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IBM Plex Sans"/>
      <p:regular r:id="rId11"/>
      <p:bold r:id="rId12"/>
      <p:italic r:id="rId13"/>
      <p:boldItalic r:id="rId14"/>
    </p:embeddedFont>
    <p:embeddedFont>
      <p:font typeface="Montserrat"/>
      <p:regular r:id="rId15"/>
      <p:bold r:id="rId16"/>
      <p:italic r:id="rId17"/>
      <p:boldItalic r:id="rId18"/>
    </p:embeddedFont>
    <p:embeddedFont>
      <p:font typeface="IBM Plex Sans Medium"/>
      <p:regular r:id="rId19"/>
      <p:bold r:id="rId20"/>
      <p:italic r:id="rId21"/>
      <p:boldItalic r:id="rId22"/>
    </p:embeddedFont>
    <p:embeddedFont>
      <p:font typeface="IBM Plex Sans SemiBold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7" roundtripDataSignature="AMtx7miU25M+6ZuvfkW+27cEhpMRVRwz+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IBMPlexSansMedium-bold.fntdata"/><Relationship Id="rId22" Type="http://schemas.openxmlformats.org/officeDocument/2006/relationships/font" Target="fonts/IBMPlexSansMedium-boldItalic.fntdata"/><Relationship Id="rId21" Type="http://schemas.openxmlformats.org/officeDocument/2006/relationships/font" Target="fonts/IBMPlexSansMedium-italic.fntdata"/><Relationship Id="rId24" Type="http://schemas.openxmlformats.org/officeDocument/2006/relationships/font" Target="fonts/IBMPlexSansSemiBold-bold.fntdata"/><Relationship Id="rId23" Type="http://schemas.openxmlformats.org/officeDocument/2006/relationships/font" Target="fonts/IBMPlexSansSemiBold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IBMPlexSansSemiBold-boldItalic.fntdata"/><Relationship Id="rId25" Type="http://schemas.openxmlformats.org/officeDocument/2006/relationships/font" Target="fonts/IBMPlexSansSemiBold-italic.fntdata"/><Relationship Id="rId27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font" Target="fonts/IBMPlexSans-regular.fntdata"/><Relationship Id="rId10" Type="http://schemas.openxmlformats.org/officeDocument/2006/relationships/slide" Target="slides/slide5.xml"/><Relationship Id="rId13" Type="http://schemas.openxmlformats.org/officeDocument/2006/relationships/font" Target="fonts/IBMPlexSans-italic.fntdata"/><Relationship Id="rId12" Type="http://schemas.openxmlformats.org/officeDocument/2006/relationships/font" Target="fonts/IBMPlexSans-bold.fntdata"/><Relationship Id="rId15" Type="http://schemas.openxmlformats.org/officeDocument/2006/relationships/font" Target="fonts/Montserrat-regular.fntdata"/><Relationship Id="rId14" Type="http://schemas.openxmlformats.org/officeDocument/2006/relationships/font" Target="fonts/IBMPlexSans-boldItalic.fntdata"/><Relationship Id="rId17" Type="http://schemas.openxmlformats.org/officeDocument/2006/relationships/font" Target="fonts/Montserrat-italic.fntdata"/><Relationship Id="rId16" Type="http://schemas.openxmlformats.org/officeDocument/2006/relationships/font" Target="fonts/Montserrat-bold.fntdata"/><Relationship Id="rId19" Type="http://schemas.openxmlformats.org/officeDocument/2006/relationships/font" Target="fonts/IBMPlexSansMedium-regular.fntdata"/><Relationship Id="rId18" Type="http://schemas.openxmlformats.org/officeDocument/2006/relationships/font" Target="fonts/Montserrat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0" name="Google Shape;19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043A5C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8" name="Google Shape;19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4" name="Google Shape;20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0" name="Google Shape;21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6" name="Google Shape;21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1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IBM Plex Sans SemiBold"/>
              <a:buNone/>
              <a:defRPr sz="52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4" name="Google Shape;14;p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IBM Plex Sans"/>
              <a:buNone/>
              <a:defRPr sz="28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5" name="Google Shape;1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y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8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9" name="Google Shape;49;p18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0" name="Google Shape;50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y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y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ight 02 2">
  <p:cSld name="CUSTOM_13_2">
    <p:bg>
      <p:bgPr>
        <a:solidFill>
          <a:srgbClr val="FFFFFF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0"/>
          <p:cNvSpPr/>
          <p:nvPr/>
        </p:nvSpPr>
        <p:spPr>
          <a:xfrm>
            <a:off x="767450" y="4644500"/>
            <a:ext cx="3121200" cy="3121200"/>
          </a:xfrm>
          <a:prstGeom prst="ellipse">
            <a:avLst/>
          </a:prstGeom>
          <a:solidFill>
            <a:srgbClr val="04A7A3">
              <a:alpha val="22745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20"/>
          <p:cNvSpPr/>
          <p:nvPr/>
        </p:nvSpPr>
        <p:spPr>
          <a:xfrm>
            <a:off x="4695798" y="-2258575"/>
            <a:ext cx="2780400" cy="2780400"/>
          </a:xfrm>
          <a:prstGeom prst="ellipse">
            <a:avLst/>
          </a:prstGeom>
          <a:solidFill>
            <a:srgbClr val="04A7A3">
              <a:alpha val="22745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20"/>
          <p:cNvSpPr/>
          <p:nvPr/>
        </p:nvSpPr>
        <p:spPr>
          <a:xfrm>
            <a:off x="3677450" y="-1745896"/>
            <a:ext cx="2034600" cy="20346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20"/>
          <p:cNvSpPr/>
          <p:nvPr/>
        </p:nvSpPr>
        <p:spPr>
          <a:xfrm>
            <a:off x="3048822" y="4935575"/>
            <a:ext cx="2283900" cy="22839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8" name="Google Shape;58;p20"/>
          <p:cNvGrpSpPr/>
          <p:nvPr/>
        </p:nvGrpSpPr>
        <p:grpSpPr>
          <a:xfrm>
            <a:off x="8512714" y="4346966"/>
            <a:ext cx="512813" cy="682830"/>
            <a:chOff x="1854175" y="1725000"/>
            <a:chExt cx="361875" cy="481850"/>
          </a:xfrm>
        </p:grpSpPr>
        <p:sp>
          <p:nvSpPr>
            <p:cNvPr id="59" name="Google Shape;59;p20"/>
            <p:cNvSpPr/>
            <p:nvPr/>
          </p:nvSpPr>
          <p:spPr>
            <a:xfrm>
              <a:off x="1854175" y="1725000"/>
              <a:ext cx="27475" cy="27500"/>
            </a:xfrm>
            <a:custGeom>
              <a:rect b="b" l="l" r="r" t="t"/>
              <a:pathLst>
                <a:path extrusionOk="0" h="1100" w="1099">
                  <a:moveTo>
                    <a:pt x="552" y="0"/>
                  </a:moveTo>
                  <a:cubicBezTo>
                    <a:pt x="236" y="0"/>
                    <a:pt x="0" y="236"/>
                    <a:pt x="0" y="547"/>
                  </a:cubicBezTo>
                  <a:cubicBezTo>
                    <a:pt x="0" y="834"/>
                    <a:pt x="236" y="1099"/>
                    <a:pt x="552" y="1099"/>
                  </a:cubicBezTo>
                  <a:cubicBezTo>
                    <a:pt x="863" y="1099"/>
                    <a:pt x="1099" y="834"/>
                    <a:pt x="1099" y="547"/>
                  </a:cubicBezTo>
                  <a:cubicBezTo>
                    <a:pt x="1099" y="236"/>
                    <a:pt x="863" y="0"/>
                    <a:pt x="5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20"/>
            <p:cNvSpPr/>
            <p:nvPr/>
          </p:nvSpPr>
          <p:spPr>
            <a:xfrm>
              <a:off x="1854175" y="1816025"/>
              <a:ext cx="27475" cy="26925"/>
            </a:xfrm>
            <a:custGeom>
              <a:rect b="b" l="l" r="r" t="t"/>
              <a:pathLst>
                <a:path extrusionOk="0" h="1077" w="1099">
                  <a:moveTo>
                    <a:pt x="552" y="1"/>
                  </a:moveTo>
                  <a:cubicBezTo>
                    <a:pt x="236" y="1"/>
                    <a:pt x="0" y="243"/>
                    <a:pt x="0" y="530"/>
                  </a:cubicBezTo>
                  <a:cubicBezTo>
                    <a:pt x="0" y="841"/>
                    <a:pt x="236" y="1077"/>
                    <a:pt x="552" y="1077"/>
                  </a:cubicBezTo>
                  <a:cubicBezTo>
                    <a:pt x="863" y="1077"/>
                    <a:pt x="1099" y="841"/>
                    <a:pt x="1099" y="530"/>
                  </a:cubicBezTo>
                  <a:cubicBezTo>
                    <a:pt x="1099" y="243"/>
                    <a:pt x="863" y="1"/>
                    <a:pt x="5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20"/>
            <p:cNvSpPr/>
            <p:nvPr/>
          </p:nvSpPr>
          <p:spPr>
            <a:xfrm>
              <a:off x="1854175" y="1906500"/>
              <a:ext cx="27475" cy="27650"/>
            </a:xfrm>
            <a:custGeom>
              <a:rect b="b" l="l" r="r" t="t"/>
              <a:pathLst>
                <a:path extrusionOk="0" h="1106" w="1099">
                  <a:moveTo>
                    <a:pt x="552" y="1"/>
                  </a:moveTo>
                  <a:cubicBezTo>
                    <a:pt x="236" y="1"/>
                    <a:pt x="0" y="242"/>
                    <a:pt x="0" y="553"/>
                  </a:cubicBezTo>
                  <a:cubicBezTo>
                    <a:pt x="0" y="864"/>
                    <a:pt x="236" y="1105"/>
                    <a:pt x="552" y="1105"/>
                  </a:cubicBezTo>
                  <a:cubicBezTo>
                    <a:pt x="863" y="1105"/>
                    <a:pt x="1099" y="864"/>
                    <a:pt x="1099" y="553"/>
                  </a:cubicBezTo>
                  <a:cubicBezTo>
                    <a:pt x="1099" y="242"/>
                    <a:pt x="863" y="1"/>
                    <a:pt x="5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20"/>
            <p:cNvSpPr/>
            <p:nvPr/>
          </p:nvSpPr>
          <p:spPr>
            <a:xfrm>
              <a:off x="1854175" y="1997550"/>
              <a:ext cx="27475" cy="27050"/>
            </a:xfrm>
            <a:custGeom>
              <a:rect b="b" l="l" r="r" t="t"/>
              <a:pathLst>
                <a:path extrusionOk="0" h="1082" w="1099">
                  <a:moveTo>
                    <a:pt x="552" y="0"/>
                  </a:moveTo>
                  <a:cubicBezTo>
                    <a:pt x="236" y="0"/>
                    <a:pt x="0" y="242"/>
                    <a:pt x="0" y="553"/>
                  </a:cubicBezTo>
                  <a:cubicBezTo>
                    <a:pt x="0" y="840"/>
                    <a:pt x="236" y="1082"/>
                    <a:pt x="552" y="1082"/>
                  </a:cubicBezTo>
                  <a:cubicBezTo>
                    <a:pt x="863" y="1082"/>
                    <a:pt x="1099" y="840"/>
                    <a:pt x="1099" y="553"/>
                  </a:cubicBezTo>
                  <a:cubicBezTo>
                    <a:pt x="1099" y="242"/>
                    <a:pt x="863" y="0"/>
                    <a:pt x="5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20"/>
            <p:cNvSpPr/>
            <p:nvPr/>
          </p:nvSpPr>
          <p:spPr>
            <a:xfrm>
              <a:off x="1854175" y="2088150"/>
              <a:ext cx="27475" cy="27500"/>
            </a:xfrm>
            <a:custGeom>
              <a:rect b="b" l="l" r="r" t="t"/>
              <a:pathLst>
                <a:path extrusionOk="0" h="1100" w="1099">
                  <a:moveTo>
                    <a:pt x="552" y="1"/>
                  </a:moveTo>
                  <a:cubicBezTo>
                    <a:pt x="236" y="1"/>
                    <a:pt x="0" y="237"/>
                    <a:pt x="0" y="547"/>
                  </a:cubicBezTo>
                  <a:cubicBezTo>
                    <a:pt x="0" y="864"/>
                    <a:pt x="236" y="1100"/>
                    <a:pt x="552" y="1100"/>
                  </a:cubicBezTo>
                  <a:cubicBezTo>
                    <a:pt x="863" y="1100"/>
                    <a:pt x="1099" y="864"/>
                    <a:pt x="1099" y="547"/>
                  </a:cubicBezTo>
                  <a:cubicBezTo>
                    <a:pt x="1099" y="237"/>
                    <a:pt x="863" y="1"/>
                    <a:pt x="5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20"/>
            <p:cNvSpPr/>
            <p:nvPr/>
          </p:nvSpPr>
          <p:spPr>
            <a:xfrm>
              <a:off x="1854175" y="2179200"/>
              <a:ext cx="27475" cy="27650"/>
            </a:xfrm>
            <a:custGeom>
              <a:rect b="b" l="l" r="r" t="t"/>
              <a:pathLst>
                <a:path extrusionOk="0" h="1106" w="1099">
                  <a:moveTo>
                    <a:pt x="552" y="1"/>
                  </a:moveTo>
                  <a:cubicBezTo>
                    <a:pt x="236" y="1"/>
                    <a:pt x="0" y="242"/>
                    <a:pt x="0" y="553"/>
                  </a:cubicBezTo>
                  <a:cubicBezTo>
                    <a:pt x="0" y="840"/>
                    <a:pt x="236" y="1105"/>
                    <a:pt x="552" y="1105"/>
                  </a:cubicBezTo>
                  <a:cubicBezTo>
                    <a:pt x="863" y="1105"/>
                    <a:pt x="1099" y="840"/>
                    <a:pt x="1099" y="553"/>
                  </a:cubicBezTo>
                  <a:cubicBezTo>
                    <a:pt x="1099" y="242"/>
                    <a:pt x="863" y="1"/>
                    <a:pt x="5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20"/>
            <p:cNvSpPr/>
            <p:nvPr/>
          </p:nvSpPr>
          <p:spPr>
            <a:xfrm>
              <a:off x="1938025" y="1725000"/>
              <a:ext cx="27625" cy="27500"/>
            </a:xfrm>
            <a:custGeom>
              <a:rect b="b" l="l" r="r" t="t"/>
              <a:pathLst>
                <a:path extrusionOk="0" h="1100" w="1105">
                  <a:moveTo>
                    <a:pt x="552" y="0"/>
                  </a:moveTo>
                  <a:cubicBezTo>
                    <a:pt x="242" y="0"/>
                    <a:pt x="0" y="236"/>
                    <a:pt x="0" y="547"/>
                  </a:cubicBezTo>
                  <a:cubicBezTo>
                    <a:pt x="0" y="834"/>
                    <a:pt x="242" y="1099"/>
                    <a:pt x="552" y="1099"/>
                  </a:cubicBezTo>
                  <a:cubicBezTo>
                    <a:pt x="840" y="1099"/>
                    <a:pt x="1105" y="834"/>
                    <a:pt x="1105" y="547"/>
                  </a:cubicBezTo>
                  <a:cubicBezTo>
                    <a:pt x="1105" y="236"/>
                    <a:pt x="840" y="0"/>
                    <a:pt x="5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20"/>
            <p:cNvSpPr/>
            <p:nvPr/>
          </p:nvSpPr>
          <p:spPr>
            <a:xfrm>
              <a:off x="1938025" y="1816025"/>
              <a:ext cx="27625" cy="26925"/>
            </a:xfrm>
            <a:custGeom>
              <a:rect b="b" l="l" r="r" t="t"/>
              <a:pathLst>
                <a:path extrusionOk="0" h="1077" w="1105">
                  <a:moveTo>
                    <a:pt x="552" y="1"/>
                  </a:moveTo>
                  <a:cubicBezTo>
                    <a:pt x="242" y="1"/>
                    <a:pt x="0" y="243"/>
                    <a:pt x="0" y="530"/>
                  </a:cubicBezTo>
                  <a:cubicBezTo>
                    <a:pt x="0" y="841"/>
                    <a:pt x="242" y="1077"/>
                    <a:pt x="552" y="1077"/>
                  </a:cubicBezTo>
                  <a:cubicBezTo>
                    <a:pt x="840" y="1077"/>
                    <a:pt x="1105" y="841"/>
                    <a:pt x="1105" y="530"/>
                  </a:cubicBezTo>
                  <a:cubicBezTo>
                    <a:pt x="1105" y="243"/>
                    <a:pt x="840" y="1"/>
                    <a:pt x="5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20"/>
            <p:cNvSpPr/>
            <p:nvPr/>
          </p:nvSpPr>
          <p:spPr>
            <a:xfrm>
              <a:off x="1938025" y="1906500"/>
              <a:ext cx="27625" cy="27650"/>
            </a:xfrm>
            <a:custGeom>
              <a:rect b="b" l="l" r="r" t="t"/>
              <a:pathLst>
                <a:path extrusionOk="0" h="1106" w="1105">
                  <a:moveTo>
                    <a:pt x="552" y="1"/>
                  </a:moveTo>
                  <a:cubicBezTo>
                    <a:pt x="242" y="1"/>
                    <a:pt x="0" y="242"/>
                    <a:pt x="0" y="553"/>
                  </a:cubicBezTo>
                  <a:cubicBezTo>
                    <a:pt x="0" y="864"/>
                    <a:pt x="242" y="1105"/>
                    <a:pt x="552" y="1105"/>
                  </a:cubicBezTo>
                  <a:cubicBezTo>
                    <a:pt x="840" y="1105"/>
                    <a:pt x="1105" y="864"/>
                    <a:pt x="1105" y="553"/>
                  </a:cubicBezTo>
                  <a:cubicBezTo>
                    <a:pt x="1105" y="242"/>
                    <a:pt x="840" y="1"/>
                    <a:pt x="5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20"/>
            <p:cNvSpPr/>
            <p:nvPr/>
          </p:nvSpPr>
          <p:spPr>
            <a:xfrm>
              <a:off x="1938025" y="1997550"/>
              <a:ext cx="27625" cy="27050"/>
            </a:xfrm>
            <a:custGeom>
              <a:rect b="b" l="l" r="r" t="t"/>
              <a:pathLst>
                <a:path extrusionOk="0" h="1082" w="1105">
                  <a:moveTo>
                    <a:pt x="552" y="0"/>
                  </a:moveTo>
                  <a:cubicBezTo>
                    <a:pt x="242" y="0"/>
                    <a:pt x="0" y="242"/>
                    <a:pt x="0" y="553"/>
                  </a:cubicBezTo>
                  <a:cubicBezTo>
                    <a:pt x="0" y="840"/>
                    <a:pt x="242" y="1082"/>
                    <a:pt x="552" y="1082"/>
                  </a:cubicBezTo>
                  <a:cubicBezTo>
                    <a:pt x="840" y="1082"/>
                    <a:pt x="1105" y="840"/>
                    <a:pt x="1105" y="553"/>
                  </a:cubicBezTo>
                  <a:cubicBezTo>
                    <a:pt x="1105" y="242"/>
                    <a:pt x="840" y="0"/>
                    <a:pt x="5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20"/>
            <p:cNvSpPr/>
            <p:nvPr/>
          </p:nvSpPr>
          <p:spPr>
            <a:xfrm>
              <a:off x="1938025" y="2088150"/>
              <a:ext cx="27625" cy="27500"/>
            </a:xfrm>
            <a:custGeom>
              <a:rect b="b" l="l" r="r" t="t"/>
              <a:pathLst>
                <a:path extrusionOk="0" h="1100" w="1105">
                  <a:moveTo>
                    <a:pt x="552" y="1"/>
                  </a:moveTo>
                  <a:cubicBezTo>
                    <a:pt x="242" y="1"/>
                    <a:pt x="0" y="237"/>
                    <a:pt x="0" y="547"/>
                  </a:cubicBezTo>
                  <a:cubicBezTo>
                    <a:pt x="0" y="864"/>
                    <a:pt x="242" y="1100"/>
                    <a:pt x="552" y="1100"/>
                  </a:cubicBezTo>
                  <a:cubicBezTo>
                    <a:pt x="840" y="1100"/>
                    <a:pt x="1105" y="864"/>
                    <a:pt x="1105" y="547"/>
                  </a:cubicBezTo>
                  <a:cubicBezTo>
                    <a:pt x="1105" y="237"/>
                    <a:pt x="840" y="1"/>
                    <a:pt x="5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20"/>
            <p:cNvSpPr/>
            <p:nvPr/>
          </p:nvSpPr>
          <p:spPr>
            <a:xfrm>
              <a:off x="1938025" y="2179200"/>
              <a:ext cx="27625" cy="27650"/>
            </a:xfrm>
            <a:custGeom>
              <a:rect b="b" l="l" r="r" t="t"/>
              <a:pathLst>
                <a:path extrusionOk="0" h="1106" w="1105">
                  <a:moveTo>
                    <a:pt x="552" y="1"/>
                  </a:moveTo>
                  <a:cubicBezTo>
                    <a:pt x="242" y="1"/>
                    <a:pt x="0" y="242"/>
                    <a:pt x="0" y="553"/>
                  </a:cubicBezTo>
                  <a:cubicBezTo>
                    <a:pt x="0" y="840"/>
                    <a:pt x="242" y="1105"/>
                    <a:pt x="552" y="1105"/>
                  </a:cubicBezTo>
                  <a:cubicBezTo>
                    <a:pt x="840" y="1105"/>
                    <a:pt x="1105" y="840"/>
                    <a:pt x="1105" y="553"/>
                  </a:cubicBezTo>
                  <a:cubicBezTo>
                    <a:pt x="1105" y="242"/>
                    <a:pt x="840" y="1"/>
                    <a:pt x="5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20"/>
            <p:cNvSpPr/>
            <p:nvPr/>
          </p:nvSpPr>
          <p:spPr>
            <a:xfrm>
              <a:off x="2021300" y="1725000"/>
              <a:ext cx="27625" cy="27500"/>
            </a:xfrm>
            <a:custGeom>
              <a:rect b="b" l="l" r="r" t="t"/>
              <a:pathLst>
                <a:path extrusionOk="0" h="1100" w="1105">
                  <a:moveTo>
                    <a:pt x="552" y="0"/>
                  </a:moveTo>
                  <a:cubicBezTo>
                    <a:pt x="265" y="0"/>
                    <a:pt x="0" y="236"/>
                    <a:pt x="0" y="547"/>
                  </a:cubicBezTo>
                  <a:cubicBezTo>
                    <a:pt x="0" y="834"/>
                    <a:pt x="265" y="1099"/>
                    <a:pt x="552" y="1099"/>
                  </a:cubicBezTo>
                  <a:cubicBezTo>
                    <a:pt x="863" y="1099"/>
                    <a:pt x="1105" y="834"/>
                    <a:pt x="1105" y="547"/>
                  </a:cubicBezTo>
                  <a:cubicBezTo>
                    <a:pt x="1105" y="236"/>
                    <a:pt x="863" y="0"/>
                    <a:pt x="5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20"/>
            <p:cNvSpPr/>
            <p:nvPr/>
          </p:nvSpPr>
          <p:spPr>
            <a:xfrm>
              <a:off x="2021300" y="1816025"/>
              <a:ext cx="27625" cy="26925"/>
            </a:xfrm>
            <a:custGeom>
              <a:rect b="b" l="l" r="r" t="t"/>
              <a:pathLst>
                <a:path extrusionOk="0" h="1077" w="1105">
                  <a:moveTo>
                    <a:pt x="552" y="1"/>
                  </a:moveTo>
                  <a:cubicBezTo>
                    <a:pt x="265" y="1"/>
                    <a:pt x="0" y="243"/>
                    <a:pt x="0" y="530"/>
                  </a:cubicBezTo>
                  <a:cubicBezTo>
                    <a:pt x="0" y="841"/>
                    <a:pt x="265" y="1077"/>
                    <a:pt x="552" y="1077"/>
                  </a:cubicBezTo>
                  <a:cubicBezTo>
                    <a:pt x="863" y="1077"/>
                    <a:pt x="1105" y="841"/>
                    <a:pt x="1105" y="530"/>
                  </a:cubicBezTo>
                  <a:cubicBezTo>
                    <a:pt x="1105" y="243"/>
                    <a:pt x="863" y="1"/>
                    <a:pt x="5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20"/>
            <p:cNvSpPr/>
            <p:nvPr/>
          </p:nvSpPr>
          <p:spPr>
            <a:xfrm>
              <a:off x="2021300" y="1906500"/>
              <a:ext cx="27625" cy="27650"/>
            </a:xfrm>
            <a:custGeom>
              <a:rect b="b" l="l" r="r" t="t"/>
              <a:pathLst>
                <a:path extrusionOk="0" h="1106" w="1105">
                  <a:moveTo>
                    <a:pt x="552" y="1"/>
                  </a:moveTo>
                  <a:cubicBezTo>
                    <a:pt x="265" y="1"/>
                    <a:pt x="0" y="242"/>
                    <a:pt x="0" y="553"/>
                  </a:cubicBezTo>
                  <a:cubicBezTo>
                    <a:pt x="0" y="864"/>
                    <a:pt x="265" y="1105"/>
                    <a:pt x="552" y="1105"/>
                  </a:cubicBezTo>
                  <a:cubicBezTo>
                    <a:pt x="863" y="1105"/>
                    <a:pt x="1105" y="864"/>
                    <a:pt x="1105" y="553"/>
                  </a:cubicBezTo>
                  <a:cubicBezTo>
                    <a:pt x="1105" y="242"/>
                    <a:pt x="863" y="1"/>
                    <a:pt x="5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20"/>
            <p:cNvSpPr/>
            <p:nvPr/>
          </p:nvSpPr>
          <p:spPr>
            <a:xfrm>
              <a:off x="2021300" y="1997550"/>
              <a:ext cx="27625" cy="27050"/>
            </a:xfrm>
            <a:custGeom>
              <a:rect b="b" l="l" r="r" t="t"/>
              <a:pathLst>
                <a:path extrusionOk="0" h="1082" w="1105">
                  <a:moveTo>
                    <a:pt x="552" y="0"/>
                  </a:moveTo>
                  <a:cubicBezTo>
                    <a:pt x="265" y="0"/>
                    <a:pt x="0" y="242"/>
                    <a:pt x="0" y="553"/>
                  </a:cubicBezTo>
                  <a:cubicBezTo>
                    <a:pt x="0" y="840"/>
                    <a:pt x="265" y="1082"/>
                    <a:pt x="552" y="1082"/>
                  </a:cubicBezTo>
                  <a:cubicBezTo>
                    <a:pt x="863" y="1082"/>
                    <a:pt x="1105" y="840"/>
                    <a:pt x="1105" y="553"/>
                  </a:cubicBezTo>
                  <a:cubicBezTo>
                    <a:pt x="1105" y="242"/>
                    <a:pt x="863" y="0"/>
                    <a:pt x="5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20"/>
            <p:cNvSpPr/>
            <p:nvPr/>
          </p:nvSpPr>
          <p:spPr>
            <a:xfrm>
              <a:off x="2021300" y="2088150"/>
              <a:ext cx="27625" cy="27500"/>
            </a:xfrm>
            <a:custGeom>
              <a:rect b="b" l="l" r="r" t="t"/>
              <a:pathLst>
                <a:path extrusionOk="0" h="1100" w="1105">
                  <a:moveTo>
                    <a:pt x="552" y="1"/>
                  </a:moveTo>
                  <a:cubicBezTo>
                    <a:pt x="265" y="1"/>
                    <a:pt x="0" y="237"/>
                    <a:pt x="0" y="547"/>
                  </a:cubicBezTo>
                  <a:cubicBezTo>
                    <a:pt x="0" y="864"/>
                    <a:pt x="265" y="1100"/>
                    <a:pt x="552" y="1100"/>
                  </a:cubicBezTo>
                  <a:cubicBezTo>
                    <a:pt x="863" y="1100"/>
                    <a:pt x="1105" y="864"/>
                    <a:pt x="1105" y="547"/>
                  </a:cubicBezTo>
                  <a:cubicBezTo>
                    <a:pt x="1105" y="237"/>
                    <a:pt x="863" y="1"/>
                    <a:pt x="5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20"/>
            <p:cNvSpPr/>
            <p:nvPr/>
          </p:nvSpPr>
          <p:spPr>
            <a:xfrm>
              <a:off x="2021300" y="2179200"/>
              <a:ext cx="27625" cy="27650"/>
            </a:xfrm>
            <a:custGeom>
              <a:rect b="b" l="l" r="r" t="t"/>
              <a:pathLst>
                <a:path extrusionOk="0" h="1106" w="1105">
                  <a:moveTo>
                    <a:pt x="552" y="1"/>
                  </a:moveTo>
                  <a:cubicBezTo>
                    <a:pt x="265" y="1"/>
                    <a:pt x="0" y="242"/>
                    <a:pt x="0" y="553"/>
                  </a:cubicBezTo>
                  <a:cubicBezTo>
                    <a:pt x="0" y="840"/>
                    <a:pt x="265" y="1105"/>
                    <a:pt x="552" y="1105"/>
                  </a:cubicBezTo>
                  <a:cubicBezTo>
                    <a:pt x="863" y="1105"/>
                    <a:pt x="1105" y="840"/>
                    <a:pt x="1105" y="553"/>
                  </a:cubicBezTo>
                  <a:cubicBezTo>
                    <a:pt x="1105" y="242"/>
                    <a:pt x="863" y="1"/>
                    <a:pt x="5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20"/>
            <p:cNvSpPr/>
            <p:nvPr/>
          </p:nvSpPr>
          <p:spPr>
            <a:xfrm>
              <a:off x="2105275" y="1725000"/>
              <a:ext cx="27500" cy="27500"/>
            </a:xfrm>
            <a:custGeom>
              <a:rect b="b" l="l" r="r" t="t"/>
              <a:pathLst>
                <a:path extrusionOk="0" h="1100" w="1100">
                  <a:moveTo>
                    <a:pt x="547" y="0"/>
                  </a:moveTo>
                  <a:cubicBezTo>
                    <a:pt x="237" y="0"/>
                    <a:pt x="1" y="236"/>
                    <a:pt x="1" y="547"/>
                  </a:cubicBezTo>
                  <a:cubicBezTo>
                    <a:pt x="1" y="834"/>
                    <a:pt x="237" y="1099"/>
                    <a:pt x="547" y="1099"/>
                  </a:cubicBezTo>
                  <a:cubicBezTo>
                    <a:pt x="835" y="1099"/>
                    <a:pt x="1100" y="834"/>
                    <a:pt x="1100" y="547"/>
                  </a:cubicBezTo>
                  <a:cubicBezTo>
                    <a:pt x="1100" y="236"/>
                    <a:pt x="835" y="0"/>
                    <a:pt x="5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20"/>
            <p:cNvSpPr/>
            <p:nvPr/>
          </p:nvSpPr>
          <p:spPr>
            <a:xfrm>
              <a:off x="2105275" y="1816025"/>
              <a:ext cx="27500" cy="26925"/>
            </a:xfrm>
            <a:custGeom>
              <a:rect b="b" l="l" r="r" t="t"/>
              <a:pathLst>
                <a:path extrusionOk="0" h="1077" w="1100">
                  <a:moveTo>
                    <a:pt x="547" y="1"/>
                  </a:moveTo>
                  <a:cubicBezTo>
                    <a:pt x="237" y="1"/>
                    <a:pt x="1" y="243"/>
                    <a:pt x="1" y="530"/>
                  </a:cubicBezTo>
                  <a:cubicBezTo>
                    <a:pt x="1" y="841"/>
                    <a:pt x="237" y="1077"/>
                    <a:pt x="547" y="1077"/>
                  </a:cubicBezTo>
                  <a:cubicBezTo>
                    <a:pt x="835" y="1077"/>
                    <a:pt x="1100" y="841"/>
                    <a:pt x="1100" y="530"/>
                  </a:cubicBezTo>
                  <a:cubicBezTo>
                    <a:pt x="1100" y="243"/>
                    <a:pt x="835" y="1"/>
                    <a:pt x="5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20"/>
            <p:cNvSpPr/>
            <p:nvPr/>
          </p:nvSpPr>
          <p:spPr>
            <a:xfrm>
              <a:off x="2105275" y="1906500"/>
              <a:ext cx="27500" cy="27650"/>
            </a:xfrm>
            <a:custGeom>
              <a:rect b="b" l="l" r="r" t="t"/>
              <a:pathLst>
                <a:path extrusionOk="0" h="1106" w="1100">
                  <a:moveTo>
                    <a:pt x="547" y="1"/>
                  </a:moveTo>
                  <a:cubicBezTo>
                    <a:pt x="237" y="1"/>
                    <a:pt x="1" y="242"/>
                    <a:pt x="1" y="553"/>
                  </a:cubicBezTo>
                  <a:cubicBezTo>
                    <a:pt x="1" y="864"/>
                    <a:pt x="237" y="1105"/>
                    <a:pt x="547" y="1105"/>
                  </a:cubicBezTo>
                  <a:cubicBezTo>
                    <a:pt x="835" y="1105"/>
                    <a:pt x="1100" y="864"/>
                    <a:pt x="1100" y="553"/>
                  </a:cubicBezTo>
                  <a:cubicBezTo>
                    <a:pt x="1100" y="242"/>
                    <a:pt x="835" y="1"/>
                    <a:pt x="5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20"/>
            <p:cNvSpPr/>
            <p:nvPr/>
          </p:nvSpPr>
          <p:spPr>
            <a:xfrm>
              <a:off x="2105275" y="1997550"/>
              <a:ext cx="27500" cy="27050"/>
            </a:xfrm>
            <a:custGeom>
              <a:rect b="b" l="l" r="r" t="t"/>
              <a:pathLst>
                <a:path extrusionOk="0" h="1082" w="1100">
                  <a:moveTo>
                    <a:pt x="547" y="0"/>
                  </a:moveTo>
                  <a:cubicBezTo>
                    <a:pt x="237" y="0"/>
                    <a:pt x="1" y="242"/>
                    <a:pt x="1" y="553"/>
                  </a:cubicBezTo>
                  <a:cubicBezTo>
                    <a:pt x="1" y="840"/>
                    <a:pt x="237" y="1082"/>
                    <a:pt x="547" y="1082"/>
                  </a:cubicBezTo>
                  <a:cubicBezTo>
                    <a:pt x="835" y="1082"/>
                    <a:pt x="1100" y="840"/>
                    <a:pt x="1100" y="553"/>
                  </a:cubicBezTo>
                  <a:cubicBezTo>
                    <a:pt x="1100" y="242"/>
                    <a:pt x="835" y="0"/>
                    <a:pt x="5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20"/>
            <p:cNvSpPr/>
            <p:nvPr/>
          </p:nvSpPr>
          <p:spPr>
            <a:xfrm>
              <a:off x="2105275" y="2088150"/>
              <a:ext cx="27500" cy="27500"/>
            </a:xfrm>
            <a:custGeom>
              <a:rect b="b" l="l" r="r" t="t"/>
              <a:pathLst>
                <a:path extrusionOk="0" h="1100" w="1100">
                  <a:moveTo>
                    <a:pt x="547" y="1"/>
                  </a:moveTo>
                  <a:cubicBezTo>
                    <a:pt x="237" y="1"/>
                    <a:pt x="1" y="237"/>
                    <a:pt x="1" y="547"/>
                  </a:cubicBezTo>
                  <a:cubicBezTo>
                    <a:pt x="1" y="864"/>
                    <a:pt x="237" y="1100"/>
                    <a:pt x="547" y="1100"/>
                  </a:cubicBezTo>
                  <a:cubicBezTo>
                    <a:pt x="835" y="1100"/>
                    <a:pt x="1100" y="864"/>
                    <a:pt x="1100" y="547"/>
                  </a:cubicBezTo>
                  <a:cubicBezTo>
                    <a:pt x="1100" y="237"/>
                    <a:pt x="835" y="1"/>
                    <a:pt x="5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20"/>
            <p:cNvSpPr/>
            <p:nvPr/>
          </p:nvSpPr>
          <p:spPr>
            <a:xfrm>
              <a:off x="2105275" y="2179200"/>
              <a:ext cx="27500" cy="27650"/>
            </a:xfrm>
            <a:custGeom>
              <a:rect b="b" l="l" r="r" t="t"/>
              <a:pathLst>
                <a:path extrusionOk="0" h="1106" w="1100">
                  <a:moveTo>
                    <a:pt x="547" y="1"/>
                  </a:moveTo>
                  <a:cubicBezTo>
                    <a:pt x="237" y="1"/>
                    <a:pt x="1" y="242"/>
                    <a:pt x="1" y="553"/>
                  </a:cubicBezTo>
                  <a:cubicBezTo>
                    <a:pt x="1" y="840"/>
                    <a:pt x="237" y="1105"/>
                    <a:pt x="547" y="1105"/>
                  </a:cubicBezTo>
                  <a:cubicBezTo>
                    <a:pt x="835" y="1105"/>
                    <a:pt x="1100" y="840"/>
                    <a:pt x="1100" y="553"/>
                  </a:cubicBezTo>
                  <a:cubicBezTo>
                    <a:pt x="1100" y="242"/>
                    <a:pt x="835" y="1"/>
                    <a:pt x="5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20"/>
            <p:cNvSpPr/>
            <p:nvPr/>
          </p:nvSpPr>
          <p:spPr>
            <a:xfrm>
              <a:off x="2188550" y="1725000"/>
              <a:ext cx="27500" cy="27500"/>
            </a:xfrm>
            <a:custGeom>
              <a:rect b="b" l="l" r="r" t="t"/>
              <a:pathLst>
                <a:path extrusionOk="0" h="1100" w="1100">
                  <a:moveTo>
                    <a:pt x="553" y="0"/>
                  </a:moveTo>
                  <a:cubicBezTo>
                    <a:pt x="266" y="0"/>
                    <a:pt x="1" y="236"/>
                    <a:pt x="1" y="547"/>
                  </a:cubicBezTo>
                  <a:cubicBezTo>
                    <a:pt x="1" y="834"/>
                    <a:pt x="266" y="1099"/>
                    <a:pt x="553" y="1099"/>
                  </a:cubicBezTo>
                  <a:cubicBezTo>
                    <a:pt x="864" y="1099"/>
                    <a:pt x="1100" y="834"/>
                    <a:pt x="1100" y="547"/>
                  </a:cubicBezTo>
                  <a:cubicBezTo>
                    <a:pt x="1100" y="236"/>
                    <a:pt x="864" y="0"/>
                    <a:pt x="5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20"/>
            <p:cNvSpPr/>
            <p:nvPr/>
          </p:nvSpPr>
          <p:spPr>
            <a:xfrm>
              <a:off x="2188550" y="1816025"/>
              <a:ext cx="27500" cy="26925"/>
            </a:xfrm>
            <a:custGeom>
              <a:rect b="b" l="l" r="r" t="t"/>
              <a:pathLst>
                <a:path extrusionOk="0" h="1077" w="1100">
                  <a:moveTo>
                    <a:pt x="553" y="1"/>
                  </a:moveTo>
                  <a:cubicBezTo>
                    <a:pt x="266" y="1"/>
                    <a:pt x="1" y="243"/>
                    <a:pt x="1" y="530"/>
                  </a:cubicBezTo>
                  <a:cubicBezTo>
                    <a:pt x="1" y="841"/>
                    <a:pt x="266" y="1077"/>
                    <a:pt x="553" y="1077"/>
                  </a:cubicBezTo>
                  <a:cubicBezTo>
                    <a:pt x="864" y="1077"/>
                    <a:pt x="1100" y="841"/>
                    <a:pt x="1100" y="530"/>
                  </a:cubicBezTo>
                  <a:cubicBezTo>
                    <a:pt x="1100" y="243"/>
                    <a:pt x="864" y="1"/>
                    <a:pt x="5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20"/>
            <p:cNvSpPr/>
            <p:nvPr/>
          </p:nvSpPr>
          <p:spPr>
            <a:xfrm>
              <a:off x="2188550" y="1906500"/>
              <a:ext cx="27500" cy="27650"/>
            </a:xfrm>
            <a:custGeom>
              <a:rect b="b" l="l" r="r" t="t"/>
              <a:pathLst>
                <a:path extrusionOk="0" h="1106" w="1100">
                  <a:moveTo>
                    <a:pt x="553" y="1"/>
                  </a:moveTo>
                  <a:cubicBezTo>
                    <a:pt x="266" y="1"/>
                    <a:pt x="1" y="242"/>
                    <a:pt x="1" y="553"/>
                  </a:cubicBezTo>
                  <a:cubicBezTo>
                    <a:pt x="1" y="864"/>
                    <a:pt x="266" y="1105"/>
                    <a:pt x="553" y="1105"/>
                  </a:cubicBezTo>
                  <a:cubicBezTo>
                    <a:pt x="864" y="1105"/>
                    <a:pt x="1100" y="864"/>
                    <a:pt x="1100" y="553"/>
                  </a:cubicBezTo>
                  <a:cubicBezTo>
                    <a:pt x="1100" y="242"/>
                    <a:pt x="864" y="1"/>
                    <a:pt x="5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20"/>
            <p:cNvSpPr/>
            <p:nvPr/>
          </p:nvSpPr>
          <p:spPr>
            <a:xfrm>
              <a:off x="2188550" y="1997550"/>
              <a:ext cx="27500" cy="27050"/>
            </a:xfrm>
            <a:custGeom>
              <a:rect b="b" l="l" r="r" t="t"/>
              <a:pathLst>
                <a:path extrusionOk="0" h="1082" w="1100">
                  <a:moveTo>
                    <a:pt x="553" y="0"/>
                  </a:moveTo>
                  <a:cubicBezTo>
                    <a:pt x="266" y="0"/>
                    <a:pt x="1" y="242"/>
                    <a:pt x="1" y="553"/>
                  </a:cubicBezTo>
                  <a:cubicBezTo>
                    <a:pt x="1" y="840"/>
                    <a:pt x="266" y="1082"/>
                    <a:pt x="553" y="1082"/>
                  </a:cubicBezTo>
                  <a:cubicBezTo>
                    <a:pt x="864" y="1082"/>
                    <a:pt x="1100" y="840"/>
                    <a:pt x="1100" y="553"/>
                  </a:cubicBezTo>
                  <a:cubicBezTo>
                    <a:pt x="1100" y="242"/>
                    <a:pt x="864" y="0"/>
                    <a:pt x="5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20"/>
            <p:cNvSpPr/>
            <p:nvPr/>
          </p:nvSpPr>
          <p:spPr>
            <a:xfrm>
              <a:off x="2188550" y="2088150"/>
              <a:ext cx="27500" cy="27500"/>
            </a:xfrm>
            <a:custGeom>
              <a:rect b="b" l="l" r="r" t="t"/>
              <a:pathLst>
                <a:path extrusionOk="0" h="1100" w="1100">
                  <a:moveTo>
                    <a:pt x="553" y="1"/>
                  </a:moveTo>
                  <a:cubicBezTo>
                    <a:pt x="266" y="1"/>
                    <a:pt x="1" y="237"/>
                    <a:pt x="1" y="547"/>
                  </a:cubicBezTo>
                  <a:cubicBezTo>
                    <a:pt x="1" y="864"/>
                    <a:pt x="266" y="1100"/>
                    <a:pt x="553" y="1100"/>
                  </a:cubicBezTo>
                  <a:cubicBezTo>
                    <a:pt x="864" y="1100"/>
                    <a:pt x="1100" y="864"/>
                    <a:pt x="1100" y="547"/>
                  </a:cubicBezTo>
                  <a:cubicBezTo>
                    <a:pt x="1100" y="237"/>
                    <a:pt x="864" y="1"/>
                    <a:pt x="5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20"/>
            <p:cNvSpPr/>
            <p:nvPr/>
          </p:nvSpPr>
          <p:spPr>
            <a:xfrm>
              <a:off x="2188550" y="2179200"/>
              <a:ext cx="27500" cy="27650"/>
            </a:xfrm>
            <a:custGeom>
              <a:rect b="b" l="l" r="r" t="t"/>
              <a:pathLst>
                <a:path extrusionOk="0" h="1106" w="1100">
                  <a:moveTo>
                    <a:pt x="553" y="1"/>
                  </a:moveTo>
                  <a:cubicBezTo>
                    <a:pt x="266" y="1"/>
                    <a:pt x="1" y="242"/>
                    <a:pt x="1" y="553"/>
                  </a:cubicBezTo>
                  <a:cubicBezTo>
                    <a:pt x="1" y="840"/>
                    <a:pt x="266" y="1105"/>
                    <a:pt x="553" y="1105"/>
                  </a:cubicBezTo>
                  <a:cubicBezTo>
                    <a:pt x="864" y="1105"/>
                    <a:pt x="1100" y="840"/>
                    <a:pt x="1100" y="553"/>
                  </a:cubicBezTo>
                  <a:cubicBezTo>
                    <a:pt x="1100" y="242"/>
                    <a:pt x="864" y="1"/>
                    <a:pt x="5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9" name="Google Shape;89;p20"/>
          <p:cNvGrpSpPr/>
          <p:nvPr/>
        </p:nvGrpSpPr>
        <p:grpSpPr>
          <a:xfrm>
            <a:off x="254639" y="4171191"/>
            <a:ext cx="512813" cy="682830"/>
            <a:chOff x="1854175" y="1725000"/>
            <a:chExt cx="361875" cy="481850"/>
          </a:xfrm>
        </p:grpSpPr>
        <p:sp>
          <p:nvSpPr>
            <p:cNvPr id="90" name="Google Shape;90;p20"/>
            <p:cNvSpPr/>
            <p:nvPr/>
          </p:nvSpPr>
          <p:spPr>
            <a:xfrm>
              <a:off x="1854175" y="1725000"/>
              <a:ext cx="27475" cy="27500"/>
            </a:xfrm>
            <a:custGeom>
              <a:rect b="b" l="l" r="r" t="t"/>
              <a:pathLst>
                <a:path extrusionOk="0" h="1100" w="1099">
                  <a:moveTo>
                    <a:pt x="552" y="0"/>
                  </a:moveTo>
                  <a:cubicBezTo>
                    <a:pt x="236" y="0"/>
                    <a:pt x="0" y="236"/>
                    <a:pt x="0" y="547"/>
                  </a:cubicBezTo>
                  <a:cubicBezTo>
                    <a:pt x="0" y="834"/>
                    <a:pt x="236" y="1099"/>
                    <a:pt x="552" y="1099"/>
                  </a:cubicBezTo>
                  <a:cubicBezTo>
                    <a:pt x="863" y="1099"/>
                    <a:pt x="1099" y="834"/>
                    <a:pt x="1099" y="547"/>
                  </a:cubicBezTo>
                  <a:cubicBezTo>
                    <a:pt x="1099" y="236"/>
                    <a:pt x="863" y="0"/>
                    <a:pt x="5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20"/>
            <p:cNvSpPr/>
            <p:nvPr/>
          </p:nvSpPr>
          <p:spPr>
            <a:xfrm>
              <a:off x="1854175" y="1816025"/>
              <a:ext cx="27475" cy="26925"/>
            </a:xfrm>
            <a:custGeom>
              <a:rect b="b" l="l" r="r" t="t"/>
              <a:pathLst>
                <a:path extrusionOk="0" h="1077" w="1099">
                  <a:moveTo>
                    <a:pt x="552" y="1"/>
                  </a:moveTo>
                  <a:cubicBezTo>
                    <a:pt x="236" y="1"/>
                    <a:pt x="0" y="243"/>
                    <a:pt x="0" y="530"/>
                  </a:cubicBezTo>
                  <a:cubicBezTo>
                    <a:pt x="0" y="841"/>
                    <a:pt x="236" y="1077"/>
                    <a:pt x="552" y="1077"/>
                  </a:cubicBezTo>
                  <a:cubicBezTo>
                    <a:pt x="863" y="1077"/>
                    <a:pt x="1099" y="841"/>
                    <a:pt x="1099" y="530"/>
                  </a:cubicBezTo>
                  <a:cubicBezTo>
                    <a:pt x="1099" y="243"/>
                    <a:pt x="863" y="1"/>
                    <a:pt x="5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20"/>
            <p:cNvSpPr/>
            <p:nvPr/>
          </p:nvSpPr>
          <p:spPr>
            <a:xfrm>
              <a:off x="1854175" y="1906500"/>
              <a:ext cx="27475" cy="27650"/>
            </a:xfrm>
            <a:custGeom>
              <a:rect b="b" l="l" r="r" t="t"/>
              <a:pathLst>
                <a:path extrusionOk="0" h="1106" w="1099">
                  <a:moveTo>
                    <a:pt x="552" y="1"/>
                  </a:moveTo>
                  <a:cubicBezTo>
                    <a:pt x="236" y="1"/>
                    <a:pt x="0" y="242"/>
                    <a:pt x="0" y="553"/>
                  </a:cubicBezTo>
                  <a:cubicBezTo>
                    <a:pt x="0" y="864"/>
                    <a:pt x="236" y="1105"/>
                    <a:pt x="552" y="1105"/>
                  </a:cubicBezTo>
                  <a:cubicBezTo>
                    <a:pt x="863" y="1105"/>
                    <a:pt x="1099" y="864"/>
                    <a:pt x="1099" y="553"/>
                  </a:cubicBezTo>
                  <a:cubicBezTo>
                    <a:pt x="1099" y="242"/>
                    <a:pt x="863" y="1"/>
                    <a:pt x="5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20"/>
            <p:cNvSpPr/>
            <p:nvPr/>
          </p:nvSpPr>
          <p:spPr>
            <a:xfrm>
              <a:off x="1854175" y="1997550"/>
              <a:ext cx="27475" cy="27050"/>
            </a:xfrm>
            <a:custGeom>
              <a:rect b="b" l="l" r="r" t="t"/>
              <a:pathLst>
                <a:path extrusionOk="0" h="1082" w="1099">
                  <a:moveTo>
                    <a:pt x="552" y="0"/>
                  </a:moveTo>
                  <a:cubicBezTo>
                    <a:pt x="236" y="0"/>
                    <a:pt x="0" y="242"/>
                    <a:pt x="0" y="553"/>
                  </a:cubicBezTo>
                  <a:cubicBezTo>
                    <a:pt x="0" y="840"/>
                    <a:pt x="236" y="1082"/>
                    <a:pt x="552" y="1082"/>
                  </a:cubicBezTo>
                  <a:cubicBezTo>
                    <a:pt x="863" y="1082"/>
                    <a:pt x="1099" y="840"/>
                    <a:pt x="1099" y="553"/>
                  </a:cubicBezTo>
                  <a:cubicBezTo>
                    <a:pt x="1099" y="242"/>
                    <a:pt x="863" y="0"/>
                    <a:pt x="5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20"/>
            <p:cNvSpPr/>
            <p:nvPr/>
          </p:nvSpPr>
          <p:spPr>
            <a:xfrm>
              <a:off x="1854175" y="2088150"/>
              <a:ext cx="27475" cy="27500"/>
            </a:xfrm>
            <a:custGeom>
              <a:rect b="b" l="l" r="r" t="t"/>
              <a:pathLst>
                <a:path extrusionOk="0" h="1100" w="1099">
                  <a:moveTo>
                    <a:pt x="552" y="1"/>
                  </a:moveTo>
                  <a:cubicBezTo>
                    <a:pt x="236" y="1"/>
                    <a:pt x="0" y="237"/>
                    <a:pt x="0" y="547"/>
                  </a:cubicBezTo>
                  <a:cubicBezTo>
                    <a:pt x="0" y="864"/>
                    <a:pt x="236" y="1100"/>
                    <a:pt x="552" y="1100"/>
                  </a:cubicBezTo>
                  <a:cubicBezTo>
                    <a:pt x="863" y="1100"/>
                    <a:pt x="1099" y="864"/>
                    <a:pt x="1099" y="547"/>
                  </a:cubicBezTo>
                  <a:cubicBezTo>
                    <a:pt x="1099" y="237"/>
                    <a:pt x="863" y="1"/>
                    <a:pt x="5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20"/>
            <p:cNvSpPr/>
            <p:nvPr/>
          </p:nvSpPr>
          <p:spPr>
            <a:xfrm>
              <a:off x="1854175" y="2179200"/>
              <a:ext cx="27475" cy="27650"/>
            </a:xfrm>
            <a:custGeom>
              <a:rect b="b" l="l" r="r" t="t"/>
              <a:pathLst>
                <a:path extrusionOk="0" h="1106" w="1099">
                  <a:moveTo>
                    <a:pt x="552" y="1"/>
                  </a:moveTo>
                  <a:cubicBezTo>
                    <a:pt x="236" y="1"/>
                    <a:pt x="0" y="242"/>
                    <a:pt x="0" y="553"/>
                  </a:cubicBezTo>
                  <a:cubicBezTo>
                    <a:pt x="0" y="840"/>
                    <a:pt x="236" y="1105"/>
                    <a:pt x="552" y="1105"/>
                  </a:cubicBezTo>
                  <a:cubicBezTo>
                    <a:pt x="863" y="1105"/>
                    <a:pt x="1099" y="840"/>
                    <a:pt x="1099" y="553"/>
                  </a:cubicBezTo>
                  <a:cubicBezTo>
                    <a:pt x="1099" y="242"/>
                    <a:pt x="863" y="1"/>
                    <a:pt x="5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20"/>
            <p:cNvSpPr/>
            <p:nvPr/>
          </p:nvSpPr>
          <p:spPr>
            <a:xfrm>
              <a:off x="1938025" y="1725000"/>
              <a:ext cx="27625" cy="27500"/>
            </a:xfrm>
            <a:custGeom>
              <a:rect b="b" l="l" r="r" t="t"/>
              <a:pathLst>
                <a:path extrusionOk="0" h="1100" w="1105">
                  <a:moveTo>
                    <a:pt x="552" y="0"/>
                  </a:moveTo>
                  <a:cubicBezTo>
                    <a:pt x="242" y="0"/>
                    <a:pt x="0" y="236"/>
                    <a:pt x="0" y="547"/>
                  </a:cubicBezTo>
                  <a:cubicBezTo>
                    <a:pt x="0" y="834"/>
                    <a:pt x="242" y="1099"/>
                    <a:pt x="552" y="1099"/>
                  </a:cubicBezTo>
                  <a:cubicBezTo>
                    <a:pt x="840" y="1099"/>
                    <a:pt x="1105" y="834"/>
                    <a:pt x="1105" y="547"/>
                  </a:cubicBezTo>
                  <a:cubicBezTo>
                    <a:pt x="1105" y="236"/>
                    <a:pt x="840" y="0"/>
                    <a:pt x="5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20"/>
            <p:cNvSpPr/>
            <p:nvPr/>
          </p:nvSpPr>
          <p:spPr>
            <a:xfrm>
              <a:off x="1938025" y="1816025"/>
              <a:ext cx="27625" cy="26925"/>
            </a:xfrm>
            <a:custGeom>
              <a:rect b="b" l="l" r="r" t="t"/>
              <a:pathLst>
                <a:path extrusionOk="0" h="1077" w="1105">
                  <a:moveTo>
                    <a:pt x="552" y="1"/>
                  </a:moveTo>
                  <a:cubicBezTo>
                    <a:pt x="242" y="1"/>
                    <a:pt x="0" y="243"/>
                    <a:pt x="0" y="530"/>
                  </a:cubicBezTo>
                  <a:cubicBezTo>
                    <a:pt x="0" y="841"/>
                    <a:pt x="242" y="1077"/>
                    <a:pt x="552" y="1077"/>
                  </a:cubicBezTo>
                  <a:cubicBezTo>
                    <a:pt x="840" y="1077"/>
                    <a:pt x="1105" y="841"/>
                    <a:pt x="1105" y="530"/>
                  </a:cubicBezTo>
                  <a:cubicBezTo>
                    <a:pt x="1105" y="243"/>
                    <a:pt x="840" y="1"/>
                    <a:pt x="5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20"/>
            <p:cNvSpPr/>
            <p:nvPr/>
          </p:nvSpPr>
          <p:spPr>
            <a:xfrm>
              <a:off x="1938025" y="1906500"/>
              <a:ext cx="27625" cy="27650"/>
            </a:xfrm>
            <a:custGeom>
              <a:rect b="b" l="l" r="r" t="t"/>
              <a:pathLst>
                <a:path extrusionOk="0" h="1106" w="1105">
                  <a:moveTo>
                    <a:pt x="552" y="1"/>
                  </a:moveTo>
                  <a:cubicBezTo>
                    <a:pt x="242" y="1"/>
                    <a:pt x="0" y="242"/>
                    <a:pt x="0" y="553"/>
                  </a:cubicBezTo>
                  <a:cubicBezTo>
                    <a:pt x="0" y="864"/>
                    <a:pt x="242" y="1105"/>
                    <a:pt x="552" y="1105"/>
                  </a:cubicBezTo>
                  <a:cubicBezTo>
                    <a:pt x="840" y="1105"/>
                    <a:pt x="1105" y="864"/>
                    <a:pt x="1105" y="553"/>
                  </a:cubicBezTo>
                  <a:cubicBezTo>
                    <a:pt x="1105" y="242"/>
                    <a:pt x="840" y="1"/>
                    <a:pt x="5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20"/>
            <p:cNvSpPr/>
            <p:nvPr/>
          </p:nvSpPr>
          <p:spPr>
            <a:xfrm>
              <a:off x="1938025" y="1997550"/>
              <a:ext cx="27625" cy="27050"/>
            </a:xfrm>
            <a:custGeom>
              <a:rect b="b" l="l" r="r" t="t"/>
              <a:pathLst>
                <a:path extrusionOk="0" h="1082" w="1105">
                  <a:moveTo>
                    <a:pt x="552" y="0"/>
                  </a:moveTo>
                  <a:cubicBezTo>
                    <a:pt x="242" y="0"/>
                    <a:pt x="0" y="242"/>
                    <a:pt x="0" y="553"/>
                  </a:cubicBezTo>
                  <a:cubicBezTo>
                    <a:pt x="0" y="840"/>
                    <a:pt x="242" y="1082"/>
                    <a:pt x="552" y="1082"/>
                  </a:cubicBezTo>
                  <a:cubicBezTo>
                    <a:pt x="840" y="1082"/>
                    <a:pt x="1105" y="840"/>
                    <a:pt x="1105" y="553"/>
                  </a:cubicBezTo>
                  <a:cubicBezTo>
                    <a:pt x="1105" y="242"/>
                    <a:pt x="840" y="0"/>
                    <a:pt x="5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20"/>
            <p:cNvSpPr/>
            <p:nvPr/>
          </p:nvSpPr>
          <p:spPr>
            <a:xfrm>
              <a:off x="1938025" y="2088150"/>
              <a:ext cx="27625" cy="27500"/>
            </a:xfrm>
            <a:custGeom>
              <a:rect b="b" l="l" r="r" t="t"/>
              <a:pathLst>
                <a:path extrusionOk="0" h="1100" w="1105">
                  <a:moveTo>
                    <a:pt x="552" y="1"/>
                  </a:moveTo>
                  <a:cubicBezTo>
                    <a:pt x="242" y="1"/>
                    <a:pt x="0" y="237"/>
                    <a:pt x="0" y="547"/>
                  </a:cubicBezTo>
                  <a:cubicBezTo>
                    <a:pt x="0" y="864"/>
                    <a:pt x="242" y="1100"/>
                    <a:pt x="552" y="1100"/>
                  </a:cubicBezTo>
                  <a:cubicBezTo>
                    <a:pt x="840" y="1100"/>
                    <a:pt x="1105" y="864"/>
                    <a:pt x="1105" y="547"/>
                  </a:cubicBezTo>
                  <a:cubicBezTo>
                    <a:pt x="1105" y="237"/>
                    <a:pt x="840" y="1"/>
                    <a:pt x="5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20"/>
            <p:cNvSpPr/>
            <p:nvPr/>
          </p:nvSpPr>
          <p:spPr>
            <a:xfrm>
              <a:off x="1938025" y="2179200"/>
              <a:ext cx="27625" cy="27650"/>
            </a:xfrm>
            <a:custGeom>
              <a:rect b="b" l="l" r="r" t="t"/>
              <a:pathLst>
                <a:path extrusionOk="0" h="1106" w="1105">
                  <a:moveTo>
                    <a:pt x="552" y="1"/>
                  </a:moveTo>
                  <a:cubicBezTo>
                    <a:pt x="242" y="1"/>
                    <a:pt x="0" y="242"/>
                    <a:pt x="0" y="553"/>
                  </a:cubicBezTo>
                  <a:cubicBezTo>
                    <a:pt x="0" y="840"/>
                    <a:pt x="242" y="1105"/>
                    <a:pt x="552" y="1105"/>
                  </a:cubicBezTo>
                  <a:cubicBezTo>
                    <a:pt x="840" y="1105"/>
                    <a:pt x="1105" y="840"/>
                    <a:pt x="1105" y="553"/>
                  </a:cubicBezTo>
                  <a:cubicBezTo>
                    <a:pt x="1105" y="242"/>
                    <a:pt x="840" y="1"/>
                    <a:pt x="5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20"/>
            <p:cNvSpPr/>
            <p:nvPr/>
          </p:nvSpPr>
          <p:spPr>
            <a:xfrm>
              <a:off x="2021300" y="1725000"/>
              <a:ext cx="27625" cy="27500"/>
            </a:xfrm>
            <a:custGeom>
              <a:rect b="b" l="l" r="r" t="t"/>
              <a:pathLst>
                <a:path extrusionOk="0" h="1100" w="1105">
                  <a:moveTo>
                    <a:pt x="552" y="0"/>
                  </a:moveTo>
                  <a:cubicBezTo>
                    <a:pt x="265" y="0"/>
                    <a:pt x="0" y="236"/>
                    <a:pt x="0" y="547"/>
                  </a:cubicBezTo>
                  <a:cubicBezTo>
                    <a:pt x="0" y="834"/>
                    <a:pt x="265" y="1099"/>
                    <a:pt x="552" y="1099"/>
                  </a:cubicBezTo>
                  <a:cubicBezTo>
                    <a:pt x="863" y="1099"/>
                    <a:pt x="1105" y="834"/>
                    <a:pt x="1105" y="547"/>
                  </a:cubicBezTo>
                  <a:cubicBezTo>
                    <a:pt x="1105" y="236"/>
                    <a:pt x="863" y="0"/>
                    <a:pt x="5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20"/>
            <p:cNvSpPr/>
            <p:nvPr/>
          </p:nvSpPr>
          <p:spPr>
            <a:xfrm>
              <a:off x="2021300" y="1816025"/>
              <a:ext cx="27625" cy="26925"/>
            </a:xfrm>
            <a:custGeom>
              <a:rect b="b" l="l" r="r" t="t"/>
              <a:pathLst>
                <a:path extrusionOk="0" h="1077" w="1105">
                  <a:moveTo>
                    <a:pt x="552" y="1"/>
                  </a:moveTo>
                  <a:cubicBezTo>
                    <a:pt x="265" y="1"/>
                    <a:pt x="0" y="243"/>
                    <a:pt x="0" y="530"/>
                  </a:cubicBezTo>
                  <a:cubicBezTo>
                    <a:pt x="0" y="841"/>
                    <a:pt x="265" y="1077"/>
                    <a:pt x="552" y="1077"/>
                  </a:cubicBezTo>
                  <a:cubicBezTo>
                    <a:pt x="863" y="1077"/>
                    <a:pt x="1105" y="841"/>
                    <a:pt x="1105" y="530"/>
                  </a:cubicBezTo>
                  <a:cubicBezTo>
                    <a:pt x="1105" y="243"/>
                    <a:pt x="863" y="1"/>
                    <a:pt x="5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20"/>
            <p:cNvSpPr/>
            <p:nvPr/>
          </p:nvSpPr>
          <p:spPr>
            <a:xfrm>
              <a:off x="2021300" y="1906500"/>
              <a:ext cx="27625" cy="27650"/>
            </a:xfrm>
            <a:custGeom>
              <a:rect b="b" l="l" r="r" t="t"/>
              <a:pathLst>
                <a:path extrusionOk="0" h="1106" w="1105">
                  <a:moveTo>
                    <a:pt x="552" y="1"/>
                  </a:moveTo>
                  <a:cubicBezTo>
                    <a:pt x="265" y="1"/>
                    <a:pt x="0" y="242"/>
                    <a:pt x="0" y="553"/>
                  </a:cubicBezTo>
                  <a:cubicBezTo>
                    <a:pt x="0" y="864"/>
                    <a:pt x="265" y="1105"/>
                    <a:pt x="552" y="1105"/>
                  </a:cubicBezTo>
                  <a:cubicBezTo>
                    <a:pt x="863" y="1105"/>
                    <a:pt x="1105" y="864"/>
                    <a:pt x="1105" y="553"/>
                  </a:cubicBezTo>
                  <a:cubicBezTo>
                    <a:pt x="1105" y="242"/>
                    <a:pt x="863" y="1"/>
                    <a:pt x="5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20"/>
            <p:cNvSpPr/>
            <p:nvPr/>
          </p:nvSpPr>
          <p:spPr>
            <a:xfrm>
              <a:off x="2021300" y="1997550"/>
              <a:ext cx="27625" cy="27050"/>
            </a:xfrm>
            <a:custGeom>
              <a:rect b="b" l="l" r="r" t="t"/>
              <a:pathLst>
                <a:path extrusionOk="0" h="1082" w="1105">
                  <a:moveTo>
                    <a:pt x="552" y="0"/>
                  </a:moveTo>
                  <a:cubicBezTo>
                    <a:pt x="265" y="0"/>
                    <a:pt x="0" y="242"/>
                    <a:pt x="0" y="553"/>
                  </a:cubicBezTo>
                  <a:cubicBezTo>
                    <a:pt x="0" y="840"/>
                    <a:pt x="265" y="1082"/>
                    <a:pt x="552" y="1082"/>
                  </a:cubicBezTo>
                  <a:cubicBezTo>
                    <a:pt x="863" y="1082"/>
                    <a:pt x="1105" y="840"/>
                    <a:pt x="1105" y="553"/>
                  </a:cubicBezTo>
                  <a:cubicBezTo>
                    <a:pt x="1105" y="242"/>
                    <a:pt x="863" y="0"/>
                    <a:pt x="5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20"/>
            <p:cNvSpPr/>
            <p:nvPr/>
          </p:nvSpPr>
          <p:spPr>
            <a:xfrm>
              <a:off x="2021300" y="2088150"/>
              <a:ext cx="27625" cy="27500"/>
            </a:xfrm>
            <a:custGeom>
              <a:rect b="b" l="l" r="r" t="t"/>
              <a:pathLst>
                <a:path extrusionOk="0" h="1100" w="1105">
                  <a:moveTo>
                    <a:pt x="552" y="1"/>
                  </a:moveTo>
                  <a:cubicBezTo>
                    <a:pt x="265" y="1"/>
                    <a:pt x="0" y="237"/>
                    <a:pt x="0" y="547"/>
                  </a:cubicBezTo>
                  <a:cubicBezTo>
                    <a:pt x="0" y="864"/>
                    <a:pt x="265" y="1100"/>
                    <a:pt x="552" y="1100"/>
                  </a:cubicBezTo>
                  <a:cubicBezTo>
                    <a:pt x="863" y="1100"/>
                    <a:pt x="1105" y="864"/>
                    <a:pt x="1105" y="547"/>
                  </a:cubicBezTo>
                  <a:cubicBezTo>
                    <a:pt x="1105" y="237"/>
                    <a:pt x="863" y="1"/>
                    <a:pt x="5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20"/>
            <p:cNvSpPr/>
            <p:nvPr/>
          </p:nvSpPr>
          <p:spPr>
            <a:xfrm>
              <a:off x="2021300" y="2179200"/>
              <a:ext cx="27625" cy="27650"/>
            </a:xfrm>
            <a:custGeom>
              <a:rect b="b" l="l" r="r" t="t"/>
              <a:pathLst>
                <a:path extrusionOk="0" h="1106" w="1105">
                  <a:moveTo>
                    <a:pt x="552" y="1"/>
                  </a:moveTo>
                  <a:cubicBezTo>
                    <a:pt x="265" y="1"/>
                    <a:pt x="0" y="242"/>
                    <a:pt x="0" y="553"/>
                  </a:cubicBezTo>
                  <a:cubicBezTo>
                    <a:pt x="0" y="840"/>
                    <a:pt x="265" y="1105"/>
                    <a:pt x="552" y="1105"/>
                  </a:cubicBezTo>
                  <a:cubicBezTo>
                    <a:pt x="863" y="1105"/>
                    <a:pt x="1105" y="840"/>
                    <a:pt x="1105" y="553"/>
                  </a:cubicBezTo>
                  <a:cubicBezTo>
                    <a:pt x="1105" y="242"/>
                    <a:pt x="863" y="1"/>
                    <a:pt x="5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20"/>
            <p:cNvSpPr/>
            <p:nvPr/>
          </p:nvSpPr>
          <p:spPr>
            <a:xfrm>
              <a:off x="2105275" y="1725000"/>
              <a:ext cx="27500" cy="27500"/>
            </a:xfrm>
            <a:custGeom>
              <a:rect b="b" l="l" r="r" t="t"/>
              <a:pathLst>
                <a:path extrusionOk="0" h="1100" w="1100">
                  <a:moveTo>
                    <a:pt x="547" y="0"/>
                  </a:moveTo>
                  <a:cubicBezTo>
                    <a:pt x="237" y="0"/>
                    <a:pt x="1" y="236"/>
                    <a:pt x="1" y="547"/>
                  </a:cubicBezTo>
                  <a:cubicBezTo>
                    <a:pt x="1" y="834"/>
                    <a:pt x="237" y="1099"/>
                    <a:pt x="547" y="1099"/>
                  </a:cubicBezTo>
                  <a:cubicBezTo>
                    <a:pt x="835" y="1099"/>
                    <a:pt x="1100" y="834"/>
                    <a:pt x="1100" y="547"/>
                  </a:cubicBezTo>
                  <a:cubicBezTo>
                    <a:pt x="1100" y="236"/>
                    <a:pt x="835" y="0"/>
                    <a:pt x="5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20"/>
            <p:cNvSpPr/>
            <p:nvPr/>
          </p:nvSpPr>
          <p:spPr>
            <a:xfrm>
              <a:off x="2105275" y="1816025"/>
              <a:ext cx="27500" cy="26925"/>
            </a:xfrm>
            <a:custGeom>
              <a:rect b="b" l="l" r="r" t="t"/>
              <a:pathLst>
                <a:path extrusionOk="0" h="1077" w="1100">
                  <a:moveTo>
                    <a:pt x="547" y="1"/>
                  </a:moveTo>
                  <a:cubicBezTo>
                    <a:pt x="237" y="1"/>
                    <a:pt x="1" y="243"/>
                    <a:pt x="1" y="530"/>
                  </a:cubicBezTo>
                  <a:cubicBezTo>
                    <a:pt x="1" y="841"/>
                    <a:pt x="237" y="1077"/>
                    <a:pt x="547" y="1077"/>
                  </a:cubicBezTo>
                  <a:cubicBezTo>
                    <a:pt x="835" y="1077"/>
                    <a:pt x="1100" y="841"/>
                    <a:pt x="1100" y="530"/>
                  </a:cubicBezTo>
                  <a:cubicBezTo>
                    <a:pt x="1100" y="243"/>
                    <a:pt x="835" y="1"/>
                    <a:pt x="5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20"/>
            <p:cNvSpPr/>
            <p:nvPr/>
          </p:nvSpPr>
          <p:spPr>
            <a:xfrm>
              <a:off x="2105275" y="1906500"/>
              <a:ext cx="27500" cy="27650"/>
            </a:xfrm>
            <a:custGeom>
              <a:rect b="b" l="l" r="r" t="t"/>
              <a:pathLst>
                <a:path extrusionOk="0" h="1106" w="1100">
                  <a:moveTo>
                    <a:pt x="547" y="1"/>
                  </a:moveTo>
                  <a:cubicBezTo>
                    <a:pt x="237" y="1"/>
                    <a:pt x="1" y="242"/>
                    <a:pt x="1" y="553"/>
                  </a:cubicBezTo>
                  <a:cubicBezTo>
                    <a:pt x="1" y="864"/>
                    <a:pt x="237" y="1105"/>
                    <a:pt x="547" y="1105"/>
                  </a:cubicBezTo>
                  <a:cubicBezTo>
                    <a:pt x="835" y="1105"/>
                    <a:pt x="1100" y="864"/>
                    <a:pt x="1100" y="553"/>
                  </a:cubicBezTo>
                  <a:cubicBezTo>
                    <a:pt x="1100" y="242"/>
                    <a:pt x="835" y="1"/>
                    <a:pt x="5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20"/>
            <p:cNvSpPr/>
            <p:nvPr/>
          </p:nvSpPr>
          <p:spPr>
            <a:xfrm>
              <a:off x="2105275" y="1997550"/>
              <a:ext cx="27500" cy="27050"/>
            </a:xfrm>
            <a:custGeom>
              <a:rect b="b" l="l" r="r" t="t"/>
              <a:pathLst>
                <a:path extrusionOk="0" h="1082" w="1100">
                  <a:moveTo>
                    <a:pt x="547" y="0"/>
                  </a:moveTo>
                  <a:cubicBezTo>
                    <a:pt x="237" y="0"/>
                    <a:pt x="1" y="242"/>
                    <a:pt x="1" y="553"/>
                  </a:cubicBezTo>
                  <a:cubicBezTo>
                    <a:pt x="1" y="840"/>
                    <a:pt x="237" y="1082"/>
                    <a:pt x="547" y="1082"/>
                  </a:cubicBezTo>
                  <a:cubicBezTo>
                    <a:pt x="835" y="1082"/>
                    <a:pt x="1100" y="840"/>
                    <a:pt x="1100" y="553"/>
                  </a:cubicBezTo>
                  <a:cubicBezTo>
                    <a:pt x="1100" y="242"/>
                    <a:pt x="835" y="0"/>
                    <a:pt x="5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20"/>
            <p:cNvSpPr/>
            <p:nvPr/>
          </p:nvSpPr>
          <p:spPr>
            <a:xfrm>
              <a:off x="2105275" y="2088150"/>
              <a:ext cx="27500" cy="27500"/>
            </a:xfrm>
            <a:custGeom>
              <a:rect b="b" l="l" r="r" t="t"/>
              <a:pathLst>
                <a:path extrusionOk="0" h="1100" w="1100">
                  <a:moveTo>
                    <a:pt x="547" y="1"/>
                  </a:moveTo>
                  <a:cubicBezTo>
                    <a:pt x="237" y="1"/>
                    <a:pt x="1" y="237"/>
                    <a:pt x="1" y="547"/>
                  </a:cubicBezTo>
                  <a:cubicBezTo>
                    <a:pt x="1" y="864"/>
                    <a:pt x="237" y="1100"/>
                    <a:pt x="547" y="1100"/>
                  </a:cubicBezTo>
                  <a:cubicBezTo>
                    <a:pt x="835" y="1100"/>
                    <a:pt x="1100" y="864"/>
                    <a:pt x="1100" y="547"/>
                  </a:cubicBezTo>
                  <a:cubicBezTo>
                    <a:pt x="1100" y="237"/>
                    <a:pt x="835" y="1"/>
                    <a:pt x="5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20"/>
            <p:cNvSpPr/>
            <p:nvPr/>
          </p:nvSpPr>
          <p:spPr>
            <a:xfrm>
              <a:off x="2105275" y="2179200"/>
              <a:ext cx="27500" cy="27650"/>
            </a:xfrm>
            <a:custGeom>
              <a:rect b="b" l="l" r="r" t="t"/>
              <a:pathLst>
                <a:path extrusionOk="0" h="1106" w="1100">
                  <a:moveTo>
                    <a:pt x="547" y="1"/>
                  </a:moveTo>
                  <a:cubicBezTo>
                    <a:pt x="237" y="1"/>
                    <a:pt x="1" y="242"/>
                    <a:pt x="1" y="553"/>
                  </a:cubicBezTo>
                  <a:cubicBezTo>
                    <a:pt x="1" y="840"/>
                    <a:pt x="237" y="1105"/>
                    <a:pt x="547" y="1105"/>
                  </a:cubicBezTo>
                  <a:cubicBezTo>
                    <a:pt x="835" y="1105"/>
                    <a:pt x="1100" y="840"/>
                    <a:pt x="1100" y="553"/>
                  </a:cubicBezTo>
                  <a:cubicBezTo>
                    <a:pt x="1100" y="242"/>
                    <a:pt x="835" y="1"/>
                    <a:pt x="5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20"/>
            <p:cNvSpPr/>
            <p:nvPr/>
          </p:nvSpPr>
          <p:spPr>
            <a:xfrm>
              <a:off x="2188550" y="1725000"/>
              <a:ext cx="27500" cy="27500"/>
            </a:xfrm>
            <a:custGeom>
              <a:rect b="b" l="l" r="r" t="t"/>
              <a:pathLst>
                <a:path extrusionOk="0" h="1100" w="1100">
                  <a:moveTo>
                    <a:pt x="553" y="0"/>
                  </a:moveTo>
                  <a:cubicBezTo>
                    <a:pt x="266" y="0"/>
                    <a:pt x="1" y="236"/>
                    <a:pt x="1" y="547"/>
                  </a:cubicBezTo>
                  <a:cubicBezTo>
                    <a:pt x="1" y="834"/>
                    <a:pt x="266" y="1099"/>
                    <a:pt x="553" y="1099"/>
                  </a:cubicBezTo>
                  <a:cubicBezTo>
                    <a:pt x="864" y="1099"/>
                    <a:pt x="1100" y="834"/>
                    <a:pt x="1100" y="547"/>
                  </a:cubicBezTo>
                  <a:cubicBezTo>
                    <a:pt x="1100" y="236"/>
                    <a:pt x="864" y="0"/>
                    <a:pt x="5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20"/>
            <p:cNvSpPr/>
            <p:nvPr/>
          </p:nvSpPr>
          <p:spPr>
            <a:xfrm>
              <a:off x="2188550" y="1816025"/>
              <a:ext cx="27500" cy="26925"/>
            </a:xfrm>
            <a:custGeom>
              <a:rect b="b" l="l" r="r" t="t"/>
              <a:pathLst>
                <a:path extrusionOk="0" h="1077" w="1100">
                  <a:moveTo>
                    <a:pt x="553" y="1"/>
                  </a:moveTo>
                  <a:cubicBezTo>
                    <a:pt x="266" y="1"/>
                    <a:pt x="1" y="243"/>
                    <a:pt x="1" y="530"/>
                  </a:cubicBezTo>
                  <a:cubicBezTo>
                    <a:pt x="1" y="841"/>
                    <a:pt x="266" y="1077"/>
                    <a:pt x="553" y="1077"/>
                  </a:cubicBezTo>
                  <a:cubicBezTo>
                    <a:pt x="864" y="1077"/>
                    <a:pt x="1100" y="841"/>
                    <a:pt x="1100" y="530"/>
                  </a:cubicBezTo>
                  <a:cubicBezTo>
                    <a:pt x="1100" y="243"/>
                    <a:pt x="864" y="1"/>
                    <a:pt x="5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20"/>
            <p:cNvSpPr/>
            <p:nvPr/>
          </p:nvSpPr>
          <p:spPr>
            <a:xfrm>
              <a:off x="2188550" y="1906500"/>
              <a:ext cx="27500" cy="27650"/>
            </a:xfrm>
            <a:custGeom>
              <a:rect b="b" l="l" r="r" t="t"/>
              <a:pathLst>
                <a:path extrusionOk="0" h="1106" w="1100">
                  <a:moveTo>
                    <a:pt x="553" y="1"/>
                  </a:moveTo>
                  <a:cubicBezTo>
                    <a:pt x="266" y="1"/>
                    <a:pt x="1" y="242"/>
                    <a:pt x="1" y="553"/>
                  </a:cubicBezTo>
                  <a:cubicBezTo>
                    <a:pt x="1" y="864"/>
                    <a:pt x="266" y="1105"/>
                    <a:pt x="553" y="1105"/>
                  </a:cubicBezTo>
                  <a:cubicBezTo>
                    <a:pt x="864" y="1105"/>
                    <a:pt x="1100" y="864"/>
                    <a:pt x="1100" y="553"/>
                  </a:cubicBezTo>
                  <a:cubicBezTo>
                    <a:pt x="1100" y="242"/>
                    <a:pt x="864" y="1"/>
                    <a:pt x="5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20"/>
            <p:cNvSpPr/>
            <p:nvPr/>
          </p:nvSpPr>
          <p:spPr>
            <a:xfrm>
              <a:off x="2188550" y="1997550"/>
              <a:ext cx="27500" cy="27050"/>
            </a:xfrm>
            <a:custGeom>
              <a:rect b="b" l="l" r="r" t="t"/>
              <a:pathLst>
                <a:path extrusionOk="0" h="1082" w="1100">
                  <a:moveTo>
                    <a:pt x="553" y="0"/>
                  </a:moveTo>
                  <a:cubicBezTo>
                    <a:pt x="266" y="0"/>
                    <a:pt x="1" y="242"/>
                    <a:pt x="1" y="553"/>
                  </a:cubicBezTo>
                  <a:cubicBezTo>
                    <a:pt x="1" y="840"/>
                    <a:pt x="266" y="1082"/>
                    <a:pt x="553" y="1082"/>
                  </a:cubicBezTo>
                  <a:cubicBezTo>
                    <a:pt x="864" y="1082"/>
                    <a:pt x="1100" y="840"/>
                    <a:pt x="1100" y="553"/>
                  </a:cubicBezTo>
                  <a:cubicBezTo>
                    <a:pt x="1100" y="242"/>
                    <a:pt x="864" y="0"/>
                    <a:pt x="5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20"/>
            <p:cNvSpPr/>
            <p:nvPr/>
          </p:nvSpPr>
          <p:spPr>
            <a:xfrm>
              <a:off x="2188550" y="2088150"/>
              <a:ext cx="27500" cy="27500"/>
            </a:xfrm>
            <a:custGeom>
              <a:rect b="b" l="l" r="r" t="t"/>
              <a:pathLst>
                <a:path extrusionOk="0" h="1100" w="1100">
                  <a:moveTo>
                    <a:pt x="553" y="1"/>
                  </a:moveTo>
                  <a:cubicBezTo>
                    <a:pt x="266" y="1"/>
                    <a:pt x="1" y="237"/>
                    <a:pt x="1" y="547"/>
                  </a:cubicBezTo>
                  <a:cubicBezTo>
                    <a:pt x="1" y="864"/>
                    <a:pt x="266" y="1100"/>
                    <a:pt x="553" y="1100"/>
                  </a:cubicBezTo>
                  <a:cubicBezTo>
                    <a:pt x="864" y="1100"/>
                    <a:pt x="1100" y="864"/>
                    <a:pt x="1100" y="547"/>
                  </a:cubicBezTo>
                  <a:cubicBezTo>
                    <a:pt x="1100" y="237"/>
                    <a:pt x="864" y="1"/>
                    <a:pt x="5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20"/>
            <p:cNvSpPr/>
            <p:nvPr/>
          </p:nvSpPr>
          <p:spPr>
            <a:xfrm>
              <a:off x="2188550" y="2179200"/>
              <a:ext cx="27500" cy="27650"/>
            </a:xfrm>
            <a:custGeom>
              <a:rect b="b" l="l" r="r" t="t"/>
              <a:pathLst>
                <a:path extrusionOk="0" h="1106" w="1100">
                  <a:moveTo>
                    <a:pt x="553" y="1"/>
                  </a:moveTo>
                  <a:cubicBezTo>
                    <a:pt x="266" y="1"/>
                    <a:pt x="1" y="242"/>
                    <a:pt x="1" y="553"/>
                  </a:cubicBezTo>
                  <a:cubicBezTo>
                    <a:pt x="1" y="840"/>
                    <a:pt x="266" y="1105"/>
                    <a:pt x="553" y="1105"/>
                  </a:cubicBezTo>
                  <a:cubicBezTo>
                    <a:pt x="864" y="1105"/>
                    <a:pt x="1100" y="840"/>
                    <a:pt x="1100" y="553"/>
                  </a:cubicBezTo>
                  <a:cubicBezTo>
                    <a:pt x="1100" y="242"/>
                    <a:pt x="864" y="1"/>
                    <a:pt x="5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ight 02">
  <p:cSld name="CUSTOM_13_3">
    <p:bg>
      <p:bgPr>
        <a:solidFill>
          <a:srgbClr val="FFFFFF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/>
          <p:nvPr/>
        </p:nvSpPr>
        <p:spPr>
          <a:xfrm>
            <a:off x="767450" y="4644500"/>
            <a:ext cx="3121200" cy="3121200"/>
          </a:xfrm>
          <a:prstGeom prst="ellipse">
            <a:avLst/>
          </a:prstGeom>
          <a:solidFill>
            <a:srgbClr val="04A7A3">
              <a:alpha val="22745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21"/>
          <p:cNvSpPr/>
          <p:nvPr/>
        </p:nvSpPr>
        <p:spPr>
          <a:xfrm>
            <a:off x="4695798" y="-2258575"/>
            <a:ext cx="2780400" cy="2780400"/>
          </a:xfrm>
          <a:prstGeom prst="ellipse">
            <a:avLst/>
          </a:prstGeom>
          <a:solidFill>
            <a:srgbClr val="04A7A3">
              <a:alpha val="22745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21"/>
          <p:cNvSpPr/>
          <p:nvPr/>
        </p:nvSpPr>
        <p:spPr>
          <a:xfrm>
            <a:off x="3677450" y="-1745896"/>
            <a:ext cx="2034600" cy="20346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21"/>
          <p:cNvSpPr/>
          <p:nvPr/>
        </p:nvSpPr>
        <p:spPr>
          <a:xfrm>
            <a:off x="3048822" y="4935575"/>
            <a:ext cx="2283900" cy="22839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5" name="Google Shape;125;p21"/>
          <p:cNvGrpSpPr/>
          <p:nvPr/>
        </p:nvGrpSpPr>
        <p:grpSpPr>
          <a:xfrm>
            <a:off x="8512714" y="4346966"/>
            <a:ext cx="512813" cy="682830"/>
            <a:chOff x="1854175" y="1725000"/>
            <a:chExt cx="361875" cy="481850"/>
          </a:xfrm>
        </p:grpSpPr>
        <p:sp>
          <p:nvSpPr>
            <p:cNvPr id="126" name="Google Shape;126;p21"/>
            <p:cNvSpPr/>
            <p:nvPr/>
          </p:nvSpPr>
          <p:spPr>
            <a:xfrm>
              <a:off x="1854175" y="1725000"/>
              <a:ext cx="27475" cy="27500"/>
            </a:xfrm>
            <a:custGeom>
              <a:rect b="b" l="l" r="r" t="t"/>
              <a:pathLst>
                <a:path extrusionOk="0" h="1100" w="1099">
                  <a:moveTo>
                    <a:pt x="552" y="0"/>
                  </a:moveTo>
                  <a:cubicBezTo>
                    <a:pt x="236" y="0"/>
                    <a:pt x="0" y="236"/>
                    <a:pt x="0" y="547"/>
                  </a:cubicBezTo>
                  <a:cubicBezTo>
                    <a:pt x="0" y="834"/>
                    <a:pt x="236" y="1099"/>
                    <a:pt x="552" y="1099"/>
                  </a:cubicBezTo>
                  <a:cubicBezTo>
                    <a:pt x="863" y="1099"/>
                    <a:pt x="1099" y="834"/>
                    <a:pt x="1099" y="547"/>
                  </a:cubicBezTo>
                  <a:cubicBezTo>
                    <a:pt x="1099" y="236"/>
                    <a:pt x="863" y="0"/>
                    <a:pt x="5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21"/>
            <p:cNvSpPr/>
            <p:nvPr/>
          </p:nvSpPr>
          <p:spPr>
            <a:xfrm>
              <a:off x="1854175" y="1816025"/>
              <a:ext cx="27475" cy="26925"/>
            </a:xfrm>
            <a:custGeom>
              <a:rect b="b" l="l" r="r" t="t"/>
              <a:pathLst>
                <a:path extrusionOk="0" h="1077" w="1099">
                  <a:moveTo>
                    <a:pt x="552" y="1"/>
                  </a:moveTo>
                  <a:cubicBezTo>
                    <a:pt x="236" y="1"/>
                    <a:pt x="0" y="243"/>
                    <a:pt x="0" y="530"/>
                  </a:cubicBezTo>
                  <a:cubicBezTo>
                    <a:pt x="0" y="841"/>
                    <a:pt x="236" y="1077"/>
                    <a:pt x="552" y="1077"/>
                  </a:cubicBezTo>
                  <a:cubicBezTo>
                    <a:pt x="863" y="1077"/>
                    <a:pt x="1099" y="841"/>
                    <a:pt x="1099" y="530"/>
                  </a:cubicBezTo>
                  <a:cubicBezTo>
                    <a:pt x="1099" y="243"/>
                    <a:pt x="863" y="1"/>
                    <a:pt x="5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21"/>
            <p:cNvSpPr/>
            <p:nvPr/>
          </p:nvSpPr>
          <p:spPr>
            <a:xfrm>
              <a:off x="1854175" y="1906500"/>
              <a:ext cx="27475" cy="27650"/>
            </a:xfrm>
            <a:custGeom>
              <a:rect b="b" l="l" r="r" t="t"/>
              <a:pathLst>
                <a:path extrusionOk="0" h="1106" w="1099">
                  <a:moveTo>
                    <a:pt x="552" y="1"/>
                  </a:moveTo>
                  <a:cubicBezTo>
                    <a:pt x="236" y="1"/>
                    <a:pt x="0" y="242"/>
                    <a:pt x="0" y="553"/>
                  </a:cubicBezTo>
                  <a:cubicBezTo>
                    <a:pt x="0" y="864"/>
                    <a:pt x="236" y="1105"/>
                    <a:pt x="552" y="1105"/>
                  </a:cubicBezTo>
                  <a:cubicBezTo>
                    <a:pt x="863" y="1105"/>
                    <a:pt x="1099" y="864"/>
                    <a:pt x="1099" y="553"/>
                  </a:cubicBezTo>
                  <a:cubicBezTo>
                    <a:pt x="1099" y="242"/>
                    <a:pt x="863" y="1"/>
                    <a:pt x="5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21"/>
            <p:cNvSpPr/>
            <p:nvPr/>
          </p:nvSpPr>
          <p:spPr>
            <a:xfrm>
              <a:off x="1854175" y="1997550"/>
              <a:ext cx="27475" cy="27050"/>
            </a:xfrm>
            <a:custGeom>
              <a:rect b="b" l="l" r="r" t="t"/>
              <a:pathLst>
                <a:path extrusionOk="0" h="1082" w="1099">
                  <a:moveTo>
                    <a:pt x="552" y="0"/>
                  </a:moveTo>
                  <a:cubicBezTo>
                    <a:pt x="236" y="0"/>
                    <a:pt x="0" y="242"/>
                    <a:pt x="0" y="553"/>
                  </a:cubicBezTo>
                  <a:cubicBezTo>
                    <a:pt x="0" y="840"/>
                    <a:pt x="236" y="1082"/>
                    <a:pt x="552" y="1082"/>
                  </a:cubicBezTo>
                  <a:cubicBezTo>
                    <a:pt x="863" y="1082"/>
                    <a:pt x="1099" y="840"/>
                    <a:pt x="1099" y="553"/>
                  </a:cubicBezTo>
                  <a:cubicBezTo>
                    <a:pt x="1099" y="242"/>
                    <a:pt x="863" y="0"/>
                    <a:pt x="5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21"/>
            <p:cNvSpPr/>
            <p:nvPr/>
          </p:nvSpPr>
          <p:spPr>
            <a:xfrm>
              <a:off x="1854175" y="2088150"/>
              <a:ext cx="27475" cy="27500"/>
            </a:xfrm>
            <a:custGeom>
              <a:rect b="b" l="l" r="r" t="t"/>
              <a:pathLst>
                <a:path extrusionOk="0" h="1100" w="1099">
                  <a:moveTo>
                    <a:pt x="552" y="1"/>
                  </a:moveTo>
                  <a:cubicBezTo>
                    <a:pt x="236" y="1"/>
                    <a:pt x="0" y="237"/>
                    <a:pt x="0" y="547"/>
                  </a:cubicBezTo>
                  <a:cubicBezTo>
                    <a:pt x="0" y="864"/>
                    <a:pt x="236" y="1100"/>
                    <a:pt x="552" y="1100"/>
                  </a:cubicBezTo>
                  <a:cubicBezTo>
                    <a:pt x="863" y="1100"/>
                    <a:pt x="1099" y="864"/>
                    <a:pt x="1099" y="547"/>
                  </a:cubicBezTo>
                  <a:cubicBezTo>
                    <a:pt x="1099" y="237"/>
                    <a:pt x="863" y="1"/>
                    <a:pt x="5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21"/>
            <p:cNvSpPr/>
            <p:nvPr/>
          </p:nvSpPr>
          <p:spPr>
            <a:xfrm>
              <a:off x="1854175" y="2179200"/>
              <a:ext cx="27475" cy="27650"/>
            </a:xfrm>
            <a:custGeom>
              <a:rect b="b" l="l" r="r" t="t"/>
              <a:pathLst>
                <a:path extrusionOk="0" h="1106" w="1099">
                  <a:moveTo>
                    <a:pt x="552" y="1"/>
                  </a:moveTo>
                  <a:cubicBezTo>
                    <a:pt x="236" y="1"/>
                    <a:pt x="0" y="242"/>
                    <a:pt x="0" y="553"/>
                  </a:cubicBezTo>
                  <a:cubicBezTo>
                    <a:pt x="0" y="840"/>
                    <a:pt x="236" y="1105"/>
                    <a:pt x="552" y="1105"/>
                  </a:cubicBezTo>
                  <a:cubicBezTo>
                    <a:pt x="863" y="1105"/>
                    <a:pt x="1099" y="840"/>
                    <a:pt x="1099" y="553"/>
                  </a:cubicBezTo>
                  <a:cubicBezTo>
                    <a:pt x="1099" y="242"/>
                    <a:pt x="863" y="1"/>
                    <a:pt x="5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21"/>
            <p:cNvSpPr/>
            <p:nvPr/>
          </p:nvSpPr>
          <p:spPr>
            <a:xfrm>
              <a:off x="1938025" y="1725000"/>
              <a:ext cx="27625" cy="27500"/>
            </a:xfrm>
            <a:custGeom>
              <a:rect b="b" l="l" r="r" t="t"/>
              <a:pathLst>
                <a:path extrusionOk="0" h="1100" w="1105">
                  <a:moveTo>
                    <a:pt x="552" y="0"/>
                  </a:moveTo>
                  <a:cubicBezTo>
                    <a:pt x="242" y="0"/>
                    <a:pt x="0" y="236"/>
                    <a:pt x="0" y="547"/>
                  </a:cubicBezTo>
                  <a:cubicBezTo>
                    <a:pt x="0" y="834"/>
                    <a:pt x="242" y="1099"/>
                    <a:pt x="552" y="1099"/>
                  </a:cubicBezTo>
                  <a:cubicBezTo>
                    <a:pt x="840" y="1099"/>
                    <a:pt x="1105" y="834"/>
                    <a:pt x="1105" y="547"/>
                  </a:cubicBezTo>
                  <a:cubicBezTo>
                    <a:pt x="1105" y="236"/>
                    <a:pt x="840" y="0"/>
                    <a:pt x="5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21"/>
            <p:cNvSpPr/>
            <p:nvPr/>
          </p:nvSpPr>
          <p:spPr>
            <a:xfrm>
              <a:off x="1938025" y="1816025"/>
              <a:ext cx="27625" cy="26925"/>
            </a:xfrm>
            <a:custGeom>
              <a:rect b="b" l="l" r="r" t="t"/>
              <a:pathLst>
                <a:path extrusionOk="0" h="1077" w="1105">
                  <a:moveTo>
                    <a:pt x="552" y="1"/>
                  </a:moveTo>
                  <a:cubicBezTo>
                    <a:pt x="242" y="1"/>
                    <a:pt x="0" y="243"/>
                    <a:pt x="0" y="530"/>
                  </a:cubicBezTo>
                  <a:cubicBezTo>
                    <a:pt x="0" y="841"/>
                    <a:pt x="242" y="1077"/>
                    <a:pt x="552" y="1077"/>
                  </a:cubicBezTo>
                  <a:cubicBezTo>
                    <a:pt x="840" y="1077"/>
                    <a:pt x="1105" y="841"/>
                    <a:pt x="1105" y="530"/>
                  </a:cubicBezTo>
                  <a:cubicBezTo>
                    <a:pt x="1105" y="243"/>
                    <a:pt x="840" y="1"/>
                    <a:pt x="5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21"/>
            <p:cNvSpPr/>
            <p:nvPr/>
          </p:nvSpPr>
          <p:spPr>
            <a:xfrm>
              <a:off x="1938025" y="1906500"/>
              <a:ext cx="27625" cy="27650"/>
            </a:xfrm>
            <a:custGeom>
              <a:rect b="b" l="l" r="r" t="t"/>
              <a:pathLst>
                <a:path extrusionOk="0" h="1106" w="1105">
                  <a:moveTo>
                    <a:pt x="552" y="1"/>
                  </a:moveTo>
                  <a:cubicBezTo>
                    <a:pt x="242" y="1"/>
                    <a:pt x="0" y="242"/>
                    <a:pt x="0" y="553"/>
                  </a:cubicBezTo>
                  <a:cubicBezTo>
                    <a:pt x="0" y="864"/>
                    <a:pt x="242" y="1105"/>
                    <a:pt x="552" y="1105"/>
                  </a:cubicBezTo>
                  <a:cubicBezTo>
                    <a:pt x="840" y="1105"/>
                    <a:pt x="1105" y="864"/>
                    <a:pt x="1105" y="553"/>
                  </a:cubicBezTo>
                  <a:cubicBezTo>
                    <a:pt x="1105" y="242"/>
                    <a:pt x="840" y="1"/>
                    <a:pt x="5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21"/>
            <p:cNvSpPr/>
            <p:nvPr/>
          </p:nvSpPr>
          <p:spPr>
            <a:xfrm>
              <a:off x="1938025" y="1997550"/>
              <a:ext cx="27625" cy="27050"/>
            </a:xfrm>
            <a:custGeom>
              <a:rect b="b" l="l" r="r" t="t"/>
              <a:pathLst>
                <a:path extrusionOk="0" h="1082" w="1105">
                  <a:moveTo>
                    <a:pt x="552" y="0"/>
                  </a:moveTo>
                  <a:cubicBezTo>
                    <a:pt x="242" y="0"/>
                    <a:pt x="0" y="242"/>
                    <a:pt x="0" y="553"/>
                  </a:cubicBezTo>
                  <a:cubicBezTo>
                    <a:pt x="0" y="840"/>
                    <a:pt x="242" y="1082"/>
                    <a:pt x="552" y="1082"/>
                  </a:cubicBezTo>
                  <a:cubicBezTo>
                    <a:pt x="840" y="1082"/>
                    <a:pt x="1105" y="840"/>
                    <a:pt x="1105" y="553"/>
                  </a:cubicBezTo>
                  <a:cubicBezTo>
                    <a:pt x="1105" y="242"/>
                    <a:pt x="840" y="0"/>
                    <a:pt x="5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21"/>
            <p:cNvSpPr/>
            <p:nvPr/>
          </p:nvSpPr>
          <p:spPr>
            <a:xfrm>
              <a:off x="1938025" y="2088150"/>
              <a:ext cx="27625" cy="27500"/>
            </a:xfrm>
            <a:custGeom>
              <a:rect b="b" l="l" r="r" t="t"/>
              <a:pathLst>
                <a:path extrusionOk="0" h="1100" w="1105">
                  <a:moveTo>
                    <a:pt x="552" y="1"/>
                  </a:moveTo>
                  <a:cubicBezTo>
                    <a:pt x="242" y="1"/>
                    <a:pt x="0" y="237"/>
                    <a:pt x="0" y="547"/>
                  </a:cubicBezTo>
                  <a:cubicBezTo>
                    <a:pt x="0" y="864"/>
                    <a:pt x="242" y="1100"/>
                    <a:pt x="552" y="1100"/>
                  </a:cubicBezTo>
                  <a:cubicBezTo>
                    <a:pt x="840" y="1100"/>
                    <a:pt x="1105" y="864"/>
                    <a:pt x="1105" y="547"/>
                  </a:cubicBezTo>
                  <a:cubicBezTo>
                    <a:pt x="1105" y="237"/>
                    <a:pt x="840" y="1"/>
                    <a:pt x="5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21"/>
            <p:cNvSpPr/>
            <p:nvPr/>
          </p:nvSpPr>
          <p:spPr>
            <a:xfrm>
              <a:off x="1938025" y="2179200"/>
              <a:ext cx="27625" cy="27650"/>
            </a:xfrm>
            <a:custGeom>
              <a:rect b="b" l="l" r="r" t="t"/>
              <a:pathLst>
                <a:path extrusionOk="0" h="1106" w="1105">
                  <a:moveTo>
                    <a:pt x="552" y="1"/>
                  </a:moveTo>
                  <a:cubicBezTo>
                    <a:pt x="242" y="1"/>
                    <a:pt x="0" y="242"/>
                    <a:pt x="0" y="553"/>
                  </a:cubicBezTo>
                  <a:cubicBezTo>
                    <a:pt x="0" y="840"/>
                    <a:pt x="242" y="1105"/>
                    <a:pt x="552" y="1105"/>
                  </a:cubicBezTo>
                  <a:cubicBezTo>
                    <a:pt x="840" y="1105"/>
                    <a:pt x="1105" y="840"/>
                    <a:pt x="1105" y="553"/>
                  </a:cubicBezTo>
                  <a:cubicBezTo>
                    <a:pt x="1105" y="242"/>
                    <a:pt x="840" y="1"/>
                    <a:pt x="5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21"/>
            <p:cNvSpPr/>
            <p:nvPr/>
          </p:nvSpPr>
          <p:spPr>
            <a:xfrm>
              <a:off x="2021300" y="1725000"/>
              <a:ext cx="27625" cy="27500"/>
            </a:xfrm>
            <a:custGeom>
              <a:rect b="b" l="l" r="r" t="t"/>
              <a:pathLst>
                <a:path extrusionOk="0" h="1100" w="1105">
                  <a:moveTo>
                    <a:pt x="552" y="0"/>
                  </a:moveTo>
                  <a:cubicBezTo>
                    <a:pt x="265" y="0"/>
                    <a:pt x="0" y="236"/>
                    <a:pt x="0" y="547"/>
                  </a:cubicBezTo>
                  <a:cubicBezTo>
                    <a:pt x="0" y="834"/>
                    <a:pt x="265" y="1099"/>
                    <a:pt x="552" y="1099"/>
                  </a:cubicBezTo>
                  <a:cubicBezTo>
                    <a:pt x="863" y="1099"/>
                    <a:pt x="1105" y="834"/>
                    <a:pt x="1105" y="547"/>
                  </a:cubicBezTo>
                  <a:cubicBezTo>
                    <a:pt x="1105" y="236"/>
                    <a:pt x="863" y="0"/>
                    <a:pt x="5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21"/>
            <p:cNvSpPr/>
            <p:nvPr/>
          </p:nvSpPr>
          <p:spPr>
            <a:xfrm>
              <a:off x="2021300" y="1816025"/>
              <a:ext cx="27625" cy="26925"/>
            </a:xfrm>
            <a:custGeom>
              <a:rect b="b" l="l" r="r" t="t"/>
              <a:pathLst>
                <a:path extrusionOk="0" h="1077" w="1105">
                  <a:moveTo>
                    <a:pt x="552" y="1"/>
                  </a:moveTo>
                  <a:cubicBezTo>
                    <a:pt x="265" y="1"/>
                    <a:pt x="0" y="243"/>
                    <a:pt x="0" y="530"/>
                  </a:cubicBezTo>
                  <a:cubicBezTo>
                    <a:pt x="0" y="841"/>
                    <a:pt x="265" y="1077"/>
                    <a:pt x="552" y="1077"/>
                  </a:cubicBezTo>
                  <a:cubicBezTo>
                    <a:pt x="863" y="1077"/>
                    <a:pt x="1105" y="841"/>
                    <a:pt x="1105" y="530"/>
                  </a:cubicBezTo>
                  <a:cubicBezTo>
                    <a:pt x="1105" y="243"/>
                    <a:pt x="863" y="1"/>
                    <a:pt x="5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21"/>
            <p:cNvSpPr/>
            <p:nvPr/>
          </p:nvSpPr>
          <p:spPr>
            <a:xfrm>
              <a:off x="2021300" y="1906500"/>
              <a:ext cx="27625" cy="27650"/>
            </a:xfrm>
            <a:custGeom>
              <a:rect b="b" l="l" r="r" t="t"/>
              <a:pathLst>
                <a:path extrusionOk="0" h="1106" w="1105">
                  <a:moveTo>
                    <a:pt x="552" y="1"/>
                  </a:moveTo>
                  <a:cubicBezTo>
                    <a:pt x="265" y="1"/>
                    <a:pt x="0" y="242"/>
                    <a:pt x="0" y="553"/>
                  </a:cubicBezTo>
                  <a:cubicBezTo>
                    <a:pt x="0" y="864"/>
                    <a:pt x="265" y="1105"/>
                    <a:pt x="552" y="1105"/>
                  </a:cubicBezTo>
                  <a:cubicBezTo>
                    <a:pt x="863" y="1105"/>
                    <a:pt x="1105" y="864"/>
                    <a:pt x="1105" y="553"/>
                  </a:cubicBezTo>
                  <a:cubicBezTo>
                    <a:pt x="1105" y="242"/>
                    <a:pt x="863" y="1"/>
                    <a:pt x="5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21"/>
            <p:cNvSpPr/>
            <p:nvPr/>
          </p:nvSpPr>
          <p:spPr>
            <a:xfrm>
              <a:off x="2021300" y="1997550"/>
              <a:ext cx="27625" cy="27050"/>
            </a:xfrm>
            <a:custGeom>
              <a:rect b="b" l="l" r="r" t="t"/>
              <a:pathLst>
                <a:path extrusionOk="0" h="1082" w="1105">
                  <a:moveTo>
                    <a:pt x="552" y="0"/>
                  </a:moveTo>
                  <a:cubicBezTo>
                    <a:pt x="265" y="0"/>
                    <a:pt x="0" y="242"/>
                    <a:pt x="0" y="553"/>
                  </a:cubicBezTo>
                  <a:cubicBezTo>
                    <a:pt x="0" y="840"/>
                    <a:pt x="265" y="1082"/>
                    <a:pt x="552" y="1082"/>
                  </a:cubicBezTo>
                  <a:cubicBezTo>
                    <a:pt x="863" y="1082"/>
                    <a:pt x="1105" y="840"/>
                    <a:pt x="1105" y="553"/>
                  </a:cubicBezTo>
                  <a:cubicBezTo>
                    <a:pt x="1105" y="242"/>
                    <a:pt x="863" y="0"/>
                    <a:pt x="5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21"/>
            <p:cNvSpPr/>
            <p:nvPr/>
          </p:nvSpPr>
          <p:spPr>
            <a:xfrm>
              <a:off x="2021300" y="2088150"/>
              <a:ext cx="27625" cy="27500"/>
            </a:xfrm>
            <a:custGeom>
              <a:rect b="b" l="l" r="r" t="t"/>
              <a:pathLst>
                <a:path extrusionOk="0" h="1100" w="1105">
                  <a:moveTo>
                    <a:pt x="552" y="1"/>
                  </a:moveTo>
                  <a:cubicBezTo>
                    <a:pt x="265" y="1"/>
                    <a:pt x="0" y="237"/>
                    <a:pt x="0" y="547"/>
                  </a:cubicBezTo>
                  <a:cubicBezTo>
                    <a:pt x="0" y="864"/>
                    <a:pt x="265" y="1100"/>
                    <a:pt x="552" y="1100"/>
                  </a:cubicBezTo>
                  <a:cubicBezTo>
                    <a:pt x="863" y="1100"/>
                    <a:pt x="1105" y="864"/>
                    <a:pt x="1105" y="547"/>
                  </a:cubicBezTo>
                  <a:cubicBezTo>
                    <a:pt x="1105" y="237"/>
                    <a:pt x="863" y="1"/>
                    <a:pt x="5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21"/>
            <p:cNvSpPr/>
            <p:nvPr/>
          </p:nvSpPr>
          <p:spPr>
            <a:xfrm>
              <a:off x="2021300" y="2179200"/>
              <a:ext cx="27625" cy="27650"/>
            </a:xfrm>
            <a:custGeom>
              <a:rect b="b" l="l" r="r" t="t"/>
              <a:pathLst>
                <a:path extrusionOk="0" h="1106" w="1105">
                  <a:moveTo>
                    <a:pt x="552" y="1"/>
                  </a:moveTo>
                  <a:cubicBezTo>
                    <a:pt x="265" y="1"/>
                    <a:pt x="0" y="242"/>
                    <a:pt x="0" y="553"/>
                  </a:cubicBezTo>
                  <a:cubicBezTo>
                    <a:pt x="0" y="840"/>
                    <a:pt x="265" y="1105"/>
                    <a:pt x="552" y="1105"/>
                  </a:cubicBezTo>
                  <a:cubicBezTo>
                    <a:pt x="863" y="1105"/>
                    <a:pt x="1105" y="840"/>
                    <a:pt x="1105" y="553"/>
                  </a:cubicBezTo>
                  <a:cubicBezTo>
                    <a:pt x="1105" y="242"/>
                    <a:pt x="863" y="1"/>
                    <a:pt x="5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21"/>
            <p:cNvSpPr/>
            <p:nvPr/>
          </p:nvSpPr>
          <p:spPr>
            <a:xfrm>
              <a:off x="2105275" y="1725000"/>
              <a:ext cx="27500" cy="27500"/>
            </a:xfrm>
            <a:custGeom>
              <a:rect b="b" l="l" r="r" t="t"/>
              <a:pathLst>
                <a:path extrusionOk="0" h="1100" w="1100">
                  <a:moveTo>
                    <a:pt x="547" y="0"/>
                  </a:moveTo>
                  <a:cubicBezTo>
                    <a:pt x="237" y="0"/>
                    <a:pt x="1" y="236"/>
                    <a:pt x="1" y="547"/>
                  </a:cubicBezTo>
                  <a:cubicBezTo>
                    <a:pt x="1" y="834"/>
                    <a:pt x="237" y="1099"/>
                    <a:pt x="547" y="1099"/>
                  </a:cubicBezTo>
                  <a:cubicBezTo>
                    <a:pt x="835" y="1099"/>
                    <a:pt x="1100" y="834"/>
                    <a:pt x="1100" y="547"/>
                  </a:cubicBezTo>
                  <a:cubicBezTo>
                    <a:pt x="1100" y="236"/>
                    <a:pt x="835" y="0"/>
                    <a:pt x="5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21"/>
            <p:cNvSpPr/>
            <p:nvPr/>
          </p:nvSpPr>
          <p:spPr>
            <a:xfrm>
              <a:off x="2105275" y="1816025"/>
              <a:ext cx="27500" cy="26925"/>
            </a:xfrm>
            <a:custGeom>
              <a:rect b="b" l="l" r="r" t="t"/>
              <a:pathLst>
                <a:path extrusionOk="0" h="1077" w="1100">
                  <a:moveTo>
                    <a:pt x="547" y="1"/>
                  </a:moveTo>
                  <a:cubicBezTo>
                    <a:pt x="237" y="1"/>
                    <a:pt x="1" y="243"/>
                    <a:pt x="1" y="530"/>
                  </a:cubicBezTo>
                  <a:cubicBezTo>
                    <a:pt x="1" y="841"/>
                    <a:pt x="237" y="1077"/>
                    <a:pt x="547" y="1077"/>
                  </a:cubicBezTo>
                  <a:cubicBezTo>
                    <a:pt x="835" y="1077"/>
                    <a:pt x="1100" y="841"/>
                    <a:pt x="1100" y="530"/>
                  </a:cubicBezTo>
                  <a:cubicBezTo>
                    <a:pt x="1100" y="243"/>
                    <a:pt x="835" y="1"/>
                    <a:pt x="5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21"/>
            <p:cNvSpPr/>
            <p:nvPr/>
          </p:nvSpPr>
          <p:spPr>
            <a:xfrm>
              <a:off x="2105275" y="1906500"/>
              <a:ext cx="27500" cy="27650"/>
            </a:xfrm>
            <a:custGeom>
              <a:rect b="b" l="l" r="r" t="t"/>
              <a:pathLst>
                <a:path extrusionOk="0" h="1106" w="1100">
                  <a:moveTo>
                    <a:pt x="547" y="1"/>
                  </a:moveTo>
                  <a:cubicBezTo>
                    <a:pt x="237" y="1"/>
                    <a:pt x="1" y="242"/>
                    <a:pt x="1" y="553"/>
                  </a:cubicBezTo>
                  <a:cubicBezTo>
                    <a:pt x="1" y="864"/>
                    <a:pt x="237" y="1105"/>
                    <a:pt x="547" y="1105"/>
                  </a:cubicBezTo>
                  <a:cubicBezTo>
                    <a:pt x="835" y="1105"/>
                    <a:pt x="1100" y="864"/>
                    <a:pt x="1100" y="553"/>
                  </a:cubicBezTo>
                  <a:cubicBezTo>
                    <a:pt x="1100" y="242"/>
                    <a:pt x="835" y="1"/>
                    <a:pt x="5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21"/>
            <p:cNvSpPr/>
            <p:nvPr/>
          </p:nvSpPr>
          <p:spPr>
            <a:xfrm>
              <a:off x="2105275" y="1997550"/>
              <a:ext cx="27500" cy="27050"/>
            </a:xfrm>
            <a:custGeom>
              <a:rect b="b" l="l" r="r" t="t"/>
              <a:pathLst>
                <a:path extrusionOk="0" h="1082" w="1100">
                  <a:moveTo>
                    <a:pt x="547" y="0"/>
                  </a:moveTo>
                  <a:cubicBezTo>
                    <a:pt x="237" y="0"/>
                    <a:pt x="1" y="242"/>
                    <a:pt x="1" y="553"/>
                  </a:cubicBezTo>
                  <a:cubicBezTo>
                    <a:pt x="1" y="840"/>
                    <a:pt x="237" y="1082"/>
                    <a:pt x="547" y="1082"/>
                  </a:cubicBezTo>
                  <a:cubicBezTo>
                    <a:pt x="835" y="1082"/>
                    <a:pt x="1100" y="840"/>
                    <a:pt x="1100" y="553"/>
                  </a:cubicBezTo>
                  <a:cubicBezTo>
                    <a:pt x="1100" y="242"/>
                    <a:pt x="835" y="0"/>
                    <a:pt x="5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21"/>
            <p:cNvSpPr/>
            <p:nvPr/>
          </p:nvSpPr>
          <p:spPr>
            <a:xfrm>
              <a:off x="2105275" y="2088150"/>
              <a:ext cx="27500" cy="27500"/>
            </a:xfrm>
            <a:custGeom>
              <a:rect b="b" l="l" r="r" t="t"/>
              <a:pathLst>
                <a:path extrusionOk="0" h="1100" w="1100">
                  <a:moveTo>
                    <a:pt x="547" y="1"/>
                  </a:moveTo>
                  <a:cubicBezTo>
                    <a:pt x="237" y="1"/>
                    <a:pt x="1" y="237"/>
                    <a:pt x="1" y="547"/>
                  </a:cubicBezTo>
                  <a:cubicBezTo>
                    <a:pt x="1" y="864"/>
                    <a:pt x="237" y="1100"/>
                    <a:pt x="547" y="1100"/>
                  </a:cubicBezTo>
                  <a:cubicBezTo>
                    <a:pt x="835" y="1100"/>
                    <a:pt x="1100" y="864"/>
                    <a:pt x="1100" y="547"/>
                  </a:cubicBezTo>
                  <a:cubicBezTo>
                    <a:pt x="1100" y="237"/>
                    <a:pt x="835" y="1"/>
                    <a:pt x="5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21"/>
            <p:cNvSpPr/>
            <p:nvPr/>
          </p:nvSpPr>
          <p:spPr>
            <a:xfrm>
              <a:off x="2105275" y="2179200"/>
              <a:ext cx="27500" cy="27650"/>
            </a:xfrm>
            <a:custGeom>
              <a:rect b="b" l="l" r="r" t="t"/>
              <a:pathLst>
                <a:path extrusionOk="0" h="1106" w="1100">
                  <a:moveTo>
                    <a:pt x="547" y="1"/>
                  </a:moveTo>
                  <a:cubicBezTo>
                    <a:pt x="237" y="1"/>
                    <a:pt x="1" y="242"/>
                    <a:pt x="1" y="553"/>
                  </a:cubicBezTo>
                  <a:cubicBezTo>
                    <a:pt x="1" y="840"/>
                    <a:pt x="237" y="1105"/>
                    <a:pt x="547" y="1105"/>
                  </a:cubicBezTo>
                  <a:cubicBezTo>
                    <a:pt x="835" y="1105"/>
                    <a:pt x="1100" y="840"/>
                    <a:pt x="1100" y="553"/>
                  </a:cubicBezTo>
                  <a:cubicBezTo>
                    <a:pt x="1100" y="242"/>
                    <a:pt x="835" y="1"/>
                    <a:pt x="5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21"/>
            <p:cNvSpPr/>
            <p:nvPr/>
          </p:nvSpPr>
          <p:spPr>
            <a:xfrm>
              <a:off x="2188550" y="1725000"/>
              <a:ext cx="27500" cy="27500"/>
            </a:xfrm>
            <a:custGeom>
              <a:rect b="b" l="l" r="r" t="t"/>
              <a:pathLst>
                <a:path extrusionOk="0" h="1100" w="1100">
                  <a:moveTo>
                    <a:pt x="553" y="0"/>
                  </a:moveTo>
                  <a:cubicBezTo>
                    <a:pt x="266" y="0"/>
                    <a:pt x="1" y="236"/>
                    <a:pt x="1" y="547"/>
                  </a:cubicBezTo>
                  <a:cubicBezTo>
                    <a:pt x="1" y="834"/>
                    <a:pt x="266" y="1099"/>
                    <a:pt x="553" y="1099"/>
                  </a:cubicBezTo>
                  <a:cubicBezTo>
                    <a:pt x="864" y="1099"/>
                    <a:pt x="1100" y="834"/>
                    <a:pt x="1100" y="547"/>
                  </a:cubicBezTo>
                  <a:cubicBezTo>
                    <a:pt x="1100" y="236"/>
                    <a:pt x="864" y="0"/>
                    <a:pt x="5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21"/>
            <p:cNvSpPr/>
            <p:nvPr/>
          </p:nvSpPr>
          <p:spPr>
            <a:xfrm>
              <a:off x="2188550" y="1816025"/>
              <a:ext cx="27500" cy="26925"/>
            </a:xfrm>
            <a:custGeom>
              <a:rect b="b" l="l" r="r" t="t"/>
              <a:pathLst>
                <a:path extrusionOk="0" h="1077" w="1100">
                  <a:moveTo>
                    <a:pt x="553" y="1"/>
                  </a:moveTo>
                  <a:cubicBezTo>
                    <a:pt x="266" y="1"/>
                    <a:pt x="1" y="243"/>
                    <a:pt x="1" y="530"/>
                  </a:cubicBezTo>
                  <a:cubicBezTo>
                    <a:pt x="1" y="841"/>
                    <a:pt x="266" y="1077"/>
                    <a:pt x="553" y="1077"/>
                  </a:cubicBezTo>
                  <a:cubicBezTo>
                    <a:pt x="864" y="1077"/>
                    <a:pt x="1100" y="841"/>
                    <a:pt x="1100" y="530"/>
                  </a:cubicBezTo>
                  <a:cubicBezTo>
                    <a:pt x="1100" y="243"/>
                    <a:pt x="864" y="1"/>
                    <a:pt x="5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21"/>
            <p:cNvSpPr/>
            <p:nvPr/>
          </p:nvSpPr>
          <p:spPr>
            <a:xfrm>
              <a:off x="2188550" y="1906500"/>
              <a:ext cx="27500" cy="27650"/>
            </a:xfrm>
            <a:custGeom>
              <a:rect b="b" l="l" r="r" t="t"/>
              <a:pathLst>
                <a:path extrusionOk="0" h="1106" w="1100">
                  <a:moveTo>
                    <a:pt x="553" y="1"/>
                  </a:moveTo>
                  <a:cubicBezTo>
                    <a:pt x="266" y="1"/>
                    <a:pt x="1" y="242"/>
                    <a:pt x="1" y="553"/>
                  </a:cubicBezTo>
                  <a:cubicBezTo>
                    <a:pt x="1" y="864"/>
                    <a:pt x="266" y="1105"/>
                    <a:pt x="553" y="1105"/>
                  </a:cubicBezTo>
                  <a:cubicBezTo>
                    <a:pt x="864" y="1105"/>
                    <a:pt x="1100" y="864"/>
                    <a:pt x="1100" y="553"/>
                  </a:cubicBezTo>
                  <a:cubicBezTo>
                    <a:pt x="1100" y="242"/>
                    <a:pt x="864" y="1"/>
                    <a:pt x="5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21"/>
            <p:cNvSpPr/>
            <p:nvPr/>
          </p:nvSpPr>
          <p:spPr>
            <a:xfrm>
              <a:off x="2188550" y="1997550"/>
              <a:ext cx="27500" cy="27050"/>
            </a:xfrm>
            <a:custGeom>
              <a:rect b="b" l="l" r="r" t="t"/>
              <a:pathLst>
                <a:path extrusionOk="0" h="1082" w="1100">
                  <a:moveTo>
                    <a:pt x="553" y="0"/>
                  </a:moveTo>
                  <a:cubicBezTo>
                    <a:pt x="266" y="0"/>
                    <a:pt x="1" y="242"/>
                    <a:pt x="1" y="553"/>
                  </a:cubicBezTo>
                  <a:cubicBezTo>
                    <a:pt x="1" y="840"/>
                    <a:pt x="266" y="1082"/>
                    <a:pt x="553" y="1082"/>
                  </a:cubicBezTo>
                  <a:cubicBezTo>
                    <a:pt x="864" y="1082"/>
                    <a:pt x="1100" y="840"/>
                    <a:pt x="1100" y="553"/>
                  </a:cubicBezTo>
                  <a:cubicBezTo>
                    <a:pt x="1100" y="242"/>
                    <a:pt x="864" y="0"/>
                    <a:pt x="5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21"/>
            <p:cNvSpPr/>
            <p:nvPr/>
          </p:nvSpPr>
          <p:spPr>
            <a:xfrm>
              <a:off x="2188550" y="2088150"/>
              <a:ext cx="27500" cy="27500"/>
            </a:xfrm>
            <a:custGeom>
              <a:rect b="b" l="l" r="r" t="t"/>
              <a:pathLst>
                <a:path extrusionOk="0" h="1100" w="1100">
                  <a:moveTo>
                    <a:pt x="553" y="1"/>
                  </a:moveTo>
                  <a:cubicBezTo>
                    <a:pt x="266" y="1"/>
                    <a:pt x="1" y="237"/>
                    <a:pt x="1" y="547"/>
                  </a:cubicBezTo>
                  <a:cubicBezTo>
                    <a:pt x="1" y="864"/>
                    <a:pt x="266" y="1100"/>
                    <a:pt x="553" y="1100"/>
                  </a:cubicBezTo>
                  <a:cubicBezTo>
                    <a:pt x="864" y="1100"/>
                    <a:pt x="1100" y="864"/>
                    <a:pt x="1100" y="547"/>
                  </a:cubicBezTo>
                  <a:cubicBezTo>
                    <a:pt x="1100" y="237"/>
                    <a:pt x="864" y="1"/>
                    <a:pt x="5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21"/>
            <p:cNvSpPr/>
            <p:nvPr/>
          </p:nvSpPr>
          <p:spPr>
            <a:xfrm>
              <a:off x="2188550" y="2179200"/>
              <a:ext cx="27500" cy="27650"/>
            </a:xfrm>
            <a:custGeom>
              <a:rect b="b" l="l" r="r" t="t"/>
              <a:pathLst>
                <a:path extrusionOk="0" h="1106" w="1100">
                  <a:moveTo>
                    <a:pt x="553" y="1"/>
                  </a:moveTo>
                  <a:cubicBezTo>
                    <a:pt x="266" y="1"/>
                    <a:pt x="1" y="242"/>
                    <a:pt x="1" y="553"/>
                  </a:cubicBezTo>
                  <a:cubicBezTo>
                    <a:pt x="1" y="840"/>
                    <a:pt x="266" y="1105"/>
                    <a:pt x="553" y="1105"/>
                  </a:cubicBezTo>
                  <a:cubicBezTo>
                    <a:pt x="864" y="1105"/>
                    <a:pt x="1100" y="840"/>
                    <a:pt x="1100" y="553"/>
                  </a:cubicBezTo>
                  <a:cubicBezTo>
                    <a:pt x="1100" y="242"/>
                    <a:pt x="864" y="1"/>
                    <a:pt x="5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6" name="Google Shape;156;p21"/>
          <p:cNvGrpSpPr/>
          <p:nvPr/>
        </p:nvGrpSpPr>
        <p:grpSpPr>
          <a:xfrm>
            <a:off x="254639" y="4171191"/>
            <a:ext cx="512813" cy="682830"/>
            <a:chOff x="1854175" y="1725000"/>
            <a:chExt cx="361875" cy="481850"/>
          </a:xfrm>
        </p:grpSpPr>
        <p:sp>
          <p:nvSpPr>
            <p:cNvPr id="157" name="Google Shape;157;p21"/>
            <p:cNvSpPr/>
            <p:nvPr/>
          </p:nvSpPr>
          <p:spPr>
            <a:xfrm>
              <a:off x="1854175" y="1725000"/>
              <a:ext cx="27475" cy="27500"/>
            </a:xfrm>
            <a:custGeom>
              <a:rect b="b" l="l" r="r" t="t"/>
              <a:pathLst>
                <a:path extrusionOk="0" h="1100" w="1099">
                  <a:moveTo>
                    <a:pt x="552" y="0"/>
                  </a:moveTo>
                  <a:cubicBezTo>
                    <a:pt x="236" y="0"/>
                    <a:pt x="0" y="236"/>
                    <a:pt x="0" y="547"/>
                  </a:cubicBezTo>
                  <a:cubicBezTo>
                    <a:pt x="0" y="834"/>
                    <a:pt x="236" y="1099"/>
                    <a:pt x="552" y="1099"/>
                  </a:cubicBezTo>
                  <a:cubicBezTo>
                    <a:pt x="863" y="1099"/>
                    <a:pt x="1099" y="834"/>
                    <a:pt x="1099" y="547"/>
                  </a:cubicBezTo>
                  <a:cubicBezTo>
                    <a:pt x="1099" y="236"/>
                    <a:pt x="863" y="0"/>
                    <a:pt x="5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21"/>
            <p:cNvSpPr/>
            <p:nvPr/>
          </p:nvSpPr>
          <p:spPr>
            <a:xfrm>
              <a:off x="1854175" y="1816025"/>
              <a:ext cx="27475" cy="26925"/>
            </a:xfrm>
            <a:custGeom>
              <a:rect b="b" l="l" r="r" t="t"/>
              <a:pathLst>
                <a:path extrusionOk="0" h="1077" w="1099">
                  <a:moveTo>
                    <a:pt x="552" y="1"/>
                  </a:moveTo>
                  <a:cubicBezTo>
                    <a:pt x="236" y="1"/>
                    <a:pt x="0" y="243"/>
                    <a:pt x="0" y="530"/>
                  </a:cubicBezTo>
                  <a:cubicBezTo>
                    <a:pt x="0" y="841"/>
                    <a:pt x="236" y="1077"/>
                    <a:pt x="552" y="1077"/>
                  </a:cubicBezTo>
                  <a:cubicBezTo>
                    <a:pt x="863" y="1077"/>
                    <a:pt x="1099" y="841"/>
                    <a:pt x="1099" y="530"/>
                  </a:cubicBezTo>
                  <a:cubicBezTo>
                    <a:pt x="1099" y="243"/>
                    <a:pt x="863" y="1"/>
                    <a:pt x="5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21"/>
            <p:cNvSpPr/>
            <p:nvPr/>
          </p:nvSpPr>
          <p:spPr>
            <a:xfrm>
              <a:off x="1854175" y="1906500"/>
              <a:ext cx="27475" cy="27650"/>
            </a:xfrm>
            <a:custGeom>
              <a:rect b="b" l="l" r="r" t="t"/>
              <a:pathLst>
                <a:path extrusionOk="0" h="1106" w="1099">
                  <a:moveTo>
                    <a:pt x="552" y="1"/>
                  </a:moveTo>
                  <a:cubicBezTo>
                    <a:pt x="236" y="1"/>
                    <a:pt x="0" y="242"/>
                    <a:pt x="0" y="553"/>
                  </a:cubicBezTo>
                  <a:cubicBezTo>
                    <a:pt x="0" y="864"/>
                    <a:pt x="236" y="1105"/>
                    <a:pt x="552" y="1105"/>
                  </a:cubicBezTo>
                  <a:cubicBezTo>
                    <a:pt x="863" y="1105"/>
                    <a:pt x="1099" y="864"/>
                    <a:pt x="1099" y="553"/>
                  </a:cubicBezTo>
                  <a:cubicBezTo>
                    <a:pt x="1099" y="242"/>
                    <a:pt x="863" y="1"/>
                    <a:pt x="5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21"/>
            <p:cNvSpPr/>
            <p:nvPr/>
          </p:nvSpPr>
          <p:spPr>
            <a:xfrm>
              <a:off x="1854175" y="1997550"/>
              <a:ext cx="27475" cy="27050"/>
            </a:xfrm>
            <a:custGeom>
              <a:rect b="b" l="l" r="r" t="t"/>
              <a:pathLst>
                <a:path extrusionOk="0" h="1082" w="1099">
                  <a:moveTo>
                    <a:pt x="552" y="0"/>
                  </a:moveTo>
                  <a:cubicBezTo>
                    <a:pt x="236" y="0"/>
                    <a:pt x="0" y="242"/>
                    <a:pt x="0" y="553"/>
                  </a:cubicBezTo>
                  <a:cubicBezTo>
                    <a:pt x="0" y="840"/>
                    <a:pt x="236" y="1082"/>
                    <a:pt x="552" y="1082"/>
                  </a:cubicBezTo>
                  <a:cubicBezTo>
                    <a:pt x="863" y="1082"/>
                    <a:pt x="1099" y="840"/>
                    <a:pt x="1099" y="553"/>
                  </a:cubicBezTo>
                  <a:cubicBezTo>
                    <a:pt x="1099" y="242"/>
                    <a:pt x="863" y="0"/>
                    <a:pt x="5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21"/>
            <p:cNvSpPr/>
            <p:nvPr/>
          </p:nvSpPr>
          <p:spPr>
            <a:xfrm>
              <a:off x="1854175" y="2088150"/>
              <a:ext cx="27475" cy="27500"/>
            </a:xfrm>
            <a:custGeom>
              <a:rect b="b" l="l" r="r" t="t"/>
              <a:pathLst>
                <a:path extrusionOk="0" h="1100" w="1099">
                  <a:moveTo>
                    <a:pt x="552" y="1"/>
                  </a:moveTo>
                  <a:cubicBezTo>
                    <a:pt x="236" y="1"/>
                    <a:pt x="0" y="237"/>
                    <a:pt x="0" y="547"/>
                  </a:cubicBezTo>
                  <a:cubicBezTo>
                    <a:pt x="0" y="864"/>
                    <a:pt x="236" y="1100"/>
                    <a:pt x="552" y="1100"/>
                  </a:cubicBezTo>
                  <a:cubicBezTo>
                    <a:pt x="863" y="1100"/>
                    <a:pt x="1099" y="864"/>
                    <a:pt x="1099" y="547"/>
                  </a:cubicBezTo>
                  <a:cubicBezTo>
                    <a:pt x="1099" y="237"/>
                    <a:pt x="863" y="1"/>
                    <a:pt x="5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21"/>
            <p:cNvSpPr/>
            <p:nvPr/>
          </p:nvSpPr>
          <p:spPr>
            <a:xfrm>
              <a:off x="1854175" y="2179200"/>
              <a:ext cx="27475" cy="27650"/>
            </a:xfrm>
            <a:custGeom>
              <a:rect b="b" l="l" r="r" t="t"/>
              <a:pathLst>
                <a:path extrusionOk="0" h="1106" w="1099">
                  <a:moveTo>
                    <a:pt x="552" y="1"/>
                  </a:moveTo>
                  <a:cubicBezTo>
                    <a:pt x="236" y="1"/>
                    <a:pt x="0" y="242"/>
                    <a:pt x="0" y="553"/>
                  </a:cubicBezTo>
                  <a:cubicBezTo>
                    <a:pt x="0" y="840"/>
                    <a:pt x="236" y="1105"/>
                    <a:pt x="552" y="1105"/>
                  </a:cubicBezTo>
                  <a:cubicBezTo>
                    <a:pt x="863" y="1105"/>
                    <a:pt x="1099" y="840"/>
                    <a:pt x="1099" y="553"/>
                  </a:cubicBezTo>
                  <a:cubicBezTo>
                    <a:pt x="1099" y="242"/>
                    <a:pt x="863" y="1"/>
                    <a:pt x="5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21"/>
            <p:cNvSpPr/>
            <p:nvPr/>
          </p:nvSpPr>
          <p:spPr>
            <a:xfrm>
              <a:off x="1938025" y="1725000"/>
              <a:ext cx="27625" cy="27500"/>
            </a:xfrm>
            <a:custGeom>
              <a:rect b="b" l="l" r="r" t="t"/>
              <a:pathLst>
                <a:path extrusionOk="0" h="1100" w="1105">
                  <a:moveTo>
                    <a:pt x="552" y="0"/>
                  </a:moveTo>
                  <a:cubicBezTo>
                    <a:pt x="242" y="0"/>
                    <a:pt x="0" y="236"/>
                    <a:pt x="0" y="547"/>
                  </a:cubicBezTo>
                  <a:cubicBezTo>
                    <a:pt x="0" y="834"/>
                    <a:pt x="242" y="1099"/>
                    <a:pt x="552" y="1099"/>
                  </a:cubicBezTo>
                  <a:cubicBezTo>
                    <a:pt x="840" y="1099"/>
                    <a:pt x="1105" y="834"/>
                    <a:pt x="1105" y="547"/>
                  </a:cubicBezTo>
                  <a:cubicBezTo>
                    <a:pt x="1105" y="236"/>
                    <a:pt x="840" y="0"/>
                    <a:pt x="5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21"/>
            <p:cNvSpPr/>
            <p:nvPr/>
          </p:nvSpPr>
          <p:spPr>
            <a:xfrm>
              <a:off x="1938025" y="1816025"/>
              <a:ext cx="27625" cy="26925"/>
            </a:xfrm>
            <a:custGeom>
              <a:rect b="b" l="l" r="r" t="t"/>
              <a:pathLst>
                <a:path extrusionOk="0" h="1077" w="1105">
                  <a:moveTo>
                    <a:pt x="552" y="1"/>
                  </a:moveTo>
                  <a:cubicBezTo>
                    <a:pt x="242" y="1"/>
                    <a:pt x="0" y="243"/>
                    <a:pt x="0" y="530"/>
                  </a:cubicBezTo>
                  <a:cubicBezTo>
                    <a:pt x="0" y="841"/>
                    <a:pt x="242" y="1077"/>
                    <a:pt x="552" y="1077"/>
                  </a:cubicBezTo>
                  <a:cubicBezTo>
                    <a:pt x="840" y="1077"/>
                    <a:pt x="1105" y="841"/>
                    <a:pt x="1105" y="530"/>
                  </a:cubicBezTo>
                  <a:cubicBezTo>
                    <a:pt x="1105" y="243"/>
                    <a:pt x="840" y="1"/>
                    <a:pt x="5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21"/>
            <p:cNvSpPr/>
            <p:nvPr/>
          </p:nvSpPr>
          <p:spPr>
            <a:xfrm>
              <a:off x="1938025" y="1906500"/>
              <a:ext cx="27625" cy="27650"/>
            </a:xfrm>
            <a:custGeom>
              <a:rect b="b" l="l" r="r" t="t"/>
              <a:pathLst>
                <a:path extrusionOk="0" h="1106" w="1105">
                  <a:moveTo>
                    <a:pt x="552" y="1"/>
                  </a:moveTo>
                  <a:cubicBezTo>
                    <a:pt x="242" y="1"/>
                    <a:pt x="0" y="242"/>
                    <a:pt x="0" y="553"/>
                  </a:cubicBezTo>
                  <a:cubicBezTo>
                    <a:pt x="0" y="864"/>
                    <a:pt x="242" y="1105"/>
                    <a:pt x="552" y="1105"/>
                  </a:cubicBezTo>
                  <a:cubicBezTo>
                    <a:pt x="840" y="1105"/>
                    <a:pt x="1105" y="864"/>
                    <a:pt x="1105" y="553"/>
                  </a:cubicBezTo>
                  <a:cubicBezTo>
                    <a:pt x="1105" y="242"/>
                    <a:pt x="840" y="1"/>
                    <a:pt x="5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21"/>
            <p:cNvSpPr/>
            <p:nvPr/>
          </p:nvSpPr>
          <p:spPr>
            <a:xfrm>
              <a:off x="1938025" y="1997550"/>
              <a:ext cx="27625" cy="27050"/>
            </a:xfrm>
            <a:custGeom>
              <a:rect b="b" l="l" r="r" t="t"/>
              <a:pathLst>
                <a:path extrusionOk="0" h="1082" w="1105">
                  <a:moveTo>
                    <a:pt x="552" y="0"/>
                  </a:moveTo>
                  <a:cubicBezTo>
                    <a:pt x="242" y="0"/>
                    <a:pt x="0" y="242"/>
                    <a:pt x="0" y="553"/>
                  </a:cubicBezTo>
                  <a:cubicBezTo>
                    <a:pt x="0" y="840"/>
                    <a:pt x="242" y="1082"/>
                    <a:pt x="552" y="1082"/>
                  </a:cubicBezTo>
                  <a:cubicBezTo>
                    <a:pt x="840" y="1082"/>
                    <a:pt x="1105" y="840"/>
                    <a:pt x="1105" y="553"/>
                  </a:cubicBezTo>
                  <a:cubicBezTo>
                    <a:pt x="1105" y="242"/>
                    <a:pt x="840" y="0"/>
                    <a:pt x="5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21"/>
            <p:cNvSpPr/>
            <p:nvPr/>
          </p:nvSpPr>
          <p:spPr>
            <a:xfrm>
              <a:off x="1938025" y="2088150"/>
              <a:ext cx="27625" cy="27500"/>
            </a:xfrm>
            <a:custGeom>
              <a:rect b="b" l="l" r="r" t="t"/>
              <a:pathLst>
                <a:path extrusionOk="0" h="1100" w="1105">
                  <a:moveTo>
                    <a:pt x="552" y="1"/>
                  </a:moveTo>
                  <a:cubicBezTo>
                    <a:pt x="242" y="1"/>
                    <a:pt x="0" y="237"/>
                    <a:pt x="0" y="547"/>
                  </a:cubicBezTo>
                  <a:cubicBezTo>
                    <a:pt x="0" y="864"/>
                    <a:pt x="242" y="1100"/>
                    <a:pt x="552" y="1100"/>
                  </a:cubicBezTo>
                  <a:cubicBezTo>
                    <a:pt x="840" y="1100"/>
                    <a:pt x="1105" y="864"/>
                    <a:pt x="1105" y="547"/>
                  </a:cubicBezTo>
                  <a:cubicBezTo>
                    <a:pt x="1105" y="237"/>
                    <a:pt x="840" y="1"/>
                    <a:pt x="5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21"/>
            <p:cNvSpPr/>
            <p:nvPr/>
          </p:nvSpPr>
          <p:spPr>
            <a:xfrm>
              <a:off x="1938025" y="2179200"/>
              <a:ext cx="27625" cy="27650"/>
            </a:xfrm>
            <a:custGeom>
              <a:rect b="b" l="l" r="r" t="t"/>
              <a:pathLst>
                <a:path extrusionOk="0" h="1106" w="1105">
                  <a:moveTo>
                    <a:pt x="552" y="1"/>
                  </a:moveTo>
                  <a:cubicBezTo>
                    <a:pt x="242" y="1"/>
                    <a:pt x="0" y="242"/>
                    <a:pt x="0" y="553"/>
                  </a:cubicBezTo>
                  <a:cubicBezTo>
                    <a:pt x="0" y="840"/>
                    <a:pt x="242" y="1105"/>
                    <a:pt x="552" y="1105"/>
                  </a:cubicBezTo>
                  <a:cubicBezTo>
                    <a:pt x="840" y="1105"/>
                    <a:pt x="1105" y="840"/>
                    <a:pt x="1105" y="553"/>
                  </a:cubicBezTo>
                  <a:cubicBezTo>
                    <a:pt x="1105" y="242"/>
                    <a:pt x="840" y="1"/>
                    <a:pt x="5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21"/>
            <p:cNvSpPr/>
            <p:nvPr/>
          </p:nvSpPr>
          <p:spPr>
            <a:xfrm>
              <a:off x="2021300" y="1725000"/>
              <a:ext cx="27625" cy="27500"/>
            </a:xfrm>
            <a:custGeom>
              <a:rect b="b" l="l" r="r" t="t"/>
              <a:pathLst>
                <a:path extrusionOk="0" h="1100" w="1105">
                  <a:moveTo>
                    <a:pt x="552" y="0"/>
                  </a:moveTo>
                  <a:cubicBezTo>
                    <a:pt x="265" y="0"/>
                    <a:pt x="0" y="236"/>
                    <a:pt x="0" y="547"/>
                  </a:cubicBezTo>
                  <a:cubicBezTo>
                    <a:pt x="0" y="834"/>
                    <a:pt x="265" y="1099"/>
                    <a:pt x="552" y="1099"/>
                  </a:cubicBezTo>
                  <a:cubicBezTo>
                    <a:pt x="863" y="1099"/>
                    <a:pt x="1105" y="834"/>
                    <a:pt x="1105" y="547"/>
                  </a:cubicBezTo>
                  <a:cubicBezTo>
                    <a:pt x="1105" y="236"/>
                    <a:pt x="863" y="0"/>
                    <a:pt x="5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21"/>
            <p:cNvSpPr/>
            <p:nvPr/>
          </p:nvSpPr>
          <p:spPr>
            <a:xfrm>
              <a:off x="2021300" y="1816025"/>
              <a:ext cx="27625" cy="26925"/>
            </a:xfrm>
            <a:custGeom>
              <a:rect b="b" l="l" r="r" t="t"/>
              <a:pathLst>
                <a:path extrusionOk="0" h="1077" w="1105">
                  <a:moveTo>
                    <a:pt x="552" y="1"/>
                  </a:moveTo>
                  <a:cubicBezTo>
                    <a:pt x="265" y="1"/>
                    <a:pt x="0" y="243"/>
                    <a:pt x="0" y="530"/>
                  </a:cubicBezTo>
                  <a:cubicBezTo>
                    <a:pt x="0" y="841"/>
                    <a:pt x="265" y="1077"/>
                    <a:pt x="552" y="1077"/>
                  </a:cubicBezTo>
                  <a:cubicBezTo>
                    <a:pt x="863" y="1077"/>
                    <a:pt x="1105" y="841"/>
                    <a:pt x="1105" y="530"/>
                  </a:cubicBezTo>
                  <a:cubicBezTo>
                    <a:pt x="1105" y="243"/>
                    <a:pt x="863" y="1"/>
                    <a:pt x="5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21"/>
            <p:cNvSpPr/>
            <p:nvPr/>
          </p:nvSpPr>
          <p:spPr>
            <a:xfrm>
              <a:off x="2021300" y="1906500"/>
              <a:ext cx="27625" cy="27650"/>
            </a:xfrm>
            <a:custGeom>
              <a:rect b="b" l="l" r="r" t="t"/>
              <a:pathLst>
                <a:path extrusionOk="0" h="1106" w="1105">
                  <a:moveTo>
                    <a:pt x="552" y="1"/>
                  </a:moveTo>
                  <a:cubicBezTo>
                    <a:pt x="265" y="1"/>
                    <a:pt x="0" y="242"/>
                    <a:pt x="0" y="553"/>
                  </a:cubicBezTo>
                  <a:cubicBezTo>
                    <a:pt x="0" y="864"/>
                    <a:pt x="265" y="1105"/>
                    <a:pt x="552" y="1105"/>
                  </a:cubicBezTo>
                  <a:cubicBezTo>
                    <a:pt x="863" y="1105"/>
                    <a:pt x="1105" y="864"/>
                    <a:pt x="1105" y="553"/>
                  </a:cubicBezTo>
                  <a:cubicBezTo>
                    <a:pt x="1105" y="242"/>
                    <a:pt x="863" y="1"/>
                    <a:pt x="5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21"/>
            <p:cNvSpPr/>
            <p:nvPr/>
          </p:nvSpPr>
          <p:spPr>
            <a:xfrm>
              <a:off x="2021300" y="1997550"/>
              <a:ext cx="27625" cy="27050"/>
            </a:xfrm>
            <a:custGeom>
              <a:rect b="b" l="l" r="r" t="t"/>
              <a:pathLst>
                <a:path extrusionOk="0" h="1082" w="1105">
                  <a:moveTo>
                    <a:pt x="552" y="0"/>
                  </a:moveTo>
                  <a:cubicBezTo>
                    <a:pt x="265" y="0"/>
                    <a:pt x="0" y="242"/>
                    <a:pt x="0" y="553"/>
                  </a:cubicBezTo>
                  <a:cubicBezTo>
                    <a:pt x="0" y="840"/>
                    <a:pt x="265" y="1082"/>
                    <a:pt x="552" y="1082"/>
                  </a:cubicBezTo>
                  <a:cubicBezTo>
                    <a:pt x="863" y="1082"/>
                    <a:pt x="1105" y="840"/>
                    <a:pt x="1105" y="553"/>
                  </a:cubicBezTo>
                  <a:cubicBezTo>
                    <a:pt x="1105" y="242"/>
                    <a:pt x="863" y="0"/>
                    <a:pt x="5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21"/>
            <p:cNvSpPr/>
            <p:nvPr/>
          </p:nvSpPr>
          <p:spPr>
            <a:xfrm>
              <a:off x="2021300" y="2088150"/>
              <a:ext cx="27625" cy="27500"/>
            </a:xfrm>
            <a:custGeom>
              <a:rect b="b" l="l" r="r" t="t"/>
              <a:pathLst>
                <a:path extrusionOk="0" h="1100" w="1105">
                  <a:moveTo>
                    <a:pt x="552" y="1"/>
                  </a:moveTo>
                  <a:cubicBezTo>
                    <a:pt x="265" y="1"/>
                    <a:pt x="0" y="237"/>
                    <a:pt x="0" y="547"/>
                  </a:cubicBezTo>
                  <a:cubicBezTo>
                    <a:pt x="0" y="864"/>
                    <a:pt x="265" y="1100"/>
                    <a:pt x="552" y="1100"/>
                  </a:cubicBezTo>
                  <a:cubicBezTo>
                    <a:pt x="863" y="1100"/>
                    <a:pt x="1105" y="864"/>
                    <a:pt x="1105" y="547"/>
                  </a:cubicBezTo>
                  <a:cubicBezTo>
                    <a:pt x="1105" y="237"/>
                    <a:pt x="863" y="1"/>
                    <a:pt x="5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21"/>
            <p:cNvSpPr/>
            <p:nvPr/>
          </p:nvSpPr>
          <p:spPr>
            <a:xfrm>
              <a:off x="2021300" y="2179200"/>
              <a:ext cx="27625" cy="27650"/>
            </a:xfrm>
            <a:custGeom>
              <a:rect b="b" l="l" r="r" t="t"/>
              <a:pathLst>
                <a:path extrusionOk="0" h="1106" w="1105">
                  <a:moveTo>
                    <a:pt x="552" y="1"/>
                  </a:moveTo>
                  <a:cubicBezTo>
                    <a:pt x="265" y="1"/>
                    <a:pt x="0" y="242"/>
                    <a:pt x="0" y="553"/>
                  </a:cubicBezTo>
                  <a:cubicBezTo>
                    <a:pt x="0" y="840"/>
                    <a:pt x="265" y="1105"/>
                    <a:pt x="552" y="1105"/>
                  </a:cubicBezTo>
                  <a:cubicBezTo>
                    <a:pt x="863" y="1105"/>
                    <a:pt x="1105" y="840"/>
                    <a:pt x="1105" y="553"/>
                  </a:cubicBezTo>
                  <a:cubicBezTo>
                    <a:pt x="1105" y="242"/>
                    <a:pt x="863" y="1"/>
                    <a:pt x="5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21"/>
            <p:cNvSpPr/>
            <p:nvPr/>
          </p:nvSpPr>
          <p:spPr>
            <a:xfrm>
              <a:off x="2105275" y="1725000"/>
              <a:ext cx="27500" cy="27500"/>
            </a:xfrm>
            <a:custGeom>
              <a:rect b="b" l="l" r="r" t="t"/>
              <a:pathLst>
                <a:path extrusionOk="0" h="1100" w="1100">
                  <a:moveTo>
                    <a:pt x="547" y="0"/>
                  </a:moveTo>
                  <a:cubicBezTo>
                    <a:pt x="237" y="0"/>
                    <a:pt x="1" y="236"/>
                    <a:pt x="1" y="547"/>
                  </a:cubicBezTo>
                  <a:cubicBezTo>
                    <a:pt x="1" y="834"/>
                    <a:pt x="237" y="1099"/>
                    <a:pt x="547" y="1099"/>
                  </a:cubicBezTo>
                  <a:cubicBezTo>
                    <a:pt x="835" y="1099"/>
                    <a:pt x="1100" y="834"/>
                    <a:pt x="1100" y="547"/>
                  </a:cubicBezTo>
                  <a:cubicBezTo>
                    <a:pt x="1100" y="236"/>
                    <a:pt x="835" y="0"/>
                    <a:pt x="5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21"/>
            <p:cNvSpPr/>
            <p:nvPr/>
          </p:nvSpPr>
          <p:spPr>
            <a:xfrm>
              <a:off x="2105275" y="1816025"/>
              <a:ext cx="27500" cy="26925"/>
            </a:xfrm>
            <a:custGeom>
              <a:rect b="b" l="l" r="r" t="t"/>
              <a:pathLst>
                <a:path extrusionOk="0" h="1077" w="1100">
                  <a:moveTo>
                    <a:pt x="547" y="1"/>
                  </a:moveTo>
                  <a:cubicBezTo>
                    <a:pt x="237" y="1"/>
                    <a:pt x="1" y="243"/>
                    <a:pt x="1" y="530"/>
                  </a:cubicBezTo>
                  <a:cubicBezTo>
                    <a:pt x="1" y="841"/>
                    <a:pt x="237" y="1077"/>
                    <a:pt x="547" y="1077"/>
                  </a:cubicBezTo>
                  <a:cubicBezTo>
                    <a:pt x="835" y="1077"/>
                    <a:pt x="1100" y="841"/>
                    <a:pt x="1100" y="530"/>
                  </a:cubicBezTo>
                  <a:cubicBezTo>
                    <a:pt x="1100" y="243"/>
                    <a:pt x="835" y="1"/>
                    <a:pt x="5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21"/>
            <p:cNvSpPr/>
            <p:nvPr/>
          </p:nvSpPr>
          <p:spPr>
            <a:xfrm>
              <a:off x="2105275" y="1906500"/>
              <a:ext cx="27500" cy="27650"/>
            </a:xfrm>
            <a:custGeom>
              <a:rect b="b" l="l" r="r" t="t"/>
              <a:pathLst>
                <a:path extrusionOk="0" h="1106" w="1100">
                  <a:moveTo>
                    <a:pt x="547" y="1"/>
                  </a:moveTo>
                  <a:cubicBezTo>
                    <a:pt x="237" y="1"/>
                    <a:pt x="1" y="242"/>
                    <a:pt x="1" y="553"/>
                  </a:cubicBezTo>
                  <a:cubicBezTo>
                    <a:pt x="1" y="864"/>
                    <a:pt x="237" y="1105"/>
                    <a:pt x="547" y="1105"/>
                  </a:cubicBezTo>
                  <a:cubicBezTo>
                    <a:pt x="835" y="1105"/>
                    <a:pt x="1100" y="864"/>
                    <a:pt x="1100" y="553"/>
                  </a:cubicBezTo>
                  <a:cubicBezTo>
                    <a:pt x="1100" y="242"/>
                    <a:pt x="835" y="1"/>
                    <a:pt x="5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21"/>
            <p:cNvSpPr/>
            <p:nvPr/>
          </p:nvSpPr>
          <p:spPr>
            <a:xfrm>
              <a:off x="2105275" y="1997550"/>
              <a:ext cx="27500" cy="27050"/>
            </a:xfrm>
            <a:custGeom>
              <a:rect b="b" l="l" r="r" t="t"/>
              <a:pathLst>
                <a:path extrusionOk="0" h="1082" w="1100">
                  <a:moveTo>
                    <a:pt x="547" y="0"/>
                  </a:moveTo>
                  <a:cubicBezTo>
                    <a:pt x="237" y="0"/>
                    <a:pt x="1" y="242"/>
                    <a:pt x="1" y="553"/>
                  </a:cubicBezTo>
                  <a:cubicBezTo>
                    <a:pt x="1" y="840"/>
                    <a:pt x="237" y="1082"/>
                    <a:pt x="547" y="1082"/>
                  </a:cubicBezTo>
                  <a:cubicBezTo>
                    <a:pt x="835" y="1082"/>
                    <a:pt x="1100" y="840"/>
                    <a:pt x="1100" y="553"/>
                  </a:cubicBezTo>
                  <a:cubicBezTo>
                    <a:pt x="1100" y="242"/>
                    <a:pt x="835" y="0"/>
                    <a:pt x="5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21"/>
            <p:cNvSpPr/>
            <p:nvPr/>
          </p:nvSpPr>
          <p:spPr>
            <a:xfrm>
              <a:off x="2105275" y="2088150"/>
              <a:ext cx="27500" cy="27500"/>
            </a:xfrm>
            <a:custGeom>
              <a:rect b="b" l="l" r="r" t="t"/>
              <a:pathLst>
                <a:path extrusionOk="0" h="1100" w="1100">
                  <a:moveTo>
                    <a:pt x="547" y="1"/>
                  </a:moveTo>
                  <a:cubicBezTo>
                    <a:pt x="237" y="1"/>
                    <a:pt x="1" y="237"/>
                    <a:pt x="1" y="547"/>
                  </a:cubicBezTo>
                  <a:cubicBezTo>
                    <a:pt x="1" y="864"/>
                    <a:pt x="237" y="1100"/>
                    <a:pt x="547" y="1100"/>
                  </a:cubicBezTo>
                  <a:cubicBezTo>
                    <a:pt x="835" y="1100"/>
                    <a:pt x="1100" y="864"/>
                    <a:pt x="1100" y="547"/>
                  </a:cubicBezTo>
                  <a:cubicBezTo>
                    <a:pt x="1100" y="237"/>
                    <a:pt x="835" y="1"/>
                    <a:pt x="5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21"/>
            <p:cNvSpPr/>
            <p:nvPr/>
          </p:nvSpPr>
          <p:spPr>
            <a:xfrm>
              <a:off x="2105275" y="2179200"/>
              <a:ext cx="27500" cy="27650"/>
            </a:xfrm>
            <a:custGeom>
              <a:rect b="b" l="l" r="r" t="t"/>
              <a:pathLst>
                <a:path extrusionOk="0" h="1106" w="1100">
                  <a:moveTo>
                    <a:pt x="547" y="1"/>
                  </a:moveTo>
                  <a:cubicBezTo>
                    <a:pt x="237" y="1"/>
                    <a:pt x="1" y="242"/>
                    <a:pt x="1" y="553"/>
                  </a:cubicBezTo>
                  <a:cubicBezTo>
                    <a:pt x="1" y="840"/>
                    <a:pt x="237" y="1105"/>
                    <a:pt x="547" y="1105"/>
                  </a:cubicBezTo>
                  <a:cubicBezTo>
                    <a:pt x="835" y="1105"/>
                    <a:pt x="1100" y="840"/>
                    <a:pt x="1100" y="553"/>
                  </a:cubicBezTo>
                  <a:cubicBezTo>
                    <a:pt x="1100" y="242"/>
                    <a:pt x="835" y="1"/>
                    <a:pt x="5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21"/>
            <p:cNvSpPr/>
            <p:nvPr/>
          </p:nvSpPr>
          <p:spPr>
            <a:xfrm>
              <a:off x="2188550" y="1725000"/>
              <a:ext cx="27500" cy="27500"/>
            </a:xfrm>
            <a:custGeom>
              <a:rect b="b" l="l" r="r" t="t"/>
              <a:pathLst>
                <a:path extrusionOk="0" h="1100" w="1100">
                  <a:moveTo>
                    <a:pt x="553" y="0"/>
                  </a:moveTo>
                  <a:cubicBezTo>
                    <a:pt x="266" y="0"/>
                    <a:pt x="1" y="236"/>
                    <a:pt x="1" y="547"/>
                  </a:cubicBezTo>
                  <a:cubicBezTo>
                    <a:pt x="1" y="834"/>
                    <a:pt x="266" y="1099"/>
                    <a:pt x="553" y="1099"/>
                  </a:cubicBezTo>
                  <a:cubicBezTo>
                    <a:pt x="864" y="1099"/>
                    <a:pt x="1100" y="834"/>
                    <a:pt x="1100" y="547"/>
                  </a:cubicBezTo>
                  <a:cubicBezTo>
                    <a:pt x="1100" y="236"/>
                    <a:pt x="864" y="0"/>
                    <a:pt x="5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21"/>
            <p:cNvSpPr/>
            <p:nvPr/>
          </p:nvSpPr>
          <p:spPr>
            <a:xfrm>
              <a:off x="2188550" y="1816025"/>
              <a:ext cx="27500" cy="26925"/>
            </a:xfrm>
            <a:custGeom>
              <a:rect b="b" l="l" r="r" t="t"/>
              <a:pathLst>
                <a:path extrusionOk="0" h="1077" w="1100">
                  <a:moveTo>
                    <a:pt x="553" y="1"/>
                  </a:moveTo>
                  <a:cubicBezTo>
                    <a:pt x="266" y="1"/>
                    <a:pt x="1" y="243"/>
                    <a:pt x="1" y="530"/>
                  </a:cubicBezTo>
                  <a:cubicBezTo>
                    <a:pt x="1" y="841"/>
                    <a:pt x="266" y="1077"/>
                    <a:pt x="553" y="1077"/>
                  </a:cubicBezTo>
                  <a:cubicBezTo>
                    <a:pt x="864" y="1077"/>
                    <a:pt x="1100" y="841"/>
                    <a:pt x="1100" y="530"/>
                  </a:cubicBezTo>
                  <a:cubicBezTo>
                    <a:pt x="1100" y="243"/>
                    <a:pt x="864" y="1"/>
                    <a:pt x="5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21"/>
            <p:cNvSpPr/>
            <p:nvPr/>
          </p:nvSpPr>
          <p:spPr>
            <a:xfrm>
              <a:off x="2188550" y="1906500"/>
              <a:ext cx="27500" cy="27650"/>
            </a:xfrm>
            <a:custGeom>
              <a:rect b="b" l="l" r="r" t="t"/>
              <a:pathLst>
                <a:path extrusionOk="0" h="1106" w="1100">
                  <a:moveTo>
                    <a:pt x="553" y="1"/>
                  </a:moveTo>
                  <a:cubicBezTo>
                    <a:pt x="266" y="1"/>
                    <a:pt x="1" y="242"/>
                    <a:pt x="1" y="553"/>
                  </a:cubicBezTo>
                  <a:cubicBezTo>
                    <a:pt x="1" y="864"/>
                    <a:pt x="266" y="1105"/>
                    <a:pt x="553" y="1105"/>
                  </a:cubicBezTo>
                  <a:cubicBezTo>
                    <a:pt x="864" y="1105"/>
                    <a:pt x="1100" y="864"/>
                    <a:pt x="1100" y="553"/>
                  </a:cubicBezTo>
                  <a:cubicBezTo>
                    <a:pt x="1100" y="242"/>
                    <a:pt x="864" y="1"/>
                    <a:pt x="5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21"/>
            <p:cNvSpPr/>
            <p:nvPr/>
          </p:nvSpPr>
          <p:spPr>
            <a:xfrm>
              <a:off x="2188550" y="1997550"/>
              <a:ext cx="27500" cy="27050"/>
            </a:xfrm>
            <a:custGeom>
              <a:rect b="b" l="l" r="r" t="t"/>
              <a:pathLst>
                <a:path extrusionOk="0" h="1082" w="1100">
                  <a:moveTo>
                    <a:pt x="553" y="0"/>
                  </a:moveTo>
                  <a:cubicBezTo>
                    <a:pt x="266" y="0"/>
                    <a:pt x="1" y="242"/>
                    <a:pt x="1" y="553"/>
                  </a:cubicBezTo>
                  <a:cubicBezTo>
                    <a:pt x="1" y="840"/>
                    <a:pt x="266" y="1082"/>
                    <a:pt x="553" y="1082"/>
                  </a:cubicBezTo>
                  <a:cubicBezTo>
                    <a:pt x="864" y="1082"/>
                    <a:pt x="1100" y="840"/>
                    <a:pt x="1100" y="553"/>
                  </a:cubicBezTo>
                  <a:cubicBezTo>
                    <a:pt x="1100" y="242"/>
                    <a:pt x="864" y="0"/>
                    <a:pt x="5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21"/>
            <p:cNvSpPr/>
            <p:nvPr/>
          </p:nvSpPr>
          <p:spPr>
            <a:xfrm>
              <a:off x="2188550" y="2088150"/>
              <a:ext cx="27500" cy="27500"/>
            </a:xfrm>
            <a:custGeom>
              <a:rect b="b" l="l" r="r" t="t"/>
              <a:pathLst>
                <a:path extrusionOk="0" h="1100" w="1100">
                  <a:moveTo>
                    <a:pt x="553" y="1"/>
                  </a:moveTo>
                  <a:cubicBezTo>
                    <a:pt x="266" y="1"/>
                    <a:pt x="1" y="237"/>
                    <a:pt x="1" y="547"/>
                  </a:cubicBezTo>
                  <a:cubicBezTo>
                    <a:pt x="1" y="864"/>
                    <a:pt x="266" y="1100"/>
                    <a:pt x="553" y="1100"/>
                  </a:cubicBezTo>
                  <a:cubicBezTo>
                    <a:pt x="864" y="1100"/>
                    <a:pt x="1100" y="864"/>
                    <a:pt x="1100" y="547"/>
                  </a:cubicBezTo>
                  <a:cubicBezTo>
                    <a:pt x="1100" y="237"/>
                    <a:pt x="864" y="1"/>
                    <a:pt x="5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21"/>
            <p:cNvSpPr/>
            <p:nvPr/>
          </p:nvSpPr>
          <p:spPr>
            <a:xfrm>
              <a:off x="2188550" y="2179200"/>
              <a:ext cx="27500" cy="27650"/>
            </a:xfrm>
            <a:custGeom>
              <a:rect b="b" l="l" r="r" t="t"/>
              <a:pathLst>
                <a:path extrusionOk="0" h="1106" w="1100">
                  <a:moveTo>
                    <a:pt x="553" y="1"/>
                  </a:moveTo>
                  <a:cubicBezTo>
                    <a:pt x="266" y="1"/>
                    <a:pt x="1" y="242"/>
                    <a:pt x="1" y="553"/>
                  </a:cubicBezTo>
                  <a:cubicBezTo>
                    <a:pt x="1" y="840"/>
                    <a:pt x="266" y="1105"/>
                    <a:pt x="553" y="1105"/>
                  </a:cubicBezTo>
                  <a:cubicBezTo>
                    <a:pt x="864" y="1105"/>
                    <a:pt x="1100" y="840"/>
                    <a:pt x="1100" y="553"/>
                  </a:cubicBezTo>
                  <a:cubicBezTo>
                    <a:pt x="1100" y="242"/>
                    <a:pt x="864" y="1"/>
                    <a:pt x="5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87" name="Google Shape;187;p21"/>
          <p:cNvPicPr preferRelativeResize="0"/>
          <p:nvPr/>
        </p:nvPicPr>
        <p:blipFill rotWithShape="1">
          <a:blip r:embed="rId2">
            <a:alphaModFix/>
          </a:blip>
          <a:srcRect b="-6470" l="-3716" r="-3682" t="-12477"/>
          <a:stretch/>
        </p:blipFill>
        <p:spPr>
          <a:xfrm>
            <a:off x="8092700" y="166299"/>
            <a:ext cx="892749" cy="42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Char char="●"/>
              <a:defRPr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Char char="○"/>
              <a:defRPr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Char char="■"/>
              <a:defRPr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Char char="●"/>
              <a:defRPr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Char char="○"/>
              <a:defRPr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Char char="■"/>
              <a:defRPr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Char char="●"/>
              <a:defRPr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Char char="○"/>
              <a:defRPr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Char char="■"/>
              <a:defRPr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9" name="Google Shape;19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y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IBM Plex Sans SemiBold"/>
              <a:buNone/>
              <a:defRPr sz="36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2" name="Google Shape;2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y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5" name="Google Shape;25;p1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Char char="●"/>
              <a:defRPr sz="1400"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Char char="○"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Char char="■"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Char char="●"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Char char="○"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Char char="■"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Char char="●"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Char char="○"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Char char="■"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6" name="Google Shape;26;p12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Char char="●"/>
              <a:defRPr sz="1400"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Char char="○"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Char char="■"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Char char="●"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Char char="○"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Char char="■"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Char char="●"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Char char="○"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Char char="■"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7" name="Google Shape;2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y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y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1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Char char="●"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Char char="○"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Char char="■"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Char char="●"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Char char="○"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Char char="■"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Char char="●"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Char char="○"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Char char="■"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34" name="Google Shape;34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y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5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BM Plex Sans"/>
              <a:buNone/>
              <a:defRPr sz="48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BM Plex Sans"/>
              <a:buNone/>
              <a:defRPr sz="48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BM Plex Sans"/>
              <a:buNone/>
              <a:defRPr sz="48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BM Plex Sans"/>
              <a:buNone/>
              <a:defRPr sz="48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BM Plex Sans"/>
              <a:buNone/>
              <a:defRPr sz="48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BM Plex Sans"/>
              <a:buNone/>
              <a:defRPr sz="48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BM Plex Sans"/>
              <a:buNone/>
              <a:defRPr sz="48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BM Plex Sans"/>
              <a:buNone/>
              <a:defRPr sz="48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BM Plex Sans"/>
              <a:buNone/>
              <a:defRPr sz="48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37" name="Google Shape;37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y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1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BM Plex Sans"/>
              <a:buNone/>
              <a:defRPr sz="4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BM Plex Sans"/>
              <a:buNone/>
              <a:defRPr sz="42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BM Plex Sans"/>
              <a:buNone/>
              <a:defRPr sz="42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BM Plex Sans"/>
              <a:buNone/>
              <a:defRPr sz="42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BM Plex Sans"/>
              <a:buNone/>
              <a:defRPr sz="42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BM Plex Sans"/>
              <a:buNone/>
              <a:defRPr sz="42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BM Plex Sans"/>
              <a:buNone/>
              <a:defRPr sz="42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BM Plex Sans"/>
              <a:buNone/>
              <a:defRPr sz="42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BM Plex Sans"/>
              <a:buNone/>
              <a:defRPr sz="42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41" name="Google Shape;41;p1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IBM Plex Sans"/>
              <a:buNone/>
              <a:defRPr sz="21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1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Char char="●"/>
              <a:defRPr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Char char="○"/>
              <a:defRPr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Char char="■"/>
              <a:defRPr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Char char="●"/>
              <a:defRPr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Char char="○"/>
              <a:defRPr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Char char="■"/>
              <a:defRPr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Char char="●"/>
              <a:defRPr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Char char="○"/>
              <a:defRPr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Char char="■"/>
              <a:defRPr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43" name="Google Shape;43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y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1pPr>
          </a:lstStyle>
          <a:p/>
        </p:txBody>
      </p:sp>
      <p:sp>
        <p:nvSpPr>
          <p:cNvPr id="46" name="Google Shape;46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y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y"/>
              <a:t>‹#›</a:t>
            </a:fld>
            <a:endParaRPr/>
          </a:p>
        </p:txBody>
      </p:sp>
      <p:sp>
        <p:nvSpPr>
          <p:cNvPr id="9" name="Google Shape;9;p8"/>
          <p:cNvSpPr/>
          <p:nvPr/>
        </p:nvSpPr>
        <p:spPr>
          <a:xfrm rot="2700000">
            <a:off x="8173783" y="4874629"/>
            <a:ext cx="1019507" cy="305894"/>
          </a:xfrm>
          <a:prstGeom prst="roundRect">
            <a:avLst>
              <a:gd fmla="val 50000" name="adj"/>
            </a:avLst>
          </a:prstGeom>
          <a:solidFill>
            <a:srgbClr val="38EF7D">
              <a:alpha val="43137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p8"/>
          <p:cNvSpPr/>
          <p:nvPr/>
        </p:nvSpPr>
        <p:spPr>
          <a:xfrm rot="2700515">
            <a:off x="8257641" y="4569252"/>
            <a:ext cx="1415981" cy="305894"/>
          </a:xfrm>
          <a:prstGeom prst="roundRect">
            <a:avLst>
              <a:gd fmla="val 50000" name="adj"/>
            </a:avLst>
          </a:prstGeom>
          <a:solidFill>
            <a:srgbClr val="38EF7D">
              <a:alpha val="745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" name="Google Shape;11;p8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616600" y="96775"/>
            <a:ext cx="404550" cy="3938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www.growthschool.io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A2033"/>
        </a:solidFill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"/>
          <p:cNvSpPr txBox="1"/>
          <p:nvPr>
            <p:ph type="ctrTitle"/>
          </p:nvPr>
        </p:nvSpPr>
        <p:spPr>
          <a:xfrm>
            <a:off x="311600" y="1665000"/>
            <a:ext cx="85206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y" sz="3300">
                <a:solidFill>
                  <a:srgbClr val="F3F3F3"/>
                </a:solidFill>
              </a:rPr>
              <a:t>Basic of Computer Networking</a:t>
            </a:r>
            <a:endParaRPr sz="3300">
              <a:solidFill>
                <a:srgbClr val="F3F3F3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cy" sz="3300">
                <a:solidFill>
                  <a:srgbClr val="00E677"/>
                </a:solidFill>
              </a:rPr>
              <a:t>Week 4 Tasks</a:t>
            </a:r>
            <a:endParaRPr sz="3300">
              <a:solidFill>
                <a:srgbClr val="00E677"/>
              </a:solidFill>
            </a:endParaRPr>
          </a:p>
        </p:txBody>
      </p:sp>
      <p:sp>
        <p:nvSpPr>
          <p:cNvPr id="193" name="Google Shape;193;p1"/>
          <p:cNvSpPr/>
          <p:nvPr/>
        </p:nvSpPr>
        <p:spPr>
          <a:xfrm rot="2700462">
            <a:off x="-352658" y="-7864"/>
            <a:ext cx="1579323" cy="341533"/>
          </a:xfrm>
          <a:prstGeom prst="roundRect">
            <a:avLst>
              <a:gd fmla="val 50000" name="adj"/>
            </a:avLst>
          </a:prstGeom>
          <a:solidFill>
            <a:srgbClr val="38EF7D">
              <a:alpha val="43137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4" name="Google Shape;194;p1"/>
          <p:cNvPicPr preferRelativeResize="0"/>
          <p:nvPr/>
        </p:nvPicPr>
        <p:blipFill rotWithShape="1">
          <a:blip r:embed="rId3">
            <a:alphaModFix/>
          </a:blip>
          <a:srcRect b="22177" l="13043" r="0" t="0"/>
          <a:stretch/>
        </p:blipFill>
        <p:spPr>
          <a:xfrm>
            <a:off x="0" y="4261400"/>
            <a:ext cx="762000" cy="88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-309362"/>
            <a:ext cx="1514475" cy="172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"/>
          <p:cNvSpPr txBox="1"/>
          <p:nvPr>
            <p:ph type="title"/>
          </p:nvPr>
        </p:nvSpPr>
        <p:spPr>
          <a:xfrm>
            <a:off x="311700" y="1952275"/>
            <a:ext cx="8520600" cy="11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cy" sz="2780">
                <a:solidFill>
                  <a:srgbClr val="00233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Task 1: Use nslookup or dig to do a dns lookup on </a:t>
            </a:r>
            <a:r>
              <a:rPr lang="cy" sz="2780" u="sng">
                <a:solidFill>
                  <a:schemeClr val="hlink"/>
                </a:solidFill>
                <a:latin typeface="IBM Plex Sans Medium"/>
                <a:ea typeface="IBM Plex Sans Medium"/>
                <a:cs typeface="IBM Plex Sans Medium"/>
                <a:sym typeface="IBM Plex Sans Medium"/>
                <a:hlinkClick r:id="rId3"/>
              </a:rPr>
              <a:t>www.growthschool.io</a:t>
            </a:r>
            <a:r>
              <a:rPr lang="cy" sz="2780">
                <a:solidFill>
                  <a:srgbClr val="00233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 and see what is the response coming as. </a:t>
            </a:r>
            <a:endParaRPr sz="2780">
              <a:solidFill>
                <a:srgbClr val="002333"/>
              </a:solidFill>
              <a:latin typeface="IBM Plex Sans Medium"/>
              <a:ea typeface="IBM Plex Sans Medium"/>
              <a:cs typeface="IBM Plex Sans Medium"/>
              <a:sym typeface="IBM Plex Sans Medium"/>
            </a:endParaRPr>
          </a:p>
        </p:txBody>
      </p:sp>
      <p:sp>
        <p:nvSpPr>
          <p:cNvPr id="201" name="Google Shape;201;p2"/>
          <p:cNvSpPr txBox="1"/>
          <p:nvPr/>
        </p:nvSpPr>
        <p:spPr>
          <a:xfrm>
            <a:off x="125" y="4849150"/>
            <a:ext cx="9144000" cy="33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b="1" i="0" lang="cy" sz="1300" u="none" cap="none" strike="noStrike">
                <a:solidFill>
                  <a:srgbClr val="00E677"/>
                </a:solidFill>
                <a:latin typeface="IBM Plex Sans"/>
                <a:ea typeface="IBM Plex Sans"/>
                <a:cs typeface="IBM Plex Sans"/>
                <a:sym typeface="IBM Plex Sans"/>
              </a:rPr>
              <a:t>Cloud Data Engineering CAP  by Riya Bansal &amp; Sanket Singh</a:t>
            </a:r>
            <a:endParaRPr b="1" i="0" sz="1300" u="none" cap="none" strike="noStrike">
              <a:solidFill>
                <a:srgbClr val="00E67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4"/>
          <p:cNvSpPr txBox="1"/>
          <p:nvPr>
            <p:ph type="title"/>
          </p:nvPr>
        </p:nvSpPr>
        <p:spPr>
          <a:xfrm>
            <a:off x="311700" y="1952275"/>
            <a:ext cx="8520600" cy="11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7222"/>
              <a:buNone/>
            </a:pPr>
            <a:r>
              <a:rPr lang="cy" sz="3200">
                <a:solidFill>
                  <a:srgbClr val="00233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Task 2:  Figure out how can you use nslookup to find name and IP address of SMTP server of gmail.com</a:t>
            </a:r>
            <a:endParaRPr sz="3200">
              <a:solidFill>
                <a:srgbClr val="002333"/>
              </a:solidFill>
              <a:latin typeface="IBM Plex Sans Medium"/>
              <a:ea typeface="IBM Plex Sans Medium"/>
              <a:cs typeface="IBM Plex Sans Medium"/>
              <a:sym typeface="IBM Plex Sans Medium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7222"/>
              <a:buNone/>
            </a:pPr>
            <a:r>
              <a:t/>
            </a:r>
            <a:endParaRPr sz="3200">
              <a:solidFill>
                <a:srgbClr val="002333"/>
              </a:solidFill>
              <a:latin typeface="IBM Plex Sans Medium"/>
              <a:ea typeface="IBM Plex Sans Medium"/>
              <a:cs typeface="IBM Plex Sans Medium"/>
              <a:sym typeface="IBM Plex Sans Medium"/>
            </a:endParaRPr>
          </a:p>
        </p:txBody>
      </p:sp>
      <p:sp>
        <p:nvSpPr>
          <p:cNvPr id="207" name="Google Shape;207;p4"/>
          <p:cNvSpPr txBox="1"/>
          <p:nvPr/>
        </p:nvSpPr>
        <p:spPr>
          <a:xfrm>
            <a:off x="125" y="4849150"/>
            <a:ext cx="9144000" cy="33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b="1" i="0" lang="cy" sz="1300" u="none" cap="none" strike="noStrike">
                <a:solidFill>
                  <a:srgbClr val="00E677"/>
                </a:solidFill>
                <a:latin typeface="IBM Plex Sans"/>
                <a:ea typeface="IBM Plex Sans"/>
                <a:cs typeface="IBM Plex Sans"/>
                <a:sym typeface="IBM Plex Sans"/>
              </a:rPr>
              <a:t>Cloud Data Engineering CAP  by Riya Bansal &amp; Sanket Singh</a:t>
            </a:r>
            <a:endParaRPr b="1" i="0" sz="1300" u="none" cap="none" strike="noStrike">
              <a:solidFill>
                <a:srgbClr val="00E67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6"/>
          <p:cNvSpPr txBox="1"/>
          <p:nvPr>
            <p:ph type="title"/>
          </p:nvPr>
        </p:nvSpPr>
        <p:spPr>
          <a:xfrm>
            <a:off x="311700" y="1952275"/>
            <a:ext cx="8520600" cy="11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cy" sz="2880">
                <a:solidFill>
                  <a:srgbClr val="00233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Task 3: Suppose you have a web server running    on your network that is listening on port 80. Write a TCPdump command that captures all HTTP traffic coming to the server and saves it to a file called "http_traffic.pcap"</a:t>
            </a:r>
            <a:endParaRPr sz="2880">
              <a:solidFill>
                <a:srgbClr val="002333"/>
              </a:solidFill>
              <a:latin typeface="IBM Plex Sans Medium"/>
              <a:ea typeface="IBM Plex Sans Medium"/>
              <a:cs typeface="IBM Plex Sans Medium"/>
              <a:sym typeface="IBM Plex Sans Medium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880">
              <a:solidFill>
                <a:srgbClr val="002333"/>
              </a:solidFill>
              <a:latin typeface="IBM Plex Sans Medium"/>
              <a:ea typeface="IBM Plex Sans Medium"/>
              <a:cs typeface="IBM Plex Sans Medium"/>
              <a:sym typeface="IBM Plex Sans Medium"/>
            </a:endParaRPr>
          </a:p>
        </p:txBody>
      </p:sp>
      <p:sp>
        <p:nvSpPr>
          <p:cNvPr id="213" name="Google Shape;213;p6"/>
          <p:cNvSpPr txBox="1"/>
          <p:nvPr/>
        </p:nvSpPr>
        <p:spPr>
          <a:xfrm>
            <a:off x="125" y="4849150"/>
            <a:ext cx="9144000" cy="33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b="1" i="0" lang="cy" sz="1300" u="none" cap="none" strike="noStrike">
                <a:solidFill>
                  <a:srgbClr val="00E677"/>
                </a:solidFill>
                <a:latin typeface="IBM Plex Sans"/>
                <a:ea typeface="IBM Plex Sans"/>
                <a:cs typeface="IBM Plex Sans"/>
                <a:sym typeface="IBM Plex Sans"/>
              </a:rPr>
              <a:t>Cloud Data Engineering CAP  by Riya Bansal &amp; Sanket Singh</a:t>
            </a:r>
            <a:endParaRPr b="1" i="0" sz="1300" u="none" cap="none" strike="noStrike">
              <a:solidFill>
                <a:srgbClr val="00E67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7"/>
          <p:cNvSpPr txBox="1"/>
          <p:nvPr/>
        </p:nvSpPr>
        <p:spPr>
          <a:xfrm>
            <a:off x="950975" y="1445025"/>
            <a:ext cx="713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2333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219" name="Google Shape;219;p7"/>
          <p:cNvSpPr txBox="1"/>
          <p:nvPr/>
        </p:nvSpPr>
        <p:spPr>
          <a:xfrm>
            <a:off x="125" y="4849150"/>
            <a:ext cx="9144000" cy="33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b="1" i="0" lang="cy" sz="1300" u="none" cap="none" strike="noStrike">
                <a:solidFill>
                  <a:srgbClr val="00E677"/>
                </a:solidFill>
                <a:latin typeface="IBM Plex Sans"/>
                <a:ea typeface="IBM Plex Sans"/>
                <a:cs typeface="IBM Plex Sans"/>
                <a:sym typeface="IBM Plex Sans"/>
              </a:rPr>
              <a:t>Cloud Data Engineering CAP  by Riya Bansal &amp; Sanket Singh</a:t>
            </a:r>
            <a:endParaRPr b="1" i="0" sz="1300" u="none" cap="none" strike="noStrike">
              <a:solidFill>
                <a:srgbClr val="00E67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0" name="Google Shape;220;p7"/>
          <p:cNvSpPr txBox="1"/>
          <p:nvPr>
            <p:ph type="title"/>
          </p:nvPr>
        </p:nvSpPr>
        <p:spPr>
          <a:xfrm>
            <a:off x="311700" y="1845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7222"/>
              <a:buNone/>
            </a:pPr>
            <a:r>
              <a:rPr lang="cy" sz="3200">
                <a:solidFill>
                  <a:srgbClr val="00233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Thank You!</a:t>
            </a:r>
            <a:endParaRPr sz="3200">
              <a:solidFill>
                <a:srgbClr val="002333"/>
              </a:solidFill>
              <a:latin typeface="IBM Plex Sans Medium"/>
              <a:ea typeface="IBM Plex Sans Medium"/>
              <a:cs typeface="IBM Plex Sans Medium"/>
              <a:sym typeface="IBM Plex Sans Medium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