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2"/>
  </p:notesMasterIdLst>
  <p:sldIdLst>
    <p:sldId id="256" r:id="rId2"/>
    <p:sldId id="345" r:id="rId3"/>
    <p:sldId id="258" r:id="rId4"/>
    <p:sldId id="259" r:id="rId5"/>
    <p:sldId id="349" r:id="rId6"/>
    <p:sldId id="296" r:id="rId7"/>
    <p:sldId id="324" r:id="rId8"/>
    <p:sldId id="325" r:id="rId9"/>
    <p:sldId id="298" r:id="rId10"/>
    <p:sldId id="326" r:id="rId11"/>
    <p:sldId id="330" r:id="rId12"/>
    <p:sldId id="329" r:id="rId13"/>
    <p:sldId id="297" r:id="rId14"/>
    <p:sldId id="347" r:id="rId15"/>
    <p:sldId id="334" r:id="rId16"/>
    <p:sldId id="335" r:id="rId17"/>
    <p:sldId id="336" r:id="rId18"/>
    <p:sldId id="333" r:id="rId19"/>
    <p:sldId id="337" r:id="rId20"/>
    <p:sldId id="338" r:id="rId21"/>
    <p:sldId id="339" r:id="rId22"/>
    <p:sldId id="276" r:id="rId23"/>
    <p:sldId id="340" r:id="rId24"/>
    <p:sldId id="300" r:id="rId25"/>
    <p:sldId id="302" r:id="rId26"/>
    <p:sldId id="314" r:id="rId27"/>
    <p:sldId id="332" r:id="rId28"/>
    <p:sldId id="308" r:id="rId29"/>
    <p:sldId id="310" r:id="rId30"/>
    <p:sldId id="311" r:id="rId31"/>
    <p:sldId id="312" r:id="rId32"/>
    <p:sldId id="313" r:id="rId33"/>
    <p:sldId id="309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271" r:id="rId42"/>
    <p:sldId id="323" r:id="rId43"/>
    <p:sldId id="299" r:id="rId44"/>
    <p:sldId id="341" r:id="rId45"/>
    <p:sldId id="331" r:id="rId46"/>
    <p:sldId id="342" r:id="rId47"/>
    <p:sldId id="343" r:id="rId48"/>
    <p:sldId id="348" r:id="rId49"/>
    <p:sldId id="346" r:id="rId50"/>
    <p:sldId id="344" r:id="rId51"/>
  </p:sldIdLst>
  <p:sldSz cx="9144000" cy="5143500" type="screen16x9"/>
  <p:notesSz cx="6858000" cy="9144000"/>
  <p:embeddedFontLst>
    <p:embeddedFont>
      <p:font typeface="Anaheim" panose="020B0604020202020204" charset="0"/>
      <p:regular r:id="rId53"/>
      <p:bold r:id="rId54"/>
    </p:embeddedFont>
    <p:embeddedFont>
      <p:font typeface="Archivo" panose="020B0604020202020204" charset="0"/>
      <p:regular r:id="rId55"/>
      <p:bold r:id="rId56"/>
      <p:italic r:id="rId57"/>
      <p:boldItalic r:id="rId58"/>
    </p:embeddedFont>
    <p:embeddedFont>
      <p:font typeface="Nunito Light" pitchFamily="2" charset="0"/>
      <p:regular r:id="rId59"/>
      <p:italic r:id="rId60"/>
    </p:embeddedFont>
    <p:embeddedFont>
      <p:font typeface="Poppins" panose="00000500000000000000" pitchFamily="2" charset="0"/>
      <p:regular r:id="rId61"/>
      <p:bold r:id="rId62"/>
      <p:italic r:id="rId63"/>
      <p:boldItalic r:id="rId64"/>
    </p:embeddedFont>
    <p:embeddedFont>
      <p:font typeface="PT Sans" panose="020B0503020203020204" pitchFamily="34" charset="0"/>
      <p:regular r:id="rId65"/>
      <p:bold r:id="rId66"/>
      <p:italic r:id="rId67"/>
      <p:boldItalic r:id="rId68"/>
    </p:embeddedFont>
    <p:embeddedFont>
      <p:font typeface="Raleway" pitchFamily="2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52DE4-02A0-456D-BD09-B9CF966883F6}" v="108" dt="2024-08-16T08:03:14.981"/>
  </p1510:revLst>
</p1510:revInfo>
</file>

<file path=ppt/tableStyles.xml><?xml version="1.0" encoding="utf-8"?>
<a:tblStyleLst xmlns:a="http://schemas.openxmlformats.org/drawingml/2006/main" def="{032A43EF-18EF-4069-99CA-E173AEAB153F}">
  <a:tblStyle styleId="{032A43EF-18EF-4069-99CA-E173AEAB15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55810E-D20E-4611-9D2D-FB50070F90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font" Target="fonts/font17.fntdata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font" Target="fonts/font18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423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592a950475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2592a950475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592a950475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2592a950475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211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200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822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085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363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269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473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41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318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337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824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744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683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246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657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280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355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778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572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58a77fcb3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58a77fcb3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592a95047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592a95047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592a95047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592a95047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423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592a95047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592a95047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918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592a95047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592a95047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6692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592a95047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592a95047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224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592a95047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592a95047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2849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592a95047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592a95047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9688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592a95047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592a95047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1573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2888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592a95047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592a95047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62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879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38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343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12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67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07738"/>
            <a:ext cx="6784200" cy="19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02138"/>
            <a:ext cx="4528800" cy="47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53016" y="3729990"/>
            <a:ext cx="897256" cy="896968"/>
          </a:xfrm>
          <a:custGeom>
            <a:avLst/>
            <a:gdLst/>
            <a:ahLst/>
            <a:cxnLst/>
            <a:rect l="l" t="t" r="r" b="b"/>
            <a:pathLst>
              <a:path w="28013" h="28004" extrusionOk="0">
                <a:moveTo>
                  <a:pt x="0" y="1"/>
                </a:moveTo>
                <a:lnTo>
                  <a:pt x="0" y="28004"/>
                </a:lnTo>
                <a:lnTo>
                  <a:pt x="28012" y="28004"/>
                </a:lnTo>
                <a:lnTo>
                  <a:pt x="2801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746342" y="-32"/>
            <a:ext cx="2139956" cy="361491"/>
          </a:xfrm>
          <a:custGeom>
            <a:avLst/>
            <a:gdLst/>
            <a:ahLst/>
            <a:cxnLst/>
            <a:rect l="l" t="t" r="r" b="b"/>
            <a:pathLst>
              <a:path w="66811" h="11286" extrusionOk="0">
                <a:moveTo>
                  <a:pt x="1" y="0"/>
                </a:moveTo>
                <a:lnTo>
                  <a:pt x="1" y="11285"/>
                </a:lnTo>
                <a:lnTo>
                  <a:pt x="66810" y="11285"/>
                </a:lnTo>
                <a:lnTo>
                  <a:pt x="668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40490" y="-32"/>
            <a:ext cx="1858797" cy="522345"/>
          </a:xfrm>
          <a:custGeom>
            <a:avLst/>
            <a:gdLst/>
            <a:ahLst/>
            <a:cxnLst/>
            <a:rect l="l" t="t" r="r" b="b"/>
            <a:pathLst>
              <a:path w="58033" h="16308" extrusionOk="0">
                <a:moveTo>
                  <a:pt x="1" y="0"/>
                </a:moveTo>
                <a:lnTo>
                  <a:pt x="1" y="16308"/>
                </a:lnTo>
                <a:lnTo>
                  <a:pt x="58032" y="16308"/>
                </a:lnTo>
                <a:lnTo>
                  <a:pt x="5803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9" y="4789222"/>
            <a:ext cx="2239121" cy="354060"/>
          </a:xfrm>
          <a:custGeom>
            <a:avLst/>
            <a:gdLst/>
            <a:ahLst/>
            <a:cxnLst/>
            <a:rect l="l" t="t" r="r" b="b"/>
            <a:pathLst>
              <a:path w="69907" h="11054" extrusionOk="0">
                <a:moveTo>
                  <a:pt x="1" y="1"/>
                </a:moveTo>
                <a:lnTo>
                  <a:pt x="1" y="11054"/>
                </a:lnTo>
                <a:lnTo>
                  <a:pt x="69906" y="11054"/>
                </a:lnTo>
                <a:lnTo>
                  <a:pt x="699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430768" y="2571746"/>
            <a:ext cx="161495" cy="446626"/>
            <a:chOff x="10511443" y="2567621"/>
            <a:chExt cx="161495" cy="446626"/>
          </a:xfrm>
        </p:grpSpPr>
        <p:sp>
          <p:nvSpPr>
            <p:cNvPr id="16" name="Google Shape;16;p2"/>
            <p:cNvSpPr/>
            <p:nvPr/>
          </p:nvSpPr>
          <p:spPr>
            <a:xfrm>
              <a:off x="10538028" y="2583316"/>
              <a:ext cx="134910" cy="92054"/>
            </a:xfrm>
            <a:custGeom>
              <a:avLst/>
              <a:gdLst/>
              <a:ahLst/>
              <a:cxnLst/>
              <a:rect l="l" t="t" r="r" b="b"/>
              <a:pathLst>
                <a:path w="4212" h="2874" extrusionOk="0">
                  <a:moveTo>
                    <a:pt x="2106" y="1"/>
                  </a:moveTo>
                  <a:lnTo>
                    <a:pt x="1" y="2873"/>
                  </a:lnTo>
                  <a:lnTo>
                    <a:pt x="4211" y="2873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538028" y="2696478"/>
              <a:ext cx="134910" cy="91766"/>
            </a:xfrm>
            <a:custGeom>
              <a:avLst/>
              <a:gdLst/>
              <a:ahLst/>
              <a:cxnLst/>
              <a:rect l="l" t="t" r="r" b="b"/>
              <a:pathLst>
                <a:path w="4212" h="2865" extrusionOk="0">
                  <a:moveTo>
                    <a:pt x="2106" y="0"/>
                  </a:moveTo>
                  <a:lnTo>
                    <a:pt x="1" y="2864"/>
                  </a:lnTo>
                  <a:lnTo>
                    <a:pt x="4211" y="2864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538028" y="2809351"/>
              <a:ext cx="134910" cy="92022"/>
            </a:xfrm>
            <a:custGeom>
              <a:avLst/>
              <a:gdLst/>
              <a:ahLst/>
              <a:cxnLst/>
              <a:rect l="l" t="t" r="r" b="b"/>
              <a:pathLst>
                <a:path w="4212" h="2873" extrusionOk="0">
                  <a:moveTo>
                    <a:pt x="2106" y="0"/>
                  </a:moveTo>
                  <a:lnTo>
                    <a:pt x="1" y="2873"/>
                  </a:lnTo>
                  <a:lnTo>
                    <a:pt x="4211" y="287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538028" y="2922225"/>
              <a:ext cx="134910" cy="92022"/>
            </a:xfrm>
            <a:custGeom>
              <a:avLst/>
              <a:gdLst/>
              <a:ahLst/>
              <a:cxnLst/>
              <a:rect l="l" t="t" r="r" b="b"/>
              <a:pathLst>
                <a:path w="4212" h="2873" extrusionOk="0">
                  <a:moveTo>
                    <a:pt x="2106" y="0"/>
                  </a:moveTo>
                  <a:lnTo>
                    <a:pt x="1" y="2873"/>
                  </a:lnTo>
                  <a:lnTo>
                    <a:pt x="4211" y="287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511443" y="2567621"/>
              <a:ext cx="144071" cy="98300"/>
            </a:xfrm>
            <a:custGeom>
              <a:avLst/>
              <a:gdLst/>
              <a:ahLst/>
              <a:cxnLst/>
              <a:rect l="l" t="t" r="r" b="b"/>
              <a:pathLst>
                <a:path w="4498" h="3069" extrusionOk="0">
                  <a:moveTo>
                    <a:pt x="2249" y="250"/>
                  </a:moveTo>
                  <a:lnTo>
                    <a:pt x="4212" y="2926"/>
                  </a:lnTo>
                  <a:lnTo>
                    <a:pt x="286" y="2926"/>
                  </a:lnTo>
                  <a:lnTo>
                    <a:pt x="2249" y="250"/>
                  </a:lnTo>
                  <a:close/>
                  <a:moveTo>
                    <a:pt x="2249" y="0"/>
                  </a:moveTo>
                  <a:lnTo>
                    <a:pt x="1" y="3069"/>
                  </a:lnTo>
                  <a:lnTo>
                    <a:pt x="4497" y="306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511443" y="2680751"/>
              <a:ext cx="144071" cy="98044"/>
            </a:xfrm>
            <a:custGeom>
              <a:avLst/>
              <a:gdLst/>
              <a:ahLst/>
              <a:cxnLst/>
              <a:rect l="l" t="t" r="r" b="b"/>
              <a:pathLst>
                <a:path w="4498" h="3061" extrusionOk="0">
                  <a:moveTo>
                    <a:pt x="2249" y="242"/>
                  </a:moveTo>
                  <a:lnTo>
                    <a:pt x="4212" y="2918"/>
                  </a:lnTo>
                  <a:lnTo>
                    <a:pt x="286" y="2918"/>
                  </a:lnTo>
                  <a:lnTo>
                    <a:pt x="2249" y="242"/>
                  </a:lnTo>
                  <a:close/>
                  <a:moveTo>
                    <a:pt x="2249" y="1"/>
                  </a:moveTo>
                  <a:lnTo>
                    <a:pt x="1" y="3061"/>
                  </a:lnTo>
                  <a:lnTo>
                    <a:pt x="4497" y="3061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511443" y="2793625"/>
              <a:ext cx="144071" cy="98332"/>
            </a:xfrm>
            <a:custGeom>
              <a:avLst/>
              <a:gdLst/>
              <a:ahLst/>
              <a:cxnLst/>
              <a:rect l="l" t="t" r="r" b="b"/>
              <a:pathLst>
                <a:path w="4498" h="3070" extrusionOk="0">
                  <a:moveTo>
                    <a:pt x="2249" y="250"/>
                  </a:moveTo>
                  <a:lnTo>
                    <a:pt x="4212" y="2918"/>
                  </a:lnTo>
                  <a:lnTo>
                    <a:pt x="286" y="2918"/>
                  </a:lnTo>
                  <a:lnTo>
                    <a:pt x="2249" y="250"/>
                  </a:lnTo>
                  <a:close/>
                  <a:moveTo>
                    <a:pt x="2249" y="1"/>
                  </a:moveTo>
                  <a:lnTo>
                    <a:pt x="1" y="3069"/>
                  </a:lnTo>
                  <a:lnTo>
                    <a:pt x="4497" y="306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511443" y="2906498"/>
              <a:ext cx="144071" cy="98332"/>
            </a:xfrm>
            <a:custGeom>
              <a:avLst/>
              <a:gdLst/>
              <a:ahLst/>
              <a:cxnLst/>
              <a:rect l="l" t="t" r="r" b="b"/>
              <a:pathLst>
                <a:path w="4498" h="3070" extrusionOk="0">
                  <a:moveTo>
                    <a:pt x="2249" y="250"/>
                  </a:moveTo>
                  <a:lnTo>
                    <a:pt x="4212" y="2926"/>
                  </a:lnTo>
                  <a:lnTo>
                    <a:pt x="286" y="2926"/>
                  </a:lnTo>
                  <a:lnTo>
                    <a:pt x="2249" y="250"/>
                  </a:lnTo>
                  <a:close/>
                  <a:moveTo>
                    <a:pt x="2249" y="0"/>
                  </a:moveTo>
                  <a:lnTo>
                    <a:pt x="1" y="3069"/>
                  </a:lnTo>
                  <a:lnTo>
                    <a:pt x="4497" y="306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907062" y="1089757"/>
            <a:ext cx="685218" cy="542941"/>
            <a:chOff x="10029712" y="1089757"/>
            <a:chExt cx="685218" cy="542941"/>
          </a:xfrm>
        </p:grpSpPr>
        <p:sp>
          <p:nvSpPr>
            <p:cNvPr id="25" name="Google Shape;25;p2"/>
            <p:cNvSpPr/>
            <p:nvPr/>
          </p:nvSpPr>
          <p:spPr>
            <a:xfrm>
              <a:off x="10677775" y="1089757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77775" y="1258363"/>
              <a:ext cx="37155" cy="37155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677775" y="1426937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677775" y="1595511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515735" y="1089757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59"/>
                    <a:pt x="1" y="581"/>
                  </a:cubicBezTo>
                  <a:cubicBezTo>
                    <a:pt x="1" y="902"/>
                    <a:pt x="259" y="1160"/>
                    <a:pt x="581" y="1160"/>
                  </a:cubicBezTo>
                  <a:cubicBezTo>
                    <a:pt x="902" y="1160"/>
                    <a:pt x="1161" y="902"/>
                    <a:pt x="1161" y="581"/>
                  </a:cubicBezTo>
                  <a:cubicBezTo>
                    <a:pt x="1161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515735" y="1258363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515735" y="1426937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515735" y="1595511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60"/>
                    <a:pt x="1" y="581"/>
                  </a:cubicBezTo>
                  <a:cubicBezTo>
                    <a:pt x="1" y="902"/>
                    <a:pt x="259" y="1161"/>
                    <a:pt x="581" y="1161"/>
                  </a:cubicBezTo>
                  <a:cubicBezTo>
                    <a:pt x="902" y="1161"/>
                    <a:pt x="1161" y="902"/>
                    <a:pt x="1161" y="581"/>
                  </a:cubicBezTo>
                  <a:cubicBezTo>
                    <a:pt x="1161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0353728" y="1089757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1" y="259"/>
                    <a:pt x="1" y="581"/>
                  </a:cubicBezTo>
                  <a:cubicBezTo>
                    <a:pt x="1" y="902"/>
                    <a:pt x="259" y="1160"/>
                    <a:pt x="580" y="1160"/>
                  </a:cubicBezTo>
                  <a:cubicBezTo>
                    <a:pt x="902" y="1160"/>
                    <a:pt x="1160" y="902"/>
                    <a:pt x="1160" y="581"/>
                  </a:cubicBezTo>
                  <a:cubicBezTo>
                    <a:pt x="1160" y="259"/>
                    <a:pt x="902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0353728" y="1258363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0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0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353728" y="1426937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0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353728" y="1595511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1" y="260"/>
                    <a:pt x="1" y="581"/>
                  </a:cubicBezTo>
                  <a:cubicBezTo>
                    <a:pt x="1" y="902"/>
                    <a:pt x="259" y="1161"/>
                    <a:pt x="580" y="1161"/>
                  </a:cubicBezTo>
                  <a:cubicBezTo>
                    <a:pt x="902" y="1161"/>
                    <a:pt x="1160" y="902"/>
                    <a:pt x="1160" y="581"/>
                  </a:cubicBezTo>
                  <a:cubicBezTo>
                    <a:pt x="1160" y="260"/>
                    <a:pt x="902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0191720" y="1089757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91720" y="1258363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191720" y="1426937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0191720" y="1595511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029712" y="1089757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0029712" y="1258363"/>
              <a:ext cx="37155" cy="37155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029712" y="1426937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029712" y="1595511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7082370" y="4380039"/>
            <a:ext cx="685250" cy="542941"/>
            <a:chOff x="9849095" y="4380039"/>
            <a:chExt cx="685250" cy="542941"/>
          </a:xfrm>
        </p:grpSpPr>
        <p:sp>
          <p:nvSpPr>
            <p:cNvPr id="46" name="Google Shape;46;p2"/>
            <p:cNvSpPr/>
            <p:nvPr/>
          </p:nvSpPr>
          <p:spPr>
            <a:xfrm>
              <a:off x="9849095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49095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59"/>
                    <a:pt x="1" y="581"/>
                  </a:cubicBezTo>
                  <a:cubicBezTo>
                    <a:pt x="1" y="902"/>
                    <a:pt x="260" y="1160"/>
                    <a:pt x="581" y="1160"/>
                  </a:cubicBezTo>
                  <a:cubicBezTo>
                    <a:pt x="902" y="1160"/>
                    <a:pt x="1161" y="902"/>
                    <a:pt x="1161" y="581"/>
                  </a:cubicBezTo>
                  <a:cubicBezTo>
                    <a:pt x="1161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49095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49095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60"/>
                    <a:pt x="1" y="581"/>
                  </a:cubicBezTo>
                  <a:cubicBezTo>
                    <a:pt x="1" y="902"/>
                    <a:pt x="260" y="1161"/>
                    <a:pt x="581" y="1161"/>
                  </a:cubicBezTo>
                  <a:cubicBezTo>
                    <a:pt x="902" y="1161"/>
                    <a:pt x="1161" y="902"/>
                    <a:pt x="1161" y="581"/>
                  </a:cubicBezTo>
                  <a:cubicBezTo>
                    <a:pt x="1161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011135" y="4885824"/>
              <a:ext cx="37155" cy="37155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011135" y="4717218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011135" y="4548644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011135" y="4380039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173142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173142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0173142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0173142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0335150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335150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59"/>
                    <a:pt x="1" y="581"/>
                  </a:cubicBezTo>
                  <a:cubicBezTo>
                    <a:pt x="1" y="902"/>
                    <a:pt x="259" y="1160"/>
                    <a:pt x="581" y="1160"/>
                  </a:cubicBezTo>
                  <a:cubicBezTo>
                    <a:pt x="902" y="1160"/>
                    <a:pt x="1160" y="902"/>
                    <a:pt x="1160" y="581"/>
                  </a:cubicBezTo>
                  <a:cubicBezTo>
                    <a:pt x="1160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0335150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335150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60"/>
                    <a:pt x="1" y="581"/>
                  </a:cubicBezTo>
                  <a:cubicBezTo>
                    <a:pt x="1" y="902"/>
                    <a:pt x="259" y="1161"/>
                    <a:pt x="581" y="1161"/>
                  </a:cubicBezTo>
                  <a:cubicBezTo>
                    <a:pt x="902" y="1161"/>
                    <a:pt x="1160" y="902"/>
                    <a:pt x="1160" y="581"/>
                  </a:cubicBezTo>
                  <a:cubicBezTo>
                    <a:pt x="1160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497158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0497158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59"/>
                    <a:pt x="1" y="581"/>
                  </a:cubicBezTo>
                  <a:cubicBezTo>
                    <a:pt x="1" y="902"/>
                    <a:pt x="260" y="1160"/>
                    <a:pt x="581" y="1160"/>
                  </a:cubicBezTo>
                  <a:cubicBezTo>
                    <a:pt x="902" y="1160"/>
                    <a:pt x="1161" y="902"/>
                    <a:pt x="1161" y="581"/>
                  </a:cubicBezTo>
                  <a:cubicBezTo>
                    <a:pt x="1161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0497158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0497158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60"/>
                    <a:pt x="1" y="581"/>
                  </a:cubicBezTo>
                  <a:cubicBezTo>
                    <a:pt x="1" y="902"/>
                    <a:pt x="260" y="1161"/>
                    <a:pt x="581" y="1161"/>
                  </a:cubicBezTo>
                  <a:cubicBezTo>
                    <a:pt x="902" y="1161"/>
                    <a:pt x="1161" y="902"/>
                    <a:pt x="1161" y="581"/>
                  </a:cubicBezTo>
                  <a:cubicBezTo>
                    <a:pt x="1161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2"/>
          <p:cNvSpPr/>
          <p:nvPr/>
        </p:nvSpPr>
        <p:spPr>
          <a:xfrm>
            <a:off x="3622616" y="261109"/>
            <a:ext cx="1174732" cy="177766"/>
          </a:xfrm>
          <a:custGeom>
            <a:avLst/>
            <a:gdLst/>
            <a:ahLst/>
            <a:cxnLst/>
            <a:rect l="l" t="t" r="r" b="b"/>
            <a:pathLst>
              <a:path w="36676" h="5550" extrusionOk="0">
                <a:moveTo>
                  <a:pt x="1" y="1"/>
                </a:moveTo>
                <a:lnTo>
                  <a:pt x="1" y="5550"/>
                </a:lnTo>
                <a:lnTo>
                  <a:pt x="36675" y="5550"/>
                </a:lnTo>
                <a:lnTo>
                  <a:pt x="366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3"/>
          <p:cNvSpPr/>
          <p:nvPr/>
        </p:nvSpPr>
        <p:spPr>
          <a:xfrm>
            <a:off x="7653016" y="3729990"/>
            <a:ext cx="897256" cy="896968"/>
          </a:xfrm>
          <a:custGeom>
            <a:avLst/>
            <a:gdLst/>
            <a:ahLst/>
            <a:cxnLst/>
            <a:rect l="l" t="t" r="r" b="b"/>
            <a:pathLst>
              <a:path w="28013" h="28004" extrusionOk="0">
                <a:moveTo>
                  <a:pt x="0" y="1"/>
                </a:moveTo>
                <a:lnTo>
                  <a:pt x="0" y="28004"/>
                </a:lnTo>
                <a:lnTo>
                  <a:pt x="28012" y="28004"/>
                </a:lnTo>
                <a:lnTo>
                  <a:pt x="2801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3"/>
          <p:cNvSpPr/>
          <p:nvPr/>
        </p:nvSpPr>
        <p:spPr>
          <a:xfrm>
            <a:off x="6746342" y="-32"/>
            <a:ext cx="2139956" cy="361491"/>
          </a:xfrm>
          <a:custGeom>
            <a:avLst/>
            <a:gdLst/>
            <a:ahLst/>
            <a:cxnLst/>
            <a:rect l="l" t="t" r="r" b="b"/>
            <a:pathLst>
              <a:path w="66811" h="11286" extrusionOk="0">
                <a:moveTo>
                  <a:pt x="1" y="0"/>
                </a:moveTo>
                <a:lnTo>
                  <a:pt x="1" y="11285"/>
                </a:lnTo>
                <a:lnTo>
                  <a:pt x="66810" y="11285"/>
                </a:lnTo>
                <a:lnTo>
                  <a:pt x="668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3"/>
          <p:cNvSpPr/>
          <p:nvPr/>
        </p:nvSpPr>
        <p:spPr>
          <a:xfrm>
            <a:off x="2240490" y="-32"/>
            <a:ext cx="1858797" cy="522345"/>
          </a:xfrm>
          <a:custGeom>
            <a:avLst/>
            <a:gdLst/>
            <a:ahLst/>
            <a:cxnLst/>
            <a:rect l="l" t="t" r="r" b="b"/>
            <a:pathLst>
              <a:path w="58033" h="16308" extrusionOk="0">
                <a:moveTo>
                  <a:pt x="1" y="0"/>
                </a:moveTo>
                <a:lnTo>
                  <a:pt x="1" y="16308"/>
                </a:lnTo>
                <a:lnTo>
                  <a:pt x="58032" y="16308"/>
                </a:lnTo>
                <a:lnTo>
                  <a:pt x="5803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3"/>
          <p:cNvSpPr/>
          <p:nvPr/>
        </p:nvSpPr>
        <p:spPr>
          <a:xfrm>
            <a:off x="-9" y="4789222"/>
            <a:ext cx="2239121" cy="354060"/>
          </a:xfrm>
          <a:custGeom>
            <a:avLst/>
            <a:gdLst/>
            <a:ahLst/>
            <a:cxnLst/>
            <a:rect l="l" t="t" r="r" b="b"/>
            <a:pathLst>
              <a:path w="69907" h="11054" extrusionOk="0">
                <a:moveTo>
                  <a:pt x="1" y="1"/>
                </a:moveTo>
                <a:lnTo>
                  <a:pt x="1" y="11054"/>
                </a:lnTo>
                <a:lnTo>
                  <a:pt x="69906" y="11054"/>
                </a:lnTo>
                <a:lnTo>
                  <a:pt x="699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23"/>
          <p:cNvGrpSpPr/>
          <p:nvPr/>
        </p:nvGrpSpPr>
        <p:grpSpPr>
          <a:xfrm>
            <a:off x="8430768" y="2571746"/>
            <a:ext cx="161495" cy="446626"/>
            <a:chOff x="10511443" y="2567621"/>
            <a:chExt cx="161495" cy="446626"/>
          </a:xfrm>
        </p:grpSpPr>
        <p:sp>
          <p:nvSpPr>
            <p:cNvPr id="780" name="Google Shape;780;p23"/>
            <p:cNvSpPr/>
            <p:nvPr/>
          </p:nvSpPr>
          <p:spPr>
            <a:xfrm>
              <a:off x="10538028" y="2583316"/>
              <a:ext cx="134910" cy="92054"/>
            </a:xfrm>
            <a:custGeom>
              <a:avLst/>
              <a:gdLst/>
              <a:ahLst/>
              <a:cxnLst/>
              <a:rect l="l" t="t" r="r" b="b"/>
              <a:pathLst>
                <a:path w="4212" h="2874" extrusionOk="0">
                  <a:moveTo>
                    <a:pt x="2106" y="1"/>
                  </a:moveTo>
                  <a:lnTo>
                    <a:pt x="1" y="2873"/>
                  </a:lnTo>
                  <a:lnTo>
                    <a:pt x="4211" y="2873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10538028" y="2696478"/>
              <a:ext cx="134910" cy="91766"/>
            </a:xfrm>
            <a:custGeom>
              <a:avLst/>
              <a:gdLst/>
              <a:ahLst/>
              <a:cxnLst/>
              <a:rect l="l" t="t" r="r" b="b"/>
              <a:pathLst>
                <a:path w="4212" h="2865" extrusionOk="0">
                  <a:moveTo>
                    <a:pt x="2106" y="0"/>
                  </a:moveTo>
                  <a:lnTo>
                    <a:pt x="1" y="2864"/>
                  </a:lnTo>
                  <a:lnTo>
                    <a:pt x="4211" y="2864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10538028" y="2809351"/>
              <a:ext cx="134910" cy="92022"/>
            </a:xfrm>
            <a:custGeom>
              <a:avLst/>
              <a:gdLst/>
              <a:ahLst/>
              <a:cxnLst/>
              <a:rect l="l" t="t" r="r" b="b"/>
              <a:pathLst>
                <a:path w="4212" h="2873" extrusionOk="0">
                  <a:moveTo>
                    <a:pt x="2106" y="0"/>
                  </a:moveTo>
                  <a:lnTo>
                    <a:pt x="1" y="2873"/>
                  </a:lnTo>
                  <a:lnTo>
                    <a:pt x="4211" y="287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10538028" y="2922225"/>
              <a:ext cx="134910" cy="92022"/>
            </a:xfrm>
            <a:custGeom>
              <a:avLst/>
              <a:gdLst/>
              <a:ahLst/>
              <a:cxnLst/>
              <a:rect l="l" t="t" r="r" b="b"/>
              <a:pathLst>
                <a:path w="4212" h="2873" extrusionOk="0">
                  <a:moveTo>
                    <a:pt x="2106" y="0"/>
                  </a:moveTo>
                  <a:lnTo>
                    <a:pt x="1" y="2873"/>
                  </a:lnTo>
                  <a:lnTo>
                    <a:pt x="4211" y="287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10511443" y="2567621"/>
              <a:ext cx="144071" cy="98300"/>
            </a:xfrm>
            <a:custGeom>
              <a:avLst/>
              <a:gdLst/>
              <a:ahLst/>
              <a:cxnLst/>
              <a:rect l="l" t="t" r="r" b="b"/>
              <a:pathLst>
                <a:path w="4498" h="3069" extrusionOk="0">
                  <a:moveTo>
                    <a:pt x="2249" y="250"/>
                  </a:moveTo>
                  <a:lnTo>
                    <a:pt x="4212" y="2926"/>
                  </a:lnTo>
                  <a:lnTo>
                    <a:pt x="286" y="2926"/>
                  </a:lnTo>
                  <a:lnTo>
                    <a:pt x="2249" y="250"/>
                  </a:lnTo>
                  <a:close/>
                  <a:moveTo>
                    <a:pt x="2249" y="0"/>
                  </a:moveTo>
                  <a:lnTo>
                    <a:pt x="1" y="3069"/>
                  </a:lnTo>
                  <a:lnTo>
                    <a:pt x="4497" y="306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10511443" y="2680751"/>
              <a:ext cx="144071" cy="98044"/>
            </a:xfrm>
            <a:custGeom>
              <a:avLst/>
              <a:gdLst/>
              <a:ahLst/>
              <a:cxnLst/>
              <a:rect l="l" t="t" r="r" b="b"/>
              <a:pathLst>
                <a:path w="4498" h="3061" extrusionOk="0">
                  <a:moveTo>
                    <a:pt x="2249" y="242"/>
                  </a:moveTo>
                  <a:lnTo>
                    <a:pt x="4212" y="2918"/>
                  </a:lnTo>
                  <a:lnTo>
                    <a:pt x="286" y="2918"/>
                  </a:lnTo>
                  <a:lnTo>
                    <a:pt x="2249" y="242"/>
                  </a:lnTo>
                  <a:close/>
                  <a:moveTo>
                    <a:pt x="2249" y="1"/>
                  </a:moveTo>
                  <a:lnTo>
                    <a:pt x="1" y="3061"/>
                  </a:lnTo>
                  <a:lnTo>
                    <a:pt x="4497" y="3061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10511443" y="2793625"/>
              <a:ext cx="144071" cy="98332"/>
            </a:xfrm>
            <a:custGeom>
              <a:avLst/>
              <a:gdLst/>
              <a:ahLst/>
              <a:cxnLst/>
              <a:rect l="l" t="t" r="r" b="b"/>
              <a:pathLst>
                <a:path w="4498" h="3070" extrusionOk="0">
                  <a:moveTo>
                    <a:pt x="2249" y="250"/>
                  </a:moveTo>
                  <a:lnTo>
                    <a:pt x="4212" y="2918"/>
                  </a:lnTo>
                  <a:lnTo>
                    <a:pt x="286" y="2918"/>
                  </a:lnTo>
                  <a:lnTo>
                    <a:pt x="2249" y="250"/>
                  </a:lnTo>
                  <a:close/>
                  <a:moveTo>
                    <a:pt x="2249" y="1"/>
                  </a:moveTo>
                  <a:lnTo>
                    <a:pt x="1" y="3069"/>
                  </a:lnTo>
                  <a:lnTo>
                    <a:pt x="4497" y="306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10511443" y="2906498"/>
              <a:ext cx="144071" cy="98332"/>
            </a:xfrm>
            <a:custGeom>
              <a:avLst/>
              <a:gdLst/>
              <a:ahLst/>
              <a:cxnLst/>
              <a:rect l="l" t="t" r="r" b="b"/>
              <a:pathLst>
                <a:path w="4498" h="3070" extrusionOk="0">
                  <a:moveTo>
                    <a:pt x="2249" y="250"/>
                  </a:moveTo>
                  <a:lnTo>
                    <a:pt x="4212" y="2926"/>
                  </a:lnTo>
                  <a:lnTo>
                    <a:pt x="286" y="2926"/>
                  </a:lnTo>
                  <a:lnTo>
                    <a:pt x="2249" y="250"/>
                  </a:lnTo>
                  <a:close/>
                  <a:moveTo>
                    <a:pt x="2249" y="0"/>
                  </a:moveTo>
                  <a:lnTo>
                    <a:pt x="1" y="3069"/>
                  </a:lnTo>
                  <a:lnTo>
                    <a:pt x="4497" y="306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3"/>
          <p:cNvGrpSpPr/>
          <p:nvPr/>
        </p:nvGrpSpPr>
        <p:grpSpPr>
          <a:xfrm>
            <a:off x="7907062" y="1089757"/>
            <a:ext cx="685218" cy="542941"/>
            <a:chOff x="10029712" y="1089757"/>
            <a:chExt cx="685218" cy="542941"/>
          </a:xfrm>
        </p:grpSpPr>
        <p:sp>
          <p:nvSpPr>
            <p:cNvPr id="789" name="Google Shape;789;p23"/>
            <p:cNvSpPr/>
            <p:nvPr/>
          </p:nvSpPr>
          <p:spPr>
            <a:xfrm>
              <a:off x="10677775" y="1089757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10677775" y="1258363"/>
              <a:ext cx="37155" cy="37155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10677775" y="1426937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10677775" y="1595511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10515735" y="1089757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59"/>
                    <a:pt x="1" y="581"/>
                  </a:cubicBezTo>
                  <a:cubicBezTo>
                    <a:pt x="1" y="902"/>
                    <a:pt x="259" y="1160"/>
                    <a:pt x="581" y="1160"/>
                  </a:cubicBezTo>
                  <a:cubicBezTo>
                    <a:pt x="902" y="1160"/>
                    <a:pt x="1161" y="902"/>
                    <a:pt x="1161" y="581"/>
                  </a:cubicBezTo>
                  <a:cubicBezTo>
                    <a:pt x="1161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10515735" y="1258363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10515735" y="1426937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10515735" y="1595511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60"/>
                    <a:pt x="1" y="581"/>
                  </a:cubicBezTo>
                  <a:cubicBezTo>
                    <a:pt x="1" y="902"/>
                    <a:pt x="259" y="1161"/>
                    <a:pt x="581" y="1161"/>
                  </a:cubicBezTo>
                  <a:cubicBezTo>
                    <a:pt x="902" y="1161"/>
                    <a:pt x="1161" y="902"/>
                    <a:pt x="1161" y="581"/>
                  </a:cubicBezTo>
                  <a:cubicBezTo>
                    <a:pt x="1161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10353728" y="1089757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1" y="259"/>
                    <a:pt x="1" y="581"/>
                  </a:cubicBezTo>
                  <a:cubicBezTo>
                    <a:pt x="1" y="902"/>
                    <a:pt x="259" y="1160"/>
                    <a:pt x="580" y="1160"/>
                  </a:cubicBezTo>
                  <a:cubicBezTo>
                    <a:pt x="902" y="1160"/>
                    <a:pt x="1160" y="902"/>
                    <a:pt x="1160" y="581"/>
                  </a:cubicBezTo>
                  <a:cubicBezTo>
                    <a:pt x="1160" y="259"/>
                    <a:pt x="902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10353728" y="1258363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0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0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10353728" y="1426937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0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10353728" y="1595511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1" y="260"/>
                    <a:pt x="1" y="581"/>
                  </a:cubicBezTo>
                  <a:cubicBezTo>
                    <a:pt x="1" y="902"/>
                    <a:pt x="259" y="1161"/>
                    <a:pt x="580" y="1161"/>
                  </a:cubicBezTo>
                  <a:cubicBezTo>
                    <a:pt x="902" y="1161"/>
                    <a:pt x="1160" y="902"/>
                    <a:pt x="1160" y="581"/>
                  </a:cubicBezTo>
                  <a:cubicBezTo>
                    <a:pt x="1160" y="260"/>
                    <a:pt x="902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10191720" y="1089757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10191720" y="1258363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10191720" y="1426937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10191720" y="1595511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10029712" y="1089757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0029712" y="1258363"/>
              <a:ext cx="37155" cy="37155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0029712" y="1426937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0029712" y="1595511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23"/>
          <p:cNvGrpSpPr/>
          <p:nvPr/>
        </p:nvGrpSpPr>
        <p:grpSpPr>
          <a:xfrm>
            <a:off x="7082370" y="4380039"/>
            <a:ext cx="685250" cy="542941"/>
            <a:chOff x="9849095" y="4380039"/>
            <a:chExt cx="685250" cy="542941"/>
          </a:xfrm>
        </p:grpSpPr>
        <p:sp>
          <p:nvSpPr>
            <p:cNvPr id="810" name="Google Shape;810;p23"/>
            <p:cNvSpPr/>
            <p:nvPr/>
          </p:nvSpPr>
          <p:spPr>
            <a:xfrm>
              <a:off x="9849095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9849095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59"/>
                    <a:pt x="1" y="581"/>
                  </a:cubicBezTo>
                  <a:cubicBezTo>
                    <a:pt x="1" y="902"/>
                    <a:pt x="260" y="1160"/>
                    <a:pt x="581" y="1160"/>
                  </a:cubicBezTo>
                  <a:cubicBezTo>
                    <a:pt x="902" y="1160"/>
                    <a:pt x="1161" y="902"/>
                    <a:pt x="1161" y="581"/>
                  </a:cubicBezTo>
                  <a:cubicBezTo>
                    <a:pt x="1161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9849095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9849095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60"/>
                    <a:pt x="1" y="581"/>
                  </a:cubicBezTo>
                  <a:cubicBezTo>
                    <a:pt x="1" y="902"/>
                    <a:pt x="260" y="1161"/>
                    <a:pt x="581" y="1161"/>
                  </a:cubicBezTo>
                  <a:cubicBezTo>
                    <a:pt x="902" y="1161"/>
                    <a:pt x="1161" y="902"/>
                    <a:pt x="1161" y="581"/>
                  </a:cubicBezTo>
                  <a:cubicBezTo>
                    <a:pt x="1161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10011135" y="4885824"/>
              <a:ext cx="37155" cy="37155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10011135" y="4717218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10011135" y="4548644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10011135" y="4380039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10173142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10173142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10173142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10173142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10335150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10335150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59"/>
                    <a:pt x="1" y="581"/>
                  </a:cubicBezTo>
                  <a:cubicBezTo>
                    <a:pt x="1" y="902"/>
                    <a:pt x="259" y="1160"/>
                    <a:pt x="581" y="1160"/>
                  </a:cubicBezTo>
                  <a:cubicBezTo>
                    <a:pt x="902" y="1160"/>
                    <a:pt x="1160" y="902"/>
                    <a:pt x="1160" y="581"/>
                  </a:cubicBezTo>
                  <a:cubicBezTo>
                    <a:pt x="1160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10335150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10335150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60"/>
                    <a:pt x="1" y="581"/>
                  </a:cubicBezTo>
                  <a:cubicBezTo>
                    <a:pt x="1" y="902"/>
                    <a:pt x="259" y="1161"/>
                    <a:pt x="581" y="1161"/>
                  </a:cubicBezTo>
                  <a:cubicBezTo>
                    <a:pt x="902" y="1161"/>
                    <a:pt x="1160" y="902"/>
                    <a:pt x="1160" y="581"/>
                  </a:cubicBezTo>
                  <a:cubicBezTo>
                    <a:pt x="1160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10497158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10497158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59"/>
                    <a:pt x="1" y="581"/>
                  </a:cubicBezTo>
                  <a:cubicBezTo>
                    <a:pt x="1" y="902"/>
                    <a:pt x="260" y="1160"/>
                    <a:pt x="581" y="1160"/>
                  </a:cubicBezTo>
                  <a:cubicBezTo>
                    <a:pt x="902" y="1160"/>
                    <a:pt x="1161" y="902"/>
                    <a:pt x="1161" y="581"/>
                  </a:cubicBezTo>
                  <a:cubicBezTo>
                    <a:pt x="1161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10497158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10497158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60"/>
                    <a:pt x="1" y="581"/>
                  </a:cubicBezTo>
                  <a:cubicBezTo>
                    <a:pt x="1" y="902"/>
                    <a:pt x="260" y="1161"/>
                    <a:pt x="581" y="1161"/>
                  </a:cubicBezTo>
                  <a:cubicBezTo>
                    <a:pt x="902" y="1161"/>
                    <a:pt x="1161" y="902"/>
                    <a:pt x="1161" y="581"/>
                  </a:cubicBezTo>
                  <a:cubicBezTo>
                    <a:pt x="1161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23"/>
          <p:cNvSpPr/>
          <p:nvPr/>
        </p:nvSpPr>
        <p:spPr>
          <a:xfrm>
            <a:off x="3622616" y="261109"/>
            <a:ext cx="1174732" cy="177766"/>
          </a:xfrm>
          <a:custGeom>
            <a:avLst/>
            <a:gdLst/>
            <a:ahLst/>
            <a:cxnLst/>
            <a:rect l="l" t="t" r="r" b="b"/>
            <a:pathLst>
              <a:path w="36676" h="5550" extrusionOk="0">
                <a:moveTo>
                  <a:pt x="1" y="1"/>
                </a:moveTo>
                <a:lnTo>
                  <a:pt x="1" y="5550"/>
                </a:lnTo>
                <a:lnTo>
                  <a:pt x="36675" y="5550"/>
                </a:lnTo>
                <a:lnTo>
                  <a:pt x="366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24"/>
          <p:cNvGrpSpPr/>
          <p:nvPr/>
        </p:nvGrpSpPr>
        <p:grpSpPr>
          <a:xfrm>
            <a:off x="8430768" y="2571746"/>
            <a:ext cx="161495" cy="446626"/>
            <a:chOff x="10511443" y="2567621"/>
            <a:chExt cx="161495" cy="446626"/>
          </a:xfrm>
        </p:grpSpPr>
        <p:sp>
          <p:nvSpPr>
            <p:cNvPr id="833" name="Google Shape;833;p24"/>
            <p:cNvSpPr/>
            <p:nvPr/>
          </p:nvSpPr>
          <p:spPr>
            <a:xfrm>
              <a:off x="10538028" y="2583316"/>
              <a:ext cx="134910" cy="92054"/>
            </a:xfrm>
            <a:custGeom>
              <a:avLst/>
              <a:gdLst/>
              <a:ahLst/>
              <a:cxnLst/>
              <a:rect l="l" t="t" r="r" b="b"/>
              <a:pathLst>
                <a:path w="4212" h="2874" extrusionOk="0">
                  <a:moveTo>
                    <a:pt x="2106" y="1"/>
                  </a:moveTo>
                  <a:lnTo>
                    <a:pt x="1" y="2873"/>
                  </a:lnTo>
                  <a:lnTo>
                    <a:pt x="4211" y="2873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0538028" y="2696478"/>
              <a:ext cx="134910" cy="91766"/>
            </a:xfrm>
            <a:custGeom>
              <a:avLst/>
              <a:gdLst/>
              <a:ahLst/>
              <a:cxnLst/>
              <a:rect l="l" t="t" r="r" b="b"/>
              <a:pathLst>
                <a:path w="4212" h="2865" extrusionOk="0">
                  <a:moveTo>
                    <a:pt x="2106" y="0"/>
                  </a:moveTo>
                  <a:lnTo>
                    <a:pt x="1" y="2864"/>
                  </a:lnTo>
                  <a:lnTo>
                    <a:pt x="4211" y="2864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0538028" y="2809351"/>
              <a:ext cx="134910" cy="92022"/>
            </a:xfrm>
            <a:custGeom>
              <a:avLst/>
              <a:gdLst/>
              <a:ahLst/>
              <a:cxnLst/>
              <a:rect l="l" t="t" r="r" b="b"/>
              <a:pathLst>
                <a:path w="4212" h="2873" extrusionOk="0">
                  <a:moveTo>
                    <a:pt x="2106" y="0"/>
                  </a:moveTo>
                  <a:lnTo>
                    <a:pt x="1" y="2873"/>
                  </a:lnTo>
                  <a:lnTo>
                    <a:pt x="4211" y="287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0538028" y="2922225"/>
              <a:ext cx="134910" cy="92022"/>
            </a:xfrm>
            <a:custGeom>
              <a:avLst/>
              <a:gdLst/>
              <a:ahLst/>
              <a:cxnLst/>
              <a:rect l="l" t="t" r="r" b="b"/>
              <a:pathLst>
                <a:path w="4212" h="2873" extrusionOk="0">
                  <a:moveTo>
                    <a:pt x="2106" y="0"/>
                  </a:moveTo>
                  <a:lnTo>
                    <a:pt x="1" y="2873"/>
                  </a:lnTo>
                  <a:lnTo>
                    <a:pt x="4211" y="287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0511443" y="2567621"/>
              <a:ext cx="144071" cy="98300"/>
            </a:xfrm>
            <a:custGeom>
              <a:avLst/>
              <a:gdLst/>
              <a:ahLst/>
              <a:cxnLst/>
              <a:rect l="l" t="t" r="r" b="b"/>
              <a:pathLst>
                <a:path w="4498" h="3069" extrusionOk="0">
                  <a:moveTo>
                    <a:pt x="2249" y="250"/>
                  </a:moveTo>
                  <a:lnTo>
                    <a:pt x="4212" y="2926"/>
                  </a:lnTo>
                  <a:lnTo>
                    <a:pt x="286" y="2926"/>
                  </a:lnTo>
                  <a:lnTo>
                    <a:pt x="2249" y="250"/>
                  </a:lnTo>
                  <a:close/>
                  <a:moveTo>
                    <a:pt x="2249" y="0"/>
                  </a:moveTo>
                  <a:lnTo>
                    <a:pt x="1" y="3069"/>
                  </a:lnTo>
                  <a:lnTo>
                    <a:pt x="4497" y="306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0511443" y="2680751"/>
              <a:ext cx="144071" cy="98044"/>
            </a:xfrm>
            <a:custGeom>
              <a:avLst/>
              <a:gdLst/>
              <a:ahLst/>
              <a:cxnLst/>
              <a:rect l="l" t="t" r="r" b="b"/>
              <a:pathLst>
                <a:path w="4498" h="3061" extrusionOk="0">
                  <a:moveTo>
                    <a:pt x="2249" y="242"/>
                  </a:moveTo>
                  <a:lnTo>
                    <a:pt x="4212" y="2918"/>
                  </a:lnTo>
                  <a:lnTo>
                    <a:pt x="286" y="2918"/>
                  </a:lnTo>
                  <a:lnTo>
                    <a:pt x="2249" y="242"/>
                  </a:lnTo>
                  <a:close/>
                  <a:moveTo>
                    <a:pt x="2249" y="1"/>
                  </a:moveTo>
                  <a:lnTo>
                    <a:pt x="1" y="3061"/>
                  </a:lnTo>
                  <a:lnTo>
                    <a:pt x="4497" y="3061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10511443" y="2793625"/>
              <a:ext cx="144071" cy="98332"/>
            </a:xfrm>
            <a:custGeom>
              <a:avLst/>
              <a:gdLst/>
              <a:ahLst/>
              <a:cxnLst/>
              <a:rect l="l" t="t" r="r" b="b"/>
              <a:pathLst>
                <a:path w="4498" h="3070" extrusionOk="0">
                  <a:moveTo>
                    <a:pt x="2249" y="250"/>
                  </a:moveTo>
                  <a:lnTo>
                    <a:pt x="4212" y="2918"/>
                  </a:lnTo>
                  <a:lnTo>
                    <a:pt x="286" y="2918"/>
                  </a:lnTo>
                  <a:lnTo>
                    <a:pt x="2249" y="250"/>
                  </a:lnTo>
                  <a:close/>
                  <a:moveTo>
                    <a:pt x="2249" y="1"/>
                  </a:moveTo>
                  <a:lnTo>
                    <a:pt x="1" y="3069"/>
                  </a:lnTo>
                  <a:lnTo>
                    <a:pt x="4497" y="306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10511443" y="2906498"/>
              <a:ext cx="144071" cy="98332"/>
            </a:xfrm>
            <a:custGeom>
              <a:avLst/>
              <a:gdLst/>
              <a:ahLst/>
              <a:cxnLst/>
              <a:rect l="l" t="t" r="r" b="b"/>
              <a:pathLst>
                <a:path w="4498" h="3070" extrusionOk="0">
                  <a:moveTo>
                    <a:pt x="2249" y="250"/>
                  </a:moveTo>
                  <a:lnTo>
                    <a:pt x="4212" y="2926"/>
                  </a:lnTo>
                  <a:lnTo>
                    <a:pt x="286" y="2926"/>
                  </a:lnTo>
                  <a:lnTo>
                    <a:pt x="2249" y="250"/>
                  </a:lnTo>
                  <a:close/>
                  <a:moveTo>
                    <a:pt x="2249" y="0"/>
                  </a:moveTo>
                  <a:lnTo>
                    <a:pt x="1" y="3069"/>
                  </a:lnTo>
                  <a:lnTo>
                    <a:pt x="4497" y="306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24"/>
          <p:cNvSpPr/>
          <p:nvPr/>
        </p:nvSpPr>
        <p:spPr>
          <a:xfrm rot="-5400000">
            <a:off x="-942534" y="3846922"/>
            <a:ext cx="2239121" cy="354060"/>
          </a:xfrm>
          <a:custGeom>
            <a:avLst/>
            <a:gdLst/>
            <a:ahLst/>
            <a:cxnLst/>
            <a:rect l="l" t="t" r="r" b="b"/>
            <a:pathLst>
              <a:path w="69907" h="11054" extrusionOk="0">
                <a:moveTo>
                  <a:pt x="1" y="1"/>
                </a:moveTo>
                <a:lnTo>
                  <a:pt x="1" y="11054"/>
                </a:lnTo>
                <a:lnTo>
                  <a:pt x="69906" y="11054"/>
                </a:lnTo>
                <a:lnTo>
                  <a:pt x="699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4"/>
          <p:cNvSpPr/>
          <p:nvPr/>
        </p:nvSpPr>
        <p:spPr>
          <a:xfrm>
            <a:off x="-9" y="261109"/>
            <a:ext cx="1174732" cy="177766"/>
          </a:xfrm>
          <a:custGeom>
            <a:avLst/>
            <a:gdLst/>
            <a:ahLst/>
            <a:cxnLst/>
            <a:rect l="l" t="t" r="r" b="b"/>
            <a:pathLst>
              <a:path w="36676" h="5550" extrusionOk="0">
                <a:moveTo>
                  <a:pt x="1" y="1"/>
                </a:moveTo>
                <a:lnTo>
                  <a:pt x="1" y="5550"/>
                </a:lnTo>
                <a:lnTo>
                  <a:pt x="36675" y="5550"/>
                </a:lnTo>
                <a:lnTo>
                  <a:pt x="366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Google Shape;843;p24"/>
          <p:cNvGrpSpPr/>
          <p:nvPr/>
        </p:nvGrpSpPr>
        <p:grpSpPr>
          <a:xfrm rot="10800000">
            <a:off x="8088159" y="220291"/>
            <a:ext cx="685250" cy="542941"/>
            <a:chOff x="9849095" y="4380039"/>
            <a:chExt cx="685250" cy="542941"/>
          </a:xfrm>
        </p:grpSpPr>
        <p:sp>
          <p:nvSpPr>
            <p:cNvPr id="844" name="Google Shape;844;p24"/>
            <p:cNvSpPr/>
            <p:nvPr/>
          </p:nvSpPr>
          <p:spPr>
            <a:xfrm>
              <a:off x="9849095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9849095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59"/>
                    <a:pt x="1" y="581"/>
                  </a:cubicBezTo>
                  <a:cubicBezTo>
                    <a:pt x="1" y="902"/>
                    <a:pt x="260" y="1160"/>
                    <a:pt x="581" y="1160"/>
                  </a:cubicBezTo>
                  <a:cubicBezTo>
                    <a:pt x="902" y="1160"/>
                    <a:pt x="1161" y="902"/>
                    <a:pt x="1161" y="581"/>
                  </a:cubicBezTo>
                  <a:cubicBezTo>
                    <a:pt x="1161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9849095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9849095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60"/>
                    <a:pt x="1" y="581"/>
                  </a:cubicBezTo>
                  <a:cubicBezTo>
                    <a:pt x="1" y="902"/>
                    <a:pt x="260" y="1161"/>
                    <a:pt x="581" y="1161"/>
                  </a:cubicBezTo>
                  <a:cubicBezTo>
                    <a:pt x="902" y="1161"/>
                    <a:pt x="1161" y="902"/>
                    <a:pt x="1161" y="581"/>
                  </a:cubicBezTo>
                  <a:cubicBezTo>
                    <a:pt x="1161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10011135" y="4885824"/>
              <a:ext cx="37155" cy="37155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10011135" y="4717218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10011135" y="4548644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0011135" y="4380039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10173142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10173142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10173142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10173142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10335150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10335150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59"/>
                    <a:pt x="1" y="581"/>
                  </a:cubicBezTo>
                  <a:cubicBezTo>
                    <a:pt x="1" y="902"/>
                    <a:pt x="259" y="1160"/>
                    <a:pt x="581" y="1160"/>
                  </a:cubicBezTo>
                  <a:cubicBezTo>
                    <a:pt x="902" y="1160"/>
                    <a:pt x="1160" y="902"/>
                    <a:pt x="1160" y="581"/>
                  </a:cubicBezTo>
                  <a:cubicBezTo>
                    <a:pt x="1160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10335150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10335150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60"/>
                    <a:pt x="1" y="581"/>
                  </a:cubicBezTo>
                  <a:cubicBezTo>
                    <a:pt x="1" y="902"/>
                    <a:pt x="259" y="1161"/>
                    <a:pt x="581" y="1161"/>
                  </a:cubicBezTo>
                  <a:cubicBezTo>
                    <a:pt x="902" y="1161"/>
                    <a:pt x="1160" y="902"/>
                    <a:pt x="1160" y="581"/>
                  </a:cubicBezTo>
                  <a:cubicBezTo>
                    <a:pt x="1160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10497158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10497158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59"/>
                    <a:pt x="1" y="581"/>
                  </a:cubicBezTo>
                  <a:cubicBezTo>
                    <a:pt x="1" y="902"/>
                    <a:pt x="260" y="1160"/>
                    <a:pt x="581" y="1160"/>
                  </a:cubicBezTo>
                  <a:cubicBezTo>
                    <a:pt x="902" y="1160"/>
                    <a:pt x="1161" y="902"/>
                    <a:pt x="1161" y="581"/>
                  </a:cubicBezTo>
                  <a:cubicBezTo>
                    <a:pt x="1161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10497158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10497158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60"/>
                    <a:pt x="1" y="581"/>
                  </a:cubicBezTo>
                  <a:cubicBezTo>
                    <a:pt x="1" y="902"/>
                    <a:pt x="260" y="1161"/>
                    <a:pt x="581" y="1161"/>
                  </a:cubicBezTo>
                  <a:cubicBezTo>
                    <a:pt x="902" y="1161"/>
                    <a:pt x="1161" y="902"/>
                    <a:pt x="1161" y="581"/>
                  </a:cubicBezTo>
                  <a:cubicBezTo>
                    <a:pt x="1161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>
            <a:spLocks noGrp="1"/>
          </p:cNvSpPr>
          <p:nvPr>
            <p:ph type="title"/>
          </p:nvPr>
        </p:nvSpPr>
        <p:spPr>
          <a:xfrm>
            <a:off x="713225" y="774975"/>
            <a:ext cx="4294800" cy="12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7"/>
          <p:cNvSpPr txBox="1">
            <a:spLocks noGrp="1"/>
          </p:cNvSpPr>
          <p:nvPr>
            <p:ph type="subTitle" idx="1"/>
          </p:nvPr>
        </p:nvSpPr>
        <p:spPr>
          <a:xfrm>
            <a:off x="713225" y="207022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8" name="Google Shape;178;p7"/>
          <p:cNvSpPr>
            <a:spLocks noGrp="1"/>
          </p:cNvSpPr>
          <p:nvPr>
            <p:ph type="pic" idx="2"/>
          </p:nvPr>
        </p:nvSpPr>
        <p:spPr>
          <a:xfrm flipH="1">
            <a:off x="6357000" y="539500"/>
            <a:ext cx="2787000" cy="40644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79" name="Google Shape;179;p7"/>
          <p:cNvGrpSpPr/>
          <p:nvPr/>
        </p:nvGrpSpPr>
        <p:grpSpPr>
          <a:xfrm>
            <a:off x="3658191" y="458754"/>
            <a:ext cx="446626" cy="161495"/>
            <a:chOff x="7792641" y="970029"/>
            <a:chExt cx="446626" cy="161495"/>
          </a:xfrm>
        </p:grpSpPr>
        <p:sp>
          <p:nvSpPr>
            <p:cNvPr id="180" name="Google Shape;180;p7"/>
            <p:cNvSpPr/>
            <p:nvPr/>
          </p:nvSpPr>
          <p:spPr>
            <a:xfrm>
              <a:off x="7808336" y="970029"/>
              <a:ext cx="92054" cy="134910"/>
            </a:xfrm>
            <a:custGeom>
              <a:avLst/>
              <a:gdLst/>
              <a:ahLst/>
              <a:cxnLst/>
              <a:rect l="l" t="t" r="r" b="b"/>
              <a:pathLst>
                <a:path w="2874" h="4212" extrusionOk="0">
                  <a:moveTo>
                    <a:pt x="2873" y="1"/>
                  </a:moveTo>
                  <a:lnTo>
                    <a:pt x="1" y="2106"/>
                  </a:lnTo>
                  <a:lnTo>
                    <a:pt x="2873" y="4211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921209" y="970029"/>
              <a:ext cx="92054" cy="134910"/>
            </a:xfrm>
            <a:custGeom>
              <a:avLst/>
              <a:gdLst/>
              <a:ahLst/>
              <a:cxnLst/>
              <a:rect l="l" t="t" r="r" b="b"/>
              <a:pathLst>
                <a:path w="2874" h="4212" extrusionOk="0">
                  <a:moveTo>
                    <a:pt x="2873" y="1"/>
                  </a:moveTo>
                  <a:lnTo>
                    <a:pt x="1" y="2106"/>
                  </a:lnTo>
                  <a:lnTo>
                    <a:pt x="2873" y="4211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8034371" y="970029"/>
              <a:ext cx="91766" cy="134910"/>
            </a:xfrm>
            <a:custGeom>
              <a:avLst/>
              <a:gdLst/>
              <a:ahLst/>
              <a:cxnLst/>
              <a:rect l="l" t="t" r="r" b="b"/>
              <a:pathLst>
                <a:path w="2865" h="4212" extrusionOk="0">
                  <a:moveTo>
                    <a:pt x="2864" y="1"/>
                  </a:moveTo>
                  <a:lnTo>
                    <a:pt x="0" y="2106"/>
                  </a:lnTo>
                  <a:lnTo>
                    <a:pt x="2864" y="4211"/>
                  </a:lnTo>
                  <a:lnTo>
                    <a:pt x="28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8147245" y="970029"/>
              <a:ext cx="92022" cy="134910"/>
            </a:xfrm>
            <a:custGeom>
              <a:avLst/>
              <a:gdLst/>
              <a:ahLst/>
              <a:cxnLst/>
              <a:rect l="l" t="t" r="r" b="b"/>
              <a:pathLst>
                <a:path w="2873" h="4212" extrusionOk="0">
                  <a:moveTo>
                    <a:pt x="2873" y="1"/>
                  </a:moveTo>
                  <a:lnTo>
                    <a:pt x="0" y="2106"/>
                  </a:lnTo>
                  <a:lnTo>
                    <a:pt x="2873" y="4211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7792641" y="987453"/>
              <a:ext cx="98332" cy="144071"/>
            </a:xfrm>
            <a:custGeom>
              <a:avLst/>
              <a:gdLst/>
              <a:ahLst/>
              <a:cxnLst/>
              <a:rect l="l" t="t" r="r" b="b"/>
              <a:pathLst>
                <a:path w="3070" h="4498" extrusionOk="0">
                  <a:moveTo>
                    <a:pt x="2917" y="286"/>
                  </a:moveTo>
                  <a:lnTo>
                    <a:pt x="2917" y="4212"/>
                  </a:lnTo>
                  <a:lnTo>
                    <a:pt x="250" y="2249"/>
                  </a:lnTo>
                  <a:lnTo>
                    <a:pt x="2917" y="286"/>
                  </a:lnTo>
                  <a:close/>
                  <a:moveTo>
                    <a:pt x="3069" y="1"/>
                  </a:moveTo>
                  <a:lnTo>
                    <a:pt x="0" y="2249"/>
                  </a:lnTo>
                  <a:lnTo>
                    <a:pt x="3069" y="4497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905515" y="987453"/>
              <a:ext cx="98300" cy="144071"/>
            </a:xfrm>
            <a:custGeom>
              <a:avLst/>
              <a:gdLst/>
              <a:ahLst/>
              <a:cxnLst/>
              <a:rect l="l" t="t" r="r" b="b"/>
              <a:pathLst>
                <a:path w="3069" h="4498" extrusionOk="0">
                  <a:moveTo>
                    <a:pt x="2926" y="286"/>
                  </a:moveTo>
                  <a:lnTo>
                    <a:pt x="2926" y="4212"/>
                  </a:lnTo>
                  <a:lnTo>
                    <a:pt x="250" y="2249"/>
                  </a:lnTo>
                  <a:lnTo>
                    <a:pt x="2926" y="286"/>
                  </a:lnTo>
                  <a:close/>
                  <a:moveTo>
                    <a:pt x="3069" y="1"/>
                  </a:moveTo>
                  <a:lnTo>
                    <a:pt x="0" y="2249"/>
                  </a:lnTo>
                  <a:lnTo>
                    <a:pt x="3069" y="4497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8018645" y="987453"/>
              <a:ext cx="98044" cy="144071"/>
            </a:xfrm>
            <a:custGeom>
              <a:avLst/>
              <a:gdLst/>
              <a:ahLst/>
              <a:cxnLst/>
              <a:rect l="l" t="t" r="r" b="b"/>
              <a:pathLst>
                <a:path w="3061" h="4498" extrusionOk="0">
                  <a:moveTo>
                    <a:pt x="2918" y="286"/>
                  </a:moveTo>
                  <a:lnTo>
                    <a:pt x="2918" y="4212"/>
                  </a:lnTo>
                  <a:lnTo>
                    <a:pt x="242" y="2249"/>
                  </a:lnTo>
                  <a:lnTo>
                    <a:pt x="2918" y="286"/>
                  </a:lnTo>
                  <a:close/>
                  <a:moveTo>
                    <a:pt x="3061" y="1"/>
                  </a:moveTo>
                  <a:lnTo>
                    <a:pt x="1" y="2249"/>
                  </a:lnTo>
                  <a:lnTo>
                    <a:pt x="3061" y="4497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8131518" y="987453"/>
              <a:ext cx="98332" cy="144071"/>
            </a:xfrm>
            <a:custGeom>
              <a:avLst/>
              <a:gdLst/>
              <a:ahLst/>
              <a:cxnLst/>
              <a:rect l="l" t="t" r="r" b="b"/>
              <a:pathLst>
                <a:path w="3070" h="4498" extrusionOk="0">
                  <a:moveTo>
                    <a:pt x="2918" y="286"/>
                  </a:moveTo>
                  <a:lnTo>
                    <a:pt x="2918" y="4212"/>
                  </a:lnTo>
                  <a:lnTo>
                    <a:pt x="250" y="2249"/>
                  </a:lnTo>
                  <a:lnTo>
                    <a:pt x="2918" y="286"/>
                  </a:lnTo>
                  <a:close/>
                  <a:moveTo>
                    <a:pt x="3069" y="1"/>
                  </a:moveTo>
                  <a:lnTo>
                    <a:pt x="1" y="2249"/>
                  </a:lnTo>
                  <a:lnTo>
                    <a:pt x="3069" y="4497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7"/>
          <p:cNvSpPr/>
          <p:nvPr/>
        </p:nvSpPr>
        <p:spPr>
          <a:xfrm flipH="1">
            <a:off x="698051" y="-32"/>
            <a:ext cx="1858797" cy="522345"/>
          </a:xfrm>
          <a:custGeom>
            <a:avLst/>
            <a:gdLst/>
            <a:ahLst/>
            <a:cxnLst/>
            <a:rect l="l" t="t" r="r" b="b"/>
            <a:pathLst>
              <a:path w="58033" h="16308" extrusionOk="0">
                <a:moveTo>
                  <a:pt x="1" y="0"/>
                </a:moveTo>
                <a:lnTo>
                  <a:pt x="1" y="16308"/>
                </a:lnTo>
                <a:lnTo>
                  <a:pt x="58032" y="16308"/>
                </a:lnTo>
                <a:lnTo>
                  <a:pt x="5803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"/>
          <p:cNvSpPr/>
          <p:nvPr/>
        </p:nvSpPr>
        <p:spPr>
          <a:xfrm flipH="1">
            <a:off x="-10" y="261109"/>
            <a:ext cx="1174732" cy="177766"/>
          </a:xfrm>
          <a:custGeom>
            <a:avLst/>
            <a:gdLst/>
            <a:ahLst/>
            <a:cxnLst/>
            <a:rect l="l" t="t" r="r" b="b"/>
            <a:pathLst>
              <a:path w="36676" h="5550" extrusionOk="0">
                <a:moveTo>
                  <a:pt x="1" y="1"/>
                </a:moveTo>
                <a:lnTo>
                  <a:pt x="1" y="5550"/>
                </a:lnTo>
                <a:lnTo>
                  <a:pt x="36675" y="5550"/>
                </a:lnTo>
                <a:lnTo>
                  <a:pt x="366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6904891" y="4789222"/>
            <a:ext cx="2239121" cy="354060"/>
          </a:xfrm>
          <a:custGeom>
            <a:avLst/>
            <a:gdLst/>
            <a:ahLst/>
            <a:cxnLst/>
            <a:rect l="l" t="t" r="r" b="b"/>
            <a:pathLst>
              <a:path w="69907" h="11054" extrusionOk="0">
                <a:moveTo>
                  <a:pt x="1" y="1"/>
                </a:moveTo>
                <a:lnTo>
                  <a:pt x="1" y="11054"/>
                </a:lnTo>
                <a:lnTo>
                  <a:pt x="69906" y="11054"/>
                </a:lnTo>
                <a:lnTo>
                  <a:pt x="699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2" hasCustomPrompt="1"/>
          </p:nvPr>
        </p:nvSpPr>
        <p:spPr>
          <a:xfrm>
            <a:off x="1568338" y="13198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6840963" y="30268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4" hasCustomPrompt="1"/>
          </p:nvPr>
        </p:nvSpPr>
        <p:spPr>
          <a:xfrm>
            <a:off x="1568338" y="18888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6840963" y="35958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6" hasCustomPrompt="1"/>
          </p:nvPr>
        </p:nvSpPr>
        <p:spPr>
          <a:xfrm>
            <a:off x="1568338" y="24578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6840963" y="41648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1"/>
          </p:nvPr>
        </p:nvSpPr>
        <p:spPr>
          <a:xfrm>
            <a:off x="2362413" y="1319850"/>
            <a:ext cx="2786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8"/>
          </p:nvPr>
        </p:nvSpPr>
        <p:spPr>
          <a:xfrm>
            <a:off x="2362413" y="1888850"/>
            <a:ext cx="2786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9"/>
          </p:nvPr>
        </p:nvSpPr>
        <p:spPr>
          <a:xfrm>
            <a:off x="2362413" y="2457850"/>
            <a:ext cx="2786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13"/>
          </p:nvPr>
        </p:nvSpPr>
        <p:spPr>
          <a:xfrm flipH="1">
            <a:off x="3989163" y="3026850"/>
            <a:ext cx="28518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14"/>
          </p:nvPr>
        </p:nvSpPr>
        <p:spPr>
          <a:xfrm flipH="1">
            <a:off x="3989163" y="3595850"/>
            <a:ext cx="28518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subTitle" idx="15"/>
          </p:nvPr>
        </p:nvSpPr>
        <p:spPr>
          <a:xfrm flipH="1">
            <a:off x="3989163" y="4164850"/>
            <a:ext cx="28518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3" name="Google Shape;283;p13"/>
          <p:cNvSpPr/>
          <p:nvPr/>
        </p:nvSpPr>
        <p:spPr>
          <a:xfrm flipH="1">
            <a:off x="7285201" y="-32"/>
            <a:ext cx="1858797" cy="522345"/>
          </a:xfrm>
          <a:custGeom>
            <a:avLst/>
            <a:gdLst/>
            <a:ahLst/>
            <a:cxnLst/>
            <a:rect l="l" t="t" r="r" b="b"/>
            <a:pathLst>
              <a:path w="58033" h="16308" extrusionOk="0">
                <a:moveTo>
                  <a:pt x="1" y="0"/>
                </a:moveTo>
                <a:lnTo>
                  <a:pt x="1" y="16308"/>
                </a:lnTo>
                <a:lnTo>
                  <a:pt x="58032" y="16308"/>
                </a:lnTo>
                <a:lnTo>
                  <a:pt x="5803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"/>
          <p:cNvSpPr/>
          <p:nvPr/>
        </p:nvSpPr>
        <p:spPr>
          <a:xfrm flipH="1">
            <a:off x="6587140" y="261109"/>
            <a:ext cx="1174732" cy="177766"/>
          </a:xfrm>
          <a:custGeom>
            <a:avLst/>
            <a:gdLst/>
            <a:ahLst/>
            <a:cxnLst/>
            <a:rect l="l" t="t" r="r" b="b"/>
            <a:pathLst>
              <a:path w="36676" h="5550" extrusionOk="0">
                <a:moveTo>
                  <a:pt x="1" y="1"/>
                </a:moveTo>
                <a:lnTo>
                  <a:pt x="1" y="5550"/>
                </a:lnTo>
                <a:lnTo>
                  <a:pt x="36675" y="5550"/>
                </a:lnTo>
                <a:lnTo>
                  <a:pt x="366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13"/>
          <p:cNvGrpSpPr/>
          <p:nvPr/>
        </p:nvGrpSpPr>
        <p:grpSpPr>
          <a:xfrm>
            <a:off x="8430768" y="2348434"/>
            <a:ext cx="161495" cy="446626"/>
            <a:chOff x="10511443" y="2567621"/>
            <a:chExt cx="161495" cy="446626"/>
          </a:xfrm>
        </p:grpSpPr>
        <p:sp>
          <p:nvSpPr>
            <p:cNvPr id="286" name="Google Shape;286;p13"/>
            <p:cNvSpPr/>
            <p:nvPr/>
          </p:nvSpPr>
          <p:spPr>
            <a:xfrm>
              <a:off x="10538028" y="2583316"/>
              <a:ext cx="134910" cy="92054"/>
            </a:xfrm>
            <a:custGeom>
              <a:avLst/>
              <a:gdLst/>
              <a:ahLst/>
              <a:cxnLst/>
              <a:rect l="l" t="t" r="r" b="b"/>
              <a:pathLst>
                <a:path w="4212" h="2874" extrusionOk="0">
                  <a:moveTo>
                    <a:pt x="2106" y="1"/>
                  </a:moveTo>
                  <a:lnTo>
                    <a:pt x="1" y="2873"/>
                  </a:lnTo>
                  <a:lnTo>
                    <a:pt x="4211" y="2873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10538028" y="2696478"/>
              <a:ext cx="134910" cy="91766"/>
            </a:xfrm>
            <a:custGeom>
              <a:avLst/>
              <a:gdLst/>
              <a:ahLst/>
              <a:cxnLst/>
              <a:rect l="l" t="t" r="r" b="b"/>
              <a:pathLst>
                <a:path w="4212" h="2865" extrusionOk="0">
                  <a:moveTo>
                    <a:pt x="2106" y="0"/>
                  </a:moveTo>
                  <a:lnTo>
                    <a:pt x="1" y="2864"/>
                  </a:lnTo>
                  <a:lnTo>
                    <a:pt x="4211" y="2864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10538028" y="2809351"/>
              <a:ext cx="134910" cy="92022"/>
            </a:xfrm>
            <a:custGeom>
              <a:avLst/>
              <a:gdLst/>
              <a:ahLst/>
              <a:cxnLst/>
              <a:rect l="l" t="t" r="r" b="b"/>
              <a:pathLst>
                <a:path w="4212" h="2873" extrusionOk="0">
                  <a:moveTo>
                    <a:pt x="2106" y="0"/>
                  </a:moveTo>
                  <a:lnTo>
                    <a:pt x="1" y="2873"/>
                  </a:lnTo>
                  <a:lnTo>
                    <a:pt x="4211" y="287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10538028" y="2922225"/>
              <a:ext cx="134910" cy="92022"/>
            </a:xfrm>
            <a:custGeom>
              <a:avLst/>
              <a:gdLst/>
              <a:ahLst/>
              <a:cxnLst/>
              <a:rect l="l" t="t" r="r" b="b"/>
              <a:pathLst>
                <a:path w="4212" h="2873" extrusionOk="0">
                  <a:moveTo>
                    <a:pt x="2106" y="0"/>
                  </a:moveTo>
                  <a:lnTo>
                    <a:pt x="1" y="2873"/>
                  </a:lnTo>
                  <a:lnTo>
                    <a:pt x="4211" y="287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10511443" y="2567621"/>
              <a:ext cx="144071" cy="98300"/>
            </a:xfrm>
            <a:custGeom>
              <a:avLst/>
              <a:gdLst/>
              <a:ahLst/>
              <a:cxnLst/>
              <a:rect l="l" t="t" r="r" b="b"/>
              <a:pathLst>
                <a:path w="4498" h="3069" extrusionOk="0">
                  <a:moveTo>
                    <a:pt x="2249" y="250"/>
                  </a:moveTo>
                  <a:lnTo>
                    <a:pt x="4212" y="2926"/>
                  </a:lnTo>
                  <a:lnTo>
                    <a:pt x="286" y="2926"/>
                  </a:lnTo>
                  <a:lnTo>
                    <a:pt x="2249" y="250"/>
                  </a:lnTo>
                  <a:close/>
                  <a:moveTo>
                    <a:pt x="2249" y="0"/>
                  </a:moveTo>
                  <a:lnTo>
                    <a:pt x="1" y="3069"/>
                  </a:lnTo>
                  <a:lnTo>
                    <a:pt x="4497" y="306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10511443" y="2680751"/>
              <a:ext cx="144071" cy="98044"/>
            </a:xfrm>
            <a:custGeom>
              <a:avLst/>
              <a:gdLst/>
              <a:ahLst/>
              <a:cxnLst/>
              <a:rect l="l" t="t" r="r" b="b"/>
              <a:pathLst>
                <a:path w="4498" h="3061" extrusionOk="0">
                  <a:moveTo>
                    <a:pt x="2249" y="242"/>
                  </a:moveTo>
                  <a:lnTo>
                    <a:pt x="4212" y="2918"/>
                  </a:lnTo>
                  <a:lnTo>
                    <a:pt x="286" y="2918"/>
                  </a:lnTo>
                  <a:lnTo>
                    <a:pt x="2249" y="242"/>
                  </a:lnTo>
                  <a:close/>
                  <a:moveTo>
                    <a:pt x="2249" y="1"/>
                  </a:moveTo>
                  <a:lnTo>
                    <a:pt x="1" y="3061"/>
                  </a:lnTo>
                  <a:lnTo>
                    <a:pt x="4497" y="3061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10511443" y="2793625"/>
              <a:ext cx="144071" cy="98332"/>
            </a:xfrm>
            <a:custGeom>
              <a:avLst/>
              <a:gdLst/>
              <a:ahLst/>
              <a:cxnLst/>
              <a:rect l="l" t="t" r="r" b="b"/>
              <a:pathLst>
                <a:path w="4498" h="3070" extrusionOk="0">
                  <a:moveTo>
                    <a:pt x="2249" y="250"/>
                  </a:moveTo>
                  <a:lnTo>
                    <a:pt x="4212" y="2918"/>
                  </a:lnTo>
                  <a:lnTo>
                    <a:pt x="286" y="2918"/>
                  </a:lnTo>
                  <a:lnTo>
                    <a:pt x="2249" y="250"/>
                  </a:lnTo>
                  <a:close/>
                  <a:moveTo>
                    <a:pt x="2249" y="1"/>
                  </a:moveTo>
                  <a:lnTo>
                    <a:pt x="1" y="3069"/>
                  </a:lnTo>
                  <a:lnTo>
                    <a:pt x="4497" y="306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10511443" y="2906498"/>
              <a:ext cx="144071" cy="98332"/>
            </a:xfrm>
            <a:custGeom>
              <a:avLst/>
              <a:gdLst/>
              <a:ahLst/>
              <a:cxnLst/>
              <a:rect l="l" t="t" r="r" b="b"/>
              <a:pathLst>
                <a:path w="4498" h="3070" extrusionOk="0">
                  <a:moveTo>
                    <a:pt x="2249" y="250"/>
                  </a:moveTo>
                  <a:lnTo>
                    <a:pt x="4212" y="2926"/>
                  </a:lnTo>
                  <a:lnTo>
                    <a:pt x="286" y="2926"/>
                  </a:lnTo>
                  <a:lnTo>
                    <a:pt x="2249" y="250"/>
                  </a:lnTo>
                  <a:close/>
                  <a:moveTo>
                    <a:pt x="2249" y="0"/>
                  </a:moveTo>
                  <a:lnTo>
                    <a:pt x="1" y="3069"/>
                  </a:lnTo>
                  <a:lnTo>
                    <a:pt x="4497" y="306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13"/>
          <p:cNvGrpSpPr/>
          <p:nvPr/>
        </p:nvGrpSpPr>
        <p:grpSpPr>
          <a:xfrm>
            <a:off x="7907062" y="1089757"/>
            <a:ext cx="685218" cy="542941"/>
            <a:chOff x="10029712" y="1089757"/>
            <a:chExt cx="685218" cy="542941"/>
          </a:xfrm>
        </p:grpSpPr>
        <p:sp>
          <p:nvSpPr>
            <p:cNvPr id="295" name="Google Shape;295;p13"/>
            <p:cNvSpPr/>
            <p:nvPr/>
          </p:nvSpPr>
          <p:spPr>
            <a:xfrm>
              <a:off x="10677775" y="1089757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10677775" y="1258363"/>
              <a:ext cx="37155" cy="37155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0677775" y="1426937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10677775" y="1595511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10515735" y="1089757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59"/>
                    <a:pt x="1" y="581"/>
                  </a:cubicBezTo>
                  <a:cubicBezTo>
                    <a:pt x="1" y="902"/>
                    <a:pt x="259" y="1160"/>
                    <a:pt x="581" y="1160"/>
                  </a:cubicBezTo>
                  <a:cubicBezTo>
                    <a:pt x="902" y="1160"/>
                    <a:pt x="1161" y="902"/>
                    <a:pt x="1161" y="581"/>
                  </a:cubicBezTo>
                  <a:cubicBezTo>
                    <a:pt x="1161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10515735" y="1258363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0515735" y="1426937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0515735" y="1595511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60"/>
                    <a:pt x="1" y="581"/>
                  </a:cubicBezTo>
                  <a:cubicBezTo>
                    <a:pt x="1" y="902"/>
                    <a:pt x="259" y="1161"/>
                    <a:pt x="581" y="1161"/>
                  </a:cubicBezTo>
                  <a:cubicBezTo>
                    <a:pt x="902" y="1161"/>
                    <a:pt x="1161" y="902"/>
                    <a:pt x="1161" y="581"/>
                  </a:cubicBezTo>
                  <a:cubicBezTo>
                    <a:pt x="1161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10353728" y="1089757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1" y="259"/>
                    <a:pt x="1" y="581"/>
                  </a:cubicBezTo>
                  <a:cubicBezTo>
                    <a:pt x="1" y="902"/>
                    <a:pt x="259" y="1160"/>
                    <a:pt x="580" y="1160"/>
                  </a:cubicBezTo>
                  <a:cubicBezTo>
                    <a:pt x="902" y="1160"/>
                    <a:pt x="1160" y="902"/>
                    <a:pt x="1160" y="581"/>
                  </a:cubicBezTo>
                  <a:cubicBezTo>
                    <a:pt x="1160" y="259"/>
                    <a:pt x="902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10353728" y="1258363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0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0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0353728" y="1426937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0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10353728" y="1595511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1" y="260"/>
                    <a:pt x="1" y="581"/>
                  </a:cubicBezTo>
                  <a:cubicBezTo>
                    <a:pt x="1" y="902"/>
                    <a:pt x="259" y="1161"/>
                    <a:pt x="580" y="1161"/>
                  </a:cubicBezTo>
                  <a:cubicBezTo>
                    <a:pt x="902" y="1161"/>
                    <a:pt x="1160" y="902"/>
                    <a:pt x="1160" y="581"/>
                  </a:cubicBezTo>
                  <a:cubicBezTo>
                    <a:pt x="1160" y="260"/>
                    <a:pt x="902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10191720" y="1089757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10191720" y="1258363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10191720" y="1426937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10191720" y="1595511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10029712" y="1089757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10029712" y="1258363"/>
              <a:ext cx="37155" cy="37155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10029712" y="1426937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10029712" y="1595511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3"/>
          <p:cNvSpPr/>
          <p:nvPr/>
        </p:nvSpPr>
        <p:spPr>
          <a:xfrm>
            <a:off x="-9" y="4789222"/>
            <a:ext cx="2239121" cy="354060"/>
          </a:xfrm>
          <a:custGeom>
            <a:avLst/>
            <a:gdLst/>
            <a:ahLst/>
            <a:cxnLst/>
            <a:rect l="l" t="t" r="r" b="b"/>
            <a:pathLst>
              <a:path w="69907" h="11054" extrusionOk="0">
                <a:moveTo>
                  <a:pt x="1" y="1"/>
                </a:moveTo>
                <a:lnTo>
                  <a:pt x="1" y="11054"/>
                </a:lnTo>
                <a:lnTo>
                  <a:pt x="69906" y="11054"/>
                </a:lnTo>
                <a:lnTo>
                  <a:pt x="699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3"/>
          <p:cNvGrpSpPr/>
          <p:nvPr/>
        </p:nvGrpSpPr>
        <p:grpSpPr>
          <a:xfrm>
            <a:off x="370595" y="4380039"/>
            <a:ext cx="685250" cy="542941"/>
            <a:chOff x="9849095" y="4380039"/>
            <a:chExt cx="685250" cy="542941"/>
          </a:xfrm>
        </p:grpSpPr>
        <p:sp>
          <p:nvSpPr>
            <p:cNvPr id="317" name="Google Shape;317;p13"/>
            <p:cNvSpPr/>
            <p:nvPr/>
          </p:nvSpPr>
          <p:spPr>
            <a:xfrm>
              <a:off x="9849095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9849095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59"/>
                    <a:pt x="1" y="581"/>
                  </a:cubicBezTo>
                  <a:cubicBezTo>
                    <a:pt x="1" y="902"/>
                    <a:pt x="260" y="1160"/>
                    <a:pt x="581" y="1160"/>
                  </a:cubicBezTo>
                  <a:cubicBezTo>
                    <a:pt x="902" y="1160"/>
                    <a:pt x="1161" y="902"/>
                    <a:pt x="1161" y="581"/>
                  </a:cubicBezTo>
                  <a:cubicBezTo>
                    <a:pt x="1161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9849095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9849095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60"/>
                    <a:pt x="1" y="581"/>
                  </a:cubicBezTo>
                  <a:cubicBezTo>
                    <a:pt x="1" y="902"/>
                    <a:pt x="260" y="1161"/>
                    <a:pt x="581" y="1161"/>
                  </a:cubicBezTo>
                  <a:cubicBezTo>
                    <a:pt x="902" y="1161"/>
                    <a:pt x="1161" y="902"/>
                    <a:pt x="1161" y="581"/>
                  </a:cubicBezTo>
                  <a:cubicBezTo>
                    <a:pt x="1161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10011135" y="4885824"/>
              <a:ext cx="37155" cy="37155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10011135" y="4717218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10011135" y="4548644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10011135" y="4380039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10173142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10173142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10173142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10173142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0335150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10335150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59"/>
                    <a:pt x="1" y="581"/>
                  </a:cubicBezTo>
                  <a:cubicBezTo>
                    <a:pt x="1" y="902"/>
                    <a:pt x="259" y="1160"/>
                    <a:pt x="581" y="1160"/>
                  </a:cubicBezTo>
                  <a:cubicBezTo>
                    <a:pt x="902" y="1160"/>
                    <a:pt x="1160" y="902"/>
                    <a:pt x="1160" y="581"/>
                  </a:cubicBezTo>
                  <a:cubicBezTo>
                    <a:pt x="1160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0335150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10335150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60"/>
                    <a:pt x="1" y="581"/>
                  </a:cubicBezTo>
                  <a:cubicBezTo>
                    <a:pt x="1" y="902"/>
                    <a:pt x="259" y="1161"/>
                    <a:pt x="581" y="1161"/>
                  </a:cubicBezTo>
                  <a:cubicBezTo>
                    <a:pt x="902" y="1161"/>
                    <a:pt x="1160" y="902"/>
                    <a:pt x="1160" y="581"/>
                  </a:cubicBezTo>
                  <a:cubicBezTo>
                    <a:pt x="1160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10497158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10497158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59"/>
                    <a:pt x="1" y="581"/>
                  </a:cubicBezTo>
                  <a:cubicBezTo>
                    <a:pt x="1" y="902"/>
                    <a:pt x="260" y="1160"/>
                    <a:pt x="581" y="1160"/>
                  </a:cubicBezTo>
                  <a:cubicBezTo>
                    <a:pt x="902" y="1160"/>
                    <a:pt x="1161" y="902"/>
                    <a:pt x="1161" y="581"/>
                  </a:cubicBezTo>
                  <a:cubicBezTo>
                    <a:pt x="1161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0497158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10497158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60"/>
                    <a:pt x="1" y="581"/>
                  </a:cubicBezTo>
                  <a:cubicBezTo>
                    <a:pt x="1" y="902"/>
                    <a:pt x="260" y="1161"/>
                    <a:pt x="581" y="1161"/>
                  </a:cubicBezTo>
                  <a:cubicBezTo>
                    <a:pt x="902" y="1161"/>
                    <a:pt x="1161" y="902"/>
                    <a:pt x="1161" y="581"/>
                  </a:cubicBezTo>
                  <a:cubicBezTo>
                    <a:pt x="1161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9"/>
          <p:cNvSpPr txBox="1">
            <a:spLocks noGrp="1"/>
          </p:cNvSpPr>
          <p:nvPr>
            <p:ph type="title" hasCustomPrompt="1"/>
          </p:nvPr>
        </p:nvSpPr>
        <p:spPr>
          <a:xfrm>
            <a:off x="798388" y="28240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6" name="Google Shape;556;p19"/>
          <p:cNvSpPr txBox="1">
            <a:spLocks noGrp="1"/>
          </p:cNvSpPr>
          <p:nvPr>
            <p:ph type="subTitle" idx="1"/>
          </p:nvPr>
        </p:nvSpPr>
        <p:spPr>
          <a:xfrm>
            <a:off x="798400" y="3592987"/>
            <a:ext cx="3492600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57" name="Google Shape;557;p19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111310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8" name="Google Shape;558;p19"/>
          <p:cNvSpPr txBox="1">
            <a:spLocks noGrp="1"/>
          </p:cNvSpPr>
          <p:nvPr>
            <p:ph type="subTitle" idx="3"/>
          </p:nvPr>
        </p:nvSpPr>
        <p:spPr>
          <a:xfrm>
            <a:off x="2825700" y="1882013"/>
            <a:ext cx="3492600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59" name="Google Shape;559;p19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28240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0" name="Google Shape;560;p19"/>
          <p:cNvSpPr txBox="1">
            <a:spLocks noGrp="1"/>
          </p:cNvSpPr>
          <p:nvPr>
            <p:ph type="subTitle" idx="5"/>
          </p:nvPr>
        </p:nvSpPr>
        <p:spPr>
          <a:xfrm>
            <a:off x="4853025" y="3592987"/>
            <a:ext cx="3492600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61" name="Google Shape;561;p19"/>
          <p:cNvSpPr/>
          <p:nvPr/>
        </p:nvSpPr>
        <p:spPr>
          <a:xfrm rot="10800000" flipH="1">
            <a:off x="8415266" y="553136"/>
            <a:ext cx="897256" cy="896968"/>
          </a:xfrm>
          <a:custGeom>
            <a:avLst/>
            <a:gdLst/>
            <a:ahLst/>
            <a:cxnLst/>
            <a:rect l="l" t="t" r="r" b="b"/>
            <a:pathLst>
              <a:path w="28013" h="28004" extrusionOk="0">
                <a:moveTo>
                  <a:pt x="0" y="1"/>
                </a:moveTo>
                <a:lnTo>
                  <a:pt x="0" y="28004"/>
                </a:lnTo>
                <a:lnTo>
                  <a:pt x="28012" y="28004"/>
                </a:lnTo>
                <a:lnTo>
                  <a:pt x="2801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9"/>
          <p:cNvSpPr/>
          <p:nvPr/>
        </p:nvSpPr>
        <p:spPr>
          <a:xfrm>
            <a:off x="-9" y="4789222"/>
            <a:ext cx="2239121" cy="354060"/>
          </a:xfrm>
          <a:custGeom>
            <a:avLst/>
            <a:gdLst/>
            <a:ahLst/>
            <a:cxnLst/>
            <a:rect l="l" t="t" r="r" b="b"/>
            <a:pathLst>
              <a:path w="69907" h="11054" extrusionOk="0">
                <a:moveTo>
                  <a:pt x="1" y="1"/>
                </a:moveTo>
                <a:lnTo>
                  <a:pt x="1" y="11054"/>
                </a:lnTo>
                <a:lnTo>
                  <a:pt x="69906" y="11054"/>
                </a:lnTo>
                <a:lnTo>
                  <a:pt x="699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19"/>
          <p:cNvGrpSpPr/>
          <p:nvPr/>
        </p:nvGrpSpPr>
        <p:grpSpPr>
          <a:xfrm>
            <a:off x="370595" y="4380039"/>
            <a:ext cx="685250" cy="542941"/>
            <a:chOff x="9849095" y="4380039"/>
            <a:chExt cx="685250" cy="542941"/>
          </a:xfrm>
        </p:grpSpPr>
        <p:sp>
          <p:nvSpPr>
            <p:cNvPr id="564" name="Google Shape;564;p19"/>
            <p:cNvSpPr/>
            <p:nvPr/>
          </p:nvSpPr>
          <p:spPr>
            <a:xfrm>
              <a:off x="9849095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9849095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59"/>
                    <a:pt x="1" y="581"/>
                  </a:cubicBezTo>
                  <a:cubicBezTo>
                    <a:pt x="1" y="902"/>
                    <a:pt x="260" y="1160"/>
                    <a:pt x="581" y="1160"/>
                  </a:cubicBezTo>
                  <a:cubicBezTo>
                    <a:pt x="902" y="1160"/>
                    <a:pt x="1161" y="902"/>
                    <a:pt x="1161" y="581"/>
                  </a:cubicBezTo>
                  <a:cubicBezTo>
                    <a:pt x="1161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9849095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9849095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60"/>
                    <a:pt x="1" y="581"/>
                  </a:cubicBezTo>
                  <a:cubicBezTo>
                    <a:pt x="1" y="902"/>
                    <a:pt x="260" y="1161"/>
                    <a:pt x="581" y="1161"/>
                  </a:cubicBezTo>
                  <a:cubicBezTo>
                    <a:pt x="902" y="1161"/>
                    <a:pt x="1161" y="902"/>
                    <a:pt x="1161" y="581"/>
                  </a:cubicBezTo>
                  <a:cubicBezTo>
                    <a:pt x="1161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10011135" y="4885824"/>
              <a:ext cx="37155" cy="37155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10011135" y="4717218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10011135" y="4548644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10011135" y="4380039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10173142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10173142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10173142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10173142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10335150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10335150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59"/>
                    <a:pt x="1" y="581"/>
                  </a:cubicBezTo>
                  <a:cubicBezTo>
                    <a:pt x="1" y="902"/>
                    <a:pt x="259" y="1160"/>
                    <a:pt x="581" y="1160"/>
                  </a:cubicBezTo>
                  <a:cubicBezTo>
                    <a:pt x="902" y="1160"/>
                    <a:pt x="1160" y="902"/>
                    <a:pt x="1160" y="581"/>
                  </a:cubicBezTo>
                  <a:cubicBezTo>
                    <a:pt x="1160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10335150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10335150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60"/>
                    <a:pt x="1" y="581"/>
                  </a:cubicBezTo>
                  <a:cubicBezTo>
                    <a:pt x="1" y="902"/>
                    <a:pt x="259" y="1161"/>
                    <a:pt x="581" y="1161"/>
                  </a:cubicBezTo>
                  <a:cubicBezTo>
                    <a:pt x="902" y="1161"/>
                    <a:pt x="1160" y="902"/>
                    <a:pt x="1160" y="581"/>
                  </a:cubicBezTo>
                  <a:cubicBezTo>
                    <a:pt x="1160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10497158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10497158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59"/>
                    <a:pt x="1" y="581"/>
                  </a:cubicBezTo>
                  <a:cubicBezTo>
                    <a:pt x="1" y="902"/>
                    <a:pt x="260" y="1160"/>
                    <a:pt x="581" y="1160"/>
                  </a:cubicBezTo>
                  <a:cubicBezTo>
                    <a:pt x="902" y="1160"/>
                    <a:pt x="1161" y="902"/>
                    <a:pt x="1161" y="581"/>
                  </a:cubicBezTo>
                  <a:cubicBezTo>
                    <a:pt x="1161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10497158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10497158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60"/>
                    <a:pt x="1" y="581"/>
                  </a:cubicBezTo>
                  <a:cubicBezTo>
                    <a:pt x="1" y="902"/>
                    <a:pt x="260" y="1161"/>
                    <a:pt x="581" y="1161"/>
                  </a:cubicBezTo>
                  <a:cubicBezTo>
                    <a:pt x="902" y="1161"/>
                    <a:pt x="1161" y="902"/>
                    <a:pt x="1161" y="581"/>
                  </a:cubicBezTo>
                  <a:cubicBezTo>
                    <a:pt x="1161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19"/>
          <p:cNvSpPr/>
          <p:nvPr/>
        </p:nvSpPr>
        <p:spPr>
          <a:xfrm>
            <a:off x="4691600" y="4789221"/>
            <a:ext cx="2139956" cy="177783"/>
          </a:xfrm>
          <a:custGeom>
            <a:avLst/>
            <a:gdLst/>
            <a:ahLst/>
            <a:cxnLst/>
            <a:rect l="l" t="t" r="r" b="b"/>
            <a:pathLst>
              <a:path w="66811" h="11286" extrusionOk="0">
                <a:moveTo>
                  <a:pt x="1" y="0"/>
                </a:moveTo>
                <a:lnTo>
                  <a:pt x="1" y="11285"/>
                </a:lnTo>
                <a:lnTo>
                  <a:pt x="66810" y="11285"/>
                </a:lnTo>
                <a:lnTo>
                  <a:pt x="668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9"/>
          <p:cNvSpPr/>
          <p:nvPr/>
        </p:nvSpPr>
        <p:spPr>
          <a:xfrm>
            <a:off x="2240490" y="-32"/>
            <a:ext cx="1858797" cy="522345"/>
          </a:xfrm>
          <a:custGeom>
            <a:avLst/>
            <a:gdLst/>
            <a:ahLst/>
            <a:cxnLst/>
            <a:rect l="l" t="t" r="r" b="b"/>
            <a:pathLst>
              <a:path w="58033" h="16308" extrusionOk="0">
                <a:moveTo>
                  <a:pt x="1" y="0"/>
                </a:moveTo>
                <a:lnTo>
                  <a:pt x="1" y="16308"/>
                </a:lnTo>
                <a:lnTo>
                  <a:pt x="58032" y="16308"/>
                </a:lnTo>
                <a:lnTo>
                  <a:pt x="5803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9"/>
          <p:cNvSpPr/>
          <p:nvPr/>
        </p:nvSpPr>
        <p:spPr>
          <a:xfrm>
            <a:off x="3622616" y="261109"/>
            <a:ext cx="1174732" cy="177766"/>
          </a:xfrm>
          <a:custGeom>
            <a:avLst/>
            <a:gdLst/>
            <a:ahLst/>
            <a:cxnLst/>
            <a:rect l="l" t="t" r="r" b="b"/>
            <a:pathLst>
              <a:path w="36676" h="5550" extrusionOk="0">
                <a:moveTo>
                  <a:pt x="1" y="1"/>
                </a:moveTo>
                <a:lnTo>
                  <a:pt x="1" y="5550"/>
                </a:lnTo>
                <a:lnTo>
                  <a:pt x="36675" y="5550"/>
                </a:lnTo>
                <a:lnTo>
                  <a:pt x="366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19"/>
          <p:cNvGrpSpPr/>
          <p:nvPr/>
        </p:nvGrpSpPr>
        <p:grpSpPr>
          <a:xfrm>
            <a:off x="8430768" y="4157371"/>
            <a:ext cx="161495" cy="446626"/>
            <a:chOff x="10511443" y="2567621"/>
            <a:chExt cx="161495" cy="446626"/>
          </a:xfrm>
        </p:grpSpPr>
        <p:sp>
          <p:nvSpPr>
            <p:cNvPr id="588" name="Google Shape;588;p19"/>
            <p:cNvSpPr/>
            <p:nvPr/>
          </p:nvSpPr>
          <p:spPr>
            <a:xfrm>
              <a:off x="10538028" y="2583316"/>
              <a:ext cx="134910" cy="92054"/>
            </a:xfrm>
            <a:custGeom>
              <a:avLst/>
              <a:gdLst/>
              <a:ahLst/>
              <a:cxnLst/>
              <a:rect l="l" t="t" r="r" b="b"/>
              <a:pathLst>
                <a:path w="4212" h="2874" extrusionOk="0">
                  <a:moveTo>
                    <a:pt x="2106" y="1"/>
                  </a:moveTo>
                  <a:lnTo>
                    <a:pt x="1" y="2873"/>
                  </a:lnTo>
                  <a:lnTo>
                    <a:pt x="4211" y="2873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10538028" y="2696478"/>
              <a:ext cx="134910" cy="91766"/>
            </a:xfrm>
            <a:custGeom>
              <a:avLst/>
              <a:gdLst/>
              <a:ahLst/>
              <a:cxnLst/>
              <a:rect l="l" t="t" r="r" b="b"/>
              <a:pathLst>
                <a:path w="4212" h="2865" extrusionOk="0">
                  <a:moveTo>
                    <a:pt x="2106" y="0"/>
                  </a:moveTo>
                  <a:lnTo>
                    <a:pt x="1" y="2864"/>
                  </a:lnTo>
                  <a:lnTo>
                    <a:pt x="4211" y="2864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10538028" y="2809351"/>
              <a:ext cx="134910" cy="92022"/>
            </a:xfrm>
            <a:custGeom>
              <a:avLst/>
              <a:gdLst/>
              <a:ahLst/>
              <a:cxnLst/>
              <a:rect l="l" t="t" r="r" b="b"/>
              <a:pathLst>
                <a:path w="4212" h="2873" extrusionOk="0">
                  <a:moveTo>
                    <a:pt x="2106" y="0"/>
                  </a:moveTo>
                  <a:lnTo>
                    <a:pt x="1" y="2873"/>
                  </a:lnTo>
                  <a:lnTo>
                    <a:pt x="4211" y="287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10538028" y="2922225"/>
              <a:ext cx="134910" cy="92022"/>
            </a:xfrm>
            <a:custGeom>
              <a:avLst/>
              <a:gdLst/>
              <a:ahLst/>
              <a:cxnLst/>
              <a:rect l="l" t="t" r="r" b="b"/>
              <a:pathLst>
                <a:path w="4212" h="2873" extrusionOk="0">
                  <a:moveTo>
                    <a:pt x="2106" y="0"/>
                  </a:moveTo>
                  <a:lnTo>
                    <a:pt x="1" y="2873"/>
                  </a:lnTo>
                  <a:lnTo>
                    <a:pt x="4211" y="287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10511443" y="2567621"/>
              <a:ext cx="144071" cy="98300"/>
            </a:xfrm>
            <a:custGeom>
              <a:avLst/>
              <a:gdLst/>
              <a:ahLst/>
              <a:cxnLst/>
              <a:rect l="l" t="t" r="r" b="b"/>
              <a:pathLst>
                <a:path w="4498" h="3069" extrusionOk="0">
                  <a:moveTo>
                    <a:pt x="2249" y="250"/>
                  </a:moveTo>
                  <a:lnTo>
                    <a:pt x="4212" y="2926"/>
                  </a:lnTo>
                  <a:lnTo>
                    <a:pt x="286" y="2926"/>
                  </a:lnTo>
                  <a:lnTo>
                    <a:pt x="2249" y="250"/>
                  </a:lnTo>
                  <a:close/>
                  <a:moveTo>
                    <a:pt x="2249" y="0"/>
                  </a:moveTo>
                  <a:lnTo>
                    <a:pt x="1" y="3069"/>
                  </a:lnTo>
                  <a:lnTo>
                    <a:pt x="4497" y="306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10511443" y="2680751"/>
              <a:ext cx="144071" cy="98044"/>
            </a:xfrm>
            <a:custGeom>
              <a:avLst/>
              <a:gdLst/>
              <a:ahLst/>
              <a:cxnLst/>
              <a:rect l="l" t="t" r="r" b="b"/>
              <a:pathLst>
                <a:path w="4498" h="3061" extrusionOk="0">
                  <a:moveTo>
                    <a:pt x="2249" y="242"/>
                  </a:moveTo>
                  <a:lnTo>
                    <a:pt x="4212" y="2918"/>
                  </a:lnTo>
                  <a:lnTo>
                    <a:pt x="286" y="2918"/>
                  </a:lnTo>
                  <a:lnTo>
                    <a:pt x="2249" y="242"/>
                  </a:lnTo>
                  <a:close/>
                  <a:moveTo>
                    <a:pt x="2249" y="1"/>
                  </a:moveTo>
                  <a:lnTo>
                    <a:pt x="1" y="3061"/>
                  </a:lnTo>
                  <a:lnTo>
                    <a:pt x="4497" y="3061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10511443" y="2793625"/>
              <a:ext cx="144071" cy="98332"/>
            </a:xfrm>
            <a:custGeom>
              <a:avLst/>
              <a:gdLst/>
              <a:ahLst/>
              <a:cxnLst/>
              <a:rect l="l" t="t" r="r" b="b"/>
              <a:pathLst>
                <a:path w="4498" h="3070" extrusionOk="0">
                  <a:moveTo>
                    <a:pt x="2249" y="250"/>
                  </a:moveTo>
                  <a:lnTo>
                    <a:pt x="4212" y="2918"/>
                  </a:lnTo>
                  <a:lnTo>
                    <a:pt x="286" y="2918"/>
                  </a:lnTo>
                  <a:lnTo>
                    <a:pt x="2249" y="250"/>
                  </a:lnTo>
                  <a:close/>
                  <a:moveTo>
                    <a:pt x="2249" y="1"/>
                  </a:moveTo>
                  <a:lnTo>
                    <a:pt x="1" y="3069"/>
                  </a:lnTo>
                  <a:lnTo>
                    <a:pt x="4497" y="306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10511443" y="2906498"/>
              <a:ext cx="144071" cy="98332"/>
            </a:xfrm>
            <a:custGeom>
              <a:avLst/>
              <a:gdLst/>
              <a:ahLst/>
              <a:cxnLst/>
              <a:rect l="l" t="t" r="r" b="b"/>
              <a:pathLst>
                <a:path w="4498" h="3070" extrusionOk="0">
                  <a:moveTo>
                    <a:pt x="2249" y="250"/>
                  </a:moveTo>
                  <a:lnTo>
                    <a:pt x="4212" y="2926"/>
                  </a:lnTo>
                  <a:lnTo>
                    <a:pt x="286" y="2926"/>
                  </a:lnTo>
                  <a:lnTo>
                    <a:pt x="2249" y="250"/>
                  </a:lnTo>
                  <a:close/>
                  <a:moveTo>
                    <a:pt x="2249" y="0"/>
                  </a:moveTo>
                  <a:lnTo>
                    <a:pt x="1" y="3069"/>
                  </a:lnTo>
                  <a:lnTo>
                    <a:pt x="4497" y="306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19"/>
          <p:cNvGrpSpPr/>
          <p:nvPr/>
        </p:nvGrpSpPr>
        <p:grpSpPr>
          <a:xfrm>
            <a:off x="8001995" y="261101"/>
            <a:ext cx="685250" cy="542941"/>
            <a:chOff x="9849095" y="4380039"/>
            <a:chExt cx="685250" cy="542941"/>
          </a:xfrm>
        </p:grpSpPr>
        <p:sp>
          <p:nvSpPr>
            <p:cNvPr id="597" name="Google Shape;597;p19"/>
            <p:cNvSpPr/>
            <p:nvPr/>
          </p:nvSpPr>
          <p:spPr>
            <a:xfrm>
              <a:off x="9849095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9849095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59"/>
                    <a:pt x="1" y="581"/>
                  </a:cubicBezTo>
                  <a:cubicBezTo>
                    <a:pt x="1" y="902"/>
                    <a:pt x="260" y="1160"/>
                    <a:pt x="581" y="1160"/>
                  </a:cubicBezTo>
                  <a:cubicBezTo>
                    <a:pt x="902" y="1160"/>
                    <a:pt x="1161" y="902"/>
                    <a:pt x="1161" y="581"/>
                  </a:cubicBezTo>
                  <a:cubicBezTo>
                    <a:pt x="1161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9849095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9849095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60"/>
                    <a:pt x="1" y="581"/>
                  </a:cubicBezTo>
                  <a:cubicBezTo>
                    <a:pt x="1" y="902"/>
                    <a:pt x="260" y="1161"/>
                    <a:pt x="581" y="1161"/>
                  </a:cubicBezTo>
                  <a:cubicBezTo>
                    <a:pt x="902" y="1161"/>
                    <a:pt x="1161" y="902"/>
                    <a:pt x="1161" y="581"/>
                  </a:cubicBezTo>
                  <a:cubicBezTo>
                    <a:pt x="1161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10011135" y="4885824"/>
              <a:ext cx="37155" cy="37155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10011135" y="4717218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10011135" y="4548644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10011135" y="4380039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10173142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10173142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10173142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10173142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10335150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10335150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59"/>
                    <a:pt x="1" y="581"/>
                  </a:cubicBezTo>
                  <a:cubicBezTo>
                    <a:pt x="1" y="902"/>
                    <a:pt x="259" y="1160"/>
                    <a:pt x="581" y="1160"/>
                  </a:cubicBezTo>
                  <a:cubicBezTo>
                    <a:pt x="902" y="1160"/>
                    <a:pt x="1160" y="902"/>
                    <a:pt x="1160" y="581"/>
                  </a:cubicBezTo>
                  <a:cubicBezTo>
                    <a:pt x="1160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10335150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10335150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60"/>
                    <a:pt x="1" y="581"/>
                  </a:cubicBezTo>
                  <a:cubicBezTo>
                    <a:pt x="1" y="902"/>
                    <a:pt x="259" y="1161"/>
                    <a:pt x="581" y="1161"/>
                  </a:cubicBezTo>
                  <a:cubicBezTo>
                    <a:pt x="902" y="1161"/>
                    <a:pt x="1160" y="902"/>
                    <a:pt x="1160" y="581"/>
                  </a:cubicBezTo>
                  <a:cubicBezTo>
                    <a:pt x="1160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10497158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10497158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59"/>
                    <a:pt x="1" y="581"/>
                  </a:cubicBezTo>
                  <a:cubicBezTo>
                    <a:pt x="1" y="902"/>
                    <a:pt x="260" y="1160"/>
                    <a:pt x="581" y="1160"/>
                  </a:cubicBezTo>
                  <a:cubicBezTo>
                    <a:pt x="902" y="1160"/>
                    <a:pt x="1161" y="902"/>
                    <a:pt x="1161" y="581"/>
                  </a:cubicBezTo>
                  <a:cubicBezTo>
                    <a:pt x="1161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10497158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10497158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60"/>
                    <a:pt x="1" y="581"/>
                  </a:cubicBezTo>
                  <a:cubicBezTo>
                    <a:pt x="1" y="902"/>
                    <a:pt x="260" y="1161"/>
                    <a:pt x="581" y="1161"/>
                  </a:cubicBezTo>
                  <a:cubicBezTo>
                    <a:pt x="902" y="1161"/>
                    <a:pt x="1161" y="902"/>
                    <a:pt x="1161" y="581"/>
                  </a:cubicBezTo>
                  <a:cubicBezTo>
                    <a:pt x="1161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9"/>
          <p:cNvGrpSpPr/>
          <p:nvPr/>
        </p:nvGrpSpPr>
        <p:grpSpPr>
          <a:xfrm rot="10800000">
            <a:off x="551718" y="1525971"/>
            <a:ext cx="161495" cy="446626"/>
            <a:chOff x="10511443" y="2567621"/>
            <a:chExt cx="161495" cy="446626"/>
          </a:xfrm>
        </p:grpSpPr>
        <p:sp>
          <p:nvSpPr>
            <p:cNvPr id="618" name="Google Shape;618;p19"/>
            <p:cNvSpPr/>
            <p:nvPr/>
          </p:nvSpPr>
          <p:spPr>
            <a:xfrm>
              <a:off x="10538028" y="2583316"/>
              <a:ext cx="134910" cy="92054"/>
            </a:xfrm>
            <a:custGeom>
              <a:avLst/>
              <a:gdLst/>
              <a:ahLst/>
              <a:cxnLst/>
              <a:rect l="l" t="t" r="r" b="b"/>
              <a:pathLst>
                <a:path w="4212" h="2874" extrusionOk="0">
                  <a:moveTo>
                    <a:pt x="2106" y="1"/>
                  </a:moveTo>
                  <a:lnTo>
                    <a:pt x="1" y="2873"/>
                  </a:lnTo>
                  <a:lnTo>
                    <a:pt x="4211" y="2873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10538028" y="2696478"/>
              <a:ext cx="134910" cy="91766"/>
            </a:xfrm>
            <a:custGeom>
              <a:avLst/>
              <a:gdLst/>
              <a:ahLst/>
              <a:cxnLst/>
              <a:rect l="l" t="t" r="r" b="b"/>
              <a:pathLst>
                <a:path w="4212" h="2865" extrusionOk="0">
                  <a:moveTo>
                    <a:pt x="2106" y="0"/>
                  </a:moveTo>
                  <a:lnTo>
                    <a:pt x="1" y="2864"/>
                  </a:lnTo>
                  <a:lnTo>
                    <a:pt x="4211" y="2864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10538028" y="2809351"/>
              <a:ext cx="134910" cy="92022"/>
            </a:xfrm>
            <a:custGeom>
              <a:avLst/>
              <a:gdLst/>
              <a:ahLst/>
              <a:cxnLst/>
              <a:rect l="l" t="t" r="r" b="b"/>
              <a:pathLst>
                <a:path w="4212" h="2873" extrusionOk="0">
                  <a:moveTo>
                    <a:pt x="2106" y="0"/>
                  </a:moveTo>
                  <a:lnTo>
                    <a:pt x="1" y="2873"/>
                  </a:lnTo>
                  <a:lnTo>
                    <a:pt x="4211" y="287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10538028" y="2922225"/>
              <a:ext cx="134910" cy="92022"/>
            </a:xfrm>
            <a:custGeom>
              <a:avLst/>
              <a:gdLst/>
              <a:ahLst/>
              <a:cxnLst/>
              <a:rect l="l" t="t" r="r" b="b"/>
              <a:pathLst>
                <a:path w="4212" h="2873" extrusionOk="0">
                  <a:moveTo>
                    <a:pt x="2106" y="0"/>
                  </a:moveTo>
                  <a:lnTo>
                    <a:pt x="1" y="2873"/>
                  </a:lnTo>
                  <a:lnTo>
                    <a:pt x="4211" y="287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10511443" y="2567621"/>
              <a:ext cx="144071" cy="98300"/>
            </a:xfrm>
            <a:custGeom>
              <a:avLst/>
              <a:gdLst/>
              <a:ahLst/>
              <a:cxnLst/>
              <a:rect l="l" t="t" r="r" b="b"/>
              <a:pathLst>
                <a:path w="4498" h="3069" extrusionOk="0">
                  <a:moveTo>
                    <a:pt x="2249" y="250"/>
                  </a:moveTo>
                  <a:lnTo>
                    <a:pt x="4212" y="2926"/>
                  </a:lnTo>
                  <a:lnTo>
                    <a:pt x="286" y="2926"/>
                  </a:lnTo>
                  <a:lnTo>
                    <a:pt x="2249" y="250"/>
                  </a:lnTo>
                  <a:close/>
                  <a:moveTo>
                    <a:pt x="2249" y="0"/>
                  </a:moveTo>
                  <a:lnTo>
                    <a:pt x="1" y="3069"/>
                  </a:lnTo>
                  <a:lnTo>
                    <a:pt x="4497" y="306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10511443" y="2680751"/>
              <a:ext cx="144071" cy="98044"/>
            </a:xfrm>
            <a:custGeom>
              <a:avLst/>
              <a:gdLst/>
              <a:ahLst/>
              <a:cxnLst/>
              <a:rect l="l" t="t" r="r" b="b"/>
              <a:pathLst>
                <a:path w="4498" h="3061" extrusionOk="0">
                  <a:moveTo>
                    <a:pt x="2249" y="242"/>
                  </a:moveTo>
                  <a:lnTo>
                    <a:pt x="4212" y="2918"/>
                  </a:lnTo>
                  <a:lnTo>
                    <a:pt x="286" y="2918"/>
                  </a:lnTo>
                  <a:lnTo>
                    <a:pt x="2249" y="242"/>
                  </a:lnTo>
                  <a:close/>
                  <a:moveTo>
                    <a:pt x="2249" y="1"/>
                  </a:moveTo>
                  <a:lnTo>
                    <a:pt x="1" y="3061"/>
                  </a:lnTo>
                  <a:lnTo>
                    <a:pt x="4497" y="3061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10511443" y="2793625"/>
              <a:ext cx="144071" cy="98332"/>
            </a:xfrm>
            <a:custGeom>
              <a:avLst/>
              <a:gdLst/>
              <a:ahLst/>
              <a:cxnLst/>
              <a:rect l="l" t="t" r="r" b="b"/>
              <a:pathLst>
                <a:path w="4498" h="3070" extrusionOk="0">
                  <a:moveTo>
                    <a:pt x="2249" y="250"/>
                  </a:moveTo>
                  <a:lnTo>
                    <a:pt x="4212" y="2918"/>
                  </a:lnTo>
                  <a:lnTo>
                    <a:pt x="286" y="2918"/>
                  </a:lnTo>
                  <a:lnTo>
                    <a:pt x="2249" y="250"/>
                  </a:lnTo>
                  <a:close/>
                  <a:moveTo>
                    <a:pt x="2249" y="1"/>
                  </a:moveTo>
                  <a:lnTo>
                    <a:pt x="1" y="3069"/>
                  </a:lnTo>
                  <a:lnTo>
                    <a:pt x="4497" y="306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10511443" y="2906498"/>
              <a:ext cx="144071" cy="98332"/>
            </a:xfrm>
            <a:custGeom>
              <a:avLst/>
              <a:gdLst/>
              <a:ahLst/>
              <a:cxnLst/>
              <a:rect l="l" t="t" r="r" b="b"/>
              <a:pathLst>
                <a:path w="4498" h="3070" extrusionOk="0">
                  <a:moveTo>
                    <a:pt x="2249" y="250"/>
                  </a:moveTo>
                  <a:lnTo>
                    <a:pt x="4212" y="2926"/>
                  </a:lnTo>
                  <a:lnTo>
                    <a:pt x="286" y="2926"/>
                  </a:lnTo>
                  <a:lnTo>
                    <a:pt x="2249" y="250"/>
                  </a:lnTo>
                  <a:close/>
                  <a:moveTo>
                    <a:pt x="2249" y="0"/>
                  </a:moveTo>
                  <a:lnTo>
                    <a:pt x="1" y="3069"/>
                  </a:lnTo>
                  <a:lnTo>
                    <a:pt x="4497" y="306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0"/>
          <p:cNvSpPr/>
          <p:nvPr/>
        </p:nvSpPr>
        <p:spPr>
          <a:xfrm rot="10800000">
            <a:off x="6904891" y="-11"/>
            <a:ext cx="2239121" cy="354060"/>
          </a:xfrm>
          <a:custGeom>
            <a:avLst/>
            <a:gdLst/>
            <a:ahLst/>
            <a:cxnLst/>
            <a:rect l="l" t="t" r="r" b="b"/>
            <a:pathLst>
              <a:path w="69907" h="11054" extrusionOk="0">
                <a:moveTo>
                  <a:pt x="1" y="1"/>
                </a:moveTo>
                <a:lnTo>
                  <a:pt x="1" y="11054"/>
                </a:lnTo>
                <a:lnTo>
                  <a:pt x="69906" y="11054"/>
                </a:lnTo>
                <a:lnTo>
                  <a:pt x="699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20"/>
          <p:cNvGrpSpPr/>
          <p:nvPr/>
        </p:nvGrpSpPr>
        <p:grpSpPr>
          <a:xfrm rot="10800000">
            <a:off x="8088159" y="220291"/>
            <a:ext cx="685250" cy="542941"/>
            <a:chOff x="9849095" y="4380039"/>
            <a:chExt cx="685250" cy="542941"/>
          </a:xfrm>
        </p:grpSpPr>
        <p:sp>
          <p:nvSpPr>
            <p:cNvPr id="630" name="Google Shape;630;p20"/>
            <p:cNvSpPr/>
            <p:nvPr/>
          </p:nvSpPr>
          <p:spPr>
            <a:xfrm>
              <a:off x="9849095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9849095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59"/>
                    <a:pt x="1" y="581"/>
                  </a:cubicBezTo>
                  <a:cubicBezTo>
                    <a:pt x="1" y="902"/>
                    <a:pt x="260" y="1160"/>
                    <a:pt x="581" y="1160"/>
                  </a:cubicBezTo>
                  <a:cubicBezTo>
                    <a:pt x="902" y="1160"/>
                    <a:pt x="1161" y="902"/>
                    <a:pt x="1161" y="581"/>
                  </a:cubicBezTo>
                  <a:cubicBezTo>
                    <a:pt x="1161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9849095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9849095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60"/>
                    <a:pt x="1" y="581"/>
                  </a:cubicBezTo>
                  <a:cubicBezTo>
                    <a:pt x="1" y="902"/>
                    <a:pt x="260" y="1161"/>
                    <a:pt x="581" y="1161"/>
                  </a:cubicBezTo>
                  <a:cubicBezTo>
                    <a:pt x="902" y="1161"/>
                    <a:pt x="1161" y="902"/>
                    <a:pt x="1161" y="581"/>
                  </a:cubicBezTo>
                  <a:cubicBezTo>
                    <a:pt x="1161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10011135" y="4885824"/>
              <a:ext cx="37155" cy="37155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10011135" y="4717218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10011135" y="4548644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10011135" y="4380039"/>
              <a:ext cx="37155" cy="37187"/>
            </a:xfrm>
            <a:custGeom>
              <a:avLst/>
              <a:gdLst/>
              <a:ahLst/>
              <a:cxnLst/>
              <a:rect l="l" t="t" r="r" b="b"/>
              <a:pathLst>
                <a:path w="1160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10173142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10173142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2"/>
                    <a:pt x="259" y="1160"/>
                    <a:pt x="580" y="1160"/>
                  </a:cubicBezTo>
                  <a:cubicBezTo>
                    <a:pt x="901" y="1160"/>
                    <a:pt x="1160" y="902"/>
                    <a:pt x="1160" y="581"/>
                  </a:cubicBezTo>
                  <a:cubicBezTo>
                    <a:pt x="1160" y="259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10173142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1"/>
                    <a:pt x="259" y="1160"/>
                    <a:pt x="580" y="1160"/>
                  </a:cubicBezTo>
                  <a:cubicBezTo>
                    <a:pt x="901" y="1160"/>
                    <a:pt x="1160" y="901"/>
                    <a:pt x="1160" y="580"/>
                  </a:cubicBezTo>
                  <a:cubicBezTo>
                    <a:pt x="1160" y="259"/>
                    <a:pt x="901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10173142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1"/>
                  </a:moveTo>
                  <a:cubicBezTo>
                    <a:pt x="259" y="1"/>
                    <a:pt x="0" y="260"/>
                    <a:pt x="0" y="581"/>
                  </a:cubicBezTo>
                  <a:cubicBezTo>
                    <a:pt x="0" y="902"/>
                    <a:pt x="259" y="1161"/>
                    <a:pt x="580" y="1161"/>
                  </a:cubicBezTo>
                  <a:cubicBezTo>
                    <a:pt x="901" y="1161"/>
                    <a:pt x="1160" y="902"/>
                    <a:pt x="1160" y="581"/>
                  </a:cubicBezTo>
                  <a:cubicBezTo>
                    <a:pt x="1160" y="260"/>
                    <a:pt x="901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10335150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10335150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59"/>
                    <a:pt x="1" y="581"/>
                  </a:cubicBezTo>
                  <a:cubicBezTo>
                    <a:pt x="1" y="902"/>
                    <a:pt x="259" y="1160"/>
                    <a:pt x="581" y="1160"/>
                  </a:cubicBezTo>
                  <a:cubicBezTo>
                    <a:pt x="902" y="1160"/>
                    <a:pt x="1160" y="902"/>
                    <a:pt x="1160" y="581"/>
                  </a:cubicBezTo>
                  <a:cubicBezTo>
                    <a:pt x="1160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10335150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9" y="0"/>
                    <a:pt x="1" y="259"/>
                    <a:pt x="1" y="580"/>
                  </a:cubicBezTo>
                  <a:cubicBezTo>
                    <a:pt x="1" y="901"/>
                    <a:pt x="259" y="1160"/>
                    <a:pt x="581" y="1160"/>
                  </a:cubicBezTo>
                  <a:cubicBezTo>
                    <a:pt x="902" y="1160"/>
                    <a:pt x="1160" y="901"/>
                    <a:pt x="1160" y="580"/>
                  </a:cubicBezTo>
                  <a:cubicBezTo>
                    <a:pt x="1160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10335150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59" y="1"/>
                    <a:pt x="1" y="260"/>
                    <a:pt x="1" y="581"/>
                  </a:cubicBezTo>
                  <a:cubicBezTo>
                    <a:pt x="1" y="902"/>
                    <a:pt x="259" y="1161"/>
                    <a:pt x="581" y="1161"/>
                  </a:cubicBezTo>
                  <a:cubicBezTo>
                    <a:pt x="902" y="1161"/>
                    <a:pt x="1160" y="902"/>
                    <a:pt x="1160" y="581"/>
                  </a:cubicBezTo>
                  <a:cubicBezTo>
                    <a:pt x="1160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10497158" y="4885824"/>
              <a:ext cx="37187" cy="37155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10497158" y="4717218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59"/>
                    <a:pt x="1" y="581"/>
                  </a:cubicBezTo>
                  <a:cubicBezTo>
                    <a:pt x="1" y="902"/>
                    <a:pt x="260" y="1160"/>
                    <a:pt x="581" y="1160"/>
                  </a:cubicBezTo>
                  <a:cubicBezTo>
                    <a:pt x="902" y="1160"/>
                    <a:pt x="1161" y="902"/>
                    <a:pt x="1161" y="581"/>
                  </a:cubicBezTo>
                  <a:cubicBezTo>
                    <a:pt x="1161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10497158" y="4548644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60" y="0"/>
                    <a:pt x="1" y="259"/>
                    <a:pt x="1" y="580"/>
                  </a:cubicBezTo>
                  <a:cubicBezTo>
                    <a:pt x="1" y="901"/>
                    <a:pt x="260" y="1160"/>
                    <a:pt x="581" y="1160"/>
                  </a:cubicBezTo>
                  <a:cubicBezTo>
                    <a:pt x="902" y="1160"/>
                    <a:pt x="1161" y="901"/>
                    <a:pt x="1161" y="580"/>
                  </a:cubicBezTo>
                  <a:cubicBezTo>
                    <a:pt x="1161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10497158" y="4380039"/>
              <a:ext cx="37187" cy="37187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1"/>
                  </a:moveTo>
                  <a:cubicBezTo>
                    <a:pt x="260" y="1"/>
                    <a:pt x="1" y="260"/>
                    <a:pt x="1" y="581"/>
                  </a:cubicBezTo>
                  <a:cubicBezTo>
                    <a:pt x="1" y="902"/>
                    <a:pt x="260" y="1161"/>
                    <a:pt x="581" y="1161"/>
                  </a:cubicBezTo>
                  <a:cubicBezTo>
                    <a:pt x="902" y="1161"/>
                    <a:pt x="1161" y="902"/>
                    <a:pt x="1161" y="581"/>
                  </a:cubicBezTo>
                  <a:cubicBezTo>
                    <a:pt x="1161" y="260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20"/>
          <p:cNvGrpSpPr/>
          <p:nvPr/>
        </p:nvGrpSpPr>
        <p:grpSpPr>
          <a:xfrm>
            <a:off x="489916" y="4818704"/>
            <a:ext cx="446626" cy="161495"/>
            <a:chOff x="7792641" y="970029"/>
            <a:chExt cx="446626" cy="161495"/>
          </a:xfrm>
        </p:grpSpPr>
        <p:sp>
          <p:nvSpPr>
            <p:cNvPr id="651" name="Google Shape;651;p20"/>
            <p:cNvSpPr/>
            <p:nvPr/>
          </p:nvSpPr>
          <p:spPr>
            <a:xfrm>
              <a:off x="7808336" y="970029"/>
              <a:ext cx="92054" cy="134910"/>
            </a:xfrm>
            <a:custGeom>
              <a:avLst/>
              <a:gdLst/>
              <a:ahLst/>
              <a:cxnLst/>
              <a:rect l="l" t="t" r="r" b="b"/>
              <a:pathLst>
                <a:path w="2874" h="4212" extrusionOk="0">
                  <a:moveTo>
                    <a:pt x="2873" y="1"/>
                  </a:moveTo>
                  <a:lnTo>
                    <a:pt x="1" y="2106"/>
                  </a:lnTo>
                  <a:lnTo>
                    <a:pt x="2873" y="4211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7921209" y="970029"/>
              <a:ext cx="92054" cy="134910"/>
            </a:xfrm>
            <a:custGeom>
              <a:avLst/>
              <a:gdLst/>
              <a:ahLst/>
              <a:cxnLst/>
              <a:rect l="l" t="t" r="r" b="b"/>
              <a:pathLst>
                <a:path w="2874" h="4212" extrusionOk="0">
                  <a:moveTo>
                    <a:pt x="2873" y="1"/>
                  </a:moveTo>
                  <a:lnTo>
                    <a:pt x="1" y="2106"/>
                  </a:lnTo>
                  <a:lnTo>
                    <a:pt x="2873" y="4211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8034371" y="970029"/>
              <a:ext cx="91766" cy="134910"/>
            </a:xfrm>
            <a:custGeom>
              <a:avLst/>
              <a:gdLst/>
              <a:ahLst/>
              <a:cxnLst/>
              <a:rect l="l" t="t" r="r" b="b"/>
              <a:pathLst>
                <a:path w="2865" h="4212" extrusionOk="0">
                  <a:moveTo>
                    <a:pt x="2864" y="1"/>
                  </a:moveTo>
                  <a:lnTo>
                    <a:pt x="0" y="2106"/>
                  </a:lnTo>
                  <a:lnTo>
                    <a:pt x="2864" y="4211"/>
                  </a:lnTo>
                  <a:lnTo>
                    <a:pt x="28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8147245" y="970029"/>
              <a:ext cx="92022" cy="134910"/>
            </a:xfrm>
            <a:custGeom>
              <a:avLst/>
              <a:gdLst/>
              <a:ahLst/>
              <a:cxnLst/>
              <a:rect l="l" t="t" r="r" b="b"/>
              <a:pathLst>
                <a:path w="2873" h="4212" extrusionOk="0">
                  <a:moveTo>
                    <a:pt x="2873" y="1"/>
                  </a:moveTo>
                  <a:lnTo>
                    <a:pt x="0" y="2106"/>
                  </a:lnTo>
                  <a:lnTo>
                    <a:pt x="2873" y="4211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792641" y="987453"/>
              <a:ext cx="98332" cy="144071"/>
            </a:xfrm>
            <a:custGeom>
              <a:avLst/>
              <a:gdLst/>
              <a:ahLst/>
              <a:cxnLst/>
              <a:rect l="l" t="t" r="r" b="b"/>
              <a:pathLst>
                <a:path w="3070" h="4498" extrusionOk="0">
                  <a:moveTo>
                    <a:pt x="2917" y="286"/>
                  </a:moveTo>
                  <a:lnTo>
                    <a:pt x="2917" y="4212"/>
                  </a:lnTo>
                  <a:lnTo>
                    <a:pt x="250" y="2249"/>
                  </a:lnTo>
                  <a:lnTo>
                    <a:pt x="2917" y="286"/>
                  </a:lnTo>
                  <a:close/>
                  <a:moveTo>
                    <a:pt x="3069" y="1"/>
                  </a:moveTo>
                  <a:lnTo>
                    <a:pt x="0" y="2249"/>
                  </a:lnTo>
                  <a:lnTo>
                    <a:pt x="3069" y="4497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905515" y="987453"/>
              <a:ext cx="98300" cy="144071"/>
            </a:xfrm>
            <a:custGeom>
              <a:avLst/>
              <a:gdLst/>
              <a:ahLst/>
              <a:cxnLst/>
              <a:rect l="l" t="t" r="r" b="b"/>
              <a:pathLst>
                <a:path w="3069" h="4498" extrusionOk="0">
                  <a:moveTo>
                    <a:pt x="2926" y="286"/>
                  </a:moveTo>
                  <a:lnTo>
                    <a:pt x="2926" y="4212"/>
                  </a:lnTo>
                  <a:lnTo>
                    <a:pt x="250" y="2249"/>
                  </a:lnTo>
                  <a:lnTo>
                    <a:pt x="2926" y="286"/>
                  </a:lnTo>
                  <a:close/>
                  <a:moveTo>
                    <a:pt x="3069" y="1"/>
                  </a:moveTo>
                  <a:lnTo>
                    <a:pt x="0" y="2249"/>
                  </a:lnTo>
                  <a:lnTo>
                    <a:pt x="3069" y="4497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8018645" y="987453"/>
              <a:ext cx="98044" cy="144071"/>
            </a:xfrm>
            <a:custGeom>
              <a:avLst/>
              <a:gdLst/>
              <a:ahLst/>
              <a:cxnLst/>
              <a:rect l="l" t="t" r="r" b="b"/>
              <a:pathLst>
                <a:path w="3061" h="4498" extrusionOk="0">
                  <a:moveTo>
                    <a:pt x="2918" y="286"/>
                  </a:moveTo>
                  <a:lnTo>
                    <a:pt x="2918" y="4212"/>
                  </a:lnTo>
                  <a:lnTo>
                    <a:pt x="242" y="2249"/>
                  </a:lnTo>
                  <a:lnTo>
                    <a:pt x="2918" y="286"/>
                  </a:lnTo>
                  <a:close/>
                  <a:moveTo>
                    <a:pt x="3061" y="1"/>
                  </a:moveTo>
                  <a:lnTo>
                    <a:pt x="1" y="2249"/>
                  </a:lnTo>
                  <a:lnTo>
                    <a:pt x="3061" y="4497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8131518" y="987453"/>
              <a:ext cx="98332" cy="144071"/>
            </a:xfrm>
            <a:custGeom>
              <a:avLst/>
              <a:gdLst/>
              <a:ahLst/>
              <a:cxnLst/>
              <a:rect l="l" t="t" r="r" b="b"/>
              <a:pathLst>
                <a:path w="3070" h="4498" extrusionOk="0">
                  <a:moveTo>
                    <a:pt x="2918" y="286"/>
                  </a:moveTo>
                  <a:lnTo>
                    <a:pt x="2918" y="4212"/>
                  </a:lnTo>
                  <a:lnTo>
                    <a:pt x="250" y="2249"/>
                  </a:lnTo>
                  <a:lnTo>
                    <a:pt x="2918" y="286"/>
                  </a:lnTo>
                  <a:close/>
                  <a:moveTo>
                    <a:pt x="3069" y="1"/>
                  </a:moveTo>
                  <a:lnTo>
                    <a:pt x="1" y="2249"/>
                  </a:lnTo>
                  <a:lnTo>
                    <a:pt x="3069" y="4497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20"/>
          <p:cNvSpPr/>
          <p:nvPr/>
        </p:nvSpPr>
        <p:spPr>
          <a:xfrm>
            <a:off x="7004050" y="4789221"/>
            <a:ext cx="2139956" cy="177783"/>
          </a:xfrm>
          <a:custGeom>
            <a:avLst/>
            <a:gdLst/>
            <a:ahLst/>
            <a:cxnLst/>
            <a:rect l="l" t="t" r="r" b="b"/>
            <a:pathLst>
              <a:path w="66811" h="11286" extrusionOk="0">
                <a:moveTo>
                  <a:pt x="1" y="0"/>
                </a:moveTo>
                <a:lnTo>
                  <a:pt x="1" y="11285"/>
                </a:lnTo>
                <a:lnTo>
                  <a:pt x="66810" y="11285"/>
                </a:lnTo>
                <a:lnTo>
                  <a:pt x="668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0"/>
          <p:cNvSpPr/>
          <p:nvPr/>
        </p:nvSpPr>
        <p:spPr>
          <a:xfrm rot="-5400000">
            <a:off x="-942534" y="942522"/>
            <a:ext cx="2239121" cy="354060"/>
          </a:xfrm>
          <a:custGeom>
            <a:avLst/>
            <a:gdLst/>
            <a:ahLst/>
            <a:cxnLst/>
            <a:rect l="l" t="t" r="r" b="b"/>
            <a:pathLst>
              <a:path w="69907" h="11054" extrusionOk="0">
                <a:moveTo>
                  <a:pt x="1" y="1"/>
                </a:moveTo>
                <a:lnTo>
                  <a:pt x="1" y="11054"/>
                </a:lnTo>
                <a:lnTo>
                  <a:pt x="69906" y="11054"/>
                </a:lnTo>
                <a:lnTo>
                  <a:pt x="699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5" r:id="rId8"/>
    <p:sldLayoutId id="2147483666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ms-sriramreddy.onrender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sriramreddy-7.github.io/My-Portfolio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8"/>
          <p:cNvSpPr txBox="1">
            <a:spLocks noGrp="1"/>
          </p:cNvSpPr>
          <p:nvPr>
            <p:ph type="ctrTitle"/>
          </p:nvPr>
        </p:nvSpPr>
        <p:spPr>
          <a:xfrm>
            <a:off x="382179" y="1412488"/>
            <a:ext cx="8687480" cy="15276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Tech Guidance Project With Django</a:t>
            </a:r>
          </a:p>
        </p:txBody>
      </p:sp>
      <p:grpSp>
        <p:nvGrpSpPr>
          <p:cNvPr id="876" name="Google Shape;876;p28"/>
          <p:cNvGrpSpPr/>
          <p:nvPr/>
        </p:nvGrpSpPr>
        <p:grpSpPr>
          <a:xfrm>
            <a:off x="2170216" y="970029"/>
            <a:ext cx="446626" cy="161495"/>
            <a:chOff x="7792641" y="970029"/>
            <a:chExt cx="446626" cy="161495"/>
          </a:xfrm>
        </p:grpSpPr>
        <p:sp>
          <p:nvSpPr>
            <p:cNvPr id="877" name="Google Shape;877;p28"/>
            <p:cNvSpPr/>
            <p:nvPr/>
          </p:nvSpPr>
          <p:spPr>
            <a:xfrm>
              <a:off x="7808336" y="970029"/>
              <a:ext cx="92054" cy="134910"/>
            </a:xfrm>
            <a:custGeom>
              <a:avLst/>
              <a:gdLst/>
              <a:ahLst/>
              <a:cxnLst/>
              <a:rect l="l" t="t" r="r" b="b"/>
              <a:pathLst>
                <a:path w="2874" h="4212" extrusionOk="0">
                  <a:moveTo>
                    <a:pt x="2873" y="1"/>
                  </a:moveTo>
                  <a:lnTo>
                    <a:pt x="1" y="2106"/>
                  </a:lnTo>
                  <a:lnTo>
                    <a:pt x="2873" y="4211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7921209" y="970029"/>
              <a:ext cx="92054" cy="134910"/>
            </a:xfrm>
            <a:custGeom>
              <a:avLst/>
              <a:gdLst/>
              <a:ahLst/>
              <a:cxnLst/>
              <a:rect l="l" t="t" r="r" b="b"/>
              <a:pathLst>
                <a:path w="2874" h="4212" extrusionOk="0">
                  <a:moveTo>
                    <a:pt x="2873" y="1"/>
                  </a:moveTo>
                  <a:lnTo>
                    <a:pt x="1" y="2106"/>
                  </a:lnTo>
                  <a:lnTo>
                    <a:pt x="2873" y="4211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8034371" y="970029"/>
              <a:ext cx="91766" cy="134910"/>
            </a:xfrm>
            <a:custGeom>
              <a:avLst/>
              <a:gdLst/>
              <a:ahLst/>
              <a:cxnLst/>
              <a:rect l="l" t="t" r="r" b="b"/>
              <a:pathLst>
                <a:path w="2865" h="4212" extrusionOk="0">
                  <a:moveTo>
                    <a:pt x="2864" y="1"/>
                  </a:moveTo>
                  <a:lnTo>
                    <a:pt x="0" y="2106"/>
                  </a:lnTo>
                  <a:lnTo>
                    <a:pt x="2864" y="4211"/>
                  </a:lnTo>
                  <a:lnTo>
                    <a:pt x="28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8147245" y="970029"/>
              <a:ext cx="92022" cy="134910"/>
            </a:xfrm>
            <a:custGeom>
              <a:avLst/>
              <a:gdLst/>
              <a:ahLst/>
              <a:cxnLst/>
              <a:rect l="l" t="t" r="r" b="b"/>
              <a:pathLst>
                <a:path w="2873" h="4212" extrusionOk="0">
                  <a:moveTo>
                    <a:pt x="2873" y="1"/>
                  </a:moveTo>
                  <a:lnTo>
                    <a:pt x="0" y="2106"/>
                  </a:lnTo>
                  <a:lnTo>
                    <a:pt x="2873" y="4211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7792641" y="987453"/>
              <a:ext cx="98332" cy="144071"/>
            </a:xfrm>
            <a:custGeom>
              <a:avLst/>
              <a:gdLst/>
              <a:ahLst/>
              <a:cxnLst/>
              <a:rect l="l" t="t" r="r" b="b"/>
              <a:pathLst>
                <a:path w="3070" h="4498" extrusionOk="0">
                  <a:moveTo>
                    <a:pt x="2917" y="286"/>
                  </a:moveTo>
                  <a:lnTo>
                    <a:pt x="2917" y="4212"/>
                  </a:lnTo>
                  <a:lnTo>
                    <a:pt x="250" y="2249"/>
                  </a:lnTo>
                  <a:lnTo>
                    <a:pt x="2917" y="286"/>
                  </a:lnTo>
                  <a:close/>
                  <a:moveTo>
                    <a:pt x="3069" y="1"/>
                  </a:moveTo>
                  <a:lnTo>
                    <a:pt x="0" y="2249"/>
                  </a:lnTo>
                  <a:lnTo>
                    <a:pt x="3069" y="4497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7905515" y="987453"/>
              <a:ext cx="98300" cy="144071"/>
            </a:xfrm>
            <a:custGeom>
              <a:avLst/>
              <a:gdLst/>
              <a:ahLst/>
              <a:cxnLst/>
              <a:rect l="l" t="t" r="r" b="b"/>
              <a:pathLst>
                <a:path w="3069" h="4498" extrusionOk="0">
                  <a:moveTo>
                    <a:pt x="2926" y="286"/>
                  </a:moveTo>
                  <a:lnTo>
                    <a:pt x="2926" y="4212"/>
                  </a:lnTo>
                  <a:lnTo>
                    <a:pt x="250" y="2249"/>
                  </a:lnTo>
                  <a:lnTo>
                    <a:pt x="2926" y="286"/>
                  </a:lnTo>
                  <a:close/>
                  <a:moveTo>
                    <a:pt x="3069" y="1"/>
                  </a:moveTo>
                  <a:lnTo>
                    <a:pt x="0" y="2249"/>
                  </a:lnTo>
                  <a:lnTo>
                    <a:pt x="3069" y="4497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8018645" y="987453"/>
              <a:ext cx="98044" cy="144071"/>
            </a:xfrm>
            <a:custGeom>
              <a:avLst/>
              <a:gdLst/>
              <a:ahLst/>
              <a:cxnLst/>
              <a:rect l="l" t="t" r="r" b="b"/>
              <a:pathLst>
                <a:path w="3061" h="4498" extrusionOk="0">
                  <a:moveTo>
                    <a:pt x="2918" y="286"/>
                  </a:moveTo>
                  <a:lnTo>
                    <a:pt x="2918" y="4212"/>
                  </a:lnTo>
                  <a:lnTo>
                    <a:pt x="242" y="2249"/>
                  </a:lnTo>
                  <a:lnTo>
                    <a:pt x="2918" y="286"/>
                  </a:lnTo>
                  <a:close/>
                  <a:moveTo>
                    <a:pt x="3061" y="1"/>
                  </a:moveTo>
                  <a:lnTo>
                    <a:pt x="1" y="2249"/>
                  </a:lnTo>
                  <a:lnTo>
                    <a:pt x="3061" y="4497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8131518" y="987453"/>
              <a:ext cx="98332" cy="144071"/>
            </a:xfrm>
            <a:custGeom>
              <a:avLst/>
              <a:gdLst/>
              <a:ahLst/>
              <a:cxnLst/>
              <a:rect l="l" t="t" r="r" b="b"/>
              <a:pathLst>
                <a:path w="3070" h="4498" extrusionOk="0">
                  <a:moveTo>
                    <a:pt x="2918" y="286"/>
                  </a:moveTo>
                  <a:lnTo>
                    <a:pt x="2918" y="4212"/>
                  </a:lnTo>
                  <a:lnTo>
                    <a:pt x="250" y="2249"/>
                  </a:lnTo>
                  <a:lnTo>
                    <a:pt x="2918" y="286"/>
                  </a:lnTo>
                  <a:close/>
                  <a:moveTo>
                    <a:pt x="3069" y="1"/>
                  </a:moveTo>
                  <a:lnTo>
                    <a:pt x="1" y="2249"/>
                  </a:lnTo>
                  <a:lnTo>
                    <a:pt x="3069" y="4497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FCC5A91-B762-0BB8-1E70-03E53113A21E}"/>
              </a:ext>
            </a:extLst>
          </p:cNvPr>
          <p:cNvSpPr txBox="1"/>
          <p:nvPr/>
        </p:nvSpPr>
        <p:spPr>
          <a:xfrm>
            <a:off x="338085" y="756407"/>
            <a:ext cx="257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Model View Template</a:t>
            </a:r>
          </a:p>
          <a:p>
            <a:endParaRPr lang="en-IN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2D292-9389-4EFC-B94F-8796841BC492}"/>
              </a:ext>
            </a:extLst>
          </p:cNvPr>
          <p:cNvSpPr txBox="1"/>
          <p:nvPr/>
        </p:nvSpPr>
        <p:spPr>
          <a:xfrm>
            <a:off x="998033" y="1325946"/>
            <a:ext cx="7261303" cy="213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/>
              <a:t>Model (M)🗃️  Data Handling Layer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The Model is responsible for defining the structure of the database.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Each model class corresponds to a database table, and each class attribute represents a database field.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Django’s ORM (Object-Relational Mapping) allows you to interact with the database using Python code, without needing to write SQL queries.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3174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FCC5A91-B762-0BB8-1E70-03E53113A21E}"/>
              </a:ext>
            </a:extLst>
          </p:cNvPr>
          <p:cNvSpPr txBox="1"/>
          <p:nvPr/>
        </p:nvSpPr>
        <p:spPr>
          <a:xfrm>
            <a:off x="338085" y="756407"/>
            <a:ext cx="257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Model View Template</a:t>
            </a:r>
          </a:p>
          <a:p>
            <a:endParaRPr lang="en-IN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2D292-9389-4EFC-B94F-8796841BC492}"/>
              </a:ext>
            </a:extLst>
          </p:cNvPr>
          <p:cNvSpPr txBox="1"/>
          <p:nvPr/>
        </p:nvSpPr>
        <p:spPr>
          <a:xfrm>
            <a:off x="998033" y="1325946"/>
            <a:ext cx="7261303" cy="2385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/>
              <a:t>View (V)  Business Logic Layer</a:t>
            </a:r>
          </a:p>
          <a:p>
            <a:endParaRPr lang="en-US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The View is responsible for processing user requests, interacting with the model, and returning the appropriate response.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Views contain the logic that determines which data to present to the user.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 view typically returns an HTML response, but it can also return JSON, XML, or other formats.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237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FCC5A91-B762-0BB8-1E70-03E53113A21E}"/>
              </a:ext>
            </a:extLst>
          </p:cNvPr>
          <p:cNvSpPr txBox="1"/>
          <p:nvPr/>
        </p:nvSpPr>
        <p:spPr>
          <a:xfrm>
            <a:off x="338085" y="756407"/>
            <a:ext cx="257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Model View Template</a:t>
            </a:r>
          </a:p>
          <a:p>
            <a:endParaRPr lang="en-IN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2D292-9389-4EFC-B94F-8796841BC492}"/>
              </a:ext>
            </a:extLst>
          </p:cNvPr>
          <p:cNvSpPr txBox="1"/>
          <p:nvPr/>
        </p:nvSpPr>
        <p:spPr>
          <a:xfrm>
            <a:off x="998033" y="1325946"/>
            <a:ext cx="7261303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/>
              <a:t>Template (T) Presentation Layer: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Template is responsible for defining the user interface.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Templates are HTML files that can include dynamic content using Django’s templating language.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They allow the separation of presentation logic from business logic, making the code more modular and easier to maintain.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2431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42E22D-A21C-7FA3-6315-E28BCCED808D}"/>
              </a:ext>
            </a:extLst>
          </p:cNvPr>
          <p:cNvSpPr txBox="1"/>
          <p:nvPr/>
        </p:nvSpPr>
        <p:spPr>
          <a:xfrm>
            <a:off x="431180" y="773151"/>
            <a:ext cx="2735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Companies Using Django</a:t>
            </a:r>
          </a:p>
        </p:txBody>
      </p:sp>
      <p:pic>
        <p:nvPicPr>
          <p:cNvPr id="1026" name="Picture 2" descr="What is Django and how does it works?">
            <a:extLst>
              <a:ext uri="{FF2B5EF4-FFF2-40B4-BE49-F238E27FC236}">
                <a16:creationId xmlns:a16="http://schemas.microsoft.com/office/drawing/2014/main" id="{A67BD5F4-9E93-1132-45D0-BBCD87CDA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 t="4297" r="9750" b="11481"/>
          <a:stretch/>
        </p:blipFill>
        <p:spPr bwMode="auto">
          <a:xfrm>
            <a:off x="1323109" y="1226127"/>
            <a:ext cx="6227618" cy="34223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0247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42E22D-A21C-7FA3-6315-E28BCCED808D}"/>
              </a:ext>
            </a:extLst>
          </p:cNvPr>
          <p:cNvSpPr txBox="1"/>
          <p:nvPr/>
        </p:nvSpPr>
        <p:spPr>
          <a:xfrm>
            <a:off x="2527610" y="2022088"/>
            <a:ext cx="4668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2">
                    <a:lumMod val="75000"/>
                  </a:schemeClr>
                </a:solidFill>
              </a:rPr>
              <a:t>Installation </a:t>
            </a:r>
          </a:p>
        </p:txBody>
      </p:sp>
    </p:spTree>
    <p:extLst>
      <p:ext uri="{BB962C8B-B14F-4D97-AF65-F5344CB8AC3E}">
        <p14:creationId xmlns:p14="http://schemas.microsoft.com/office/powerpoint/2010/main" val="852000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9F52B6-A7AC-A225-A77B-9A32FE8FEC25}"/>
              </a:ext>
            </a:extLst>
          </p:cNvPr>
          <p:cNvSpPr txBox="1"/>
          <p:nvPr/>
        </p:nvSpPr>
        <p:spPr>
          <a:xfrm>
            <a:off x="1115290" y="990600"/>
            <a:ext cx="4752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Choose a (empty folder or create a new folder) in PC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C5B7DE-1176-B25B-6117-D2C6758B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90" y="1865587"/>
            <a:ext cx="5209382" cy="91930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B65941-0EA6-072A-C06B-F73B971F201B}"/>
              </a:ext>
            </a:extLst>
          </p:cNvPr>
          <p:cNvCxnSpPr>
            <a:cxnSpLocks/>
          </p:cNvCxnSpPr>
          <p:nvPr/>
        </p:nvCxnSpPr>
        <p:spPr>
          <a:xfrm flipH="1" flipV="1">
            <a:off x="5272668" y="2417744"/>
            <a:ext cx="1794164" cy="367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3FFB60B-9B15-B935-50E5-D2F69FAA7056}"/>
              </a:ext>
            </a:extLst>
          </p:cNvPr>
          <p:cNvSpPr/>
          <p:nvPr/>
        </p:nvSpPr>
        <p:spPr>
          <a:xfrm>
            <a:off x="6892879" y="2571750"/>
            <a:ext cx="1669399" cy="639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Click here and type </a:t>
            </a:r>
            <a:r>
              <a:rPr lang="en-IN" b="1" dirty="0" err="1">
                <a:solidFill>
                  <a:schemeClr val="bg2">
                    <a:lumMod val="50000"/>
                  </a:schemeClr>
                </a:solidFill>
              </a:rPr>
              <a:t>cmd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280A80-BD1D-3BCE-CBC4-9712C4DC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773684"/>
            <a:ext cx="7525758" cy="3596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793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9F9981-7BE0-3EB0-7118-0457F24CC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48" y="699654"/>
            <a:ext cx="8079279" cy="35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37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085F6-609F-FF2A-CC36-EC2490408091}"/>
              </a:ext>
            </a:extLst>
          </p:cNvPr>
          <p:cNvSpPr txBox="1"/>
          <p:nvPr/>
        </p:nvSpPr>
        <p:spPr>
          <a:xfrm>
            <a:off x="3061477" y="2753591"/>
            <a:ext cx="63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https://docs.djangoproject.com/en/5.1/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CDAC3-B580-0687-C7CB-8993601CF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17" y="1889223"/>
            <a:ext cx="1951760" cy="1951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566D5B-761D-79E4-1B34-AA091E955B99}"/>
              </a:ext>
            </a:extLst>
          </p:cNvPr>
          <p:cNvSpPr txBox="1"/>
          <p:nvPr/>
        </p:nvSpPr>
        <p:spPr>
          <a:xfrm>
            <a:off x="966947" y="1345485"/>
            <a:ext cx="283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Django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860376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32305A-1344-1AE5-EF27-981EA8727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616078"/>
            <a:ext cx="8188036" cy="408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7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" name="Google Shape;876;p28"/>
          <p:cNvGrpSpPr/>
          <p:nvPr/>
        </p:nvGrpSpPr>
        <p:grpSpPr>
          <a:xfrm>
            <a:off x="2170216" y="970029"/>
            <a:ext cx="446626" cy="161495"/>
            <a:chOff x="7792641" y="970029"/>
            <a:chExt cx="446626" cy="161495"/>
          </a:xfrm>
        </p:grpSpPr>
        <p:sp>
          <p:nvSpPr>
            <p:cNvPr id="877" name="Google Shape;877;p28"/>
            <p:cNvSpPr/>
            <p:nvPr/>
          </p:nvSpPr>
          <p:spPr>
            <a:xfrm>
              <a:off x="7808336" y="970029"/>
              <a:ext cx="92054" cy="134910"/>
            </a:xfrm>
            <a:custGeom>
              <a:avLst/>
              <a:gdLst/>
              <a:ahLst/>
              <a:cxnLst/>
              <a:rect l="l" t="t" r="r" b="b"/>
              <a:pathLst>
                <a:path w="2874" h="4212" extrusionOk="0">
                  <a:moveTo>
                    <a:pt x="2873" y="1"/>
                  </a:moveTo>
                  <a:lnTo>
                    <a:pt x="1" y="2106"/>
                  </a:lnTo>
                  <a:lnTo>
                    <a:pt x="2873" y="4211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7921209" y="970029"/>
              <a:ext cx="92054" cy="134910"/>
            </a:xfrm>
            <a:custGeom>
              <a:avLst/>
              <a:gdLst/>
              <a:ahLst/>
              <a:cxnLst/>
              <a:rect l="l" t="t" r="r" b="b"/>
              <a:pathLst>
                <a:path w="2874" h="4212" extrusionOk="0">
                  <a:moveTo>
                    <a:pt x="2873" y="1"/>
                  </a:moveTo>
                  <a:lnTo>
                    <a:pt x="1" y="2106"/>
                  </a:lnTo>
                  <a:lnTo>
                    <a:pt x="2873" y="4211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8034371" y="970029"/>
              <a:ext cx="91766" cy="134910"/>
            </a:xfrm>
            <a:custGeom>
              <a:avLst/>
              <a:gdLst/>
              <a:ahLst/>
              <a:cxnLst/>
              <a:rect l="l" t="t" r="r" b="b"/>
              <a:pathLst>
                <a:path w="2865" h="4212" extrusionOk="0">
                  <a:moveTo>
                    <a:pt x="2864" y="1"/>
                  </a:moveTo>
                  <a:lnTo>
                    <a:pt x="0" y="2106"/>
                  </a:lnTo>
                  <a:lnTo>
                    <a:pt x="2864" y="4211"/>
                  </a:lnTo>
                  <a:lnTo>
                    <a:pt x="28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8147245" y="970029"/>
              <a:ext cx="92022" cy="134910"/>
            </a:xfrm>
            <a:custGeom>
              <a:avLst/>
              <a:gdLst/>
              <a:ahLst/>
              <a:cxnLst/>
              <a:rect l="l" t="t" r="r" b="b"/>
              <a:pathLst>
                <a:path w="2873" h="4212" extrusionOk="0">
                  <a:moveTo>
                    <a:pt x="2873" y="1"/>
                  </a:moveTo>
                  <a:lnTo>
                    <a:pt x="0" y="2106"/>
                  </a:lnTo>
                  <a:lnTo>
                    <a:pt x="2873" y="4211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7792641" y="987453"/>
              <a:ext cx="98332" cy="144071"/>
            </a:xfrm>
            <a:custGeom>
              <a:avLst/>
              <a:gdLst/>
              <a:ahLst/>
              <a:cxnLst/>
              <a:rect l="l" t="t" r="r" b="b"/>
              <a:pathLst>
                <a:path w="3070" h="4498" extrusionOk="0">
                  <a:moveTo>
                    <a:pt x="2917" y="286"/>
                  </a:moveTo>
                  <a:lnTo>
                    <a:pt x="2917" y="4212"/>
                  </a:lnTo>
                  <a:lnTo>
                    <a:pt x="250" y="2249"/>
                  </a:lnTo>
                  <a:lnTo>
                    <a:pt x="2917" y="286"/>
                  </a:lnTo>
                  <a:close/>
                  <a:moveTo>
                    <a:pt x="3069" y="1"/>
                  </a:moveTo>
                  <a:lnTo>
                    <a:pt x="0" y="2249"/>
                  </a:lnTo>
                  <a:lnTo>
                    <a:pt x="3069" y="4497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7905515" y="987453"/>
              <a:ext cx="98300" cy="144071"/>
            </a:xfrm>
            <a:custGeom>
              <a:avLst/>
              <a:gdLst/>
              <a:ahLst/>
              <a:cxnLst/>
              <a:rect l="l" t="t" r="r" b="b"/>
              <a:pathLst>
                <a:path w="3069" h="4498" extrusionOk="0">
                  <a:moveTo>
                    <a:pt x="2926" y="286"/>
                  </a:moveTo>
                  <a:lnTo>
                    <a:pt x="2926" y="4212"/>
                  </a:lnTo>
                  <a:lnTo>
                    <a:pt x="250" y="2249"/>
                  </a:lnTo>
                  <a:lnTo>
                    <a:pt x="2926" y="286"/>
                  </a:lnTo>
                  <a:close/>
                  <a:moveTo>
                    <a:pt x="3069" y="1"/>
                  </a:moveTo>
                  <a:lnTo>
                    <a:pt x="0" y="2249"/>
                  </a:lnTo>
                  <a:lnTo>
                    <a:pt x="3069" y="4497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8018645" y="987453"/>
              <a:ext cx="98044" cy="144071"/>
            </a:xfrm>
            <a:custGeom>
              <a:avLst/>
              <a:gdLst/>
              <a:ahLst/>
              <a:cxnLst/>
              <a:rect l="l" t="t" r="r" b="b"/>
              <a:pathLst>
                <a:path w="3061" h="4498" extrusionOk="0">
                  <a:moveTo>
                    <a:pt x="2918" y="286"/>
                  </a:moveTo>
                  <a:lnTo>
                    <a:pt x="2918" y="4212"/>
                  </a:lnTo>
                  <a:lnTo>
                    <a:pt x="242" y="2249"/>
                  </a:lnTo>
                  <a:lnTo>
                    <a:pt x="2918" y="286"/>
                  </a:lnTo>
                  <a:close/>
                  <a:moveTo>
                    <a:pt x="3061" y="1"/>
                  </a:moveTo>
                  <a:lnTo>
                    <a:pt x="1" y="2249"/>
                  </a:lnTo>
                  <a:lnTo>
                    <a:pt x="3061" y="4497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8131518" y="987453"/>
              <a:ext cx="98332" cy="144071"/>
            </a:xfrm>
            <a:custGeom>
              <a:avLst/>
              <a:gdLst/>
              <a:ahLst/>
              <a:cxnLst/>
              <a:rect l="l" t="t" r="r" b="b"/>
              <a:pathLst>
                <a:path w="3070" h="4498" extrusionOk="0">
                  <a:moveTo>
                    <a:pt x="2918" y="286"/>
                  </a:moveTo>
                  <a:lnTo>
                    <a:pt x="2918" y="4212"/>
                  </a:lnTo>
                  <a:lnTo>
                    <a:pt x="250" y="2249"/>
                  </a:lnTo>
                  <a:lnTo>
                    <a:pt x="2918" y="286"/>
                  </a:lnTo>
                  <a:close/>
                  <a:moveTo>
                    <a:pt x="3069" y="1"/>
                  </a:moveTo>
                  <a:lnTo>
                    <a:pt x="1" y="2249"/>
                  </a:lnTo>
                  <a:lnTo>
                    <a:pt x="3069" y="4497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0C39BDF-E914-C37F-F1A1-2973B195D425}"/>
              </a:ext>
            </a:extLst>
          </p:cNvPr>
          <p:cNvSpPr txBox="1"/>
          <p:nvPr/>
        </p:nvSpPr>
        <p:spPr>
          <a:xfrm>
            <a:off x="538696" y="1851470"/>
            <a:ext cx="5761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SRIRAM REDDY KOONADI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4D2B4-535E-BD4E-71CE-0447C676198C}"/>
              </a:ext>
            </a:extLst>
          </p:cNvPr>
          <p:cNvSpPr txBox="1"/>
          <p:nvPr/>
        </p:nvSpPr>
        <p:spPr>
          <a:xfrm>
            <a:off x="965147" y="2706287"/>
            <a:ext cx="4908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https://www.linkedin.com/in/sriram-reddy-koonadi/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A2968-8676-47D8-A022-0FA5445E95C3}"/>
              </a:ext>
            </a:extLst>
          </p:cNvPr>
          <p:cNvSpPr txBox="1"/>
          <p:nvPr/>
        </p:nvSpPr>
        <p:spPr>
          <a:xfrm>
            <a:off x="973474" y="3279188"/>
            <a:ext cx="4612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https://github.com/sriramreddy-7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DEAD93-770B-7927-5262-1271AB220D7D}"/>
              </a:ext>
            </a:extLst>
          </p:cNvPr>
          <p:cNvSpPr txBox="1"/>
          <p:nvPr/>
        </p:nvSpPr>
        <p:spPr>
          <a:xfrm>
            <a:off x="973474" y="3723306"/>
            <a:ext cx="4612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https://sriramreddy-7.github.io/My-Portfolio/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929736-FC2B-6152-6AA0-CE4803BD3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64" y="2738017"/>
            <a:ext cx="306824" cy="30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Logo - Free social media icons">
            <a:extLst>
              <a:ext uri="{FF2B5EF4-FFF2-40B4-BE49-F238E27FC236}">
                <a16:creationId xmlns:a16="http://schemas.microsoft.com/office/drawing/2014/main" id="{89EB6F91-B033-6077-D456-733A15F3E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92" y="3270379"/>
            <a:ext cx="325396" cy="32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6" descr="Personal Website Icon - Free Download Network &amp; Communication Icons |  IconScout">
            <a:extLst>
              <a:ext uri="{FF2B5EF4-FFF2-40B4-BE49-F238E27FC236}">
                <a16:creationId xmlns:a16="http://schemas.microsoft.com/office/drawing/2014/main" id="{52515204-6F2D-90B2-8AA0-DD1F59558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0" name="Picture 8" descr="Website Logo - Free Vectors &amp; PSDs to ...">
            <a:extLst>
              <a:ext uri="{FF2B5EF4-FFF2-40B4-BE49-F238E27FC236}">
                <a16:creationId xmlns:a16="http://schemas.microsoft.com/office/drawing/2014/main" id="{97A5A8FF-864F-7E28-9950-B00AA29D4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8" y="3733224"/>
            <a:ext cx="325396" cy="30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825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32305A-1344-1AE5-EF27-981EA8727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616078"/>
            <a:ext cx="8188036" cy="408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4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65DF1B-7771-B94E-C86D-CAAC0E7DB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4" y="749243"/>
            <a:ext cx="8451273" cy="360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9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8"/>
          <p:cNvSpPr txBox="1">
            <a:spLocks noGrp="1"/>
          </p:cNvSpPr>
          <p:nvPr>
            <p:ph type="title"/>
          </p:nvPr>
        </p:nvSpPr>
        <p:spPr>
          <a:xfrm>
            <a:off x="996543" y="3492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Installation </a:t>
            </a:r>
            <a:endParaRPr sz="2000" dirty="0"/>
          </a:p>
        </p:txBody>
      </p:sp>
      <p:grpSp>
        <p:nvGrpSpPr>
          <p:cNvPr id="1165" name="Google Shape;1165;p48"/>
          <p:cNvGrpSpPr/>
          <p:nvPr/>
        </p:nvGrpSpPr>
        <p:grpSpPr>
          <a:xfrm>
            <a:off x="7339132" y="2992155"/>
            <a:ext cx="1006699" cy="454621"/>
            <a:chOff x="4375075" y="2343450"/>
            <a:chExt cx="181800" cy="82100"/>
          </a:xfrm>
        </p:grpSpPr>
        <p:sp>
          <p:nvSpPr>
            <p:cNvPr id="1166" name="Google Shape;1166;p48"/>
            <p:cNvSpPr/>
            <p:nvPr/>
          </p:nvSpPr>
          <p:spPr>
            <a:xfrm>
              <a:off x="4375075" y="2343450"/>
              <a:ext cx="19425" cy="19425"/>
            </a:xfrm>
            <a:custGeom>
              <a:avLst/>
              <a:gdLst/>
              <a:ahLst/>
              <a:cxnLst/>
              <a:rect l="l" t="t" r="r" b="b"/>
              <a:pathLst>
                <a:path w="777" h="777" extrusionOk="0">
                  <a:moveTo>
                    <a:pt x="384" y="1"/>
                  </a:moveTo>
                  <a:cubicBezTo>
                    <a:pt x="170" y="1"/>
                    <a:pt x="1" y="179"/>
                    <a:pt x="1" y="393"/>
                  </a:cubicBezTo>
                  <a:cubicBezTo>
                    <a:pt x="1" y="607"/>
                    <a:pt x="170" y="777"/>
                    <a:pt x="384" y="777"/>
                  </a:cubicBezTo>
                  <a:cubicBezTo>
                    <a:pt x="599" y="777"/>
                    <a:pt x="777" y="607"/>
                    <a:pt x="777" y="393"/>
                  </a:cubicBezTo>
                  <a:cubicBezTo>
                    <a:pt x="777" y="179"/>
                    <a:pt x="599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4456275" y="2343450"/>
              <a:ext cx="19425" cy="19425"/>
            </a:xfrm>
            <a:custGeom>
              <a:avLst/>
              <a:gdLst/>
              <a:ahLst/>
              <a:cxnLst/>
              <a:rect l="l" t="t" r="r" b="b"/>
              <a:pathLst>
                <a:path w="777" h="777" extrusionOk="0">
                  <a:moveTo>
                    <a:pt x="384" y="1"/>
                  </a:moveTo>
                  <a:cubicBezTo>
                    <a:pt x="170" y="1"/>
                    <a:pt x="0" y="179"/>
                    <a:pt x="0" y="393"/>
                  </a:cubicBezTo>
                  <a:cubicBezTo>
                    <a:pt x="0" y="607"/>
                    <a:pt x="170" y="777"/>
                    <a:pt x="384" y="777"/>
                  </a:cubicBezTo>
                  <a:cubicBezTo>
                    <a:pt x="598" y="777"/>
                    <a:pt x="776" y="607"/>
                    <a:pt x="776" y="393"/>
                  </a:cubicBezTo>
                  <a:cubicBezTo>
                    <a:pt x="776" y="179"/>
                    <a:pt x="598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4537450" y="2343450"/>
              <a:ext cx="19425" cy="19425"/>
            </a:xfrm>
            <a:custGeom>
              <a:avLst/>
              <a:gdLst/>
              <a:ahLst/>
              <a:cxnLst/>
              <a:rect l="l" t="t" r="r" b="b"/>
              <a:pathLst>
                <a:path w="777" h="777" extrusionOk="0">
                  <a:moveTo>
                    <a:pt x="384" y="1"/>
                  </a:moveTo>
                  <a:cubicBezTo>
                    <a:pt x="170" y="1"/>
                    <a:pt x="0" y="179"/>
                    <a:pt x="0" y="393"/>
                  </a:cubicBezTo>
                  <a:cubicBezTo>
                    <a:pt x="0" y="607"/>
                    <a:pt x="170" y="777"/>
                    <a:pt x="384" y="777"/>
                  </a:cubicBezTo>
                  <a:cubicBezTo>
                    <a:pt x="598" y="777"/>
                    <a:pt x="776" y="607"/>
                    <a:pt x="776" y="393"/>
                  </a:cubicBezTo>
                  <a:cubicBezTo>
                    <a:pt x="776" y="179"/>
                    <a:pt x="598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4375075" y="2406350"/>
              <a:ext cx="19425" cy="19200"/>
            </a:xfrm>
            <a:custGeom>
              <a:avLst/>
              <a:gdLst/>
              <a:ahLst/>
              <a:cxnLst/>
              <a:rect l="l" t="t" r="r" b="b"/>
              <a:pathLst>
                <a:path w="777" h="768" extrusionOk="0">
                  <a:moveTo>
                    <a:pt x="384" y="1"/>
                  </a:moveTo>
                  <a:cubicBezTo>
                    <a:pt x="170" y="1"/>
                    <a:pt x="1" y="170"/>
                    <a:pt x="1" y="384"/>
                  </a:cubicBezTo>
                  <a:cubicBezTo>
                    <a:pt x="1" y="598"/>
                    <a:pt x="170" y="768"/>
                    <a:pt x="384" y="768"/>
                  </a:cubicBezTo>
                  <a:cubicBezTo>
                    <a:pt x="599" y="768"/>
                    <a:pt x="777" y="598"/>
                    <a:pt x="777" y="384"/>
                  </a:cubicBezTo>
                  <a:cubicBezTo>
                    <a:pt x="777" y="170"/>
                    <a:pt x="599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4456275" y="2406350"/>
              <a:ext cx="19425" cy="19200"/>
            </a:xfrm>
            <a:custGeom>
              <a:avLst/>
              <a:gdLst/>
              <a:ahLst/>
              <a:cxnLst/>
              <a:rect l="l" t="t" r="r" b="b"/>
              <a:pathLst>
                <a:path w="777" h="768" extrusionOk="0">
                  <a:moveTo>
                    <a:pt x="384" y="1"/>
                  </a:moveTo>
                  <a:cubicBezTo>
                    <a:pt x="170" y="1"/>
                    <a:pt x="0" y="170"/>
                    <a:pt x="0" y="384"/>
                  </a:cubicBezTo>
                  <a:cubicBezTo>
                    <a:pt x="0" y="598"/>
                    <a:pt x="170" y="768"/>
                    <a:pt x="384" y="768"/>
                  </a:cubicBezTo>
                  <a:cubicBezTo>
                    <a:pt x="598" y="768"/>
                    <a:pt x="776" y="598"/>
                    <a:pt x="776" y="384"/>
                  </a:cubicBezTo>
                  <a:cubicBezTo>
                    <a:pt x="776" y="170"/>
                    <a:pt x="598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4537450" y="2406350"/>
              <a:ext cx="19425" cy="19200"/>
            </a:xfrm>
            <a:custGeom>
              <a:avLst/>
              <a:gdLst/>
              <a:ahLst/>
              <a:cxnLst/>
              <a:rect l="l" t="t" r="r" b="b"/>
              <a:pathLst>
                <a:path w="777" h="768" extrusionOk="0">
                  <a:moveTo>
                    <a:pt x="384" y="1"/>
                  </a:moveTo>
                  <a:cubicBezTo>
                    <a:pt x="170" y="1"/>
                    <a:pt x="0" y="170"/>
                    <a:pt x="0" y="384"/>
                  </a:cubicBezTo>
                  <a:cubicBezTo>
                    <a:pt x="0" y="598"/>
                    <a:pt x="170" y="768"/>
                    <a:pt x="384" y="768"/>
                  </a:cubicBezTo>
                  <a:cubicBezTo>
                    <a:pt x="598" y="768"/>
                    <a:pt x="776" y="598"/>
                    <a:pt x="776" y="384"/>
                  </a:cubicBezTo>
                  <a:cubicBezTo>
                    <a:pt x="776" y="170"/>
                    <a:pt x="598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48"/>
          <p:cNvGrpSpPr/>
          <p:nvPr/>
        </p:nvGrpSpPr>
        <p:grpSpPr>
          <a:xfrm>
            <a:off x="7338950" y="3597534"/>
            <a:ext cx="1085046" cy="321635"/>
            <a:chOff x="4178600" y="3610450"/>
            <a:chExt cx="1187400" cy="351975"/>
          </a:xfrm>
        </p:grpSpPr>
        <p:sp>
          <p:nvSpPr>
            <p:cNvPr id="1202" name="Google Shape;1202;p48"/>
            <p:cNvSpPr/>
            <p:nvPr/>
          </p:nvSpPr>
          <p:spPr>
            <a:xfrm>
              <a:off x="4180375" y="3610450"/>
              <a:ext cx="275925" cy="275925"/>
            </a:xfrm>
            <a:custGeom>
              <a:avLst/>
              <a:gdLst/>
              <a:ahLst/>
              <a:cxnLst/>
              <a:rect l="l" t="t" r="r" b="b"/>
              <a:pathLst>
                <a:path w="11037" h="11037" extrusionOk="0">
                  <a:moveTo>
                    <a:pt x="5523" y="1"/>
                  </a:moveTo>
                  <a:cubicBezTo>
                    <a:pt x="2472" y="1"/>
                    <a:pt x="1" y="2472"/>
                    <a:pt x="1" y="5514"/>
                  </a:cubicBezTo>
                  <a:cubicBezTo>
                    <a:pt x="1" y="8565"/>
                    <a:pt x="2472" y="11036"/>
                    <a:pt x="5523" y="11036"/>
                  </a:cubicBezTo>
                  <a:cubicBezTo>
                    <a:pt x="8565" y="11036"/>
                    <a:pt x="11036" y="8565"/>
                    <a:pt x="11036" y="5514"/>
                  </a:cubicBezTo>
                  <a:cubicBezTo>
                    <a:pt x="11036" y="2472"/>
                    <a:pt x="8565" y="1"/>
                    <a:pt x="5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4483025" y="3610450"/>
              <a:ext cx="275900" cy="275925"/>
            </a:xfrm>
            <a:custGeom>
              <a:avLst/>
              <a:gdLst/>
              <a:ahLst/>
              <a:cxnLst/>
              <a:rect l="l" t="t" r="r" b="b"/>
              <a:pathLst>
                <a:path w="11036" h="11037" extrusionOk="0">
                  <a:moveTo>
                    <a:pt x="5514" y="1"/>
                  </a:moveTo>
                  <a:cubicBezTo>
                    <a:pt x="2472" y="1"/>
                    <a:pt x="1" y="2472"/>
                    <a:pt x="1" y="5514"/>
                  </a:cubicBezTo>
                  <a:cubicBezTo>
                    <a:pt x="1" y="8565"/>
                    <a:pt x="2472" y="11036"/>
                    <a:pt x="5514" y="11036"/>
                  </a:cubicBezTo>
                  <a:cubicBezTo>
                    <a:pt x="8565" y="11036"/>
                    <a:pt x="11036" y="8565"/>
                    <a:pt x="11036" y="5514"/>
                  </a:cubicBezTo>
                  <a:cubicBezTo>
                    <a:pt x="11036" y="2472"/>
                    <a:pt x="8565" y="1"/>
                    <a:pt x="5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4785675" y="3610450"/>
              <a:ext cx="275900" cy="275925"/>
            </a:xfrm>
            <a:custGeom>
              <a:avLst/>
              <a:gdLst/>
              <a:ahLst/>
              <a:cxnLst/>
              <a:rect l="l" t="t" r="r" b="b"/>
              <a:pathLst>
                <a:path w="11036" h="11037" extrusionOk="0">
                  <a:moveTo>
                    <a:pt x="5514" y="1"/>
                  </a:moveTo>
                  <a:cubicBezTo>
                    <a:pt x="2472" y="1"/>
                    <a:pt x="0" y="2472"/>
                    <a:pt x="0" y="5514"/>
                  </a:cubicBezTo>
                  <a:cubicBezTo>
                    <a:pt x="0" y="8565"/>
                    <a:pt x="2472" y="11036"/>
                    <a:pt x="5514" y="11036"/>
                  </a:cubicBezTo>
                  <a:cubicBezTo>
                    <a:pt x="8565" y="11036"/>
                    <a:pt x="11036" y="8565"/>
                    <a:pt x="11036" y="5514"/>
                  </a:cubicBezTo>
                  <a:cubicBezTo>
                    <a:pt x="11036" y="2472"/>
                    <a:pt x="8565" y="1"/>
                    <a:pt x="5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5088100" y="3610450"/>
              <a:ext cx="275900" cy="275925"/>
            </a:xfrm>
            <a:custGeom>
              <a:avLst/>
              <a:gdLst/>
              <a:ahLst/>
              <a:cxnLst/>
              <a:rect l="l" t="t" r="r" b="b"/>
              <a:pathLst>
                <a:path w="11036" h="11037" extrusionOk="0">
                  <a:moveTo>
                    <a:pt x="5523" y="1"/>
                  </a:moveTo>
                  <a:cubicBezTo>
                    <a:pt x="2472" y="1"/>
                    <a:pt x="0" y="2472"/>
                    <a:pt x="0" y="5514"/>
                  </a:cubicBezTo>
                  <a:cubicBezTo>
                    <a:pt x="0" y="8565"/>
                    <a:pt x="2472" y="11036"/>
                    <a:pt x="5523" y="11036"/>
                  </a:cubicBezTo>
                  <a:cubicBezTo>
                    <a:pt x="8565" y="11036"/>
                    <a:pt x="11036" y="8565"/>
                    <a:pt x="11036" y="5514"/>
                  </a:cubicBezTo>
                  <a:cubicBezTo>
                    <a:pt x="11036" y="2472"/>
                    <a:pt x="8565" y="1"/>
                    <a:pt x="5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4178600" y="3682950"/>
              <a:ext cx="279475" cy="279475"/>
            </a:xfrm>
            <a:custGeom>
              <a:avLst/>
              <a:gdLst/>
              <a:ahLst/>
              <a:cxnLst/>
              <a:rect l="l" t="t" r="r" b="b"/>
              <a:pathLst>
                <a:path w="11179" h="11179" extrusionOk="0">
                  <a:moveTo>
                    <a:pt x="5594" y="143"/>
                  </a:moveTo>
                  <a:cubicBezTo>
                    <a:pt x="8591" y="143"/>
                    <a:pt x="11036" y="2587"/>
                    <a:pt x="11036" y="5585"/>
                  </a:cubicBezTo>
                  <a:cubicBezTo>
                    <a:pt x="11036" y="8591"/>
                    <a:pt x="8591" y="11036"/>
                    <a:pt x="5594" y="11036"/>
                  </a:cubicBezTo>
                  <a:cubicBezTo>
                    <a:pt x="2587" y="11036"/>
                    <a:pt x="143" y="8591"/>
                    <a:pt x="143" y="5585"/>
                  </a:cubicBezTo>
                  <a:cubicBezTo>
                    <a:pt x="143" y="2587"/>
                    <a:pt x="2587" y="143"/>
                    <a:pt x="5594" y="143"/>
                  </a:cubicBezTo>
                  <a:close/>
                  <a:moveTo>
                    <a:pt x="5594" y="0"/>
                  </a:moveTo>
                  <a:cubicBezTo>
                    <a:pt x="2507" y="0"/>
                    <a:pt x="0" y="2507"/>
                    <a:pt x="0" y="5585"/>
                  </a:cubicBezTo>
                  <a:cubicBezTo>
                    <a:pt x="0" y="8671"/>
                    <a:pt x="2507" y="11178"/>
                    <a:pt x="5594" y="11178"/>
                  </a:cubicBezTo>
                  <a:cubicBezTo>
                    <a:pt x="8672" y="11178"/>
                    <a:pt x="11178" y="8671"/>
                    <a:pt x="11178" y="5585"/>
                  </a:cubicBezTo>
                  <a:cubicBezTo>
                    <a:pt x="11178" y="2507"/>
                    <a:pt x="8672" y="0"/>
                    <a:pt x="5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4481250" y="3682950"/>
              <a:ext cx="279475" cy="279475"/>
            </a:xfrm>
            <a:custGeom>
              <a:avLst/>
              <a:gdLst/>
              <a:ahLst/>
              <a:cxnLst/>
              <a:rect l="l" t="t" r="r" b="b"/>
              <a:pathLst>
                <a:path w="11179" h="11179" extrusionOk="0">
                  <a:moveTo>
                    <a:pt x="5585" y="143"/>
                  </a:moveTo>
                  <a:cubicBezTo>
                    <a:pt x="8591" y="143"/>
                    <a:pt x="11027" y="2587"/>
                    <a:pt x="11027" y="5585"/>
                  </a:cubicBezTo>
                  <a:cubicBezTo>
                    <a:pt x="11027" y="8591"/>
                    <a:pt x="8591" y="11036"/>
                    <a:pt x="5585" y="11036"/>
                  </a:cubicBezTo>
                  <a:cubicBezTo>
                    <a:pt x="2587" y="11036"/>
                    <a:pt x="143" y="8591"/>
                    <a:pt x="143" y="5585"/>
                  </a:cubicBezTo>
                  <a:cubicBezTo>
                    <a:pt x="143" y="2587"/>
                    <a:pt x="2587" y="143"/>
                    <a:pt x="5585" y="143"/>
                  </a:cubicBezTo>
                  <a:close/>
                  <a:moveTo>
                    <a:pt x="5585" y="0"/>
                  </a:moveTo>
                  <a:cubicBezTo>
                    <a:pt x="2507" y="0"/>
                    <a:pt x="0" y="2507"/>
                    <a:pt x="0" y="5585"/>
                  </a:cubicBezTo>
                  <a:cubicBezTo>
                    <a:pt x="0" y="8671"/>
                    <a:pt x="2507" y="11178"/>
                    <a:pt x="5585" y="11178"/>
                  </a:cubicBezTo>
                  <a:cubicBezTo>
                    <a:pt x="8671" y="11178"/>
                    <a:pt x="11178" y="8671"/>
                    <a:pt x="11178" y="5585"/>
                  </a:cubicBezTo>
                  <a:cubicBezTo>
                    <a:pt x="11178" y="2507"/>
                    <a:pt x="8671" y="0"/>
                    <a:pt x="5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4783675" y="3682950"/>
              <a:ext cx="279700" cy="279475"/>
            </a:xfrm>
            <a:custGeom>
              <a:avLst/>
              <a:gdLst/>
              <a:ahLst/>
              <a:cxnLst/>
              <a:rect l="l" t="t" r="r" b="b"/>
              <a:pathLst>
                <a:path w="11188" h="11179" extrusionOk="0">
                  <a:moveTo>
                    <a:pt x="5594" y="143"/>
                  </a:moveTo>
                  <a:cubicBezTo>
                    <a:pt x="8600" y="143"/>
                    <a:pt x="11035" y="2587"/>
                    <a:pt x="11035" y="5585"/>
                  </a:cubicBezTo>
                  <a:cubicBezTo>
                    <a:pt x="11035" y="8591"/>
                    <a:pt x="8600" y="11036"/>
                    <a:pt x="5594" y="11036"/>
                  </a:cubicBezTo>
                  <a:cubicBezTo>
                    <a:pt x="2596" y="11036"/>
                    <a:pt x="152" y="8591"/>
                    <a:pt x="152" y="5585"/>
                  </a:cubicBezTo>
                  <a:cubicBezTo>
                    <a:pt x="152" y="2587"/>
                    <a:pt x="2596" y="143"/>
                    <a:pt x="5594" y="143"/>
                  </a:cubicBezTo>
                  <a:close/>
                  <a:moveTo>
                    <a:pt x="5594" y="0"/>
                  </a:moveTo>
                  <a:cubicBezTo>
                    <a:pt x="2516" y="0"/>
                    <a:pt x="0" y="2507"/>
                    <a:pt x="0" y="5585"/>
                  </a:cubicBezTo>
                  <a:cubicBezTo>
                    <a:pt x="0" y="8671"/>
                    <a:pt x="2516" y="11178"/>
                    <a:pt x="5594" y="11178"/>
                  </a:cubicBezTo>
                  <a:cubicBezTo>
                    <a:pt x="8680" y="11178"/>
                    <a:pt x="11187" y="8671"/>
                    <a:pt x="11187" y="5585"/>
                  </a:cubicBezTo>
                  <a:cubicBezTo>
                    <a:pt x="11187" y="2507"/>
                    <a:pt x="8680" y="0"/>
                    <a:pt x="5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086325" y="3682950"/>
              <a:ext cx="279675" cy="279475"/>
            </a:xfrm>
            <a:custGeom>
              <a:avLst/>
              <a:gdLst/>
              <a:ahLst/>
              <a:cxnLst/>
              <a:rect l="l" t="t" r="r" b="b"/>
              <a:pathLst>
                <a:path w="11187" h="11179" extrusionOk="0">
                  <a:moveTo>
                    <a:pt x="5594" y="143"/>
                  </a:moveTo>
                  <a:cubicBezTo>
                    <a:pt x="8591" y="143"/>
                    <a:pt x="11035" y="2587"/>
                    <a:pt x="11035" y="5585"/>
                  </a:cubicBezTo>
                  <a:cubicBezTo>
                    <a:pt x="11035" y="8591"/>
                    <a:pt x="8591" y="11036"/>
                    <a:pt x="5594" y="11036"/>
                  </a:cubicBezTo>
                  <a:cubicBezTo>
                    <a:pt x="2587" y="11036"/>
                    <a:pt x="152" y="8591"/>
                    <a:pt x="152" y="5585"/>
                  </a:cubicBezTo>
                  <a:cubicBezTo>
                    <a:pt x="152" y="2587"/>
                    <a:pt x="2587" y="143"/>
                    <a:pt x="5594" y="143"/>
                  </a:cubicBezTo>
                  <a:close/>
                  <a:moveTo>
                    <a:pt x="5594" y="0"/>
                  </a:moveTo>
                  <a:cubicBezTo>
                    <a:pt x="2507" y="0"/>
                    <a:pt x="0" y="2507"/>
                    <a:pt x="0" y="5585"/>
                  </a:cubicBezTo>
                  <a:cubicBezTo>
                    <a:pt x="0" y="8671"/>
                    <a:pt x="2507" y="11178"/>
                    <a:pt x="5594" y="11178"/>
                  </a:cubicBezTo>
                  <a:cubicBezTo>
                    <a:pt x="8671" y="11178"/>
                    <a:pt x="11187" y="8671"/>
                    <a:pt x="11187" y="5585"/>
                  </a:cubicBezTo>
                  <a:cubicBezTo>
                    <a:pt x="11187" y="2507"/>
                    <a:pt x="8671" y="0"/>
                    <a:pt x="5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6C9A2F0-5878-51DE-5E21-ECCCC0D74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43" y="811119"/>
            <a:ext cx="7446696" cy="388735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8"/>
          <p:cNvSpPr txBox="1">
            <a:spLocks noGrp="1"/>
          </p:cNvSpPr>
          <p:nvPr>
            <p:ph type="title"/>
          </p:nvPr>
        </p:nvSpPr>
        <p:spPr>
          <a:xfrm>
            <a:off x="718168" y="4584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Installation </a:t>
            </a:r>
            <a:endParaRPr sz="2000" dirty="0"/>
          </a:p>
        </p:txBody>
      </p:sp>
      <p:grpSp>
        <p:nvGrpSpPr>
          <p:cNvPr id="1165" name="Google Shape;1165;p48"/>
          <p:cNvGrpSpPr/>
          <p:nvPr/>
        </p:nvGrpSpPr>
        <p:grpSpPr>
          <a:xfrm>
            <a:off x="7339132" y="2992155"/>
            <a:ext cx="1006699" cy="454621"/>
            <a:chOff x="4375075" y="2343450"/>
            <a:chExt cx="181800" cy="82100"/>
          </a:xfrm>
        </p:grpSpPr>
        <p:sp>
          <p:nvSpPr>
            <p:cNvPr id="1166" name="Google Shape;1166;p48"/>
            <p:cNvSpPr/>
            <p:nvPr/>
          </p:nvSpPr>
          <p:spPr>
            <a:xfrm>
              <a:off x="4375075" y="2343450"/>
              <a:ext cx="19425" cy="19425"/>
            </a:xfrm>
            <a:custGeom>
              <a:avLst/>
              <a:gdLst/>
              <a:ahLst/>
              <a:cxnLst/>
              <a:rect l="l" t="t" r="r" b="b"/>
              <a:pathLst>
                <a:path w="777" h="777" extrusionOk="0">
                  <a:moveTo>
                    <a:pt x="384" y="1"/>
                  </a:moveTo>
                  <a:cubicBezTo>
                    <a:pt x="170" y="1"/>
                    <a:pt x="1" y="179"/>
                    <a:pt x="1" y="393"/>
                  </a:cubicBezTo>
                  <a:cubicBezTo>
                    <a:pt x="1" y="607"/>
                    <a:pt x="170" y="777"/>
                    <a:pt x="384" y="777"/>
                  </a:cubicBezTo>
                  <a:cubicBezTo>
                    <a:pt x="599" y="777"/>
                    <a:pt x="777" y="607"/>
                    <a:pt x="777" y="393"/>
                  </a:cubicBezTo>
                  <a:cubicBezTo>
                    <a:pt x="777" y="179"/>
                    <a:pt x="599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4456275" y="2343450"/>
              <a:ext cx="19425" cy="19425"/>
            </a:xfrm>
            <a:custGeom>
              <a:avLst/>
              <a:gdLst/>
              <a:ahLst/>
              <a:cxnLst/>
              <a:rect l="l" t="t" r="r" b="b"/>
              <a:pathLst>
                <a:path w="777" h="777" extrusionOk="0">
                  <a:moveTo>
                    <a:pt x="384" y="1"/>
                  </a:moveTo>
                  <a:cubicBezTo>
                    <a:pt x="170" y="1"/>
                    <a:pt x="0" y="179"/>
                    <a:pt x="0" y="393"/>
                  </a:cubicBezTo>
                  <a:cubicBezTo>
                    <a:pt x="0" y="607"/>
                    <a:pt x="170" y="777"/>
                    <a:pt x="384" y="777"/>
                  </a:cubicBezTo>
                  <a:cubicBezTo>
                    <a:pt x="598" y="777"/>
                    <a:pt x="776" y="607"/>
                    <a:pt x="776" y="393"/>
                  </a:cubicBezTo>
                  <a:cubicBezTo>
                    <a:pt x="776" y="179"/>
                    <a:pt x="598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4537450" y="2343450"/>
              <a:ext cx="19425" cy="19425"/>
            </a:xfrm>
            <a:custGeom>
              <a:avLst/>
              <a:gdLst/>
              <a:ahLst/>
              <a:cxnLst/>
              <a:rect l="l" t="t" r="r" b="b"/>
              <a:pathLst>
                <a:path w="777" h="777" extrusionOk="0">
                  <a:moveTo>
                    <a:pt x="384" y="1"/>
                  </a:moveTo>
                  <a:cubicBezTo>
                    <a:pt x="170" y="1"/>
                    <a:pt x="0" y="179"/>
                    <a:pt x="0" y="393"/>
                  </a:cubicBezTo>
                  <a:cubicBezTo>
                    <a:pt x="0" y="607"/>
                    <a:pt x="170" y="777"/>
                    <a:pt x="384" y="777"/>
                  </a:cubicBezTo>
                  <a:cubicBezTo>
                    <a:pt x="598" y="777"/>
                    <a:pt x="776" y="607"/>
                    <a:pt x="776" y="393"/>
                  </a:cubicBezTo>
                  <a:cubicBezTo>
                    <a:pt x="776" y="179"/>
                    <a:pt x="598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4375075" y="2406350"/>
              <a:ext cx="19425" cy="19200"/>
            </a:xfrm>
            <a:custGeom>
              <a:avLst/>
              <a:gdLst/>
              <a:ahLst/>
              <a:cxnLst/>
              <a:rect l="l" t="t" r="r" b="b"/>
              <a:pathLst>
                <a:path w="777" h="768" extrusionOk="0">
                  <a:moveTo>
                    <a:pt x="384" y="1"/>
                  </a:moveTo>
                  <a:cubicBezTo>
                    <a:pt x="170" y="1"/>
                    <a:pt x="1" y="170"/>
                    <a:pt x="1" y="384"/>
                  </a:cubicBezTo>
                  <a:cubicBezTo>
                    <a:pt x="1" y="598"/>
                    <a:pt x="170" y="768"/>
                    <a:pt x="384" y="768"/>
                  </a:cubicBezTo>
                  <a:cubicBezTo>
                    <a:pt x="599" y="768"/>
                    <a:pt x="777" y="598"/>
                    <a:pt x="777" y="384"/>
                  </a:cubicBezTo>
                  <a:cubicBezTo>
                    <a:pt x="777" y="170"/>
                    <a:pt x="599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4456275" y="2406350"/>
              <a:ext cx="19425" cy="19200"/>
            </a:xfrm>
            <a:custGeom>
              <a:avLst/>
              <a:gdLst/>
              <a:ahLst/>
              <a:cxnLst/>
              <a:rect l="l" t="t" r="r" b="b"/>
              <a:pathLst>
                <a:path w="777" h="768" extrusionOk="0">
                  <a:moveTo>
                    <a:pt x="384" y="1"/>
                  </a:moveTo>
                  <a:cubicBezTo>
                    <a:pt x="170" y="1"/>
                    <a:pt x="0" y="170"/>
                    <a:pt x="0" y="384"/>
                  </a:cubicBezTo>
                  <a:cubicBezTo>
                    <a:pt x="0" y="598"/>
                    <a:pt x="170" y="768"/>
                    <a:pt x="384" y="768"/>
                  </a:cubicBezTo>
                  <a:cubicBezTo>
                    <a:pt x="598" y="768"/>
                    <a:pt x="776" y="598"/>
                    <a:pt x="776" y="384"/>
                  </a:cubicBezTo>
                  <a:cubicBezTo>
                    <a:pt x="776" y="170"/>
                    <a:pt x="598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4537450" y="2406350"/>
              <a:ext cx="19425" cy="19200"/>
            </a:xfrm>
            <a:custGeom>
              <a:avLst/>
              <a:gdLst/>
              <a:ahLst/>
              <a:cxnLst/>
              <a:rect l="l" t="t" r="r" b="b"/>
              <a:pathLst>
                <a:path w="777" h="768" extrusionOk="0">
                  <a:moveTo>
                    <a:pt x="384" y="1"/>
                  </a:moveTo>
                  <a:cubicBezTo>
                    <a:pt x="170" y="1"/>
                    <a:pt x="0" y="170"/>
                    <a:pt x="0" y="384"/>
                  </a:cubicBezTo>
                  <a:cubicBezTo>
                    <a:pt x="0" y="598"/>
                    <a:pt x="170" y="768"/>
                    <a:pt x="384" y="768"/>
                  </a:cubicBezTo>
                  <a:cubicBezTo>
                    <a:pt x="598" y="768"/>
                    <a:pt x="776" y="598"/>
                    <a:pt x="776" y="384"/>
                  </a:cubicBezTo>
                  <a:cubicBezTo>
                    <a:pt x="776" y="170"/>
                    <a:pt x="598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48"/>
          <p:cNvGrpSpPr/>
          <p:nvPr/>
        </p:nvGrpSpPr>
        <p:grpSpPr>
          <a:xfrm>
            <a:off x="7338950" y="3597534"/>
            <a:ext cx="1085046" cy="321635"/>
            <a:chOff x="4178600" y="3610450"/>
            <a:chExt cx="1187400" cy="351975"/>
          </a:xfrm>
        </p:grpSpPr>
        <p:sp>
          <p:nvSpPr>
            <p:cNvPr id="1202" name="Google Shape;1202;p48"/>
            <p:cNvSpPr/>
            <p:nvPr/>
          </p:nvSpPr>
          <p:spPr>
            <a:xfrm>
              <a:off x="4180375" y="3610450"/>
              <a:ext cx="275925" cy="275925"/>
            </a:xfrm>
            <a:custGeom>
              <a:avLst/>
              <a:gdLst/>
              <a:ahLst/>
              <a:cxnLst/>
              <a:rect l="l" t="t" r="r" b="b"/>
              <a:pathLst>
                <a:path w="11037" h="11037" extrusionOk="0">
                  <a:moveTo>
                    <a:pt x="5523" y="1"/>
                  </a:moveTo>
                  <a:cubicBezTo>
                    <a:pt x="2472" y="1"/>
                    <a:pt x="1" y="2472"/>
                    <a:pt x="1" y="5514"/>
                  </a:cubicBezTo>
                  <a:cubicBezTo>
                    <a:pt x="1" y="8565"/>
                    <a:pt x="2472" y="11036"/>
                    <a:pt x="5523" y="11036"/>
                  </a:cubicBezTo>
                  <a:cubicBezTo>
                    <a:pt x="8565" y="11036"/>
                    <a:pt x="11036" y="8565"/>
                    <a:pt x="11036" y="5514"/>
                  </a:cubicBezTo>
                  <a:cubicBezTo>
                    <a:pt x="11036" y="2472"/>
                    <a:pt x="8565" y="1"/>
                    <a:pt x="5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4483025" y="3610450"/>
              <a:ext cx="275900" cy="275925"/>
            </a:xfrm>
            <a:custGeom>
              <a:avLst/>
              <a:gdLst/>
              <a:ahLst/>
              <a:cxnLst/>
              <a:rect l="l" t="t" r="r" b="b"/>
              <a:pathLst>
                <a:path w="11036" h="11037" extrusionOk="0">
                  <a:moveTo>
                    <a:pt x="5514" y="1"/>
                  </a:moveTo>
                  <a:cubicBezTo>
                    <a:pt x="2472" y="1"/>
                    <a:pt x="1" y="2472"/>
                    <a:pt x="1" y="5514"/>
                  </a:cubicBezTo>
                  <a:cubicBezTo>
                    <a:pt x="1" y="8565"/>
                    <a:pt x="2472" y="11036"/>
                    <a:pt x="5514" y="11036"/>
                  </a:cubicBezTo>
                  <a:cubicBezTo>
                    <a:pt x="8565" y="11036"/>
                    <a:pt x="11036" y="8565"/>
                    <a:pt x="11036" y="5514"/>
                  </a:cubicBezTo>
                  <a:cubicBezTo>
                    <a:pt x="11036" y="2472"/>
                    <a:pt x="8565" y="1"/>
                    <a:pt x="5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4785675" y="3610450"/>
              <a:ext cx="275900" cy="275925"/>
            </a:xfrm>
            <a:custGeom>
              <a:avLst/>
              <a:gdLst/>
              <a:ahLst/>
              <a:cxnLst/>
              <a:rect l="l" t="t" r="r" b="b"/>
              <a:pathLst>
                <a:path w="11036" h="11037" extrusionOk="0">
                  <a:moveTo>
                    <a:pt x="5514" y="1"/>
                  </a:moveTo>
                  <a:cubicBezTo>
                    <a:pt x="2472" y="1"/>
                    <a:pt x="0" y="2472"/>
                    <a:pt x="0" y="5514"/>
                  </a:cubicBezTo>
                  <a:cubicBezTo>
                    <a:pt x="0" y="8565"/>
                    <a:pt x="2472" y="11036"/>
                    <a:pt x="5514" y="11036"/>
                  </a:cubicBezTo>
                  <a:cubicBezTo>
                    <a:pt x="8565" y="11036"/>
                    <a:pt x="11036" y="8565"/>
                    <a:pt x="11036" y="5514"/>
                  </a:cubicBezTo>
                  <a:cubicBezTo>
                    <a:pt x="11036" y="2472"/>
                    <a:pt x="8565" y="1"/>
                    <a:pt x="5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5088100" y="3610450"/>
              <a:ext cx="275900" cy="275925"/>
            </a:xfrm>
            <a:custGeom>
              <a:avLst/>
              <a:gdLst/>
              <a:ahLst/>
              <a:cxnLst/>
              <a:rect l="l" t="t" r="r" b="b"/>
              <a:pathLst>
                <a:path w="11036" h="11037" extrusionOk="0">
                  <a:moveTo>
                    <a:pt x="5523" y="1"/>
                  </a:moveTo>
                  <a:cubicBezTo>
                    <a:pt x="2472" y="1"/>
                    <a:pt x="0" y="2472"/>
                    <a:pt x="0" y="5514"/>
                  </a:cubicBezTo>
                  <a:cubicBezTo>
                    <a:pt x="0" y="8565"/>
                    <a:pt x="2472" y="11036"/>
                    <a:pt x="5523" y="11036"/>
                  </a:cubicBezTo>
                  <a:cubicBezTo>
                    <a:pt x="8565" y="11036"/>
                    <a:pt x="11036" y="8565"/>
                    <a:pt x="11036" y="5514"/>
                  </a:cubicBezTo>
                  <a:cubicBezTo>
                    <a:pt x="11036" y="2472"/>
                    <a:pt x="8565" y="1"/>
                    <a:pt x="5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4178600" y="3682950"/>
              <a:ext cx="279475" cy="279475"/>
            </a:xfrm>
            <a:custGeom>
              <a:avLst/>
              <a:gdLst/>
              <a:ahLst/>
              <a:cxnLst/>
              <a:rect l="l" t="t" r="r" b="b"/>
              <a:pathLst>
                <a:path w="11179" h="11179" extrusionOk="0">
                  <a:moveTo>
                    <a:pt x="5594" y="143"/>
                  </a:moveTo>
                  <a:cubicBezTo>
                    <a:pt x="8591" y="143"/>
                    <a:pt x="11036" y="2587"/>
                    <a:pt x="11036" y="5585"/>
                  </a:cubicBezTo>
                  <a:cubicBezTo>
                    <a:pt x="11036" y="8591"/>
                    <a:pt x="8591" y="11036"/>
                    <a:pt x="5594" y="11036"/>
                  </a:cubicBezTo>
                  <a:cubicBezTo>
                    <a:pt x="2587" y="11036"/>
                    <a:pt x="143" y="8591"/>
                    <a:pt x="143" y="5585"/>
                  </a:cubicBezTo>
                  <a:cubicBezTo>
                    <a:pt x="143" y="2587"/>
                    <a:pt x="2587" y="143"/>
                    <a:pt x="5594" y="143"/>
                  </a:cubicBezTo>
                  <a:close/>
                  <a:moveTo>
                    <a:pt x="5594" y="0"/>
                  </a:moveTo>
                  <a:cubicBezTo>
                    <a:pt x="2507" y="0"/>
                    <a:pt x="0" y="2507"/>
                    <a:pt x="0" y="5585"/>
                  </a:cubicBezTo>
                  <a:cubicBezTo>
                    <a:pt x="0" y="8671"/>
                    <a:pt x="2507" y="11178"/>
                    <a:pt x="5594" y="11178"/>
                  </a:cubicBezTo>
                  <a:cubicBezTo>
                    <a:pt x="8672" y="11178"/>
                    <a:pt x="11178" y="8671"/>
                    <a:pt x="11178" y="5585"/>
                  </a:cubicBezTo>
                  <a:cubicBezTo>
                    <a:pt x="11178" y="2507"/>
                    <a:pt x="8672" y="0"/>
                    <a:pt x="5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4481250" y="3682950"/>
              <a:ext cx="279475" cy="279475"/>
            </a:xfrm>
            <a:custGeom>
              <a:avLst/>
              <a:gdLst/>
              <a:ahLst/>
              <a:cxnLst/>
              <a:rect l="l" t="t" r="r" b="b"/>
              <a:pathLst>
                <a:path w="11179" h="11179" extrusionOk="0">
                  <a:moveTo>
                    <a:pt x="5585" y="143"/>
                  </a:moveTo>
                  <a:cubicBezTo>
                    <a:pt x="8591" y="143"/>
                    <a:pt x="11027" y="2587"/>
                    <a:pt x="11027" y="5585"/>
                  </a:cubicBezTo>
                  <a:cubicBezTo>
                    <a:pt x="11027" y="8591"/>
                    <a:pt x="8591" y="11036"/>
                    <a:pt x="5585" y="11036"/>
                  </a:cubicBezTo>
                  <a:cubicBezTo>
                    <a:pt x="2587" y="11036"/>
                    <a:pt x="143" y="8591"/>
                    <a:pt x="143" y="5585"/>
                  </a:cubicBezTo>
                  <a:cubicBezTo>
                    <a:pt x="143" y="2587"/>
                    <a:pt x="2587" y="143"/>
                    <a:pt x="5585" y="143"/>
                  </a:cubicBezTo>
                  <a:close/>
                  <a:moveTo>
                    <a:pt x="5585" y="0"/>
                  </a:moveTo>
                  <a:cubicBezTo>
                    <a:pt x="2507" y="0"/>
                    <a:pt x="0" y="2507"/>
                    <a:pt x="0" y="5585"/>
                  </a:cubicBezTo>
                  <a:cubicBezTo>
                    <a:pt x="0" y="8671"/>
                    <a:pt x="2507" y="11178"/>
                    <a:pt x="5585" y="11178"/>
                  </a:cubicBezTo>
                  <a:cubicBezTo>
                    <a:pt x="8671" y="11178"/>
                    <a:pt x="11178" y="8671"/>
                    <a:pt x="11178" y="5585"/>
                  </a:cubicBezTo>
                  <a:cubicBezTo>
                    <a:pt x="11178" y="2507"/>
                    <a:pt x="8671" y="0"/>
                    <a:pt x="5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4783675" y="3682950"/>
              <a:ext cx="279700" cy="279475"/>
            </a:xfrm>
            <a:custGeom>
              <a:avLst/>
              <a:gdLst/>
              <a:ahLst/>
              <a:cxnLst/>
              <a:rect l="l" t="t" r="r" b="b"/>
              <a:pathLst>
                <a:path w="11188" h="11179" extrusionOk="0">
                  <a:moveTo>
                    <a:pt x="5594" y="143"/>
                  </a:moveTo>
                  <a:cubicBezTo>
                    <a:pt x="8600" y="143"/>
                    <a:pt x="11035" y="2587"/>
                    <a:pt x="11035" y="5585"/>
                  </a:cubicBezTo>
                  <a:cubicBezTo>
                    <a:pt x="11035" y="8591"/>
                    <a:pt x="8600" y="11036"/>
                    <a:pt x="5594" y="11036"/>
                  </a:cubicBezTo>
                  <a:cubicBezTo>
                    <a:pt x="2596" y="11036"/>
                    <a:pt x="152" y="8591"/>
                    <a:pt x="152" y="5585"/>
                  </a:cubicBezTo>
                  <a:cubicBezTo>
                    <a:pt x="152" y="2587"/>
                    <a:pt x="2596" y="143"/>
                    <a:pt x="5594" y="143"/>
                  </a:cubicBezTo>
                  <a:close/>
                  <a:moveTo>
                    <a:pt x="5594" y="0"/>
                  </a:moveTo>
                  <a:cubicBezTo>
                    <a:pt x="2516" y="0"/>
                    <a:pt x="0" y="2507"/>
                    <a:pt x="0" y="5585"/>
                  </a:cubicBezTo>
                  <a:cubicBezTo>
                    <a:pt x="0" y="8671"/>
                    <a:pt x="2516" y="11178"/>
                    <a:pt x="5594" y="11178"/>
                  </a:cubicBezTo>
                  <a:cubicBezTo>
                    <a:pt x="8680" y="11178"/>
                    <a:pt x="11187" y="8671"/>
                    <a:pt x="11187" y="5585"/>
                  </a:cubicBezTo>
                  <a:cubicBezTo>
                    <a:pt x="11187" y="2507"/>
                    <a:pt x="8680" y="0"/>
                    <a:pt x="5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086325" y="3682950"/>
              <a:ext cx="279675" cy="279475"/>
            </a:xfrm>
            <a:custGeom>
              <a:avLst/>
              <a:gdLst/>
              <a:ahLst/>
              <a:cxnLst/>
              <a:rect l="l" t="t" r="r" b="b"/>
              <a:pathLst>
                <a:path w="11187" h="11179" extrusionOk="0">
                  <a:moveTo>
                    <a:pt x="5594" y="143"/>
                  </a:moveTo>
                  <a:cubicBezTo>
                    <a:pt x="8591" y="143"/>
                    <a:pt x="11035" y="2587"/>
                    <a:pt x="11035" y="5585"/>
                  </a:cubicBezTo>
                  <a:cubicBezTo>
                    <a:pt x="11035" y="8591"/>
                    <a:pt x="8591" y="11036"/>
                    <a:pt x="5594" y="11036"/>
                  </a:cubicBezTo>
                  <a:cubicBezTo>
                    <a:pt x="2587" y="11036"/>
                    <a:pt x="152" y="8591"/>
                    <a:pt x="152" y="5585"/>
                  </a:cubicBezTo>
                  <a:cubicBezTo>
                    <a:pt x="152" y="2587"/>
                    <a:pt x="2587" y="143"/>
                    <a:pt x="5594" y="143"/>
                  </a:cubicBezTo>
                  <a:close/>
                  <a:moveTo>
                    <a:pt x="5594" y="0"/>
                  </a:moveTo>
                  <a:cubicBezTo>
                    <a:pt x="2507" y="0"/>
                    <a:pt x="0" y="2507"/>
                    <a:pt x="0" y="5585"/>
                  </a:cubicBezTo>
                  <a:cubicBezTo>
                    <a:pt x="0" y="8671"/>
                    <a:pt x="2507" y="11178"/>
                    <a:pt x="5594" y="11178"/>
                  </a:cubicBezTo>
                  <a:cubicBezTo>
                    <a:pt x="8671" y="11178"/>
                    <a:pt x="11187" y="8671"/>
                    <a:pt x="11187" y="5585"/>
                  </a:cubicBezTo>
                  <a:cubicBezTo>
                    <a:pt x="11187" y="2507"/>
                    <a:pt x="8671" y="0"/>
                    <a:pt x="5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8D2432-38F6-062B-9233-AC5F4797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53" y="1479715"/>
            <a:ext cx="7237509" cy="61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92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D2183D-9131-2260-FE22-27E9F16574F7}"/>
              </a:ext>
            </a:extLst>
          </p:cNvPr>
          <p:cNvSpPr txBox="1"/>
          <p:nvPr/>
        </p:nvSpPr>
        <p:spPr>
          <a:xfrm>
            <a:off x="1191490" y="1246910"/>
            <a:ext cx="308263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├── manage.py</a:t>
            </a:r>
          </a:p>
          <a:p>
            <a:r>
              <a:rPr lang="en-IN" b="1" dirty="0"/>
              <a:t>    ├── sqlite3.db</a:t>
            </a:r>
          </a:p>
          <a:p>
            <a:r>
              <a:rPr lang="en-IN" b="1" dirty="0"/>
              <a:t>    ├── </a:t>
            </a:r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│   ├── __init__.py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settings.py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urls.py</a:t>
            </a:r>
          </a:p>
          <a:p>
            <a:r>
              <a:rPr lang="en-IN" b="1" dirty="0"/>
              <a:t>    │   ├── asgi.py</a:t>
            </a:r>
          </a:p>
          <a:p>
            <a:r>
              <a:rPr lang="en-IN" b="1" dirty="0"/>
              <a:t>    │   └── </a:t>
            </a:r>
            <a:r>
              <a:rPr lang="en-IN" b="1" dirty="0">
                <a:highlight>
                  <a:srgbClr val="FFFF00"/>
                </a:highlight>
              </a:rPr>
              <a:t>wsgi.py</a:t>
            </a:r>
          </a:p>
          <a:p>
            <a:r>
              <a:rPr lang="en-IN" b="1" dirty="0"/>
              <a:t>    └── </a:t>
            </a:r>
            <a:r>
              <a:rPr lang="en-IN" b="1" dirty="0" err="1"/>
              <a:t>myapp</a:t>
            </a:r>
            <a:r>
              <a:rPr lang="en-IN" b="1" dirty="0"/>
              <a:t>/</a:t>
            </a:r>
          </a:p>
          <a:p>
            <a:r>
              <a:rPr lang="en-IN" b="1" dirty="0"/>
              <a:t>        ├── migrations/</a:t>
            </a:r>
          </a:p>
          <a:p>
            <a:r>
              <a:rPr lang="en-IN" b="1" dirty="0"/>
              <a:t>        ├── __init__.py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admin.py</a:t>
            </a:r>
          </a:p>
          <a:p>
            <a:r>
              <a:rPr lang="en-IN" b="1" dirty="0"/>
              <a:t>        ├── apps.py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models.py</a:t>
            </a:r>
          </a:p>
          <a:p>
            <a:r>
              <a:rPr lang="en-IN" b="1" dirty="0"/>
              <a:t>        ├── tests.py</a:t>
            </a:r>
          </a:p>
          <a:p>
            <a:r>
              <a:rPr lang="en-IN" b="1" dirty="0"/>
              <a:t>        └── </a:t>
            </a:r>
            <a:r>
              <a:rPr lang="en-IN" b="1" dirty="0">
                <a:highlight>
                  <a:srgbClr val="FFFF00"/>
                </a:highlight>
              </a:rPr>
              <a:t>views.py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50FC5-6E93-EBEC-0023-F73DEA3CE0A8}"/>
              </a:ext>
            </a:extLst>
          </p:cNvPr>
          <p:cNvSpPr txBox="1"/>
          <p:nvPr/>
        </p:nvSpPr>
        <p:spPr>
          <a:xfrm>
            <a:off x="464127" y="872838"/>
            <a:ext cx="242454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Django Project Structure :</a:t>
            </a:r>
          </a:p>
        </p:txBody>
      </p:sp>
    </p:spTree>
    <p:extLst>
      <p:ext uri="{BB962C8B-B14F-4D97-AF65-F5344CB8AC3E}">
        <p14:creationId xmlns:p14="http://schemas.microsoft.com/office/powerpoint/2010/main" val="2654087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D2183D-9131-2260-FE22-27E9F16574F7}"/>
              </a:ext>
            </a:extLst>
          </p:cNvPr>
          <p:cNvSpPr txBox="1"/>
          <p:nvPr/>
        </p:nvSpPr>
        <p:spPr>
          <a:xfrm>
            <a:off x="741220" y="952502"/>
            <a:ext cx="308263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├── manage.py</a:t>
            </a:r>
          </a:p>
          <a:p>
            <a:r>
              <a:rPr lang="en-IN" b="1" dirty="0"/>
              <a:t>    ├── sqlite3.db</a:t>
            </a:r>
          </a:p>
          <a:p>
            <a:r>
              <a:rPr lang="en-IN" b="1" dirty="0"/>
              <a:t>    ├── </a:t>
            </a:r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│   ├── __init__.py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settings.py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urls.py</a:t>
            </a:r>
          </a:p>
          <a:p>
            <a:r>
              <a:rPr lang="en-IN" b="1" dirty="0"/>
              <a:t>    │   ├── asgi.py</a:t>
            </a:r>
          </a:p>
          <a:p>
            <a:r>
              <a:rPr lang="en-IN" b="1" dirty="0"/>
              <a:t>    │   └── </a:t>
            </a:r>
            <a:r>
              <a:rPr lang="en-IN" b="1" dirty="0">
                <a:highlight>
                  <a:srgbClr val="FFFF00"/>
                </a:highlight>
              </a:rPr>
              <a:t>wsgi.py</a:t>
            </a:r>
          </a:p>
          <a:p>
            <a:r>
              <a:rPr lang="en-IN" b="1" dirty="0"/>
              <a:t>    └── </a:t>
            </a:r>
            <a:r>
              <a:rPr lang="en-IN" b="1" dirty="0" err="1"/>
              <a:t>myapp</a:t>
            </a:r>
            <a:r>
              <a:rPr lang="en-IN" b="1" dirty="0"/>
              <a:t>/</a:t>
            </a:r>
          </a:p>
          <a:p>
            <a:r>
              <a:rPr lang="en-IN" b="1" dirty="0"/>
              <a:t>        ├── migrations/</a:t>
            </a:r>
          </a:p>
          <a:p>
            <a:r>
              <a:rPr lang="en-IN" b="1" dirty="0"/>
              <a:t>        ├── __init__.py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admin.py</a:t>
            </a:r>
          </a:p>
          <a:p>
            <a:r>
              <a:rPr lang="en-IN" b="1" dirty="0"/>
              <a:t>        ├── apps.py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models.py</a:t>
            </a:r>
          </a:p>
          <a:p>
            <a:r>
              <a:rPr lang="en-IN" b="1" dirty="0"/>
              <a:t>        ├── tests.py</a:t>
            </a:r>
          </a:p>
          <a:p>
            <a:r>
              <a:rPr lang="en-IN" b="1" dirty="0"/>
              <a:t>        └── </a:t>
            </a:r>
            <a:r>
              <a:rPr lang="en-IN" b="1" dirty="0">
                <a:highlight>
                  <a:srgbClr val="FFFF00"/>
                </a:highlight>
              </a:rPr>
              <a:t>views.py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50FC5-6E93-EBEC-0023-F73DEA3CE0A8}"/>
              </a:ext>
            </a:extLst>
          </p:cNvPr>
          <p:cNvSpPr txBox="1"/>
          <p:nvPr/>
        </p:nvSpPr>
        <p:spPr>
          <a:xfrm>
            <a:off x="477982" y="651568"/>
            <a:ext cx="242454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Django Project Structure 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7D90C7-B4B4-2997-15BF-B5A1AE982E62}"/>
              </a:ext>
            </a:extLst>
          </p:cNvPr>
          <p:cNvSpPr/>
          <p:nvPr/>
        </p:nvSpPr>
        <p:spPr>
          <a:xfrm>
            <a:off x="4163292" y="1059673"/>
            <a:ext cx="4738254" cy="616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"</a:t>
            </a:r>
            <a:r>
              <a:rPr lang="en-IN" dirty="0" err="1">
                <a:solidFill>
                  <a:schemeClr val="tx1"/>
                </a:solidFill>
              </a:rPr>
              <a:t>myproject</a:t>
            </a:r>
            <a:r>
              <a:rPr lang="en-IN" dirty="0">
                <a:solidFill>
                  <a:schemeClr val="tx1"/>
                </a:solidFill>
              </a:rPr>
              <a:t>" folder is just your project container or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directory. You can rename it to anything you like.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326B8C-F923-ECBF-14C9-4A267CC8E629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697182" y="1115291"/>
            <a:ext cx="2466110" cy="25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681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D2183D-9131-2260-FE22-27E9F16574F7}"/>
              </a:ext>
            </a:extLst>
          </p:cNvPr>
          <p:cNvSpPr txBox="1"/>
          <p:nvPr/>
        </p:nvSpPr>
        <p:spPr>
          <a:xfrm>
            <a:off x="741220" y="952502"/>
            <a:ext cx="308263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├── manage.py</a:t>
            </a:r>
          </a:p>
          <a:p>
            <a:r>
              <a:rPr lang="en-IN" b="1" dirty="0"/>
              <a:t>    ├── sqlite3.db</a:t>
            </a:r>
          </a:p>
          <a:p>
            <a:r>
              <a:rPr lang="en-IN" b="1" dirty="0"/>
              <a:t>    ├── </a:t>
            </a:r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│   ├── __init__.py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settings.py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urls.py</a:t>
            </a:r>
          </a:p>
          <a:p>
            <a:r>
              <a:rPr lang="en-IN" b="1" dirty="0"/>
              <a:t>    │   ├── asgi.py</a:t>
            </a:r>
          </a:p>
          <a:p>
            <a:r>
              <a:rPr lang="en-IN" b="1" dirty="0"/>
              <a:t>    │   └── </a:t>
            </a:r>
            <a:r>
              <a:rPr lang="en-IN" b="1" dirty="0">
                <a:highlight>
                  <a:srgbClr val="FFFF00"/>
                </a:highlight>
              </a:rPr>
              <a:t>wsgi.py</a:t>
            </a:r>
          </a:p>
          <a:p>
            <a:r>
              <a:rPr lang="en-IN" b="1" dirty="0"/>
              <a:t>    └── </a:t>
            </a:r>
            <a:r>
              <a:rPr lang="en-IN" b="1" dirty="0" err="1"/>
              <a:t>myapp</a:t>
            </a:r>
            <a:r>
              <a:rPr lang="en-IN" b="1" dirty="0"/>
              <a:t>/</a:t>
            </a:r>
          </a:p>
          <a:p>
            <a:r>
              <a:rPr lang="en-IN" b="1" dirty="0"/>
              <a:t>        ├── migrations/</a:t>
            </a:r>
          </a:p>
          <a:p>
            <a:r>
              <a:rPr lang="en-IN" b="1" dirty="0"/>
              <a:t>        ├── __init__.py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admin.py</a:t>
            </a:r>
          </a:p>
          <a:p>
            <a:r>
              <a:rPr lang="en-IN" b="1" dirty="0"/>
              <a:t>        ├── apps.py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models.py</a:t>
            </a:r>
          </a:p>
          <a:p>
            <a:r>
              <a:rPr lang="en-IN" b="1" dirty="0"/>
              <a:t>        ├── tests.py</a:t>
            </a:r>
          </a:p>
          <a:p>
            <a:r>
              <a:rPr lang="en-IN" b="1" dirty="0"/>
              <a:t>        └── </a:t>
            </a:r>
            <a:r>
              <a:rPr lang="en-IN" b="1" dirty="0">
                <a:highlight>
                  <a:srgbClr val="FFFF00"/>
                </a:highlight>
              </a:rPr>
              <a:t>views.py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50FC5-6E93-EBEC-0023-F73DEA3CE0A8}"/>
              </a:ext>
            </a:extLst>
          </p:cNvPr>
          <p:cNvSpPr txBox="1"/>
          <p:nvPr/>
        </p:nvSpPr>
        <p:spPr>
          <a:xfrm>
            <a:off x="477982" y="651568"/>
            <a:ext cx="242454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Django Project Structure 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7D90C7-B4B4-2997-15BF-B5A1AE982E62}"/>
              </a:ext>
            </a:extLst>
          </p:cNvPr>
          <p:cNvSpPr/>
          <p:nvPr/>
        </p:nvSpPr>
        <p:spPr>
          <a:xfrm>
            <a:off x="4197927" y="2107622"/>
            <a:ext cx="4689764" cy="616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 is a command line utility that lets you interact with the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django</a:t>
            </a:r>
            <a:r>
              <a:rPr lang="en-US" dirty="0">
                <a:solidFill>
                  <a:schemeClr val="tx1"/>
                </a:solidFill>
              </a:rPr>
              <a:t> project.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326B8C-F923-ECBF-14C9-4A267CC8E629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2396836" y="1325040"/>
            <a:ext cx="4145973" cy="78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523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D2183D-9131-2260-FE22-27E9F16574F7}"/>
              </a:ext>
            </a:extLst>
          </p:cNvPr>
          <p:cNvSpPr txBox="1"/>
          <p:nvPr/>
        </p:nvSpPr>
        <p:spPr>
          <a:xfrm>
            <a:off x="741220" y="952502"/>
            <a:ext cx="308263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├── manage.py</a:t>
            </a:r>
          </a:p>
          <a:p>
            <a:r>
              <a:rPr lang="en-IN" b="1" dirty="0"/>
              <a:t>    ├── sqlite3.db</a:t>
            </a:r>
          </a:p>
          <a:p>
            <a:r>
              <a:rPr lang="en-IN" b="1" dirty="0"/>
              <a:t>    ├── </a:t>
            </a:r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│   ├── __init__.py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settings.py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urls.py</a:t>
            </a:r>
          </a:p>
          <a:p>
            <a:r>
              <a:rPr lang="en-IN" b="1" dirty="0"/>
              <a:t>    │   ├── asgi.py</a:t>
            </a:r>
          </a:p>
          <a:p>
            <a:r>
              <a:rPr lang="en-IN" b="1" dirty="0"/>
              <a:t>    │   └── </a:t>
            </a:r>
            <a:r>
              <a:rPr lang="en-IN" b="1" dirty="0">
                <a:highlight>
                  <a:srgbClr val="FFFF00"/>
                </a:highlight>
              </a:rPr>
              <a:t>wsgi.py</a:t>
            </a:r>
          </a:p>
          <a:p>
            <a:r>
              <a:rPr lang="en-IN" b="1" dirty="0"/>
              <a:t>    └── </a:t>
            </a:r>
            <a:r>
              <a:rPr lang="en-IN" b="1" dirty="0" err="1"/>
              <a:t>myapp</a:t>
            </a:r>
            <a:r>
              <a:rPr lang="en-IN" b="1" dirty="0"/>
              <a:t>/</a:t>
            </a:r>
          </a:p>
          <a:p>
            <a:r>
              <a:rPr lang="en-IN" b="1" dirty="0"/>
              <a:t>        ├── migrations/</a:t>
            </a:r>
          </a:p>
          <a:p>
            <a:r>
              <a:rPr lang="en-IN" b="1" dirty="0"/>
              <a:t>        ├── __init__.py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admin.py</a:t>
            </a:r>
          </a:p>
          <a:p>
            <a:r>
              <a:rPr lang="en-IN" b="1" dirty="0"/>
              <a:t>        ├── apps.py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models.py</a:t>
            </a:r>
          </a:p>
          <a:p>
            <a:r>
              <a:rPr lang="en-IN" b="1" dirty="0"/>
              <a:t>        ├── tests.py</a:t>
            </a:r>
          </a:p>
          <a:p>
            <a:r>
              <a:rPr lang="en-IN" b="1" dirty="0"/>
              <a:t>        └── </a:t>
            </a:r>
            <a:r>
              <a:rPr lang="en-IN" b="1" dirty="0">
                <a:highlight>
                  <a:srgbClr val="FFFF00"/>
                </a:highlight>
              </a:rPr>
              <a:t>views.py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50FC5-6E93-EBEC-0023-F73DEA3CE0A8}"/>
              </a:ext>
            </a:extLst>
          </p:cNvPr>
          <p:cNvSpPr txBox="1"/>
          <p:nvPr/>
        </p:nvSpPr>
        <p:spPr>
          <a:xfrm>
            <a:off x="477982" y="651568"/>
            <a:ext cx="242454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Django Project Structure 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7D90C7-B4B4-2997-15BF-B5A1AE982E62}"/>
              </a:ext>
            </a:extLst>
          </p:cNvPr>
          <p:cNvSpPr/>
          <p:nvPr/>
        </p:nvSpPr>
        <p:spPr>
          <a:xfrm>
            <a:off x="3941622" y="2466109"/>
            <a:ext cx="4738254" cy="413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This stores the database file in the project directory.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326B8C-F923-ECBF-14C9-4A267CC8E629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2362202" y="1529197"/>
            <a:ext cx="3948547" cy="93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80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D2183D-9131-2260-FE22-27E9F16574F7}"/>
              </a:ext>
            </a:extLst>
          </p:cNvPr>
          <p:cNvSpPr txBox="1"/>
          <p:nvPr/>
        </p:nvSpPr>
        <p:spPr>
          <a:xfrm>
            <a:off x="741220" y="952502"/>
            <a:ext cx="308263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├── manage.py</a:t>
            </a:r>
          </a:p>
          <a:p>
            <a:r>
              <a:rPr lang="en-IN" b="1" dirty="0"/>
              <a:t>    ├── </a:t>
            </a:r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│   ├── __init__.py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settings.py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urls.py</a:t>
            </a:r>
          </a:p>
          <a:p>
            <a:r>
              <a:rPr lang="en-IN" b="1" dirty="0"/>
              <a:t>    │   ├── asgi.py</a:t>
            </a:r>
          </a:p>
          <a:p>
            <a:r>
              <a:rPr lang="en-IN" b="1" dirty="0"/>
              <a:t>    │   └── </a:t>
            </a:r>
            <a:r>
              <a:rPr lang="en-IN" b="1" dirty="0">
                <a:highlight>
                  <a:srgbClr val="FFFF00"/>
                </a:highlight>
              </a:rPr>
              <a:t>wsgi.py</a:t>
            </a:r>
          </a:p>
          <a:p>
            <a:r>
              <a:rPr lang="en-IN" b="1" dirty="0"/>
              <a:t>    └── </a:t>
            </a:r>
            <a:r>
              <a:rPr lang="en-IN" b="1" dirty="0" err="1"/>
              <a:t>myapp</a:t>
            </a:r>
            <a:r>
              <a:rPr lang="en-IN" b="1" dirty="0"/>
              <a:t>/</a:t>
            </a:r>
          </a:p>
          <a:p>
            <a:r>
              <a:rPr lang="en-IN" b="1" dirty="0"/>
              <a:t>        ├── migrations/</a:t>
            </a:r>
          </a:p>
          <a:p>
            <a:r>
              <a:rPr lang="en-IN" b="1" dirty="0"/>
              <a:t>        ├── __init__.py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admin.py</a:t>
            </a:r>
          </a:p>
          <a:p>
            <a:r>
              <a:rPr lang="en-IN" b="1" dirty="0"/>
              <a:t>        ├── apps.py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models.py</a:t>
            </a:r>
          </a:p>
          <a:p>
            <a:r>
              <a:rPr lang="en-IN" b="1" dirty="0"/>
              <a:t>        ├── tests.py</a:t>
            </a:r>
          </a:p>
          <a:p>
            <a:r>
              <a:rPr lang="en-IN" b="1" dirty="0"/>
              <a:t>        └── </a:t>
            </a:r>
            <a:r>
              <a:rPr lang="en-IN" b="1" dirty="0">
                <a:highlight>
                  <a:srgbClr val="FFFF00"/>
                </a:highlight>
              </a:rPr>
              <a:t>views.py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50FC5-6E93-EBEC-0023-F73DEA3CE0A8}"/>
              </a:ext>
            </a:extLst>
          </p:cNvPr>
          <p:cNvSpPr txBox="1"/>
          <p:nvPr/>
        </p:nvSpPr>
        <p:spPr>
          <a:xfrm>
            <a:off x="477982" y="651568"/>
            <a:ext cx="242454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Django Project Structure 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7D90C7-B4B4-2997-15BF-B5A1AE982E62}"/>
              </a:ext>
            </a:extLst>
          </p:cNvPr>
          <p:cNvSpPr/>
          <p:nvPr/>
        </p:nvSpPr>
        <p:spPr>
          <a:xfrm>
            <a:off x="4087095" y="1799359"/>
            <a:ext cx="4738254" cy="616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This folder is the actual python package of your project</a:t>
            </a:r>
          </a:p>
          <a:p>
            <a:r>
              <a:rPr lang="en-IN" dirty="0">
                <a:solidFill>
                  <a:schemeClr val="tx1"/>
                </a:solidFill>
              </a:rPr>
              <a:t>which contains some default files.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326B8C-F923-ECBF-14C9-4A267CC8E629}"/>
              </a:ext>
            </a:extLst>
          </p:cNvPr>
          <p:cNvCxnSpPr>
            <a:cxnSpLocks/>
          </p:cNvCxnSpPr>
          <p:nvPr/>
        </p:nvCxnSpPr>
        <p:spPr>
          <a:xfrm flipH="1" flipV="1">
            <a:off x="2334494" y="1546713"/>
            <a:ext cx="2466110" cy="25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99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D2183D-9131-2260-FE22-27E9F16574F7}"/>
              </a:ext>
            </a:extLst>
          </p:cNvPr>
          <p:cNvSpPr txBox="1"/>
          <p:nvPr/>
        </p:nvSpPr>
        <p:spPr>
          <a:xfrm>
            <a:off x="741220" y="952502"/>
            <a:ext cx="308263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├── manage.py</a:t>
            </a:r>
          </a:p>
          <a:p>
            <a:r>
              <a:rPr lang="en-IN" b="1" dirty="0"/>
              <a:t>    ├── sqlite3.db</a:t>
            </a:r>
          </a:p>
          <a:p>
            <a:r>
              <a:rPr lang="en-IN" b="1" dirty="0"/>
              <a:t>    ├── </a:t>
            </a:r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│   ├── __init__.py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settings.py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urls.py</a:t>
            </a:r>
          </a:p>
          <a:p>
            <a:r>
              <a:rPr lang="en-IN" b="1" dirty="0"/>
              <a:t>    │   ├── asgi.py</a:t>
            </a:r>
          </a:p>
          <a:p>
            <a:r>
              <a:rPr lang="en-IN" b="1" dirty="0"/>
              <a:t>    │   └── </a:t>
            </a:r>
            <a:r>
              <a:rPr lang="en-IN" b="1" dirty="0">
                <a:highlight>
                  <a:srgbClr val="FFFF00"/>
                </a:highlight>
              </a:rPr>
              <a:t>wsgi.py</a:t>
            </a:r>
          </a:p>
          <a:p>
            <a:r>
              <a:rPr lang="en-IN" b="1" dirty="0"/>
              <a:t>    └── </a:t>
            </a:r>
            <a:r>
              <a:rPr lang="en-IN" b="1" dirty="0" err="1"/>
              <a:t>myapp</a:t>
            </a:r>
            <a:r>
              <a:rPr lang="en-IN" b="1" dirty="0"/>
              <a:t>/</a:t>
            </a:r>
          </a:p>
          <a:p>
            <a:r>
              <a:rPr lang="en-IN" b="1" dirty="0"/>
              <a:t>        ├── migrations/</a:t>
            </a:r>
          </a:p>
          <a:p>
            <a:r>
              <a:rPr lang="en-IN" b="1" dirty="0"/>
              <a:t>        ├── __init__.py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admin.py</a:t>
            </a:r>
          </a:p>
          <a:p>
            <a:r>
              <a:rPr lang="en-IN" b="1" dirty="0"/>
              <a:t>        ├── apps.py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models.py</a:t>
            </a:r>
          </a:p>
          <a:p>
            <a:r>
              <a:rPr lang="en-IN" b="1" dirty="0"/>
              <a:t>        ├── tests.py</a:t>
            </a:r>
          </a:p>
          <a:p>
            <a:r>
              <a:rPr lang="en-IN" b="1" dirty="0"/>
              <a:t>        └── </a:t>
            </a:r>
            <a:r>
              <a:rPr lang="en-IN" b="1" dirty="0">
                <a:highlight>
                  <a:srgbClr val="FFFF00"/>
                </a:highlight>
              </a:rPr>
              <a:t>views.py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50FC5-6E93-EBEC-0023-F73DEA3CE0A8}"/>
              </a:ext>
            </a:extLst>
          </p:cNvPr>
          <p:cNvSpPr txBox="1"/>
          <p:nvPr/>
        </p:nvSpPr>
        <p:spPr>
          <a:xfrm>
            <a:off x="477982" y="651568"/>
            <a:ext cx="242454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Django Project Structure 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7D90C7-B4B4-2997-15BF-B5A1AE982E62}"/>
              </a:ext>
            </a:extLst>
          </p:cNvPr>
          <p:cNvSpPr/>
          <p:nvPr/>
        </p:nvSpPr>
        <p:spPr>
          <a:xfrm>
            <a:off x="3941622" y="2263486"/>
            <a:ext cx="4738254" cy="616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It is an empty file that tells python that this folder</a:t>
            </a:r>
          </a:p>
          <a:p>
            <a:r>
              <a:rPr lang="en-IN" dirty="0">
                <a:solidFill>
                  <a:schemeClr val="tx1"/>
                </a:solidFill>
              </a:rPr>
              <a:t>should be treated as package.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326B8C-F923-ECBF-14C9-4A267CC8E629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2625438" y="1965614"/>
            <a:ext cx="3685311" cy="29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96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/>
              <a:t>Agenda</a:t>
            </a:r>
            <a:endParaRPr u="sng" dirty="0"/>
          </a:p>
        </p:txBody>
      </p:sp>
      <p:sp>
        <p:nvSpPr>
          <p:cNvPr id="899" name="Google Shape;899;p30"/>
          <p:cNvSpPr txBox="1">
            <a:spLocks noGrp="1"/>
          </p:cNvSpPr>
          <p:nvPr>
            <p:ph type="title" idx="2"/>
          </p:nvPr>
        </p:nvSpPr>
        <p:spPr>
          <a:xfrm>
            <a:off x="1568338" y="13198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00" name="Google Shape;900;p30"/>
          <p:cNvSpPr txBox="1">
            <a:spLocks noGrp="1"/>
          </p:cNvSpPr>
          <p:nvPr>
            <p:ph type="title" idx="3"/>
          </p:nvPr>
        </p:nvSpPr>
        <p:spPr>
          <a:xfrm flipH="1">
            <a:off x="6840963" y="30268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01" name="Google Shape;901;p30"/>
          <p:cNvSpPr txBox="1">
            <a:spLocks noGrp="1"/>
          </p:cNvSpPr>
          <p:nvPr>
            <p:ph type="title" idx="4"/>
          </p:nvPr>
        </p:nvSpPr>
        <p:spPr>
          <a:xfrm>
            <a:off x="1568338" y="18888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02" name="Google Shape;902;p30"/>
          <p:cNvSpPr txBox="1">
            <a:spLocks noGrp="1"/>
          </p:cNvSpPr>
          <p:nvPr>
            <p:ph type="title" idx="5"/>
          </p:nvPr>
        </p:nvSpPr>
        <p:spPr>
          <a:xfrm flipH="1">
            <a:off x="6840963" y="35958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03" name="Google Shape;903;p30"/>
          <p:cNvSpPr txBox="1">
            <a:spLocks noGrp="1"/>
          </p:cNvSpPr>
          <p:nvPr>
            <p:ph type="title" idx="6"/>
          </p:nvPr>
        </p:nvSpPr>
        <p:spPr>
          <a:xfrm>
            <a:off x="1568338" y="24578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04" name="Google Shape;904;p30"/>
          <p:cNvSpPr txBox="1">
            <a:spLocks noGrp="1"/>
          </p:cNvSpPr>
          <p:nvPr>
            <p:ph type="title" idx="7"/>
          </p:nvPr>
        </p:nvSpPr>
        <p:spPr>
          <a:xfrm flipH="1">
            <a:off x="6840963" y="41648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05" name="Google Shape;905;p30"/>
          <p:cNvSpPr txBox="1">
            <a:spLocks noGrp="1"/>
          </p:cNvSpPr>
          <p:nvPr>
            <p:ph type="subTitle" idx="1"/>
          </p:nvPr>
        </p:nvSpPr>
        <p:spPr>
          <a:xfrm>
            <a:off x="2362413" y="1319850"/>
            <a:ext cx="3599772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Web Framework</a:t>
            </a:r>
            <a:endParaRPr dirty="0"/>
          </a:p>
        </p:txBody>
      </p:sp>
      <p:sp>
        <p:nvSpPr>
          <p:cNvPr id="906" name="Google Shape;906;p30"/>
          <p:cNvSpPr txBox="1">
            <a:spLocks noGrp="1"/>
          </p:cNvSpPr>
          <p:nvPr>
            <p:ph type="subTitle" idx="8"/>
          </p:nvPr>
        </p:nvSpPr>
        <p:spPr>
          <a:xfrm>
            <a:off x="2362413" y="1888850"/>
            <a:ext cx="2786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Python Django</a:t>
            </a:r>
            <a:endParaRPr dirty="0"/>
          </a:p>
        </p:txBody>
      </p:sp>
      <p:sp>
        <p:nvSpPr>
          <p:cNvPr id="907" name="Google Shape;907;p30"/>
          <p:cNvSpPr txBox="1">
            <a:spLocks noGrp="1"/>
          </p:cNvSpPr>
          <p:nvPr>
            <p:ph type="subTitle" idx="9"/>
          </p:nvPr>
        </p:nvSpPr>
        <p:spPr>
          <a:xfrm>
            <a:off x="2362412" y="2457850"/>
            <a:ext cx="3235499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Companies Using Django</a:t>
            </a:r>
            <a:endParaRPr dirty="0"/>
          </a:p>
        </p:txBody>
      </p:sp>
      <p:sp>
        <p:nvSpPr>
          <p:cNvPr id="908" name="Google Shape;908;p30"/>
          <p:cNvSpPr txBox="1">
            <a:spLocks noGrp="1"/>
          </p:cNvSpPr>
          <p:nvPr>
            <p:ph type="subTitle" idx="13"/>
          </p:nvPr>
        </p:nvSpPr>
        <p:spPr>
          <a:xfrm flipH="1">
            <a:off x="3989163" y="3026850"/>
            <a:ext cx="28518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Installation </a:t>
            </a:r>
            <a:endParaRPr dirty="0"/>
          </a:p>
        </p:txBody>
      </p:sp>
      <p:sp>
        <p:nvSpPr>
          <p:cNvPr id="909" name="Google Shape;909;p30"/>
          <p:cNvSpPr txBox="1">
            <a:spLocks noGrp="1"/>
          </p:cNvSpPr>
          <p:nvPr>
            <p:ph type="subTitle" idx="14"/>
          </p:nvPr>
        </p:nvSpPr>
        <p:spPr>
          <a:xfrm flipH="1">
            <a:off x="3248722" y="3595850"/>
            <a:ext cx="3592241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Getting Started with Django</a:t>
            </a:r>
            <a:endParaRPr dirty="0"/>
          </a:p>
        </p:txBody>
      </p:sp>
      <p:sp>
        <p:nvSpPr>
          <p:cNvPr id="910" name="Google Shape;910;p30"/>
          <p:cNvSpPr txBox="1">
            <a:spLocks noGrp="1"/>
          </p:cNvSpPr>
          <p:nvPr>
            <p:ph type="subTitle" idx="15"/>
          </p:nvPr>
        </p:nvSpPr>
        <p:spPr>
          <a:xfrm flipH="1">
            <a:off x="3248722" y="4164850"/>
            <a:ext cx="3592241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– A Web Application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D2183D-9131-2260-FE22-27E9F16574F7}"/>
              </a:ext>
            </a:extLst>
          </p:cNvPr>
          <p:cNvSpPr txBox="1"/>
          <p:nvPr/>
        </p:nvSpPr>
        <p:spPr>
          <a:xfrm>
            <a:off x="741220" y="952502"/>
            <a:ext cx="308263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├── manage.py</a:t>
            </a:r>
          </a:p>
          <a:p>
            <a:r>
              <a:rPr lang="en-IN" b="1" dirty="0"/>
              <a:t>    ├── sqlite3.db</a:t>
            </a:r>
          </a:p>
          <a:p>
            <a:r>
              <a:rPr lang="en-IN" b="1" dirty="0"/>
              <a:t>    ├── </a:t>
            </a:r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│   ├── __init__.py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settings.py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urls.py</a:t>
            </a:r>
          </a:p>
          <a:p>
            <a:r>
              <a:rPr lang="en-IN" b="1" dirty="0"/>
              <a:t>    │   ├── asgi.py</a:t>
            </a:r>
          </a:p>
          <a:p>
            <a:r>
              <a:rPr lang="en-IN" b="1" dirty="0"/>
              <a:t>    │   └── </a:t>
            </a:r>
            <a:r>
              <a:rPr lang="en-IN" b="1" dirty="0">
                <a:highlight>
                  <a:srgbClr val="FFFF00"/>
                </a:highlight>
              </a:rPr>
              <a:t>wsgi.py</a:t>
            </a:r>
          </a:p>
          <a:p>
            <a:r>
              <a:rPr lang="en-IN" b="1" dirty="0"/>
              <a:t>    └── </a:t>
            </a:r>
            <a:r>
              <a:rPr lang="en-IN" b="1" dirty="0" err="1"/>
              <a:t>myapp</a:t>
            </a:r>
            <a:r>
              <a:rPr lang="en-IN" b="1" dirty="0"/>
              <a:t>/</a:t>
            </a:r>
          </a:p>
          <a:p>
            <a:r>
              <a:rPr lang="en-IN" b="1" dirty="0"/>
              <a:t>        ├── migrations/</a:t>
            </a:r>
          </a:p>
          <a:p>
            <a:r>
              <a:rPr lang="en-IN" b="1" dirty="0"/>
              <a:t>        ├── __init__.py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admin.py</a:t>
            </a:r>
          </a:p>
          <a:p>
            <a:r>
              <a:rPr lang="en-IN" b="1" dirty="0"/>
              <a:t>        ├── apps.py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models.py</a:t>
            </a:r>
          </a:p>
          <a:p>
            <a:r>
              <a:rPr lang="en-IN" b="1" dirty="0"/>
              <a:t>        ├── tests.py</a:t>
            </a:r>
          </a:p>
          <a:p>
            <a:r>
              <a:rPr lang="en-IN" b="1" dirty="0"/>
              <a:t>        └── </a:t>
            </a:r>
            <a:r>
              <a:rPr lang="en-IN" b="1" dirty="0">
                <a:highlight>
                  <a:srgbClr val="FFFF00"/>
                </a:highlight>
              </a:rPr>
              <a:t>views.py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50FC5-6E93-EBEC-0023-F73DEA3CE0A8}"/>
              </a:ext>
            </a:extLst>
          </p:cNvPr>
          <p:cNvSpPr txBox="1"/>
          <p:nvPr/>
        </p:nvSpPr>
        <p:spPr>
          <a:xfrm>
            <a:off x="477982" y="651568"/>
            <a:ext cx="242454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Django Project Structure 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7D90C7-B4B4-2997-15BF-B5A1AE982E62}"/>
              </a:ext>
            </a:extLst>
          </p:cNvPr>
          <p:cNvSpPr/>
          <p:nvPr/>
        </p:nvSpPr>
        <p:spPr>
          <a:xfrm>
            <a:off x="3941622" y="2419352"/>
            <a:ext cx="4738254" cy="616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This contains the settings or the configurations of the</a:t>
            </a:r>
          </a:p>
          <a:p>
            <a:r>
              <a:rPr lang="en-IN" dirty="0">
                <a:solidFill>
                  <a:schemeClr val="tx1"/>
                </a:solidFill>
              </a:rPr>
              <a:t>project.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326B8C-F923-ECBF-14C9-4A267CC8E629}"/>
              </a:ext>
            </a:extLst>
          </p:cNvPr>
          <p:cNvCxnSpPr>
            <a:cxnSpLocks/>
          </p:cNvCxnSpPr>
          <p:nvPr/>
        </p:nvCxnSpPr>
        <p:spPr>
          <a:xfrm flipH="1" flipV="1">
            <a:off x="2625439" y="2111086"/>
            <a:ext cx="368531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635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D2183D-9131-2260-FE22-27E9F16574F7}"/>
              </a:ext>
            </a:extLst>
          </p:cNvPr>
          <p:cNvSpPr txBox="1"/>
          <p:nvPr/>
        </p:nvSpPr>
        <p:spPr>
          <a:xfrm>
            <a:off x="741220" y="952502"/>
            <a:ext cx="308263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├── manage.py</a:t>
            </a:r>
          </a:p>
          <a:p>
            <a:r>
              <a:rPr lang="en-IN" b="1" dirty="0"/>
              <a:t>    ├── sqlite3.db</a:t>
            </a:r>
          </a:p>
          <a:p>
            <a:r>
              <a:rPr lang="en-IN" b="1" dirty="0"/>
              <a:t>    ├── </a:t>
            </a:r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│   ├── __init__.py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settings.py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urls.py</a:t>
            </a:r>
          </a:p>
          <a:p>
            <a:r>
              <a:rPr lang="en-IN" b="1" dirty="0"/>
              <a:t>    │   ├── asgi.py</a:t>
            </a:r>
          </a:p>
          <a:p>
            <a:r>
              <a:rPr lang="en-IN" b="1" dirty="0"/>
              <a:t>    │   └── </a:t>
            </a:r>
            <a:r>
              <a:rPr lang="en-IN" b="1" dirty="0">
                <a:highlight>
                  <a:srgbClr val="FFFF00"/>
                </a:highlight>
              </a:rPr>
              <a:t>wsgi.py</a:t>
            </a:r>
          </a:p>
          <a:p>
            <a:r>
              <a:rPr lang="en-IN" b="1" dirty="0"/>
              <a:t>    └── </a:t>
            </a:r>
            <a:r>
              <a:rPr lang="en-IN" b="1" dirty="0" err="1"/>
              <a:t>myapp</a:t>
            </a:r>
            <a:r>
              <a:rPr lang="en-IN" b="1" dirty="0"/>
              <a:t>/</a:t>
            </a:r>
          </a:p>
          <a:p>
            <a:r>
              <a:rPr lang="en-IN" b="1" dirty="0"/>
              <a:t>        ├── migrations/</a:t>
            </a:r>
          </a:p>
          <a:p>
            <a:r>
              <a:rPr lang="en-IN" b="1" dirty="0"/>
              <a:t>        ├── __init__.py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admin.py</a:t>
            </a:r>
          </a:p>
          <a:p>
            <a:r>
              <a:rPr lang="en-IN" b="1" dirty="0"/>
              <a:t>        ├── apps.py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models.py</a:t>
            </a:r>
          </a:p>
          <a:p>
            <a:r>
              <a:rPr lang="en-IN" b="1" dirty="0"/>
              <a:t>        ├── tests.py</a:t>
            </a:r>
          </a:p>
          <a:p>
            <a:r>
              <a:rPr lang="en-IN" b="1" dirty="0"/>
              <a:t>        └── </a:t>
            </a:r>
            <a:r>
              <a:rPr lang="en-IN" b="1" dirty="0">
                <a:highlight>
                  <a:srgbClr val="FFFF00"/>
                </a:highlight>
              </a:rPr>
              <a:t>views.py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50FC5-6E93-EBEC-0023-F73DEA3CE0A8}"/>
              </a:ext>
            </a:extLst>
          </p:cNvPr>
          <p:cNvSpPr txBox="1"/>
          <p:nvPr/>
        </p:nvSpPr>
        <p:spPr>
          <a:xfrm>
            <a:off x="477982" y="651568"/>
            <a:ext cx="242454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Django Project Structure 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7D90C7-B4B4-2997-15BF-B5A1AE982E62}"/>
              </a:ext>
            </a:extLst>
          </p:cNvPr>
          <p:cNvSpPr/>
          <p:nvPr/>
        </p:nvSpPr>
        <p:spPr>
          <a:xfrm>
            <a:off x="4003967" y="2467840"/>
            <a:ext cx="4738254" cy="616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This file contains all the links of your project and the</a:t>
            </a:r>
          </a:p>
          <a:p>
            <a:r>
              <a:rPr lang="en-US" dirty="0">
                <a:solidFill>
                  <a:schemeClr val="tx1"/>
                </a:solidFill>
              </a:rPr>
              <a:t>function to call.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326B8C-F923-ECBF-14C9-4A267CC8E629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2227121" y="2161511"/>
            <a:ext cx="4145973" cy="30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53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D2183D-9131-2260-FE22-27E9F16574F7}"/>
              </a:ext>
            </a:extLst>
          </p:cNvPr>
          <p:cNvSpPr txBox="1"/>
          <p:nvPr/>
        </p:nvSpPr>
        <p:spPr>
          <a:xfrm>
            <a:off x="741220" y="952502"/>
            <a:ext cx="308263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├── manage.py</a:t>
            </a:r>
          </a:p>
          <a:p>
            <a:r>
              <a:rPr lang="en-IN" b="1" dirty="0"/>
              <a:t>    ├── sqlite3.db</a:t>
            </a:r>
          </a:p>
          <a:p>
            <a:r>
              <a:rPr lang="en-IN" b="1" dirty="0"/>
              <a:t>    ├── </a:t>
            </a:r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│   ├── __init__.py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settings.py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urls.py</a:t>
            </a:r>
          </a:p>
          <a:p>
            <a:r>
              <a:rPr lang="en-IN" b="1" dirty="0"/>
              <a:t>    │   ├── asgi.py</a:t>
            </a:r>
          </a:p>
          <a:p>
            <a:r>
              <a:rPr lang="en-IN" b="1" dirty="0"/>
              <a:t>    │   └── </a:t>
            </a:r>
            <a:r>
              <a:rPr lang="en-IN" b="1" dirty="0">
                <a:highlight>
                  <a:srgbClr val="FFFF00"/>
                </a:highlight>
              </a:rPr>
              <a:t>wsgi.py</a:t>
            </a:r>
          </a:p>
          <a:p>
            <a:r>
              <a:rPr lang="en-IN" b="1" dirty="0"/>
              <a:t>    └── </a:t>
            </a:r>
            <a:r>
              <a:rPr lang="en-IN" b="1" dirty="0" err="1"/>
              <a:t>myapp</a:t>
            </a:r>
            <a:r>
              <a:rPr lang="en-IN" b="1" dirty="0"/>
              <a:t>/</a:t>
            </a:r>
          </a:p>
          <a:p>
            <a:r>
              <a:rPr lang="en-IN" b="1" dirty="0"/>
              <a:t>        ├── migrations/</a:t>
            </a:r>
          </a:p>
          <a:p>
            <a:r>
              <a:rPr lang="en-IN" b="1" dirty="0"/>
              <a:t>        ├── __init__.py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admin.py</a:t>
            </a:r>
          </a:p>
          <a:p>
            <a:r>
              <a:rPr lang="en-IN" b="1" dirty="0"/>
              <a:t>        ├── apps.py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models.py</a:t>
            </a:r>
          </a:p>
          <a:p>
            <a:r>
              <a:rPr lang="en-IN" b="1" dirty="0"/>
              <a:t>        ├── tests.py</a:t>
            </a:r>
          </a:p>
          <a:p>
            <a:r>
              <a:rPr lang="en-IN" b="1" dirty="0"/>
              <a:t>        └── </a:t>
            </a:r>
            <a:r>
              <a:rPr lang="en-IN" b="1" dirty="0">
                <a:highlight>
                  <a:srgbClr val="FFFF00"/>
                </a:highlight>
              </a:rPr>
              <a:t>views.py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50FC5-6E93-EBEC-0023-F73DEA3CE0A8}"/>
              </a:ext>
            </a:extLst>
          </p:cNvPr>
          <p:cNvSpPr txBox="1"/>
          <p:nvPr/>
        </p:nvSpPr>
        <p:spPr>
          <a:xfrm>
            <a:off x="477982" y="651568"/>
            <a:ext cx="242454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Django Project Structure 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7D90C7-B4B4-2997-15BF-B5A1AE982E62}"/>
              </a:ext>
            </a:extLst>
          </p:cNvPr>
          <p:cNvSpPr/>
          <p:nvPr/>
        </p:nvSpPr>
        <p:spPr>
          <a:xfrm>
            <a:off x="4177149" y="3091958"/>
            <a:ext cx="4738254" cy="616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It is an entry point for </a:t>
            </a:r>
            <a:r>
              <a:rPr lang="en-US" dirty="0" err="1">
                <a:solidFill>
                  <a:schemeClr val="tx1"/>
                </a:solidFill>
              </a:rPr>
              <a:t>WSGl</a:t>
            </a:r>
            <a:r>
              <a:rPr lang="en-US" dirty="0">
                <a:solidFill>
                  <a:schemeClr val="tx1"/>
                </a:solidFill>
              </a:rPr>
              <a:t>-compatible web services to</a:t>
            </a:r>
          </a:p>
          <a:p>
            <a:r>
              <a:rPr lang="en-US" dirty="0">
                <a:solidFill>
                  <a:schemeClr val="tx1"/>
                </a:solidFill>
              </a:rPr>
              <a:t>serve your project.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326B8C-F923-ECBF-14C9-4A267CC8E629}"/>
              </a:ext>
            </a:extLst>
          </p:cNvPr>
          <p:cNvCxnSpPr>
            <a:cxnSpLocks/>
          </p:cNvCxnSpPr>
          <p:nvPr/>
        </p:nvCxnSpPr>
        <p:spPr>
          <a:xfrm flipH="1" flipV="1">
            <a:off x="2386450" y="2619170"/>
            <a:ext cx="3581398" cy="46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450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D2183D-9131-2260-FE22-27E9F16574F7}"/>
              </a:ext>
            </a:extLst>
          </p:cNvPr>
          <p:cNvSpPr txBox="1"/>
          <p:nvPr/>
        </p:nvSpPr>
        <p:spPr>
          <a:xfrm>
            <a:off x="741220" y="952502"/>
            <a:ext cx="308263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├── manage.py</a:t>
            </a:r>
          </a:p>
          <a:p>
            <a:r>
              <a:rPr lang="en-IN" b="1" dirty="0"/>
              <a:t>    ├── sqlite3.db</a:t>
            </a:r>
          </a:p>
          <a:p>
            <a:r>
              <a:rPr lang="en-IN" b="1" dirty="0"/>
              <a:t>    ├── </a:t>
            </a:r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│   ├── __init__.py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settings.py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urls.py</a:t>
            </a:r>
          </a:p>
          <a:p>
            <a:r>
              <a:rPr lang="en-IN" b="1" dirty="0"/>
              <a:t>    │   ├── asgi.py</a:t>
            </a:r>
          </a:p>
          <a:p>
            <a:r>
              <a:rPr lang="en-IN" b="1" dirty="0"/>
              <a:t>    │   └── </a:t>
            </a:r>
            <a:r>
              <a:rPr lang="en-IN" b="1" dirty="0">
                <a:highlight>
                  <a:srgbClr val="FFFF00"/>
                </a:highlight>
              </a:rPr>
              <a:t>wsgi.py</a:t>
            </a:r>
          </a:p>
          <a:p>
            <a:r>
              <a:rPr lang="en-IN" b="1" dirty="0"/>
              <a:t>    └── </a:t>
            </a:r>
            <a:r>
              <a:rPr lang="en-IN" b="1" dirty="0" err="1"/>
              <a:t>myapp</a:t>
            </a:r>
            <a:r>
              <a:rPr lang="en-IN" b="1" dirty="0"/>
              <a:t>/</a:t>
            </a:r>
          </a:p>
          <a:p>
            <a:r>
              <a:rPr lang="en-IN" b="1" dirty="0"/>
              <a:t>        ├── migrations/</a:t>
            </a:r>
          </a:p>
          <a:p>
            <a:r>
              <a:rPr lang="en-IN" b="1" dirty="0"/>
              <a:t>        ├── __init__.py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admin.py</a:t>
            </a:r>
          </a:p>
          <a:p>
            <a:r>
              <a:rPr lang="en-IN" b="1" dirty="0"/>
              <a:t>        ├── apps.py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models.py</a:t>
            </a:r>
          </a:p>
          <a:p>
            <a:r>
              <a:rPr lang="en-IN" b="1" dirty="0"/>
              <a:t>        ├── tests.py</a:t>
            </a:r>
          </a:p>
          <a:p>
            <a:r>
              <a:rPr lang="en-IN" b="1" dirty="0"/>
              <a:t>        └── </a:t>
            </a:r>
            <a:r>
              <a:rPr lang="en-IN" b="1" dirty="0">
                <a:highlight>
                  <a:srgbClr val="FFFF00"/>
                </a:highlight>
              </a:rPr>
              <a:t>views.py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50FC5-6E93-EBEC-0023-F73DEA3CE0A8}"/>
              </a:ext>
            </a:extLst>
          </p:cNvPr>
          <p:cNvSpPr txBox="1"/>
          <p:nvPr/>
        </p:nvSpPr>
        <p:spPr>
          <a:xfrm>
            <a:off x="477982" y="651568"/>
            <a:ext cx="242454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Django Project Structure 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7D90C7-B4B4-2997-15BF-B5A1AE982E62}"/>
              </a:ext>
            </a:extLst>
          </p:cNvPr>
          <p:cNvSpPr/>
          <p:nvPr/>
        </p:nvSpPr>
        <p:spPr>
          <a:xfrm>
            <a:off x="3823857" y="3082698"/>
            <a:ext cx="4738254" cy="616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This folder is the actual python package of your app, inside the project which contains some default files.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326B8C-F923-ECBF-14C9-4A267CC8E629}"/>
              </a:ext>
            </a:extLst>
          </p:cNvPr>
          <p:cNvCxnSpPr>
            <a:cxnSpLocks/>
          </p:cNvCxnSpPr>
          <p:nvPr/>
        </p:nvCxnSpPr>
        <p:spPr>
          <a:xfrm flipH="1" flipV="1">
            <a:off x="2161312" y="2837382"/>
            <a:ext cx="2466110" cy="25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385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D2183D-9131-2260-FE22-27E9F16574F7}"/>
              </a:ext>
            </a:extLst>
          </p:cNvPr>
          <p:cNvSpPr txBox="1"/>
          <p:nvPr/>
        </p:nvSpPr>
        <p:spPr>
          <a:xfrm>
            <a:off x="741220" y="952502"/>
            <a:ext cx="308263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├── manage.py</a:t>
            </a:r>
          </a:p>
          <a:p>
            <a:r>
              <a:rPr lang="en-IN" b="1" dirty="0"/>
              <a:t>    ├── sqlite3.db</a:t>
            </a:r>
          </a:p>
          <a:p>
            <a:r>
              <a:rPr lang="en-IN" b="1" dirty="0"/>
              <a:t>    ├── </a:t>
            </a:r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│   ├── __init__.py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settings.py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urls.py</a:t>
            </a:r>
          </a:p>
          <a:p>
            <a:r>
              <a:rPr lang="en-IN" b="1" dirty="0"/>
              <a:t>    │   ├── asgi.py</a:t>
            </a:r>
          </a:p>
          <a:p>
            <a:r>
              <a:rPr lang="en-IN" b="1" dirty="0"/>
              <a:t>    │   └── </a:t>
            </a:r>
            <a:r>
              <a:rPr lang="en-IN" b="1" dirty="0">
                <a:highlight>
                  <a:srgbClr val="FFFF00"/>
                </a:highlight>
              </a:rPr>
              <a:t>wsgi.py</a:t>
            </a:r>
          </a:p>
          <a:p>
            <a:r>
              <a:rPr lang="en-IN" b="1" dirty="0"/>
              <a:t>    └── </a:t>
            </a:r>
            <a:r>
              <a:rPr lang="en-IN" b="1" dirty="0" err="1"/>
              <a:t>myapp</a:t>
            </a:r>
            <a:r>
              <a:rPr lang="en-IN" b="1" dirty="0"/>
              <a:t>/</a:t>
            </a:r>
          </a:p>
          <a:p>
            <a:r>
              <a:rPr lang="en-IN" b="1" dirty="0"/>
              <a:t>        ├── migrations/</a:t>
            </a:r>
          </a:p>
          <a:p>
            <a:r>
              <a:rPr lang="en-IN" b="1" dirty="0"/>
              <a:t>        ├── __init__.py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admin.py</a:t>
            </a:r>
          </a:p>
          <a:p>
            <a:r>
              <a:rPr lang="en-IN" b="1" dirty="0"/>
              <a:t>        ├── apps.py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models.py</a:t>
            </a:r>
          </a:p>
          <a:p>
            <a:r>
              <a:rPr lang="en-IN" b="1" dirty="0"/>
              <a:t>        ├── tests.py</a:t>
            </a:r>
          </a:p>
          <a:p>
            <a:r>
              <a:rPr lang="en-IN" b="1" dirty="0"/>
              <a:t>        └── </a:t>
            </a:r>
            <a:r>
              <a:rPr lang="en-IN" b="1" dirty="0">
                <a:highlight>
                  <a:srgbClr val="FFFF00"/>
                </a:highlight>
              </a:rPr>
              <a:t>views.py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50FC5-6E93-EBEC-0023-F73DEA3CE0A8}"/>
              </a:ext>
            </a:extLst>
          </p:cNvPr>
          <p:cNvSpPr txBox="1"/>
          <p:nvPr/>
        </p:nvSpPr>
        <p:spPr>
          <a:xfrm>
            <a:off x="477982" y="651568"/>
            <a:ext cx="242454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Django Project Structure 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7D90C7-B4B4-2997-15BF-B5A1AE982E62}"/>
              </a:ext>
            </a:extLst>
          </p:cNvPr>
          <p:cNvSpPr/>
          <p:nvPr/>
        </p:nvSpPr>
        <p:spPr>
          <a:xfrm>
            <a:off x="3664526" y="3461729"/>
            <a:ext cx="4738254" cy="7655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Migrations are Django’s way of propagating changes you make to your models (like adding a field or deleting a model) into your database schema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326B8C-F923-ECBF-14C9-4A267CC8E629}"/>
              </a:ext>
            </a:extLst>
          </p:cNvPr>
          <p:cNvCxnSpPr>
            <a:cxnSpLocks/>
          </p:cNvCxnSpPr>
          <p:nvPr/>
        </p:nvCxnSpPr>
        <p:spPr>
          <a:xfrm flipH="1" flipV="1">
            <a:off x="2590802" y="3209083"/>
            <a:ext cx="2466110" cy="25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86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D2183D-9131-2260-FE22-27E9F16574F7}"/>
              </a:ext>
            </a:extLst>
          </p:cNvPr>
          <p:cNvSpPr txBox="1"/>
          <p:nvPr/>
        </p:nvSpPr>
        <p:spPr>
          <a:xfrm>
            <a:off x="741220" y="952502"/>
            <a:ext cx="308263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├── manage.py</a:t>
            </a:r>
          </a:p>
          <a:p>
            <a:r>
              <a:rPr lang="en-IN" b="1" dirty="0"/>
              <a:t>    ├── sqlite3.db</a:t>
            </a:r>
          </a:p>
          <a:p>
            <a:r>
              <a:rPr lang="en-IN" b="1" dirty="0"/>
              <a:t>    ├── </a:t>
            </a:r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│   ├── __init__.py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settings.py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urls.py</a:t>
            </a:r>
          </a:p>
          <a:p>
            <a:r>
              <a:rPr lang="en-IN" b="1" dirty="0"/>
              <a:t>    │   ├── asgi.py</a:t>
            </a:r>
          </a:p>
          <a:p>
            <a:r>
              <a:rPr lang="en-IN" b="1" dirty="0"/>
              <a:t>    │   └── </a:t>
            </a:r>
            <a:r>
              <a:rPr lang="en-IN" b="1" dirty="0">
                <a:highlight>
                  <a:srgbClr val="FFFF00"/>
                </a:highlight>
              </a:rPr>
              <a:t>wsgi.py</a:t>
            </a:r>
          </a:p>
          <a:p>
            <a:r>
              <a:rPr lang="en-IN" b="1" dirty="0"/>
              <a:t>    └── </a:t>
            </a:r>
            <a:r>
              <a:rPr lang="en-IN" b="1" dirty="0" err="1"/>
              <a:t>myapp</a:t>
            </a:r>
            <a:r>
              <a:rPr lang="en-IN" b="1" dirty="0"/>
              <a:t>/</a:t>
            </a:r>
          </a:p>
          <a:p>
            <a:r>
              <a:rPr lang="en-IN" b="1" dirty="0"/>
              <a:t>        ├── migrations/</a:t>
            </a:r>
          </a:p>
          <a:p>
            <a:r>
              <a:rPr lang="en-IN" b="1" dirty="0"/>
              <a:t>        ├── __init__.py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admin.py</a:t>
            </a:r>
          </a:p>
          <a:p>
            <a:r>
              <a:rPr lang="en-IN" b="1" dirty="0"/>
              <a:t>        ├── apps.py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models.py</a:t>
            </a:r>
          </a:p>
          <a:p>
            <a:r>
              <a:rPr lang="en-IN" b="1" dirty="0"/>
              <a:t>        ├── tests.py</a:t>
            </a:r>
          </a:p>
          <a:p>
            <a:r>
              <a:rPr lang="en-IN" b="1" dirty="0"/>
              <a:t>        └── </a:t>
            </a:r>
            <a:r>
              <a:rPr lang="en-IN" b="1" dirty="0">
                <a:highlight>
                  <a:srgbClr val="FFFF00"/>
                </a:highlight>
              </a:rPr>
              <a:t>views.py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50FC5-6E93-EBEC-0023-F73DEA3CE0A8}"/>
              </a:ext>
            </a:extLst>
          </p:cNvPr>
          <p:cNvSpPr txBox="1"/>
          <p:nvPr/>
        </p:nvSpPr>
        <p:spPr>
          <a:xfrm>
            <a:off x="477982" y="651568"/>
            <a:ext cx="242454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Django Project Structure 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7D90C7-B4B4-2997-15BF-B5A1AE982E62}"/>
              </a:ext>
            </a:extLst>
          </p:cNvPr>
          <p:cNvSpPr/>
          <p:nvPr/>
        </p:nvSpPr>
        <p:spPr>
          <a:xfrm>
            <a:off x="3138057" y="3737785"/>
            <a:ext cx="4738254" cy="616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An empty file that indicates this directory is a Python package.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326B8C-F923-ECBF-14C9-4A267CC8E629}"/>
              </a:ext>
            </a:extLst>
          </p:cNvPr>
          <p:cNvCxnSpPr>
            <a:cxnSpLocks/>
          </p:cNvCxnSpPr>
          <p:nvPr/>
        </p:nvCxnSpPr>
        <p:spPr>
          <a:xfrm flipH="1" flipV="1">
            <a:off x="2590802" y="3481315"/>
            <a:ext cx="2466110" cy="25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0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D2183D-9131-2260-FE22-27E9F16574F7}"/>
              </a:ext>
            </a:extLst>
          </p:cNvPr>
          <p:cNvSpPr txBox="1"/>
          <p:nvPr/>
        </p:nvSpPr>
        <p:spPr>
          <a:xfrm>
            <a:off x="741220" y="952502"/>
            <a:ext cx="308263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├── manage.py</a:t>
            </a:r>
          </a:p>
          <a:p>
            <a:r>
              <a:rPr lang="en-IN" b="1" dirty="0"/>
              <a:t>    ├── sqlite3.db</a:t>
            </a:r>
          </a:p>
          <a:p>
            <a:r>
              <a:rPr lang="en-IN" b="1" dirty="0"/>
              <a:t>    ├── </a:t>
            </a:r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│   ├── __init__.py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settings.py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urls.py</a:t>
            </a:r>
          </a:p>
          <a:p>
            <a:r>
              <a:rPr lang="en-IN" b="1" dirty="0"/>
              <a:t>    │   ├── asgi.py</a:t>
            </a:r>
          </a:p>
          <a:p>
            <a:r>
              <a:rPr lang="en-IN" b="1" dirty="0"/>
              <a:t>    │   └── </a:t>
            </a:r>
            <a:r>
              <a:rPr lang="en-IN" b="1" dirty="0">
                <a:highlight>
                  <a:srgbClr val="FFFF00"/>
                </a:highlight>
              </a:rPr>
              <a:t>wsgi.py</a:t>
            </a:r>
          </a:p>
          <a:p>
            <a:r>
              <a:rPr lang="en-IN" b="1" dirty="0"/>
              <a:t>    └── </a:t>
            </a:r>
            <a:r>
              <a:rPr lang="en-IN" b="1" dirty="0" err="1"/>
              <a:t>myapp</a:t>
            </a:r>
            <a:r>
              <a:rPr lang="en-IN" b="1" dirty="0"/>
              <a:t>/</a:t>
            </a:r>
          </a:p>
          <a:p>
            <a:r>
              <a:rPr lang="en-IN" b="1" dirty="0"/>
              <a:t>        ├── migrations/</a:t>
            </a:r>
          </a:p>
          <a:p>
            <a:r>
              <a:rPr lang="en-IN" b="1" dirty="0"/>
              <a:t>        ├── __init__.py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admin.py</a:t>
            </a:r>
          </a:p>
          <a:p>
            <a:r>
              <a:rPr lang="en-IN" b="1" dirty="0"/>
              <a:t>        ├── apps.py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models.py</a:t>
            </a:r>
          </a:p>
          <a:p>
            <a:r>
              <a:rPr lang="en-IN" b="1" dirty="0"/>
              <a:t>        ├── tests.py</a:t>
            </a:r>
          </a:p>
          <a:p>
            <a:r>
              <a:rPr lang="en-IN" b="1" dirty="0"/>
              <a:t>        └── </a:t>
            </a:r>
            <a:r>
              <a:rPr lang="en-IN" b="1" dirty="0">
                <a:highlight>
                  <a:srgbClr val="FFFF00"/>
                </a:highlight>
              </a:rPr>
              <a:t>views.py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50FC5-6E93-EBEC-0023-F73DEA3CE0A8}"/>
              </a:ext>
            </a:extLst>
          </p:cNvPr>
          <p:cNvSpPr txBox="1"/>
          <p:nvPr/>
        </p:nvSpPr>
        <p:spPr>
          <a:xfrm>
            <a:off x="477982" y="651568"/>
            <a:ext cx="242454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Django Project Structure 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7D90C7-B4B4-2997-15BF-B5A1AE982E62}"/>
              </a:ext>
            </a:extLst>
          </p:cNvPr>
          <p:cNvSpPr/>
          <p:nvPr/>
        </p:nvSpPr>
        <p:spPr>
          <a:xfrm>
            <a:off x="4003965" y="2417680"/>
            <a:ext cx="4862943" cy="9004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Used to define how your models are displayed and managed in the Django admin interface.</a:t>
            </a:r>
          </a:p>
          <a:p>
            <a:r>
              <a:rPr lang="en-US" dirty="0">
                <a:solidFill>
                  <a:schemeClr val="tx1"/>
                </a:solidFill>
              </a:rPr>
              <a:t>You can register models with the admin site using </a:t>
            </a:r>
            <a:r>
              <a:rPr lang="en-US" dirty="0" err="1">
                <a:solidFill>
                  <a:schemeClr val="tx1"/>
                </a:solidFill>
              </a:rPr>
              <a:t>admin.site.register</a:t>
            </a:r>
            <a:r>
              <a:rPr lang="en-US" dirty="0">
                <a:solidFill>
                  <a:schemeClr val="tx1"/>
                </a:solidFill>
              </a:rPr>
              <a:t>().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326B8C-F923-ECBF-14C9-4A267CC8E629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493823" y="2867922"/>
            <a:ext cx="1510142" cy="75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06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D2183D-9131-2260-FE22-27E9F16574F7}"/>
              </a:ext>
            </a:extLst>
          </p:cNvPr>
          <p:cNvSpPr txBox="1"/>
          <p:nvPr/>
        </p:nvSpPr>
        <p:spPr>
          <a:xfrm>
            <a:off x="741220" y="952502"/>
            <a:ext cx="308263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├── manage.py</a:t>
            </a:r>
          </a:p>
          <a:p>
            <a:r>
              <a:rPr lang="en-IN" b="1" dirty="0"/>
              <a:t>    ├── sqlite3.db</a:t>
            </a:r>
          </a:p>
          <a:p>
            <a:r>
              <a:rPr lang="en-IN" b="1" dirty="0"/>
              <a:t>    ├── </a:t>
            </a:r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│   ├── __init__.py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settings.py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urls.py</a:t>
            </a:r>
          </a:p>
          <a:p>
            <a:r>
              <a:rPr lang="en-IN" b="1" dirty="0"/>
              <a:t>    │   ├── asgi.py</a:t>
            </a:r>
          </a:p>
          <a:p>
            <a:r>
              <a:rPr lang="en-IN" b="1" dirty="0"/>
              <a:t>    │   └── </a:t>
            </a:r>
            <a:r>
              <a:rPr lang="en-IN" b="1" dirty="0">
                <a:highlight>
                  <a:srgbClr val="FFFF00"/>
                </a:highlight>
              </a:rPr>
              <a:t>wsgi.py</a:t>
            </a:r>
          </a:p>
          <a:p>
            <a:r>
              <a:rPr lang="en-IN" b="1" dirty="0"/>
              <a:t>    └── </a:t>
            </a:r>
            <a:r>
              <a:rPr lang="en-IN" b="1" dirty="0" err="1"/>
              <a:t>myapp</a:t>
            </a:r>
            <a:r>
              <a:rPr lang="en-IN" b="1" dirty="0"/>
              <a:t>/</a:t>
            </a:r>
          </a:p>
          <a:p>
            <a:r>
              <a:rPr lang="en-IN" b="1" dirty="0"/>
              <a:t>        ├── migrations/</a:t>
            </a:r>
          </a:p>
          <a:p>
            <a:r>
              <a:rPr lang="en-IN" b="1" dirty="0"/>
              <a:t>        ├── __init__.py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admin.py</a:t>
            </a:r>
          </a:p>
          <a:p>
            <a:r>
              <a:rPr lang="en-IN" b="1" dirty="0"/>
              <a:t>        ├── apps.py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models.py</a:t>
            </a:r>
          </a:p>
          <a:p>
            <a:r>
              <a:rPr lang="en-IN" b="1" dirty="0"/>
              <a:t>        ├── tests.py</a:t>
            </a:r>
          </a:p>
          <a:p>
            <a:r>
              <a:rPr lang="en-IN" b="1" dirty="0"/>
              <a:t>        └── </a:t>
            </a:r>
            <a:r>
              <a:rPr lang="en-IN" b="1" dirty="0">
                <a:highlight>
                  <a:srgbClr val="FFFF00"/>
                </a:highlight>
              </a:rPr>
              <a:t>views.py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50FC5-6E93-EBEC-0023-F73DEA3CE0A8}"/>
              </a:ext>
            </a:extLst>
          </p:cNvPr>
          <p:cNvSpPr txBox="1"/>
          <p:nvPr/>
        </p:nvSpPr>
        <p:spPr>
          <a:xfrm>
            <a:off x="477982" y="651568"/>
            <a:ext cx="242454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Django Project Structure 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7D90C7-B4B4-2997-15BF-B5A1AE982E62}"/>
              </a:ext>
            </a:extLst>
          </p:cNvPr>
          <p:cNvSpPr/>
          <p:nvPr/>
        </p:nvSpPr>
        <p:spPr>
          <a:xfrm>
            <a:off x="4087095" y="3044859"/>
            <a:ext cx="3512123" cy="4155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Configures the app and its settings.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326B8C-F923-ECBF-14C9-4A267CC8E629}"/>
              </a:ext>
            </a:extLst>
          </p:cNvPr>
          <p:cNvCxnSpPr>
            <a:cxnSpLocks/>
          </p:cNvCxnSpPr>
          <p:nvPr/>
        </p:nvCxnSpPr>
        <p:spPr>
          <a:xfrm flipH="1">
            <a:off x="2348348" y="3398120"/>
            <a:ext cx="1738747" cy="45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3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D2183D-9131-2260-FE22-27E9F16574F7}"/>
              </a:ext>
            </a:extLst>
          </p:cNvPr>
          <p:cNvSpPr txBox="1"/>
          <p:nvPr/>
        </p:nvSpPr>
        <p:spPr>
          <a:xfrm>
            <a:off x="741220" y="952502"/>
            <a:ext cx="308263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├── manage.py</a:t>
            </a:r>
          </a:p>
          <a:p>
            <a:r>
              <a:rPr lang="en-IN" b="1" dirty="0"/>
              <a:t>    ├── sqlite3.db</a:t>
            </a:r>
          </a:p>
          <a:p>
            <a:r>
              <a:rPr lang="en-IN" b="1" dirty="0"/>
              <a:t>    ├── </a:t>
            </a:r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│   ├── __init__.py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settings.py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urls.py</a:t>
            </a:r>
          </a:p>
          <a:p>
            <a:r>
              <a:rPr lang="en-IN" b="1" dirty="0"/>
              <a:t>    │   ├── asgi.py</a:t>
            </a:r>
          </a:p>
          <a:p>
            <a:r>
              <a:rPr lang="en-IN" b="1" dirty="0"/>
              <a:t>    │   └── </a:t>
            </a:r>
            <a:r>
              <a:rPr lang="en-IN" b="1" dirty="0">
                <a:highlight>
                  <a:srgbClr val="FFFF00"/>
                </a:highlight>
              </a:rPr>
              <a:t>wsgi.py</a:t>
            </a:r>
          </a:p>
          <a:p>
            <a:r>
              <a:rPr lang="en-IN" b="1" dirty="0"/>
              <a:t>    └── </a:t>
            </a:r>
            <a:r>
              <a:rPr lang="en-IN" b="1" dirty="0" err="1"/>
              <a:t>myapp</a:t>
            </a:r>
            <a:r>
              <a:rPr lang="en-IN" b="1" dirty="0"/>
              <a:t>/</a:t>
            </a:r>
          </a:p>
          <a:p>
            <a:r>
              <a:rPr lang="en-IN" b="1" dirty="0"/>
              <a:t>        ├── migrations/</a:t>
            </a:r>
          </a:p>
          <a:p>
            <a:r>
              <a:rPr lang="en-IN" b="1" dirty="0"/>
              <a:t>        ├── __init__.py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admin.py</a:t>
            </a:r>
          </a:p>
          <a:p>
            <a:r>
              <a:rPr lang="en-IN" b="1" dirty="0"/>
              <a:t>        ├── apps.py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models.py</a:t>
            </a:r>
          </a:p>
          <a:p>
            <a:r>
              <a:rPr lang="en-IN" b="1" dirty="0"/>
              <a:t>        ├── tests.py</a:t>
            </a:r>
          </a:p>
          <a:p>
            <a:r>
              <a:rPr lang="en-IN" b="1" dirty="0"/>
              <a:t>        └── </a:t>
            </a:r>
            <a:r>
              <a:rPr lang="en-IN" b="1" dirty="0">
                <a:highlight>
                  <a:srgbClr val="FFFF00"/>
                </a:highlight>
              </a:rPr>
              <a:t>views.py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50FC5-6E93-EBEC-0023-F73DEA3CE0A8}"/>
              </a:ext>
            </a:extLst>
          </p:cNvPr>
          <p:cNvSpPr txBox="1"/>
          <p:nvPr/>
        </p:nvSpPr>
        <p:spPr>
          <a:xfrm>
            <a:off x="477982" y="651568"/>
            <a:ext cx="242454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Django Project Structure 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7D90C7-B4B4-2997-15BF-B5A1AE982E62}"/>
              </a:ext>
            </a:extLst>
          </p:cNvPr>
          <p:cNvSpPr/>
          <p:nvPr/>
        </p:nvSpPr>
        <p:spPr>
          <a:xfrm>
            <a:off x="3962401" y="2358998"/>
            <a:ext cx="4662053" cy="1101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Contains the data models for your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model corresponds to a database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Models are defined as Python classes, and each class attribute represents a database field.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326B8C-F923-ECBF-14C9-4A267CC8E629}"/>
              </a:ext>
            </a:extLst>
          </p:cNvPr>
          <p:cNvCxnSpPr>
            <a:cxnSpLocks/>
          </p:cNvCxnSpPr>
          <p:nvPr/>
        </p:nvCxnSpPr>
        <p:spPr>
          <a:xfrm flipH="1">
            <a:off x="2604659" y="3096753"/>
            <a:ext cx="1371599" cy="96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092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D2183D-9131-2260-FE22-27E9F16574F7}"/>
              </a:ext>
            </a:extLst>
          </p:cNvPr>
          <p:cNvSpPr txBox="1"/>
          <p:nvPr/>
        </p:nvSpPr>
        <p:spPr>
          <a:xfrm>
            <a:off x="741220" y="952502"/>
            <a:ext cx="308263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├── manage.py</a:t>
            </a:r>
          </a:p>
          <a:p>
            <a:r>
              <a:rPr lang="en-IN" b="1" dirty="0"/>
              <a:t>    ├── sqlite3.db</a:t>
            </a:r>
          </a:p>
          <a:p>
            <a:r>
              <a:rPr lang="en-IN" b="1" dirty="0"/>
              <a:t>    ├── </a:t>
            </a:r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│   ├── __init__.py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settings.py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urls.py</a:t>
            </a:r>
          </a:p>
          <a:p>
            <a:r>
              <a:rPr lang="en-IN" b="1" dirty="0"/>
              <a:t>    │   ├── asgi.py</a:t>
            </a:r>
          </a:p>
          <a:p>
            <a:r>
              <a:rPr lang="en-IN" b="1" dirty="0"/>
              <a:t>    │   └── </a:t>
            </a:r>
            <a:r>
              <a:rPr lang="en-IN" b="1" dirty="0">
                <a:highlight>
                  <a:srgbClr val="FFFF00"/>
                </a:highlight>
              </a:rPr>
              <a:t>wsgi.py</a:t>
            </a:r>
          </a:p>
          <a:p>
            <a:r>
              <a:rPr lang="en-IN" b="1" dirty="0"/>
              <a:t>    └── </a:t>
            </a:r>
            <a:r>
              <a:rPr lang="en-IN" b="1" dirty="0" err="1"/>
              <a:t>myapp</a:t>
            </a:r>
            <a:r>
              <a:rPr lang="en-IN" b="1" dirty="0"/>
              <a:t>/</a:t>
            </a:r>
          </a:p>
          <a:p>
            <a:r>
              <a:rPr lang="en-IN" b="1" dirty="0"/>
              <a:t>        ├── migrations/</a:t>
            </a:r>
          </a:p>
          <a:p>
            <a:r>
              <a:rPr lang="en-IN" b="1" dirty="0"/>
              <a:t>        ├── __init__.py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admin.py</a:t>
            </a:r>
          </a:p>
          <a:p>
            <a:r>
              <a:rPr lang="en-IN" b="1" dirty="0"/>
              <a:t>        ├── apps.py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models.py</a:t>
            </a:r>
          </a:p>
          <a:p>
            <a:r>
              <a:rPr lang="en-IN" b="1" dirty="0"/>
              <a:t>        ├── tests.py</a:t>
            </a:r>
          </a:p>
          <a:p>
            <a:r>
              <a:rPr lang="en-IN" b="1" dirty="0"/>
              <a:t>        └── </a:t>
            </a:r>
            <a:r>
              <a:rPr lang="en-IN" b="1" dirty="0">
                <a:highlight>
                  <a:srgbClr val="FFFF00"/>
                </a:highlight>
              </a:rPr>
              <a:t>views.py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50FC5-6E93-EBEC-0023-F73DEA3CE0A8}"/>
              </a:ext>
            </a:extLst>
          </p:cNvPr>
          <p:cNvSpPr txBox="1"/>
          <p:nvPr/>
        </p:nvSpPr>
        <p:spPr>
          <a:xfrm>
            <a:off x="477982" y="651568"/>
            <a:ext cx="242454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Django Project Structure 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7D90C7-B4B4-2997-15BF-B5A1AE982E62}"/>
              </a:ext>
            </a:extLst>
          </p:cNvPr>
          <p:cNvSpPr/>
          <p:nvPr/>
        </p:nvSpPr>
        <p:spPr>
          <a:xfrm>
            <a:off x="3823858" y="2466172"/>
            <a:ext cx="4301834" cy="9004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Contains test cases for your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write unit tests, integration tests, and other automated tests here.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326B8C-F923-ECBF-14C9-4A267CC8E629}"/>
              </a:ext>
            </a:extLst>
          </p:cNvPr>
          <p:cNvCxnSpPr>
            <a:cxnSpLocks/>
          </p:cNvCxnSpPr>
          <p:nvPr/>
        </p:nvCxnSpPr>
        <p:spPr>
          <a:xfrm flipH="1">
            <a:off x="2382984" y="3235036"/>
            <a:ext cx="1440873" cy="112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63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1"/>
          <p:cNvSpPr txBox="1">
            <a:spLocks noGrp="1"/>
          </p:cNvSpPr>
          <p:nvPr>
            <p:ph type="title"/>
          </p:nvPr>
        </p:nvSpPr>
        <p:spPr>
          <a:xfrm>
            <a:off x="713225" y="774975"/>
            <a:ext cx="4294800" cy="12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Web Framework?</a:t>
            </a:r>
            <a:endParaRPr dirty="0"/>
          </a:p>
        </p:txBody>
      </p:sp>
      <p:sp>
        <p:nvSpPr>
          <p:cNvPr id="916" name="Google Shape;916;p31"/>
          <p:cNvSpPr txBox="1">
            <a:spLocks noGrp="1"/>
          </p:cNvSpPr>
          <p:nvPr>
            <p:ph type="subTitle" idx="1"/>
          </p:nvPr>
        </p:nvSpPr>
        <p:spPr>
          <a:xfrm>
            <a:off x="713224" y="2070225"/>
            <a:ext cx="8036766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A web framework is a server-side application framework that is designed to support the development of dynamic websites, web applications, web services and resources.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A Python web framework is a code library that makes the life of a web application developer much easier for building flexible, scalable and maintainable web applications.</a:t>
            </a:r>
            <a:endParaRPr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D2183D-9131-2260-FE22-27E9F16574F7}"/>
              </a:ext>
            </a:extLst>
          </p:cNvPr>
          <p:cNvSpPr txBox="1"/>
          <p:nvPr/>
        </p:nvSpPr>
        <p:spPr>
          <a:xfrm>
            <a:off x="741220" y="952502"/>
            <a:ext cx="308263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├── manage.py</a:t>
            </a:r>
          </a:p>
          <a:p>
            <a:r>
              <a:rPr lang="en-IN" b="1" dirty="0"/>
              <a:t>    ├── sqlite3.db</a:t>
            </a:r>
          </a:p>
          <a:p>
            <a:r>
              <a:rPr lang="en-IN" b="1" dirty="0"/>
              <a:t>    ├── </a:t>
            </a:r>
            <a:r>
              <a:rPr lang="en-IN" b="1" dirty="0" err="1"/>
              <a:t>myproject</a:t>
            </a:r>
            <a:r>
              <a:rPr lang="en-IN" b="1" dirty="0"/>
              <a:t>/</a:t>
            </a:r>
          </a:p>
          <a:p>
            <a:r>
              <a:rPr lang="en-IN" b="1" dirty="0"/>
              <a:t>    │   ├── __init__.py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settings.py</a:t>
            </a:r>
          </a:p>
          <a:p>
            <a:r>
              <a:rPr lang="en-IN" b="1" dirty="0"/>
              <a:t>    │   ├── </a:t>
            </a:r>
            <a:r>
              <a:rPr lang="en-IN" b="1" dirty="0">
                <a:highlight>
                  <a:srgbClr val="FFFF00"/>
                </a:highlight>
              </a:rPr>
              <a:t>urls.py</a:t>
            </a:r>
          </a:p>
          <a:p>
            <a:r>
              <a:rPr lang="en-IN" b="1" dirty="0"/>
              <a:t>    │   ├── asgi.py</a:t>
            </a:r>
          </a:p>
          <a:p>
            <a:r>
              <a:rPr lang="en-IN" b="1" dirty="0"/>
              <a:t>    │   └── </a:t>
            </a:r>
            <a:r>
              <a:rPr lang="en-IN" b="1" dirty="0">
                <a:highlight>
                  <a:srgbClr val="FFFF00"/>
                </a:highlight>
              </a:rPr>
              <a:t>wsgi.py</a:t>
            </a:r>
          </a:p>
          <a:p>
            <a:r>
              <a:rPr lang="en-IN" b="1" dirty="0"/>
              <a:t>    └── </a:t>
            </a:r>
            <a:r>
              <a:rPr lang="en-IN" b="1" dirty="0" err="1"/>
              <a:t>myapp</a:t>
            </a:r>
            <a:r>
              <a:rPr lang="en-IN" b="1" dirty="0"/>
              <a:t>/</a:t>
            </a:r>
          </a:p>
          <a:p>
            <a:r>
              <a:rPr lang="en-IN" b="1" dirty="0"/>
              <a:t>        ├── migrations/</a:t>
            </a:r>
          </a:p>
          <a:p>
            <a:r>
              <a:rPr lang="en-IN" b="1" dirty="0"/>
              <a:t>        ├── __init__.py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admin.py</a:t>
            </a:r>
          </a:p>
          <a:p>
            <a:r>
              <a:rPr lang="en-IN" b="1" dirty="0"/>
              <a:t>        ├── apps.py</a:t>
            </a:r>
          </a:p>
          <a:p>
            <a:r>
              <a:rPr lang="en-IN" b="1" dirty="0"/>
              <a:t>        ├── </a:t>
            </a:r>
            <a:r>
              <a:rPr lang="en-IN" b="1" dirty="0">
                <a:highlight>
                  <a:srgbClr val="FFFF00"/>
                </a:highlight>
              </a:rPr>
              <a:t>models.py</a:t>
            </a:r>
          </a:p>
          <a:p>
            <a:r>
              <a:rPr lang="en-IN" b="1" dirty="0"/>
              <a:t>        ├── tests.py</a:t>
            </a:r>
          </a:p>
          <a:p>
            <a:r>
              <a:rPr lang="en-IN" b="1" dirty="0"/>
              <a:t>        └── </a:t>
            </a:r>
            <a:r>
              <a:rPr lang="en-IN" b="1" dirty="0">
                <a:highlight>
                  <a:srgbClr val="FFFF00"/>
                </a:highlight>
              </a:rPr>
              <a:t>views.py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50FC5-6E93-EBEC-0023-F73DEA3CE0A8}"/>
              </a:ext>
            </a:extLst>
          </p:cNvPr>
          <p:cNvSpPr txBox="1"/>
          <p:nvPr/>
        </p:nvSpPr>
        <p:spPr>
          <a:xfrm>
            <a:off x="477982" y="651568"/>
            <a:ext cx="242454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Django Project Structure 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7D90C7-B4B4-2997-15BF-B5A1AE982E62}"/>
              </a:ext>
            </a:extLst>
          </p:cNvPr>
          <p:cNvSpPr/>
          <p:nvPr/>
        </p:nvSpPr>
        <p:spPr>
          <a:xfrm>
            <a:off x="3699166" y="1018308"/>
            <a:ext cx="4869869" cy="27362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Contains view functions or classes that handle requests and return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Views are where you define the logic of your web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view function typically takes an HTTP request as input and returns an HTTP response, which could be HTML, JSON, or other content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Views can render templates, return JSON data, or redirect to another URL.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326B8C-F923-ECBF-14C9-4A267CC8E629}"/>
              </a:ext>
            </a:extLst>
          </p:cNvPr>
          <p:cNvCxnSpPr>
            <a:cxnSpLocks/>
          </p:cNvCxnSpPr>
          <p:nvPr/>
        </p:nvCxnSpPr>
        <p:spPr>
          <a:xfrm flipH="1">
            <a:off x="2445329" y="2571750"/>
            <a:ext cx="1253837" cy="192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94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EAE58F-481B-C190-32B6-1A055B09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91" y="576643"/>
            <a:ext cx="7704000" cy="572700"/>
          </a:xfrm>
        </p:spPr>
        <p:txBody>
          <a:bodyPr/>
          <a:lstStyle/>
          <a:p>
            <a:r>
              <a:rPr lang="en-IN" sz="2000" u="sng" dirty="0"/>
              <a:t>Important Commands of Django: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C2C29-1D05-02A5-F595-8E7D10BA3F21}"/>
              </a:ext>
            </a:extLst>
          </p:cNvPr>
          <p:cNvSpPr txBox="1"/>
          <p:nvPr/>
        </p:nvSpPr>
        <p:spPr>
          <a:xfrm>
            <a:off x="643799" y="1149343"/>
            <a:ext cx="79603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django</a:t>
            </a:r>
            <a:r>
              <a:rPr lang="en-US" b="1" dirty="0"/>
              <a:t>-admin --version</a:t>
            </a:r>
          </a:p>
          <a:p>
            <a:r>
              <a:rPr lang="en-US" dirty="0"/>
              <a:t>   displays the installed Django version</a:t>
            </a:r>
          </a:p>
          <a:p>
            <a:r>
              <a:rPr lang="en-US" b="1" dirty="0" err="1"/>
              <a:t>django</a:t>
            </a:r>
            <a:r>
              <a:rPr lang="en-US" b="1" dirty="0"/>
              <a:t>-admin </a:t>
            </a:r>
            <a:r>
              <a:rPr lang="en-US" b="1" dirty="0" err="1"/>
              <a:t>startproject</a:t>
            </a:r>
            <a:r>
              <a:rPr lang="en-US" b="1" dirty="0"/>
              <a:t> </a:t>
            </a:r>
            <a:r>
              <a:rPr lang="en-US" b="1" dirty="0" err="1"/>
              <a:t>project_name</a:t>
            </a:r>
            <a:endParaRPr lang="en-US" b="1" dirty="0"/>
          </a:p>
          <a:p>
            <a:r>
              <a:rPr lang="en-US" dirty="0"/>
              <a:t>   creates a new Django project directory structure with the specified project name.</a:t>
            </a:r>
          </a:p>
          <a:p>
            <a:r>
              <a:rPr lang="en-US" b="1" dirty="0"/>
              <a:t>cd </a:t>
            </a:r>
            <a:r>
              <a:rPr lang="en-US" b="1" dirty="0" err="1"/>
              <a:t>project_name</a:t>
            </a:r>
            <a:r>
              <a:rPr lang="en-US" b="1" dirty="0"/>
              <a:t>  # change </a:t>
            </a:r>
            <a:r>
              <a:rPr lang="en-IN" b="1" dirty="0"/>
              <a:t>directory (not a </a:t>
            </a:r>
            <a:r>
              <a:rPr lang="en-IN" b="1" dirty="0" err="1"/>
              <a:t>django</a:t>
            </a:r>
            <a:r>
              <a:rPr lang="en-IN" b="1" dirty="0"/>
              <a:t> command )</a:t>
            </a:r>
            <a:endParaRPr lang="en-US" b="1" dirty="0"/>
          </a:p>
          <a:p>
            <a:r>
              <a:rPr lang="en-US" dirty="0"/>
              <a:t>    changes the current directory to the newly created project directory.</a:t>
            </a:r>
          </a:p>
          <a:p>
            <a:r>
              <a:rPr lang="en-US" b="1" dirty="0" err="1"/>
              <a:t>django</a:t>
            </a:r>
            <a:r>
              <a:rPr lang="en-US" b="1" dirty="0"/>
              <a:t>-admin </a:t>
            </a:r>
            <a:r>
              <a:rPr lang="en-US" b="1" dirty="0" err="1"/>
              <a:t>startapp</a:t>
            </a:r>
            <a:r>
              <a:rPr lang="en-US" b="1" dirty="0"/>
              <a:t> </a:t>
            </a:r>
            <a:r>
              <a:rPr lang="en-US" b="1" dirty="0" err="1"/>
              <a:t>app_name</a:t>
            </a:r>
            <a:endParaRPr lang="en-US" b="1" dirty="0"/>
          </a:p>
          <a:p>
            <a:r>
              <a:rPr lang="en-US" dirty="0"/>
              <a:t>   creates a new Django application with the specified app name within the project.</a:t>
            </a:r>
          </a:p>
          <a:p>
            <a:r>
              <a:rPr lang="en-US" b="1" dirty="0"/>
              <a:t>python manage.py </a:t>
            </a:r>
            <a:r>
              <a:rPr lang="en-US" b="1" dirty="0" err="1"/>
              <a:t>runserver</a:t>
            </a:r>
            <a:endParaRPr lang="en-US" b="1" dirty="0"/>
          </a:p>
          <a:p>
            <a:r>
              <a:rPr lang="en-US" dirty="0"/>
              <a:t>    starts the </a:t>
            </a:r>
            <a:r>
              <a:rPr lang="en-US" dirty="0" err="1"/>
              <a:t>django</a:t>
            </a:r>
            <a:r>
              <a:rPr lang="en-US" dirty="0"/>
              <a:t> development server, allowing you to view your project in a web browser.</a:t>
            </a:r>
          </a:p>
          <a:p>
            <a:r>
              <a:rPr lang="en-US" b="1" dirty="0"/>
              <a:t>python manage.py </a:t>
            </a:r>
            <a:r>
              <a:rPr lang="en-US" b="1" dirty="0" err="1"/>
              <a:t>makemigrations</a:t>
            </a:r>
            <a:endParaRPr lang="en-US" b="1" dirty="0"/>
          </a:p>
          <a:p>
            <a:r>
              <a:rPr lang="en-US" dirty="0"/>
              <a:t>     creates new migrations based on the changes detected in your models (database schema).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EAE58F-481B-C190-32B6-1A055B09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91" y="576643"/>
            <a:ext cx="7704000" cy="572700"/>
          </a:xfrm>
        </p:spPr>
        <p:txBody>
          <a:bodyPr/>
          <a:lstStyle/>
          <a:p>
            <a:r>
              <a:rPr lang="en-IN" sz="2000" u="sng" dirty="0"/>
              <a:t>Important Commands of Django: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C2C29-1D05-02A5-F595-8E7D10BA3F21}"/>
              </a:ext>
            </a:extLst>
          </p:cNvPr>
          <p:cNvSpPr txBox="1"/>
          <p:nvPr/>
        </p:nvSpPr>
        <p:spPr>
          <a:xfrm>
            <a:off x="539891" y="1232922"/>
            <a:ext cx="7960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 manage.py migrate</a:t>
            </a:r>
          </a:p>
          <a:p>
            <a:r>
              <a:rPr lang="en-US" dirty="0"/>
              <a:t>    Applies the migrations to the database, updating the schema to match your models.</a:t>
            </a:r>
          </a:p>
          <a:p>
            <a:endParaRPr lang="en-US" dirty="0"/>
          </a:p>
          <a:p>
            <a:r>
              <a:rPr lang="en-US" b="1" dirty="0"/>
              <a:t>python manage.py </a:t>
            </a:r>
            <a:r>
              <a:rPr lang="en-US" b="1" dirty="0" err="1"/>
              <a:t>collectstatic</a:t>
            </a:r>
            <a:endParaRPr lang="en-US" b="1" dirty="0"/>
          </a:p>
          <a:p>
            <a:r>
              <a:rPr lang="en-US" dirty="0"/>
              <a:t>   collects all static files (CSS, JavaScript, images) from your apps and places them in the directory     specified by STATIC_ROOT, typically for production use.</a:t>
            </a:r>
          </a:p>
        </p:txBody>
      </p:sp>
    </p:spTree>
    <p:extLst>
      <p:ext uri="{BB962C8B-B14F-4D97-AF65-F5344CB8AC3E}">
        <p14:creationId xmlns:p14="http://schemas.microsoft.com/office/powerpoint/2010/main" val="3957756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EAE58F-481B-C190-32B6-1A055B09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91" y="576643"/>
            <a:ext cx="6290400" cy="476302"/>
          </a:xfrm>
        </p:spPr>
        <p:txBody>
          <a:bodyPr/>
          <a:lstStyle/>
          <a:p>
            <a:r>
              <a:rPr lang="en-IN" sz="2000" u="sng" dirty="0"/>
              <a:t>Things you need to before starting the project: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E8D0D-338B-5F31-4297-0AEBBCDB2C29}"/>
              </a:ext>
            </a:extLst>
          </p:cNvPr>
          <p:cNvSpPr txBox="1"/>
          <p:nvPr/>
        </p:nvSpPr>
        <p:spPr>
          <a:xfrm>
            <a:off x="602672" y="1188787"/>
            <a:ext cx="258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settings.py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38334-8704-D0F7-F678-B3693982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10" y="1555453"/>
            <a:ext cx="6179127" cy="313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10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EAE58F-481B-C190-32B6-1A055B09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91" y="576643"/>
            <a:ext cx="6290400" cy="476302"/>
          </a:xfrm>
        </p:spPr>
        <p:txBody>
          <a:bodyPr/>
          <a:lstStyle/>
          <a:p>
            <a:r>
              <a:rPr lang="en-IN" sz="2000" u="sng" dirty="0"/>
              <a:t>Things you need to before starting the project: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E8D0D-338B-5F31-4297-0AEBBCDB2C29}"/>
              </a:ext>
            </a:extLst>
          </p:cNvPr>
          <p:cNvSpPr txBox="1"/>
          <p:nvPr/>
        </p:nvSpPr>
        <p:spPr>
          <a:xfrm>
            <a:off x="602672" y="1188787"/>
            <a:ext cx="258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settings.py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9C16C-BCA3-6FFF-DD9B-3AFD8A3EA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63" y="1591244"/>
            <a:ext cx="5618018" cy="297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79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EAE58F-481B-C190-32B6-1A055B09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91" y="576643"/>
            <a:ext cx="6290400" cy="476302"/>
          </a:xfrm>
        </p:spPr>
        <p:txBody>
          <a:bodyPr/>
          <a:lstStyle/>
          <a:p>
            <a:r>
              <a:rPr lang="en-IN" sz="2000" u="sng" dirty="0"/>
              <a:t>Things you need to before starting the project: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03181B-1381-D822-7408-16DF09A3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404" y="1656291"/>
            <a:ext cx="4067811" cy="2141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1E8D0D-338B-5F31-4297-0AEBBCDB2C29}"/>
              </a:ext>
            </a:extLst>
          </p:cNvPr>
          <p:cNvSpPr txBox="1"/>
          <p:nvPr/>
        </p:nvSpPr>
        <p:spPr>
          <a:xfrm>
            <a:off x="602672" y="1188787"/>
            <a:ext cx="258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settings.py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D3B59-240F-E575-BD5D-775A503B0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97" y="1621834"/>
            <a:ext cx="3956201" cy="21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15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EAE58F-481B-C190-32B6-1A055B09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91" y="576643"/>
            <a:ext cx="6290400" cy="476302"/>
          </a:xfrm>
        </p:spPr>
        <p:txBody>
          <a:bodyPr/>
          <a:lstStyle/>
          <a:p>
            <a:r>
              <a:rPr lang="en-IN" sz="2000" u="sng" dirty="0"/>
              <a:t>Things you need to before starting the project: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057D3-46A2-D268-A06B-5EB7DE7A9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834" y="1496564"/>
            <a:ext cx="3089384" cy="278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12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E8A19-E0BA-36B9-C638-A75DA13F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995" y="2162602"/>
            <a:ext cx="3918907" cy="572700"/>
          </a:xfrm>
        </p:spPr>
        <p:txBody>
          <a:bodyPr/>
          <a:lstStyle/>
          <a:p>
            <a:r>
              <a:rPr lang="en-IN" sz="3600" dirty="0">
                <a:solidFill>
                  <a:schemeClr val="bg2">
                    <a:lumMod val="75000"/>
                  </a:schemeClr>
                </a:solidFill>
              </a:rPr>
              <a:t>Project Building </a:t>
            </a:r>
          </a:p>
        </p:txBody>
      </p:sp>
    </p:spTree>
    <p:extLst>
      <p:ext uri="{BB962C8B-B14F-4D97-AF65-F5344CB8AC3E}">
        <p14:creationId xmlns:p14="http://schemas.microsoft.com/office/powerpoint/2010/main" val="1810468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E8A19-E0BA-36B9-C638-A75DA13F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26" y="593997"/>
            <a:ext cx="3918907" cy="572700"/>
          </a:xfrm>
        </p:spPr>
        <p:txBody>
          <a:bodyPr/>
          <a:lstStyle/>
          <a:p>
            <a:r>
              <a:rPr lang="en-IN" sz="3600" dirty="0">
                <a:solidFill>
                  <a:schemeClr val="bg2">
                    <a:lumMod val="75000"/>
                  </a:schemeClr>
                </a:solidFill>
              </a:rPr>
              <a:t>Project Building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42369-A5AA-BC92-AFB0-CAFEBF6BBB98}"/>
              </a:ext>
            </a:extLst>
          </p:cNvPr>
          <p:cNvSpPr txBox="1"/>
          <p:nvPr/>
        </p:nvSpPr>
        <p:spPr>
          <a:xfrm>
            <a:off x="1631796" y="20094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https://pms-sriramreddy.onrender.com/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45BFD-A27D-4983-F44B-9E39BA6390F3}"/>
              </a:ext>
            </a:extLst>
          </p:cNvPr>
          <p:cNvSpPr txBox="1"/>
          <p:nvPr/>
        </p:nvSpPr>
        <p:spPr>
          <a:xfrm>
            <a:off x="1631796" y="251849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https://sriramreddy-7.github.io/My-Portfolio/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06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" name="Google Shape;876;p28"/>
          <p:cNvGrpSpPr/>
          <p:nvPr/>
        </p:nvGrpSpPr>
        <p:grpSpPr>
          <a:xfrm>
            <a:off x="2170216" y="970029"/>
            <a:ext cx="446626" cy="161495"/>
            <a:chOff x="7792641" y="970029"/>
            <a:chExt cx="446626" cy="161495"/>
          </a:xfrm>
        </p:grpSpPr>
        <p:sp>
          <p:nvSpPr>
            <p:cNvPr id="877" name="Google Shape;877;p28"/>
            <p:cNvSpPr/>
            <p:nvPr/>
          </p:nvSpPr>
          <p:spPr>
            <a:xfrm>
              <a:off x="7808336" y="970029"/>
              <a:ext cx="92054" cy="134910"/>
            </a:xfrm>
            <a:custGeom>
              <a:avLst/>
              <a:gdLst/>
              <a:ahLst/>
              <a:cxnLst/>
              <a:rect l="l" t="t" r="r" b="b"/>
              <a:pathLst>
                <a:path w="2874" h="4212" extrusionOk="0">
                  <a:moveTo>
                    <a:pt x="2873" y="1"/>
                  </a:moveTo>
                  <a:lnTo>
                    <a:pt x="1" y="2106"/>
                  </a:lnTo>
                  <a:lnTo>
                    <a:pt x="2873" y="4211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7921209" y="970029"/>
              <a:ext cx="92054" cy="134910"/>
            </a:xfrm>
            <a:custGeom>
              <a:avLst/>
              <a:gdLst/>
              <a:ahLst/>
              <a:cxnLst/>
              <a:rect l="l" t="t" r="r" b="b"/>
              <a:pathLst>
                <a:path w="2874" h="4212" extrusionOk="0">
                  <a:moveTo>
                    <a:pt x="2873" y="1"/>
                  </a:moveTo>
                  <a:lnTo>
                    <a:pt x="1" y="2106"/>
                  </a:lnTo>
                  <a:lnTo>
                    <a:pt x="2873" y="4211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8034371" y="970029"/>
              <a:ext cx="91766" cy="134910"/>
            </a:xfrm>
            <a:custGeom>
              <a:avLst/>
              <a:gdLst/>
              <a:ahLst/>
              <a:cxnLst/>
              <a:rect l="l" t="t" r="r" b="b"/>
              <a:pathLst>
                <a:path w="2865" h="4212" extrusionOk="0">
                  <a:moveTo>
                    <a:pt x="2864" y="1"/>
                  </a:moveTo>
                  <a:lnTo>
                    <a:pt x="0" y="2106"/>
                  </a:lnTo>
                  <a:lnTo>
                    <a:pt x="2864" y="4211"/>
                  </a:lnTo>
                  <a:lnTo>
                    <a:pt x="28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8147245" y="970029"/>
              <a:ext cx="92022" cy="134910"/>
            </a:xfrm>
            <a:custGeom>
              <a:avLst/>
              <a:gdLst/>
              <a:ahLst/>
              <a:cxnLst/>
              <a:rect l="l" t="t" r="r" b="b"/>
              <a:pathLst>
                <a:path w="2873" h="4212" extrusionOk="0">
                  <a:moveTo>
                    <a:pt x="2873" y="1"/>
                  </a:moveTo>
                  <a:lnTo>
                    <a:pt x="0" y="2106"/>
                  </a:lnTo>
                  <a:lnTo>
                    <a:pt x="2873" y="4211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7792641" y="987453"/>
              <a:ext cx="98332" cy="144071"/>
            </a:xfrm>
            <a:custGeom>
              <a:avLst/>
              <a:gdLst/>
              <a:ahLst/>
              <a:cxnLst/>
              <a:rect l="l" t="t" r="r" b="b"/>
              <a:pathLst>
                <a:path w="3070" h="4498" extrusionOk="0">
                  <a:moveTo>
                    <a:pt x="2917" y="286"/>
                  </a:moveTo>
                  <a:lnTo>
                    <a:pt x="2917" y="4212"/>
                  </a:lnTo>
                  <a:lnTo>
                    <a:pt x="250" y="2249"/>
                  </a:lnTo>
                  <a:lnTo>
                    <a:pt x="2917" y="286"/>
                  </a:lnTo>
                  <a:close/>
                  <a:moveTo>
                    <a:pt x="3069" y="1"/>
                  </a:moveTo>
                  <a:lnTo>
                    <a:pt x="0" y="2249"/>
                  </a:lnTo>
                  <a:lnTo>
                    <a:pt x="3069" y="4497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7905515" y="987453"/>
              <a:ext cx="98300" cy="144071"/>
            </a:xfrm>
            <a:custGeom>
              <a:avLst/>
              <a:gdLst/>
              <a:ahLst/>
              <a:cxnLst/>
              <a:rect l="l" t="t" r="r" b="b"/>
              <a:pathLst>
                <a:path w="3069" h="4498" extrusionOk="0">
                  <a:moveTo>
                    <a:pt x="2926" y="286"/>
                  </a:moveTo>
                  <a:lnTo>
                    <a:pt x="2926" y="4212"/>
                  </a:lnTo>
                  <a:lnTo>
                    <a:pt x="250" y="2249"/>
                  </a:lnTo>
                  <a:lnTo>
                    <a:pt x="2926" y="286"/>
                  </a:lnTo>
                  <a:close/>
                  <a:moveTo>
                    <a:pt x="3069" y="1"/>
                  </a:moveTo>
                  <a:lnTo>
                    <a:pt x="0" y="2249"/>
                  </a:lnTo>
                  <a:lnTo>
                    <a:pt x="3069" y="4497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8018645" y="987453"/>
              <a:ext cx="98044" cy="144071"/>
            </a:xfrm>
            <a:custGeom>
              <a:avLst/>
              <a:gdLst/>
              <a:ahLst/>
              <a:cxnLst/>
              <a:rect l="l" t="t" r="r" b="b"/>
              <a:pathLst>
                <a:path w="3061" h="4498" extrusionOk="0">
                  <a:moveTo>
                    <a:pt x="2918" y="286"/>
                  </a:moveTo>
                  <a:lnTo>
                    <a:pt x="2918" y="4212"/>
                  </a:lnTo>
                  <a:lnTo>
                    <a:pt x="242" y="2249"/>
                  </a:lnTo>
                  <a:lnTo>
                    <a:pt x="2918" y="286"/>
                  </a:lnTo>
                  <a:close/>
                  <a:moveTo>
                    <a:pt x="3061" y="1"/>
                  </a:moveTo>
                  <a:lnTo>
                    <a:pt x="1" y="2249"/>
                  </a:lnTo>
                  <a:lnTo>
                    <a:pt x="3061" y="4497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8131518" y="987453"/>
              <a:ext cx="98332" cy="144071"/>
            </a:xfrm>
            <a:custGeom>
              <a:avLst/>
              <a:gdLst/>
              <a:ahLst/>
              <a:cxnLst/>
              <a:rect l="l" t="t" r="r" b="b"/>
              <a:pathLst>
                <a:path w="3070" h="4498" extrusionOk="0">
                  <a:moveTo>
                    <a:pt x="2918" y="286"/>
                  </a:moveTo>
                  <a:lnTo>
                    <a:pt x="2918" y="4212"/>
                  </a:lnTo>
                  <a:lnTo>
                    <a:pt x="250" y="2249"/>
                  </a:lnTo>
                  <a:lnTo>
                    <a:pt x="2918" y="286"/>
                  </a:lnTo>
                  <a:close/>
                  <a:moveTo>
                    <a:pt x="3069" y="1"/>
                  </a:moveTo>
                  <a:lnTo>
                    <a:pt x="1" y="2249"/>
                  </a:lnTo>
                  <a:lnTo>
                    <a:pt x="3069" y="4497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A5358D3-7511-8CE3-627D-46596B3A6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390" y="1953832"/>
            <a:ext cx="3857943" cy="1519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7C9257-45CE-7C28-4389-DE41F6F4FD44}"/>
              </a:ext>
            </a:extLst>
          </p:cNvPr>
          <p:cNvSpPr txBox="1"/>
          <p:nvPr/>
        </p:nvSpPr>
        <p:spPr>
          <a:xfrm>
            <a:off x="3196683" y="1252386"/>
            <a:ext cx="237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Special Thanks to</a:t>
            </a:r>
          </a:p>
        </p:txBody>
      </p:sp>
    </p:spTree>
    <p:extLst>
      <p:ext uri="{BB962C8B-B14F-4D97-AF65-F5344CB8AC3E}">
        <p14:creationId xmlns:p14="http://schemas.microsoft.com/office/powerpoint/2010/main" val="376038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08F33D-0050-158B-E244-1CC686D0D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575" y="174238"/>
            <a:ext cx="5506585" cy="4795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678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C8678D-1D02-9A2B-F8C4-0E3D3DA6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009" y="1999050"/>
            <a:ext cx="7704000" cy="572700"/>
          </a:xfrm>
        </p:spPr>
        <p:txBody>
          <a:bodyPr/>
          <a:lstStyle/>
          <a:p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657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1"/>
          <p:cNvSpPr txBox="1">
            <a:spLocks noGrp="1"/>
          </p:cNvSpPr>
          <p:nvPr>
            <p:ph type="title"/>
          </p:nvPr>
        </p:nvSpPr>
        <p:spPr>
          <a:xfrm>
            <a:off x="181599" y="585539"/>
            <a:ext cx="4861123" cy="5389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Different Web Frameworks</a:t>
            </a:r>
            <a:endParaRPr sz="2400" dirty="0"/>
          </a:p>
        </p:txBody>
      </p:sp>
      <p:pic>
        <p:nvPicPr>
          <p:cNvPr id="2050" name="Picture 2" descr="Web Application Framework: Detailed Overview">
            <a:extLst>
              <a:ext uri="{FF2B5EF4-FFF2-40B4-BE49-F238E27FC236}">
                <a16:creationId xmlns:a16="http://schemas.microsoft.com/office/drawing/2014/main" id="{8B5E2B52-831F-E241-3FFD-C0D5B20A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41" y="1200679"/>
            <a:ext cx="5869132" cy="3452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163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1"/>
          <p:cNvSpPr txBox="1">
            <a:spLocks noGrp="1"/>
          </p:cNvSpPr>
          <p:nvPr>
            <p:ph type="title"/>
          </p:nvPr>
        </p:nvSpPr>
        <p:spPr>
          <a:xfrm>
            <a:off x="713224" y="959006"/>
            <a:ext cx="3933117" cy="717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Django Framework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8D62E-3551-F8F9-9532-3543C1C3B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123"/>
          <a:stretch/>
        </p:blipFill>
        <p:spPr>
          <a:xfrm>
            <a:off x="883270" y="1813699"/>
            <a:ext cx="7124700" cy="222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1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1"/>
          <p:cNvSpPr txBox="1">
            <a:spLocks noGrp="1"/>
          </p:cNvSpPr>
          <p:nvPr>
            <p:ph type="title"/>
          </p:nvPr>
        </p:nvSpPr>
        <p:spPr>
          <a:xfrm>
            <a:off x="378687" y="825192"/>
            <a:ext cx="3933117" cy="475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Features of Django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5C2FE-41EF-CAF1-D460-87C869A5E0E5}"/>
              </a:ext>
            </a:extLst>
          </p:cNvPr>
          <p:cNvSpPr txBox="1"/>
          <p:nvPr/>
        </p:nvSpPr>
        <p:spPr>
          <a:xfrm>
            <a:off x="617034" y="1300976"/>
            <a:ext cx="806604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🌟 Rapid Development</a:t>
            </a:r>
          </a:p>
          <a:p>
            <a:pPr>
              <a:lnSpc>
                <a:spcPct val="150000"/>
              </a:lnSpc>
            </a:pPr>
            <a:r>
              <a:rPr lang="en-IN" sz="1800" b="1" dirty="0"/>
              <a:t>🔒 Built-in Authentication</a:t>
            </a:r>
            <a:br>
              <a:rPr lang="en-IN" sz="1800" dirty="0"/>
            </a:br>
            <a:r>
              <a:rPr lang="en-IN" sz="1800" dirty="0"/>
              <a:t>🔧 Robust Admin Interface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🌍 URL Routing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🗃️ ORM (Object-Relational Mapping)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📝 Extensive Documentation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11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jango MVT - javatpoint">
            <a:extLst>
              <a:ext uri="{FF2B5EF4-FFF2-40B4-BE49-F238E27FC236}">
                <a16:creationId xmlns:a16="http://schemas.microsoft.com/office/drawing/2014/main" id="{8EEBE011-0735-793F-AEA7-BD2AF6E11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1411864"/>
            <a:ext cx="5802024" cy="265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C5A91-B762-0BB8-1E70-03E53113A21E}"/>
              </a:ext>
            </a:extLst>
          </p:cNvPr>
          <p:cNvSpPr txBox="1"/>
          <p:nvPr/>
        </p:nvSpPr>
        <p:spPr>
          <a:xfrm>
            <a:off x="338085" y="756407"/>
            <a:ext cx="257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u="sng" dirty="0"/>
              <a:t>Model View Template</a:t>
            </a:r>
          </a:p>
          <a:p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652993242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Opportunities in New Economic Sectors Project Proposal by Slidesgo">
  <a:themeElements>
    <a:clrScheme name="Simple Light">
      <a:dk1>
        <a:srgbClr val="333333"/>
      </a:dk1>
      <a:lt1>
        <a:srgbClr val="EFEFEF"/>
      </a:lt1>
      <a:dk2>
        <a:srgbClr val="42725C"/>
      </a:dk2>
      <a:lt2>
        <a:srgbClr val="B6C7D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2503</Words>
  <Application>Microsoft Office PowerPoint</Application>
  <PresentationFormat>On-screen Show (16:9)</PresentationFormat>
  <Paragraphs>422</Paragraphs>
  <Slides>50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Wingdings</vt:lpstr>
      <vt:lpstr>Archivo</vt:lpstr>
      <vt:lpstr>Raleway</vt:lpstr>
      <vt:lpstr>Arial</vt:lpstr>
      <vt:lpstr>Poppins</vt:lpstr>
      <vt:lpstr>Anaheim</vt:lpstr>
      <vt:lpstr>PT Sans</vt:lpstr>
      <vt:lpstr>Nunito Light</vt:lpstr>
      <vt:lpstr>Business Opportunities in New Economic Sectors Project Proposal by Slidesgo</vt:lpstr>
      <vt:lpstr>Tech Guidance Project With Django</vt:lpstr>
      <vt:lpstr>PowerPoint Presentation</vt:lpstr>
      <vt:lpstr>Agenda</vt:lpstr>
      <vt:lpstr>What is a Web Framework?</vt:lpstr>
      <vt:lpstr>PowerPoint Presentation</vt:lpstr>
      <vt:lpstr>Different Web Frameworks</vt:lpstr>
      <vt:lpstr>Django Framework</vt:lpstr>
      <vt:lpstr>Features of Django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Installation </vt:lpstr>
      <vt:lpstr>Installation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Commands of Django:</vt:lpstr>
      <vt:lpstr>Important Commands of Django:</vt:lpstr>
      <vt:lpstr>Things you need to before starting the project:</vt:lpstr>
      <vt:lpstr>Things you need to before starting the project:</vt:lpstr>
      <vt:lpstr>Things you need to before starting the project:</vt:lpstr>
      <vt:lpstr>Things you need to before starting the project:</vt:lpstr>
      <vt:lpstr>Project Building </vt:lpstr>
      <vt:lpstr>Project Building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SRIRAM REDDY KOONADI</dc:creator>
  <cp:lastModifiedBy>SRIRAM REDDY KOONADI</cp:lastModifiedBy>
  <cp:revision>2</cp:revision>
  <dcterms:modified xsi:type="dcterms:W3CDTF">2024-08-16T15:29:53Z</dcterms:modified>
</cp:coreProperties>
</file>