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BFE711-A9DA-4B42-8668-A8D12F2C438E}">
  <a:tblStyle styleId="{44BFE711-A9DA-4B42-8668-A8D12F2C4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 w="25400" cap="flat" cmpd="sng">
            <a:solidFill>
              <a:srgbClr val="2233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3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voting-web-application-9gl4.onrender.com/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 w="19050" cap="flat" cmpd="sng">
            <a:solidFill>
              <a:srgbClr val="2233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 descr="A person in a suit talking on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700" r="5700"/>
          <a:stretch/>
        </p:blipFill>
        <p:spPr>
          <a:xfrm>
            <a:off x="-2369459" y="-17762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 w="19050" cap="flat" cmpd="sng">
            <a:solidFill>
              <a:srgbClr val="85191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College Name :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07100" y="4143950"/>
            <a:ext cx="20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1D23"/>
                </a:solidFill>
              </a:rPr>
              <a:t>Koonadi Sriram Reddy</a:t>
            </a:r>
            <a:endParaRPr sz="1200"/>
          </a:p>
        </p:txBody>
      </p:sp>
      <p:sp>
        <p:nvSpPr>
          <p:cNvPr id="101" name="Google Shape;101;p17"/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28600" y="4697850"/>
            <a:ext cx="280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STU626a97c8e12ef1651152840</a:t>
            </a:r>
            <a:endParaRPr sz="1200"/>
          </a:p>
        </p:txBody>
      </p:sp>
      <p:sp>
        <p:nvSpPr>
          <p:cNvPr id="103" name="Google Shape;103;p17"/>
          <p:cNvSpPr txBox="1"/>
          <p:nvPr/>
        </p:nvSpPr>
        <p:spPr>
          <a:xfrm>
            <a:off x="5468585" y="4625223"/>
            <a:ext cx="300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1D23"/>
                </a:solidFill>
              </a:rPr>
              <a:t>SR University ,Hanamkonda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E1FCE-D573-F723-6F55-EF5255F2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" y="1140205"/>
            <a:ext cx="4656668" cy="2619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A21C1-F9D3-7698-20C1-D46E8F8D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83" y="1140205"/>
            <a:ext cx="4309115" cy="2423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FFCA8-1B03-E0ED-521C-04B339C90A46}"/>
              </a:ext>
            </a:extLst>
          </p:cNvPr>
          <p:cNvSpPr txBox="1"/>
          <p:nvPr/>
        </p:nvSpPr>
        <p:spPr>
          <a:xfrm>
            <a:off x="698810" y="4215161"/>
            <a:ext cx="4742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Webapp: </a:t>
            </a:r>
          </a:p>
          <a:p>
            <a:r>
              <a:rPr lang="en-IN" dirty="0">
                <a:hlinkClick r:id="rId5"/>
              </a:rPr>
              <a:t>https://voting-web-application-9gl4.onrender</a:t>
            </a:r>
            <a:r>
              <a:rPr lang="en-IN">
                <a:hlinkClick r:id="rId5"/>
              </a:rPr>
              <a:t>.com</a:t>
            </a:r>
            <a:endParaRPr lang="en-IN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43933" y="1398625"/>
            <a:ext cx="444500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3736" marR="0" lvl="0" indent="-1737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enhanced security measures such as two-factor authentication and blockchain technology for tamper-proof voting records.</a:t>
            </a:r>
          </a:p>
          <a:p>
            <a:pPr marL="173736" marR="0" lvl="0" indent="-1737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government systems to streamline voter registration processes and facilitate real-time verification of voter eligibility.</a:t>
            </a:r>
          </a:p>
          <a:p>
            <a:pPr marL="173736" marR="0" lvl="0" indent="-1737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Expansion of voting options to include methods like absentee voting and ranked-choice voting to cater to diverse voting preferences.</a:t>
            </a:r>
          </a:p>
          <a:p>
            <a:pPr marL="173736" marR="0" lvl="0" indent="-1737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a mobile application version to enhance accessibility and convenience for users who prefer to vote using their smartphones or tablets.</a:t>
            </a:r>
          </a:p>
          <a:p>
            <a:pPr marL="173736" marR="0" lvl="0" indent="-1737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dirty="0"/>
              <a:t>Integration of face recognition technology for authentication during the voting process, enhancing security and preventing unauthorized access to voting privileges.</a:t>
            </a:r>
            <a:endParaRPr sz="1200" dirty="0"/>
          </a:p>
        </p:txBody>
      </p:sp>
      <p:pic>
        <p:nvPicPr>
          <p:cNvPr id="192" name="Google Shape;192;p27" descr="A pen and papers with check mark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7" r="6" b="13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 descr="A close-up of a thank you 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8"/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199" name="Google Shape;199;p28"/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lt1">
                <a:alpha val="43921"/>
              </a:schemeClr>
            </a:solidFill>
            <a:ln w="19050" cap="flat" cmpd="sng">
              <a:solidFill>
                <a:srgbClr val="A3C5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28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109" name="Google Shape;109;p18"/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 w="25400" cap="flat" cmpd="sng">
              <a:solidFill>
                <a:srgbClr val="22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 w="25400" cap="flat" cmpd="sng">
              <a:solidFill>
                <a:srgbClr val="22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223366"/>
                  </a:solidFill>
                  <a:latin typeface="Arial"/>
                  <a:ea typeface="Arial"/>
                  <a:cs typeface="Arial"/>
                  <a:sym typeface="Arial"/>
                </a:rPr>
                <a:t>CAPSTONE PROJECT SHOWCASE</a:t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7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181818"/>
                  </a:solidFill>
                  <a:latin typeface="Arial"/>
                  <a:ea typeface="Arial"/>
                  <a:cs typeface="Arial"/>
                  <a:sym typeface="Arial"/>
                </a:rPr>
                <a:t>Abstract | Problem Statement | Project Overview | Proposed Solution | Technology Used | Modelling &amp; Results | Conclusion | Q&amp;A</a:t>
              </a:r>
              <a:endParaRPr sz="16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2402240" y="2534555"/>
              <a:ext cx="53235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7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Title :</a:t>
              </a:r>
              <a:r>
                <a:rPr lang="en-US" sz="1600" b="1" dirty="0">
                  <a:solidFill>
                    <a:schemeClr val="dk1"/>
                  </a:solidFill>
                </a:rPr>
                <a:t>Vote Tech</a:t>
              </a:r>
              <a:r>
                <a:rPr lang="en-US"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 </a:t>
              </a:r>
              <a:endParaRPr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6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121" name="Google Shape;121;p19"/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rgbClr val="BAF8FF"/>
              </a:solidFill>
              <a:ln w="12700" cap="flat" cmpd="sng">
                <a:solidFill>
                  <a:srgbClr val="31EAF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144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>
                  <a:gd name="adj" fmla="val 16667"/>
                </a:avLst>
              </a:prstGeom>
              <a:solidFill>
                <a:srgbClr val="00717D"/>
              </a:solidFill>
              <a:ln w="12700" cap="flat" cmpd="sng">
                <a:solidFill>
                  <a:srgbClr val="0071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  <p:grpSp>
          <p:nvGrpSpPr>
            <p:cNvPr id="123" name="Google Shape;123;p19"/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24" name="Google Shape;124;p19"/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9B9B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144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>
                  <a:gd name="adj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  <p:grpSp>
          <p:nvGrpSpPr>
            <p:cNvPr id="126" name="Google Shape;126;p19"/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127" name="Google Shape;127;p19"/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rgbClr val="BAF8FF"/>
              </a:solidFill>
              <a:ln w="12700" cap="flat" cmpd="sng">
                <a:solidFill>
                  <a:srgbClr val="31EAF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144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9"/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>
                  <a:gd name="adj" fmla="val 16667"/>
                </a:avLst>
              </a:prstGeom>
              <a:solidFill>
                <a:srgbClr val="00717D"/>
              </a:solidFill>
              <a:ln w="12700" cap="flat" cmpd="sng">
                <a:solidFill>
                  <a:srgbClr val="0071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  <p:grpSp>
          <p:nvGrpSpPr>
            <p:cNvPr id="129" name="Google Shape;129;p19"/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130" name="Google Shape;130;p19"/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9B9B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9144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>
                  <a:gd name="adj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86D34A-DE31-749A-208C-D4B8ADE3BDDE}"/>
              </a:ext>
            </a:extLst>
          </p:cNvPr>
          <p:cNvSpPr txBox="1"/>
          <p:nvPr/>
        </p:nvSpPr>
        <p:spPr>
          <a:xfrm>
            <a:off x="1517073" y="1365320"/>
            <a:ext cx="6580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aims to develop a web-based voting application using Django framework.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9ABC-FAA4-030B-90D8-CF843AF49748}"/>
              </a:ext>
            </a:extLst>
          </p:cNvPr>
          <p:cNvSpPr txBox="1"/>
          <p:nvPr/>
        </p:nvSpPr>
        <p:spPr>
          <a:xfrm>
            <a:off x="1441493" y="2325200"/>
            <a:ext cx="6891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functionalities include user authentication, poll creation, and real-time results data visualization experience.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E261A-8330-7E70-C7BE-65E7846ECA15}"/>
              </a:ext>
            </a:extLst>
          </p:cNvPr>
          <p:cNvSpPr txBox="1"/>
          <p:nvPr/>
        </p:nvSpPr>
        <p:spPr>
          <a:xfrm>
            <a:off x="1413217" y="3292847"/>
            <a:ext cx="6947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Citizens can register to access their personalized dashboard and vote on active polls.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64C97-24D2-4D47-B888-C59A222EADD4}"/>
              </a:ext>
            </a:extLst>
          </p:cNvPr>
          <p:cNvSpPr txBox="1"/>
          <p:nvPr/>
        </p:nvSpPr>
        <p:spPr>
          <a:xfrm>
            <a:off x="1465145" y="4078507"/>
            <a:ext cx="7059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Administrators will manage polls, edit content, and oversee voter registration, ensuring a secure and efficient voting process.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43933" y="1447796"/>
            <a:ext cx="50585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Conducting polls is currently a hassle, which makes it hard for everyone to participate. We need an easy-to-use website where people can vote securely and conveniently, so everyone's voice can be heard. 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139" name="Google Shape;139;p20" descr="A purple question mark with gears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 descr="Businessman with clipboard"/>
            <p:cNvPicPr preferRelativeResize="0"/>
            <p:nvPr/>
          </p:nvPicPr>
          <p:blipFill rotWithShape="1">
            <a:blip r:embed="rId4">
              <a:alphaModFix/>
            </a:blip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199351" y="697538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43805" y="1395085"/>
            <a:ext cx="505502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web-based voting application.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distinct roles for administrators and citizens/voters.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citizens to register on the website.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citizens with a dashboard to view active polls.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administrators the authority to create and manage polls.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citizens to vote in real-time on active polls.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real-time poll results to citizens.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Included graphical representations of poll results for easier interpretation.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administrators to edit polls.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 administrators in managing the list of registered voters.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 for a seamless and transparent voting experience for citizens.</a:t>
            </a:r>
          </a:p>
          <a:p>
            <a:pPr marL="173736" marR="0" lvl="0" indent="-1737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administrators with tools to effectively manage the polling process.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Person writing on whiteboard"/>
          <p:cNvPicPr preferRelativeResize="0"/>
          <p:nvPr/>
        </p:nvPicPr>
        <p:blipFill rotWithShape="1">
          <a:blip r:embed="rId3">
            <a:alphaModFix/>
          </a:blip>
          <a:srcRect r="17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6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43933" y="1335453"/>
            <a:ext cx="4961467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web-based voting app using Django for      backend and HTML/CSS/JavaScript for frontend.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separate modules for administrators and citizens, enabling efficient poll management and user interaction.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module allows easy creation, editing, and management of polls, while citizens can securely register and vote in real-time.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user experience with intuitive interfaces, visually appealing displays, and options for filtering and searching polls.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data integrity and security through robust authentication, encryption, and access controls, enhancing trust in the democratic process.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D2A4F-C810-BCD1-A05D-CB86BED5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942108"/>
            <a:ext cx="2886842" cy="3816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6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3"/>
          <p:cNvGraphicFramePr/>
          <p:nvPr>
            <p:extLst>
              <p:ext uri="{D42A27DB-BD31-4B8C-83A1-F6EECF244321}">
                <p14:modId xmlns:p14="http://schemas.microsoft.com/office/powerpoint/2010/main" val="2037981774"/>
              </p:ext>
            </p:extLst>
          </p:nvPr>
        </p:nvGraphicFramePr>
        <p:xfrm>
          <a:off x="376825" y="1192375"/>
          <a:ext cx="8569800" cy="3695153"/>
        </p:xfrm>
        <a:graphic>
          <a:graphicData uri="http://schemas.openxmlformats.org/drawingml/2006/table">
            <a:tbl>
              <a:tblPr>
                <a:noFill/>
                <a:tableStyleId>{44BFE711-A9DA-4B42-8668-A8D12F2C438E}</a:tableStyleId>
              </a:tblPr>
              <a:tblGrid>
                <a:gridCol w="153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66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In HTML, I structured the skeleton of the website to establish its foundational layout.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CSS, I crafted the look and feel, ensuring a visually appealing design and user experience.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Using JavaScript, I implemented form validation to enhance data integrity and user input accuracy.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Leveraging Bootstrap, I optimized the user interface for a seamless and responsive experience across devices.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In Python, I utilized its robust features and libraries to build the backend functionality of the voting web application.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With the Django framework, I streamlined development, enabling rapid prototyping, and implemented user authentication and authorization, ensuring secure and scalable code architecture.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Utilizing SQLite3, I stored poll details and organization information, ensuring efficient data management.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With Render Cloud hosting service, I deployed the Django-based voting web application, "Vote Tech," ensuring scalability and reliability.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02" y="1276720"/>
            <a:ext cx="950075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343" y="1314635"/>
            <a:ext cx="1136543" cy="73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12" y="2263201"/>
            <a:ext cx="1387054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418" y="2210601"/>
            <a:ext cx="825675" cy="8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163" y="3344575"/>
            <a:ext cx="1207175" cy="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4877" y="3451050"/>
            <a:ext cx="1524425" cy="52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1393" y="4185075"/>
            <a:ext cx="1344950" cy="6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10">
            <a:alphaModFix/>
          </a:blip>
          <a:srcRect t="28217" b="20450"/>
          <a:stretch/>
        </p:blipFill>
        <p:spPr>
          <a:xfrm>
            <a:off x="4661725" y="4291149"/>
            <a:ext cx="2011050" cy="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CA4A6-15EC-EA52-A45C-0DD465D1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2" y="1101437"/>
            <a:ext cx="4167013" cy="220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83315-471B-2645-84C3-ADFAD9A3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53" y="1184563"/>
            <a:ext cx="3941618" cy="1919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6DDEB-75CF-230E-545A-624ECAA34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54" y="3377045"/>
            <a:ext cx="3941617" cy="1575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A16A5-69BF-D56D-D9E0-06C67D122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6" y="3434718"/>
            <a:ext cx="3367425" cy="1518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F901F-BC18-D667-C4E7-5D832AF0D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34"/>
          <a:stretch/>
        </p:blipFill>
        <p:spPr>
          <a:xfrm>
            <a:off x="180110" y="1209041"/>
            <a:ext cx="4428068" cy="2725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BAFD2-4E47-CCE1-08AA-42605B5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245" y="1337079"/>
            <a:ext cx="4389940" cy="2469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Play</vt:lpstr>
      <vt:lpstr>Arial</vt:lpstr>
      <vt:lpstr>Custom Design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SRIRAM REDDY KOONADI</cp:lastModifiedBy>
  <cp:revision>2</cp:revision>
  <dcterms:modified xsi:type="dcterms:W3CDTF">2024-04-05T06:23:41Z</dcterms:modified>
</cp:coreProperties>
</file>