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8" r:id="rId5"/>
    <p:sldId id="270" r:id="rId6"/>
    <p:sldId id="272" r:id="rId7"/>
    <p:sldId id="274" r:id="rId8"/>
    <p:sldId id="269" r:id="rId9"/>
    <p:sldId id="273" r:id="rId10"/>
    <p:sldId id="265" r:id="rId11"/>
    <p:sldId id="275" r:id="rId12"/>
    <p:sldId id="277" r:id="rId13"/>
    <p:sldId id="279" r:id="rId14"/>
    <p:sldId id="278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AB373-B61F-4EA3-83A7-3DE95BC47E21}" v="149" dt="2025-01-09T14:47:23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iram Duddu" userId="bb03187e-d4be-49a3-a01a-6c6b6c86d441" providerId="ADAL" clId="{E96AB373-B61F-4EA3-83A7-3DE95BC47E21}"/>
    <pc:docChg chg="undo custSel addSld delSld modSld sldOrd">
      <pc:chgData name="Sai Sriram Duddu" userId="bb03187e-d4be-49a3-a01a-6c6b6c86d441" providerId="ADAL" clId="{E96AB373-B61F-4EA3-83A7-3DE95BC47E21}" dt="2025-01-09T14:59:47.164" v="1321" actId="729"/>
      <pc:docMkLst>
        <pc:docMk/>
      </pc:docMkLst>
      <pc:sldChg chg="add del mod modShow">
        <pc:chgData name="Sai Sriram Duddu" userId="bb03187e-d4be-49a3-a01a-6c6b6c86d441" providerId="ADAL" clId="{E96AB373-B61F-4EA3-83A7-3DE95BC47E21}" dt="2025-01-09T13:07:41.167" v="47" actId="729"/>
        <pc:sldMkLst>
          <pc:docMk/>
          <pc:sldMk cId="109857222" sldId="256"/>
        </pc:sldMkLst>
      </pc:sldChg>
      <pc:sldChg chg="addSp modSp del mod">
        <pc:chgData name="Sai Sriram Duddu" userId="bb03187e-d4be-49a3-a01a-6c6b6c86d441" providerId="ADAL" clId="{E96AB373-B61F-4EA3-83A7-3DE95BC47E21}" dt="2025-01-09T13:10:30.308" v="101" actId="47"/>
        <pc:sldMkLst>
          <pc:docMk/>
          <pc:sldMk cId="1393826277" sldId="257"/>
        </pc:sldMkLst>
        <pc:spChg chg="mod">
          <ac:chgData name="Sai Sriram Duddu" userId="bb03187e-d4be-49a3-a01a-6c6b6c86d441" providerId="ADAL" clId="{E96AB373-B61F-4EA3-83A7-3DE95BC47E21}" dt="2025-01-09T13:03:46.221" v="14" actId="1076"/>
          <ac:spMkLst>
            <pc:docMk/>
            <pc:sldMk cId="1393826277" sldId="257"/>
            <ac:spMk id="3" creationId="{BB793951-A8E2-1F75-7595-9FF33974F85B}"/>
          </ac:spMkLst>
        </pc:spChg>
        <pc:spChg chg="mod">
          <ac:chgData name="Sai Sriram Duddu" userId="bb03187e-d4be-49a3-a01a-6c6b6c86d441" providerId="ADAL" clId="{E96AB373-B61F-4EA3-83A7-3DE95BC47E21}" dt="2025-01-09T13:03:31.678" v="13" actId="14100"/>
          <ac:spMkLst>
            <pc:docMk/>
            <pc:sldMk cId="1393826277" sldId="257"/>
            <ac:spMk id="5" creationId="{5C3FB91F-E481-C596-ABA0-0F882E6D3636}"/>
          </ac:spMkLst>
        </pc:spChg>
        <pc:spChg chg="add mod">
          <ac:chgData name="Sai Sriram Duddu" userId="bb03187e-d4be-49a3-a01a-6c6b6c86d441" providerId="ADAL" clId="{E96AB373-B61F-4EA3-83A7-3DE95BC47E21}" dt="2025-01-09T13:03:06.110" v="7" actId="11529"/>
          <ac:spMkLst>
            <pc:docMk/>
            <pc:sldMk cId="1393826277" sldId="257"/>
            <ac:spMk id="6" creationId="{45283890-6C4C-B597-ACB5-5530150A5602}"/>
          </ac:spMkLst>
        </pc:spChg>
        <pc:spChg chg="add mod">
          <ac:chgData name="Sai Sriram Duddu" userId="bb03187e-d4be-49a3-a01a-6c6b6c86d441" providerId="ADAL" clId="{E96AB373-B61F-4EA3-83A7-3DE95BC47E21}" dt="2025-01-09T13:04:04.205" v="19" actId="1076"/>
          <ac:spMkLst>
            <pc:docMk/>
            <pc:sldMk cId="1393826277" sldId="257"/>
            <ac:spMk id="7" creationId="{B1F3989B-9AF8-4FBA-7393-0BA6BFBE25A1}"/>
          </ac:spMkLst>
        </pc:spChg>
        <pc:spChg chg="add mod">
          <ac:chgData name="Sai Sriram Duddu" userId="bb03187e-d4be-49a3-a01a-6c6b6c86d441" providerId="ADAL" clId="{E96AB373-B61F-4EA3-83A7-3DE95BC47E21}" dt="2025-01-09T13:04:08.253" v="20" actId="1076"/>
          <ac:spMkLst>
            <pc:docMk/>
            <pc:sldMk cId="1393826277" sldId="257"/>
            <ac:spMk id="8" creationId="{0CA2FAF0-764F-631D-8235-24B6FD58436A}"/>
          </ac:spMkLst>
        </pc:spChg>
        <pc:picChg chg="add mod">
          <ac:chgData name="Sai Sriram Duddu" userId="bb03187e-d4be-49a3-a01a-6c6b6c86d441" providerId="ADAL" clId="{E96AB373-B61F-4EA3-83A7-3DE95BC47E21}" dt="2025-01-09T13:04:24.604" v="21" actId="1076"/>
          <ac:picMkLst>
            <pc:docMk/>
            <pc:sldMk cId="1393826277" sldId="257"/>
            <ac:picMk id="1026" creationId="{66F9AE72-FB19-4D40-8A73-A2DC7FBC73BA}"/>
          </ac:picMkLst>
        </pc:picChg>
        <pc:picChg chg="add mod">
          <ac:chgData name="Sai Sriram Duddu" userId="bb03187e-d4be-49a3-a01a-6c6b6c86d441" providerId="ADAL" clId="{E96AB373-B61F-4EA3-83A7-3DE95BC47E21}" dt="2025-01-09T13:05:07.812" v="30" actId="1076"/>
          <ac:picMkLst>
            <pc:docMk/>
            <pc:sldMk cId="1393826277" sldId="257"/>
            <ac:picMk id="1028" creationId="{E32F6876-296E-B0CE-D791-39CB1AA7DF9E}"/>
          </ac:picMkLst>
        </pc:picChg>
        <pc:picChg chg="add mod">
          <ac:chgData name="Sai Sriram Duddu" userId="bb03187e-d4be-49a3-a01a-6c6b6c86d441" providerId="ADAL" clId="{E96AB373-B61F-4EA3-83A7-3DE95BC47E21}" dt="2025-01-09T13:06:21.219" v="40" actId="1076"/>
          <ac:picMkLst>
            <pc:docMk/>
            <pc:sldMk cId="1393826277" sldId="257"/>
            <ac:picMk id="1030" creationId="{280E3C3F-D140-4751-1A71-CCB646D46594}"/>
          </ac:picMkLst>
        </pc:picChg>
      </pc:sldChg>
      <pc:sldChg chg="addSp delSp modSp mod">
        <pc:chgData name="Sai Sriram Duddu" userId="bb03187e-d4be-49a3-a01a-6c6b6c86d441" providerId="ADAL" clId="{E96AB373-B61F-4EA3-83A7-3DE95BC47E21}" dt="2025-01-09T13:15:23.625" v="144" actId="1076"/>
        <pc:sldMkLst>
          <pc:docMk/>
          <pc:sldMk cId="3912054776" sldId="258"/>
        </pc:sldMkLst>
        <pc:spChg chg="mod">
          <ac:chgData name="Sai Sriram Duddu" userId="bb03187e-d4be-49a3-a01a-6c6b6c86d441" providerId="ADAL" clId="{E96AB373-B61F-4EA3-83A7-3DE95BC47E21}" dt="2025-01-09T13:11:03.386" v="107" actId="1076"/>
          <ac:spMkLst>
            <pc:docMk/>
            <pc:sldMk cId="3912054776" sldId="258"/>
            <ac:spMk id="2" creationId="{89071A27-A478-2742-799B-F165819D68CB}"/>
          </ac:spMkLst>
        </pc:spChg>
        <pc:spChg chg="add mod">
          <ac:chgData name="Sai Sriram Duddu" userId="bb03187e-d4be-49a3-a01a-6c6b6c86d441" providerId="ADAL" clId="{E96AB373-B61F-4EA3-83A7-3DE95BC47E21}" dt="2025-01-09T13:10:47.154" v="103"/>
          <ac:spMkLst>
            <pc:docMk/>
            <pc:sldMk cId="3912054776" sldId="258"/>
            <ac:spMk id="7" creationId="{08F60B56-264E-9E0B-F2B8-68C2FFE270EE}"/>
          </ac:spMkLst>
        </pc:spChg>
        <pc:spChg chg="add del mod">
          <ac:chgData name="Sai Sriram Duddu" userId="bb03187e-d4be-49a3-a01a-6c6b6c86d441" providerId="ADAL" clId="{E96AB373-B61F-4EA3-83A7-3DE95BC47E21}" dt="2025-01-09T13:15:16.640" v="140" actId="478"/>
          <ac:spMkLst>
            <pc:docMk/>
            <pc:sldMk cId="3912054776" sldId="258"/>
            <ac:spMk id="9" creationId="{CFF3DEB8-7287-4068-4621-8C34B14121C0}"/>
          </ac:spMkLst>
        </pc:spChg>
        <pc:picChg chg="mod">
          <ac:chgData name="Sai Sriram Duddu" userId="bb03187e-d4be-49a3-a01a-6c6b6c86d441" providerId="ADAL" clId="{E96AB373-B61F-4EA3-83A7-3DE95BC47E21}" dt="2025-01-09T13:15:23.625" v="144" actId="1076"/>
          <ac:picMkLst>
            <pc:docMk/>
            <pc:sldMk cId="3912054776" sldId="258"/>
            <ac:picMk id="3" creationId="{4FBA1187-A056-75AD-EF75-D06BDFD135C3}"/>
          </ac:picMkLst>
        </pc:picChg>
        <pc:picChg chg="add mod">
          <ac:chgData name="Sai Sriram Duddu" userId="bb03187e-d4be-49a3-a01a-6c6b6c86d441" providerId="ADAL" clId="{E96AB373-B61F-4EA3-83A7-3DE95BC47E21}" dt="2025-01-09T13:10:47.154" v="103"/>
          <ac:picMkLst>
            <pc:docMk/>
            <pc:sldMk cId="3912054776" sldId="258"/>
            <ac:picMk id="4" creationId="{4CC93EFB-06B9-918A-7B04-1D84D4BF3B47}"/>
          </ac:picMkLst>
        </pc:picChg>
        <pc:picChg chg="add mod">
          <ac:chgData name="Sai Sriram Duddu" userId="bb03187e-d4be-49a3-a01a-6c6b6c86d441" providerId="ADAL" clId="{E96AB373-B61F-4EA3-83A7-3DE95BC47E21}" dt="2025-01-09T13:10:47.154" v="103"/>
          <ac:picMkLst>
            <pc:docMk/>
            <pc:sldMk cId="3912054776" sldId="258"/>
            <ac:picMk id="5" creationId="{96447EF6-3FA3-5E3D-63FD-E1CABB40C5A6}"/>
          </ac:picMkLst>
        </pc:picChg>
        <pc:picChg chg="add del mod">
          <ac:chgData name="Sai Sriram Duddu" userId="bb03187e-d4be-49a3-a01a-6c6b6c86d441" providerId="ADAL" clId="{E96AB373-B61F-4EA3-83A7-3DE95BC47E21}" dt="2025-01-09T13:15:17.832" v="141" actId="478"/>
          <ac:picMkLst>
            <pc:docMk/>
            <pc:sldMk cId="3912054776" sldId="258"/>
            <ac:picMk id="10" creationId="{F8D7B963-CC7F-8C43-B67E-0F3C9E76B442}"/>
          </ac:picMkLst>
        </pc:picChg>
        <pc:cxnChg chg="add mod">
          <ac:chgData name="Sai Sriram Duddu" userId="bb03187e-d4be-49a3-a01a-6c6b6c86d441" providerId="ADAL" clId="{E96AB373-B61F-4EA3-83A7-3DE95BC47E21}" dt="2025-01-09T13:10:47.154" v="103"/>
          <ac:cxnSpMkLst>
            <pc:docMk/>
            <pc:sldMk cId="3912054776" sldId="258"/>
            <ac:cxnSpMk id="6" creationId="{8D1B7CE9-47C1-D4D4-4A7B-EA14E875AA9C}"/>
          </ac:cxnSpMkLst>
        </pc:cxnChg>
      </pc:sldChg>
      <pc:sldChg chg="addSp delSp modSp del mod">
        <pc:chgData name="Sai Sriram Duddu" userId="bb03187e-d4be-49a3-a01a-6c6b6c86d441" providerId="ADAL" clId="{E96AB373-B61F-4EA3-83A7-3DE95BC47E21}" dt="2025-01-09T13:17:04.619" v="167" actId="47"/>
        <pc:sldMkLst>
          <pc:docMk/>
          <pc:sldMk cId="1506417800" sldId="260"/>
        </pc:sldMkLst>
        <pc:spChg chg="mod">
          <ac:chgData name="Sai Sriram Duddu" userId="bb03187e-d4be-49a3-a01a-6c6b6c86d441" providerId="ADAL" clId="{E96AB373-B61F-4EA3-83A7-3DE95BC47E21}" dt="2025-01-09T13:12:45.946" v="120" actId="1076"/>
          <ac:spMkLst>
            <pc:docMk/>
            <pc:sldMk cId="1506417800" sldId="260"/>
            <ac:spMk id="2" creationId="{89071A27-A478-2742-799B-F165819D68CB}"/>
          </ac:spMkLst>
        </pc:spChg>
        <pc:picChg chg="add del">
          <ac:chgData name="Sai Sriram Duddu" userId="bb03187e-d4be-49a3-a01a-6c6b6c86d441" providerId="ADAL" clId="{E96AB373-B61F-4EA3-83A7-3DE95BC47E21}" dt="2025-01-09T13:13:19.538" v="128" actId="21"/>
          <ac:picMkLst>
            <pc:docMk/>
            <pc:sldMk cId="1506417800" sldId="260"/>
            <ac:picMk id="5" creationId="{7E468E66-379F-5F73-91CF-AA9C12A98347}"/>
          </ac:picMkLst>
        </pc:picChg>
      </pc:sldChg>
      <pc:sldChg chg="modSp del mod">
        <pc:chgData name="Sai Sriram Duddu" userId="bb03187e-d4be-49a3-a01a-6c6b6c86d441" providerId="ADAL" clId="{E96AB373-B61F-4EA3-83A7-3DE95BC47E21}" dt="2025-01-09T13:17:06.663" v="168" actId="47"/>
        <pc:sldMkLst>
          <pc:docMk/>
          <pc:sldMk cId="296242756" sldId="261"/>
        </pc:sldMkLst>
        <pc:spChg chg="mod">
          <ac:chgData name="Sai Sriram Duddu" userId="bb03187e-d4be-49a3-a01a-6c6b6c86d441" providerId="ADAL" clId="{E96AB373-B61F-4EA3-83A7-3DE95BC47E21}" dt="2025-01-09T13:16:27.017" v="158" actId="1076"/>
          <ac:spMkLst>
            <pc:docMk/>
            <pc:sldMk cId="296242756" sldId="261"/>
            <ac:spMk id="2" creationId="{89071A27-A478-2742-799B-F165819D68CB}"/>
          </ac:spMkLst>
        </pc:spChg>
        <pc:picChg chg="mod">
          <ac:chgData name="Sai Sriram Duddu" userId="bb03187e-d4be-49a3-a01a-6c6b6c86d441" providerId="ADAL" clId="{E96AB373-B61F-4EA3-83A7-3DE95BC47E21}" dt="2025-01-09T13:16:42.242" v="163" actId="1076"/>
          <ac:picMkLst>
            <pc:docMk/>
            <pc:sldMk cId="296242756" sldId="261"/>
            <ac:picMk id="3" creationId="{EA9CB35F-0211-20B9-0709-2EFC4673FF37}"/>
          </ac:picMkLst>
        </pc:picChg>
      </pc:sldChg>
      <pc:sldChg chg="del">
        <pc:chgData name="Sai Sriram Duddu" userId="bb03187e-d4be-49a3-a01a-6c6b6c86d441" providerId="ADAL" clId="{E96AB373-B61F-4EA3-83A7-3DE95BC47E21}" dt="2025-01-09T13:26:35.630" v="386" actId="47"/>
        <pc:sldMkLst>
          <pc:docMk/>
          <pc:sldMk cId="3371928542" sldId="262"/>
        </pc:sldMkLst>
      </pc:sldChg>
      <pc:sldChg chg="modSp del mod">
        <pc:chgData name="Sai Sriram Duddu" userId="bb03187e-d4be-49a3-a01a-6c6b6c86d441" providerId="ADAL" clId="{E96AB373-B61F-4EA3-83A7-3DE95BC47E21}" dt="2025-01-09T13:32:19.640" v="449" actId="47"/>
        <pc:sldMkLst>
          <pc:docMk/>
          <pc:sldMk cId="1738757831" sldId="263"/>
        </pc:sldMkLst>
        <pc:picChg chg="mod">
          <ac:chgData name="Sai Sriram Duddu" userId="bb03187e-d4be-49a3-a01a-6c6b6c86d441" providerId="ADAL" clId="{E96AB373-B61F-4EA3-83A7-3DE95BC47E21}" dt="2025-01-09T13:19:16.007" v="268" actId="1076"/>
          <ac:picMkLst>
            <pc:docMk/>
            <pc:sldMk cId="1738757831" sldId="263"/>
            <ac:picMk id="6" creationId="{E4C41A77-6F63-DD2A-BDFF-07E2B5F33310}"/>
          </ac:picMkLst>
        </pc:picChg>
      </pc:sldChg>
      <pc:sldChg chg="del">
        <pc:chgData name="Sai Sriram Duddu" userId="bb03187e-d4be-49a3-a01a-6c6b6c86d441" providerId="ADAL" clId="{E96AB373-B61F-4EA3-83A7-3DE95BC47E21}" dt="2025-01-09T13:32:21.403" v="450" actId="47"/>
        <pc:sldMkLst>
          <pc:docMk/>
          <pc:sldMk cId="1151284761" sldId="264"/>
        </pc:sldMkLst>
      </pc:sldChg>
      <pc:sldChg chg="modSp mod ord modShow">
        <pc:chgData name="Sai Sriram Duddu" userId="bb03187e-d4be-49a3-a01a-6c6b6c86d441" providerId="ADAL" clId="{E96AB373-B61F-4EA3-83A7-3DE95BC47E21}" dt="2025-01-09T14:59:47.164" v="1321" actId="729"/>
        <pc:sldMkLst>
          <pc:docMk/>
          <pc:sldMk cId="2100241455" sldId="265"/>
        </pc:sldMkLst>
        <pc:spChg chg="mod">
          <ac:chgData name="Sai Sriram Duddu" userId="bb03187e-d4be-49a3-a01a-6c6b6c86d441" providerId="ADAL" clId="{E96AB373-B61F-4EA3-83A7-3DE95BC47E21}" dt="2025-01-09T13:08:26.636" v="87" actId="14100"/>
          <ac:spMkLst>
            <pc:docMk/>
            <pc:sldMk cId="2100241455" sldId="265"/>
            <ac:spMk id="2" creationId="{2D5C4B6F-977F-7831-C3DE-155ED9784EC9}"/>
          </ac:spMkLst>
        </pc:spChg>
      </pc:sldChg>
      <pc:sldChg chg="addSp delSp modSp add mod setBg delDesignElem">
        <pc:chgData name="Sai Sriram Duddu" userId="bb03187e-d4be-49a3-a01a-6c6b6c86d441" providerId="ADAL" clId="{E96AB373-B61F-4EA3-83A7-3DE95BC47E21}" dt="2025-01-09T13:07:30.502" v="46" actId="1076"/>
        <pc:sldMkLst>
          <pc:docMk/>
          <pc:sldMk cId="2319279040" sldId="266"/>
        </pc:sldMkLst>
        <pc:spChg chg="add mod">
          <ac:chgData name="Sai Sriram Duddu" userId="bb03187e-d4be-49a3-a01a-6c6b6c86d441" providerId="ADAL" clId="{E96AB373-B61F-4EA3-83A7-3DE95BC47E21}" dt="2025-01-09T13:07:30.502" v="46" actId="1076"/>
          <ac:spMkLst>
            <pc:docMk/>
            <pc:sldMk cId="2319279040" sldId="266"/>
            <ac:spMk id="4" creationId="{3F5879B3-5CC2-C4BD-58B1-EA356783D074}"/>
          </ac:spMkLst>
        </pc:spChg>
        <pc:spChg chg="del">
          <ac:chgData name="Sai Sriram Duddu" userId="bb03187e-d4be-49a3-a01a-6c6b6c86d441" providerId="ADAL" clId="{E96AB373-B61F-4EA3-83A7-3DE95BC47E21}" dt="2025-01-09T13:06:54.322" v="42"/>
          <ac:spMkLst>
            <pc:docMk/>
            <pc:sldMk cId="2319279040" sldId="266"/>
            <ac:spMk id="1043" creationId="{EE5F705A-5E81-4B3A-8EF4-911982DB313C}"/>
          </ac:spMkLst>
        </pc:spChg>
        <pc:spChg chg="del">
          <ac:chgData name="Sai Sriram Duddu" userId="bb03187e-d4be-49a3-a01a-6c6b6c86d441" providerId="ADAL" clId="{E96AB373-B61F-4EA3-83A7-3DE95BC47E21}" dt="2025-01-09T13:06:54.322" v="42"/>
          <ac:spMkLst>
            <pc:docMk/>
            <pc:sldMk cId="2319279040" sldId="266"/>
            <ac:spMk id="1044" creationId="{AD8F92D9-1751-4ABF-9CB7-D198C9A05A46}"/>
          </ac:spMkLst>
        </pc:spChg>
        <pc:spChg chg="del">
          <ac:chgData name="Sai Sriram Duddu" userId="bb03187e-d4be-49a3-a01a-6c6b6c86d441" providerId="ADAL" clId="{E96AB373-B61F-4EA3-83A7-3DE95BC47E21}" dt="2025-01-09T13:06:54.322" v="42"/>
          <ac:spMkLst>
            <pc:docMk/>
            <pc:sldMk cId="2319279040" sldId="266"/>
            <ac:spMk id="1045" creationId="{6D6B998F-CA62-4EE6-B7E7-046377D4F7EF}"/>
          </ac:spMkLst>
        </pc:spChg>
      </pc:sldChg>
      <pc:sldChg chg="addSp delSp modSp add mod ord">
        <pc:chgData name="Sai Sriram Duddu" userId="bb03187e-d4be-49a3-a01a-6c6b6c86d441" providerId="ADAL" clId="{E96AB373-B61F-4EA3-83A7-3DE95BC47E21}" dt="2025-01-09T13:10:42.963" v="102" actId="571"/>
        <pc:sldMkLst>
          <pc:docMk/>
          <pc:sldMk cId="3438411504" sldId="267"/>
        </pc:sldMkLst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5" creationId="{8F38F825-7841-6C3C-7934-0447F2612368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7" creationId="{05895ECB-A4A5-D56C-2223-C079D5D7C418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8" creationId="{8198DBB9-23EE-DB8E-1C7F-189331C83EFF}"/>
          </ac:spMkLst>
        </pc:spChg>
        <pc:spChg chg="del mod">
          <ac:chgData name="Sai Sriram Duddu" userId="bb03187e-d4be-49a3-a01a-6c6b6c86d441" providerId="ADAL" clId="{E96AB373-B61F-4EA3-83A7-3DE95BC47E21}" dt="2025-01-09T13:10:07.970" v="98" actId="478"/>
          <ac:spMkLst>
            <pc:docMk/>
            <pc:sldMk cId="3438411504" sldId="267"/>
            <ac:spMk id="10" creationId="{C4728E1A-44C8-D2D9-73A2-EA556235626F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12" creationId="{81A188C9-9569-AC27-C321-249ECF5A3B45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14" creationId="{BC64A721-65E7-4FF0-EACA-597161811CD8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15" creationId="{27EBDFE7-6959-55CE-E472-A1407DAE2552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16" creationId="{9D713794-63A0-283D-5D44-852B82337882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19" creationId="{B8B4AD0E-82F2-F49C-75F4-2FB37583AACA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0" creationId="{1E6C30CD-4E8D-D06B-A2F9-FF3E321904E4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1" creationId="{9960202F-EA93-4865-08AD-F78D76909011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2" creationId="{531DF5AF-DF2C-02B8-7B04-B76232DFD13B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4" creationId="{8C491093-06E4-8A8D-2614-013E15599EB5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5" creationId="{70983BAB-84DD-2DA8-B91D-CD4A2DEF53A3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6" creationId="{C1104D17-7246-E67D-E02B-AB08D175AE63}"/>
          </ac:spMkLst>
        </pc:spChg>
        <pc:spChg chg="add mod">
          <ac:chgData name="Sai Sriram Duddu" userId="bb03187e-d4be-49a3-a01a-6c6b6c86d441" providerId="ADAL" clId="{E96AB373-B61F-4EA3-83A7-3DE95BC47E21}" dt="2025-01-09T13:10:42.963" v="102" actId="571"/>
          <ac:spMkLst>
            <pc:docMk/>
            <pc:sldMk cId="3438411504" sldId="267"/>
            <ac:spMk id="32" creationId="{E29F73D0-A948-6436-8958-21CC1E666EA2}"/>
          </ac:spMkLst>
        </pc:spChg>
        <pc:picChg chg="del">
          <ac:chgData name="Sai Sriram Duddu" userId="bb03187e-d4be-49a3-a01a-6c6b6c86d441" providerId="ADAL" clId="{E96AB373-B61F-4EA3-83A7-3DE95BC47E21}" dt="2025-01-09T13:10:07.970" v="98" actId="478"/>
          <ac:picMkLst>
            <pc:docMk/>
            <pc:sldMk cId="3438411504" sldId="267"/>
            <ac:picMk id="11" creationId="{C55F9EEB-4E8F-DFBE-345B-F1C3F75F9942}"/>
          </ac:picMkLst>
        </pc:picChg>
        <pc:picChg chg="add mod">
          <ac:chgData name="Sai Sriram Duddu" userId="bb03187e-d4be-49a3-a01a-6c6b6c86d441" providerId="ADAL" clId="{E96AB373-B61F-4EA3-83A7-3DE95BC47E21}" dt="2025-01-09T13:10:04.539" v="97"/>
          <ac:picMkLst>
            <pc:docMk/>
            <pc:sldMk cId="3438411504" sldId="267"/>
            <ac:picMk id="13" creationId="{BF4F1B81-987A-08EB-B523-44F2B2EA76F0}"/>
          </ac:picMkLst>
        </pc:picChg>
        <pc:picChg chg="add mod">
          <ac:chgData name="Sai Sriram Duddu" userId="bb03187e-d4be-49a3-a01a-6c6b6c86d441" providerId="ADAL" clId="{E96AB373-B61F-4EA3-83A7-3DE95BC47E21}" dt="2025-01-09T13:10:04.539" v="97"/>
          <ac:picMkLst>
            <pc:docMk/>
            <pc:sldMk cId="3438411504" sldId="267"/>
            <ac:picMk id="17" creationId="{FA8ABFE8-40E4-E0D2-8622-D65B92AC6C28}"/>
          </ac:picMkLst>
        </pc:picChg>
        <pc:picChg chg="add mod">
          <ac:chgData name="Sai Sriram Duddu" userId="bb03187e-d4be-49a3-a01a-6c6b6c86d441" providerId="ADAL" clId="{E96AB373-B61F-4EA3-83A7-3DE95BC47E21}" dt="2025-01-09T13:10:04.539" v="97"/>
          <ac:picMkLst>
            <pc:docMk/>
            <pc:sldMk cId="3438411504" sldId="267"/>
            <ac:picMk id="18" creationId="{719DAC58-5AEA-67A9-07C4-75CCB84A6E98}"/>
          </ac:picMkLst>
        </pc:picChg>
        <pc:picChg chg="add mod">
          <ac:chgData name="Sai Sriram Duddu" userId="bb03187e-d4be-49a3-a01a-6c6b6c86d441" providerId="ADAL" clId="{E96AB373-B61F-4EA3-83A7-3DE95BC47E21}" dt="2025-01-09T13:10:14.459" v="100" actId="1076"/>
          <ac:picMkLst>
            <pc:docMk/>
            <pc:sldMk cId="3438411504" sldId="267"/>
            <ac:picMk id="23" creationId="{34E4548C-60FC-2797-B59F-0A05361015E7}"/>
          </ac:picMkLst>
        </pc:picChg>
        <pc:picChg chg="add mod">
          <ac:chgData name="Sai Sriram Duddu" userId="bb03187e-d4be-49a3-a01a-6c6b6c86d441" providerId="ADAL" clId="{E96AB373-B61F-4EA3-83A7-3DE95BC47E21}" dt="2025-01-09T13:10:14.459" v="100" actId="1076"/>
          <ac:picMkLst>
            <pc:docMk/>
            <pc:sldMk cId="3438411504" sldId="267"/>
            <ac:picMk id="27" creationId="{3183F0B9-6A97-DBE9-F70C-5D74043EA810}"/>
          </ac:picMkLst>
        </pc:picChg>
        <pc:picChg chg="add mod">
          <ac:chgData name="Sai Sriram Duddu" userId="bb03187e-d4be-49a3-a01a-6c6b6c86d441" providerId="ADAL" clId="{E96AB373-B61F-4EA3-83A7-3DE95BC47E21}" dt="2025-01-09T13:10:14.459" v="100" actId="1076"/>
          <ac:picMkLst>
            <pc:docMk/>
            <pc:sldMk cId="3438411504" sldId="267"/>
            <ac:picMk id="28" creationId="{EAFFB585-38BE-95A2-A2B5-2A10F3E74F63}"/>
          </ac:picMkLst>
        </pc:picChg>
        <pc:picChg chg="add mod">
          <ac:chgData name="Sai Sriram Duddu" userId="bb03187e-d4be-49a3-a01a-6c6b6c86d441" providerId="ADAL" clId="{E96AB373-B61F-4EA3-83A7-3DE95BC47E21}" dt="2025-01-09T13:10:42.963" v="102" actId="571"/>
          <ac:picMkLst>
            <pc:docMk/>
            <pc:sldMk cId="3438411504" sldId="267"/>
            <ac:picMk id="29" creationId="{0ED7BAB4-FFC3-C302-BA0F-9F41A9CAA548}"/>
          </ac:picMkLst>
        </pc:picChg>
        <pc:picChg chg="add mod">
          <ac:chgData name="Sai Sriram Duddu" userId="bb03187e-d4be-49a3-a01a-6c6b6c86d441" providerId="ADAL" clId="{E96AB373-B61F-4EA3-83A7-3DE95BC47E21}" dt="2025-01-09T13:10:42.963" v="102" actId="571"/>
          <ac:picMkLst>
            <pc:docMk/>
            <pc:sldMk cId="3438411504" sldId="267"/>
            <ac:picMk id="30" creationId="{A290202E-34EE-4153-123F-7ECEE7585D26}"/>
          </ac:picMkLst>
        </pc:picChg>
        <pc:cxnChg chg="add mod">
          <ac:chgData name="Sai Sriram Duddu" userId="bb03187e-d4be-49a3-a01a-6c6b6c86d441" providerId="ADAL" clId="{E96AB373-B61F-4EA3-83A7-3DE95BC47E21}" dt="2025-01-09T13:10:42.963" v="102" actId="571"/>
          <ac:cxnSpMkLst>
            <pc:docMk/>
            <pc:sldMk cId="3438411504" sldId="267"/>
            <ac:cxnSpMk id="31" creationId="{83286AEA-E83C-C7B4-9D6D-94E7D90B4005}"/>
          </ac:cxnSpMkLst>
        </pc:cxnChg>
      </pc:sldChg>
      <pc:sldChg chg="addSp delSp modSp add mod">
        <pc:chgData name="Sai Sriram Duddu" userId="bb03187e-d4be-49a3-a01a-6c6b6c86d441" providerId="ADAL" clId="{E96AB373-B61F-4EA3-83A7-3DE95BC47E21}" dt="2025-01-09T13:16:51.697" v="166" actId="1076"/>
        <pc:sldMkLst>
          <pc:docMk/>
          <pc:sldMk cId="3015810363" sldId="268"/>
        </pc:sldMkLst>
        <pc:spChg chg="mod">
          <ac:chgData name="Sai Sriram Duddu" userId="bb03187e-d4be-49a3-a01a-6c6b6c86d441" providerId="ADAL" clId="{E96AB373-B61F-4EA3-83A7-3DE95BC47E21}" dt="2025-01-09T13:16:33.470" v="159"/>
          <ac:spMkLst>
            <pc:docMk/>
            <pc:sldMk cId="3015810363" sldId="268"/>
            <ac:spMk id="2" creationId="{14DE29EF-0156-6CCB-8FB2-B0857D98EB03}"/>
          </ac:spMkLst>
        </pc:spChg>
        <pc:spChg chg="del">
          <ac:chgData name="Sai Sriram Duddu" userId="bb03187e-d4be-49a3-a01a-6c6b6c86d441" providerId="ADAL" clId="{E96AB373-B61F-4EA3-83A7-3DE95BC47E21}" dt="2025-01-09T13:16:38.504" v="160" actId="478"/>
          <ac:spMkLst>
            <pc:docMk/>
            <pc:sldMk cId="3015810363" sldId="268"/>
            <ac:spMk id="9" creationId="{1CD678B8-A334-58D4-C26D-D30D67F4508F}"/>
          </ac:spMkLst>
        </pc:spChg>
        <pc:picChg chg="del">
          <ac:chgData name="Sai Sriram Duddu" userId="bb03187e-d4be-49a3-a01a-6c6b6c86d441" providerId="ADAL" clId="{E96AB373-B61F-4EA3-83A7-3DE95BC47E21}" dt="2025-01-09T13:13:43.736" v="134" actId="478"/>
          <ac:picMkLst>
            <pc:docMk/>
            <pc:sldMk cId="3015810363" sldId="268"/>
            <ac:picMk id="3" creationId="{5FF137D7-5517-BCFA-AEB5-ADE61E333D3D}"/>
          </ac:picMkLst>
        </pc:picChg>
        <pc:picChg chg="add del mod">
          <ac:chgData name="Sai Sriram Duddu" userId="bb03187e-d4be-49a3-a01a-6c6b6c86d441" providerId="ADAL" clId="{E96AB373-B61F-4EA3-83A7-3DE95BC47E21}" dt="2025-01-09T13:16:40.471" v="162" actId="478"/>
          <ac:picMkLst>
            <pc:docMk/>
            <pc:sldMk cId="3015810363" sldId="268"/>
            <ac:picMk id="8" creationId="{36BDE161-FB88-BB92-4272-7D5F225AF6C4}"/>
          </ac:picMkLst>
        </pc:picChg>
        <pc:picChg chg="del">
          <ac:chgData name="Sai Sriram Duddu" userId="bb03187e-d4be-49a3-a01a-6c6b6c86d441" providerId="ADAL" clId="{E96AB373-B61F-4EA3-83A7-3DE95BC47E21}" dt="2025-01-09T13:16:39.335" v="161" actId="478"/>
          <ac:picMkLst>
            <pc:docMk/>
            <pc:sldMk cId="3015810363" sldId="268"/>
            <ac:picMk id="10" creationId="{EB85F451-ED6A-E456-5E68-325E2841CE0F}"/>
          </ac:picMkLst>
        </pc:picChg>
        <pc:picChg chg="add mod">
          <ac:chgData name="Sai Sriram Duddu" userId="bb03187e-d4be-49a3-a01a-6c6b6c86d441" providerId="ADAL" clId="{E96AB373-B61F-4EA3-83A7-3DE95BC47E21}" dt="2025-01-09T13:16:51.697" v="166" actId="1076"/>
          <ac:picMkLst>
            <pc:docMk/>
            <pc:sldMk cId="3015810363" sldId="268"/>
            <ac:picMk id="11" creationId="{88C1F538-6626-80BA-D677-A506BFAD792E}"/>
          </ac:picMkLst>
        </pc:picChg>
      </pc:sldChg>
      <pc:sldChg chg="addSp delSp modSp add mod">
        <pc:chgData name="Sai Sriram Duddu" userId="bb03187e-d4be-49a3-a01a-6c6b6c86d441" providerId="ADAL" clId="{E96AB373-B61F-4EA3-83A7-3DE95BC47E21}" dt="2025-01-09T13:16:12.641" v="157" actId="1076"/>
        <pc:sldMkLst>
          <pc:docMk/>
          <pc:sldMk cId="1189005181" sldId="269"/>
        </pc:sldMkLst>
        <pc:spChg chg="mod">
          <ac:chgData name="Sai Sriram Duddu" userId="bb03187e-d4be-49a3-a01a-6c6b6c86d441" providerId="ADAL" clId="{E96AB373-B61F-4EA3-83A7-3DE95BC47E21}" dt="2025-01-09T13:12:57.304" v="121"/>
          <ac:spMkLst>
            <pc:docMk/>
            <pc:sldMk cId="1189005181" sldId="269"/>
            <ac:spMk id="2" creationId="{0AFB435F-02EE-A6E4-ED6A-DFBF9FBC21D9}"/>
          </ac:spMkLst>
        </pc:spChg>
        <pc:spChg chg="del mod">
          <ac:chgData name="Sai Sriram Duddu" userId="bb03187e-d4be-49a3-a01a-6c6b6c86d441" providerId="ADAL" clId="{E96AB373-B61F-4EA3-83A7-3DE95BC47E21}" dt="2025-01-09T13:16:02.513" v="153" actId="478"/>
          <ac:spMkLst>
            <pc:docMk/>
            <pc:sldMk cId="1189005181" sldId="269"/>
            <ac:spMk id="9" creationId="{A73E92CA-7157-4CBB-20E0-EB298CBE19FB}"/>
          </ac:spMkLst>
        </pc:spChg>
        <pc:picChg chg="del mod">
          <ac:chgData name="Sai Sriram Duddu" userId="bb03187e-d4be-49a3-a01a-6c6b6c86d441" providerId="ADAL" clId="{E96AB373-B61F-4EA3-83A7-3DE95BC47E21}" dt="2025-01-09T13:15:30.272" v="145" actId="478"/>
          <ac:picMkLst>
            <pc:docMk/>
            <pc:sldMk cId="1189005181" sldId="269"/>
            <ac:picMk id="3" creationId="{4CAA13CA-61AA-A1A3-9CBF-4B9F88C6767F}"/>
          </ac:picMkLst>
        </pc:picChg>
        <pc:picChg chg="add mod">
          <ac:chgData name="Sai Sriram Duddu" userId="bb03187e-d4be-49a3-a01a-6c6b6c86d441" providerId="ADAL" clId="{E96AB373-B61F-4EA3-83A7-3DE95BC47E21}" dt="2025-01-09T13:13:06.297" v="123"/>
          <ac:picMkLst>
            <pc:docMk/>
            <pc:sldMk cId="1189005181" sldId="269"/>
            <ac:picMk id="8" creationId="{7E468E66-379F-5F73-91CF-AA9C12A98347}"/>
          </ac:picMkLst>
        </pc:picChg>
        <pc:picChg chg="del">
          <ac:chgData name="Sai Sriram Duddu" userId="bb03187e-d4be-49a3-a01a-6c6b6c86d441" providerId="ADAL" clId="{E96AB373-B61F-4EA3-83A7-3DE95BC47E21}" dt="2025-01-09T13:14:12.618" v="137" actId="478"/>
          <ac:picMkLst>
            <pc:docMk/>
            <pc:sldMk cId="1189005181" sldId="269"/>
            <ac:picMk id="10" creationId="{E77AE4E7-CFEB-409F-E596-A88404BE8D4B}"/>
          </ac:picMkLst>
        </pc:picChg>
        <pc:picChg chg="add mod">
          <ac:chgData name="Sai Sriram Duddu" userId="bb03187e-d4be-49a3-a01a-6c6b6c86d441" providerId="ADAL" clId="{E96AB373-B61F-4EA3-83A7-3DE95BC47E21}" dt="2025-01-09T13:13:16.421" v="126" actId="571"/>
          <ac:picMkLst>
            <pc:docMk/>
            <pc:sldMk cId="1189005181" sldId="269"/>
            <ac:picMk id="11" creationId="{C54D0323-7007-0B1B-BDC9-335989BA7A1E}"/>
          </ac:picMkLst>
        </pc:picChg>
        <pc:picChg chg="add del mod">
          <ac:chgData name="Sai Sriram Duddu" userId="bb03187e-d4be-49a3-a01a-6c6b6c86d441" providerId="ADAL" clId="{E96AB373-B61F-4EA3-83A7-3DE95BC47E21}" dt="2025-01-09T13:16:00.848" v="151" actId="478"/>
          <ac:picMkLst>
            <pc:docMk/>
            <pc:sldMk cId="1189005181" sldId="269"/>
            <ac:picMk id="12" creationId="{9E55A0B2-324B-F5B6-6F12-393699935B39}"/>
          </ac:picMkLst>
        </pc:picChg>
        <pc:picChg chg="add mod">
          <ac:chgData name="Sai Sriram Duddu" userId="bb03187e-d4be-49a3-a01a-6c6b6c86d441" providerId="ADAL" clId="{E96AB373-B61F-4EA3-83A7-3DE95BC47E21}" dt="2025-01-09T13:16:12.641" v="157" actId="1076"/>
          <ac:picMkLst>
            <pc:docMk/>
            <pc:sldMk cId="1189005181" sldId="269"/>
            <ac:picMk id="13" creationId="{38126B16-4951-AADC-D016-89F1B17C0DEF}"/>
          </ac:picMkLst>
        </pc:picChg>
      </pc:sldChg>
      <pc:sldChg chg="addSp delSp modSp add mod">
        <pc:chgData name="Sai Sriram Duddu" userId="bb03187e-d4be-49a3-a01a-6c6b6c86d441" providerId="ADAL" clId="{E96AB373-B61F-4EA3-83A7-3DE95BC47E21}" dt="2025-01-09T13:30:16.584" v="426" actId="14100"/>
        <pc:sldMkLst>
          <pc:docMk/>
          <pc:sldMk cId="442611406" sldId="270"/>
        </pc:sldMkLst>
        <pc:spChg chg="del">
          <ac:chgData name="Sai Sriram Duddu" userId="bb03187e-d4be-49a3-a01a-6c6b6c86d441" providerId="ADAL" clId="{E96AB373-B61F-4EA3-83A7-3DE95BC47E21}" dt="2025-01-09T13:17:57.223" v="172" actId="478"/>
          <ac:spMkLst>
            <pc:docMk/>
            <pc:sldMk cId="442611406" sldId="270"/>
            <ac:spMk id="2" creationId="{3A9226E5-B009-18DA-942E-A1116950652C}"/>
          </ac:spMkLst>
        </pc:spChg>
        <pc:spChg chg="add mod">
          <ac:chgData name="Sai Sriram Duddu" userId="bb03187e-d4be-49a3-a01a-6c6b6c86d441" providerId="ADAL" clId="{E96AB373-B61F-4EA3-83A7-3DE95BC47E21}" dt="2025-01-09T13:18:02.992" v="174" actId="1076"/>
          <ac:spMkLst>
            <pc:docMk/>
            <pc:sldMk cId="442611406" sldId="270"/>
            <ac:spMk id="3" creationId="{395CAC7F-E1CA-DA8B-7D37-0BE9557484EB}"/>
          </ac:spMkLst>
        </pc:spChg>
        <pc:spChg chg="add mod">
          <ac:chgData name="Sai Sriram Duddu" userId="bb03187e-d4be-49a3-a01a-6c6b6c86d441" providerId="ADAL" clId="{E96AB373-B61F-4EA3-83A7-3DE95BC47E21}" dt="2025-01-09T13:22:16.279" v="325" actId="14100"/>
          <ac:spMkLst>
            <pc:docMk/>
            <pc:sldMk cId="442611406" sldId="270"/>
            <ac:spMk id="10" creationId="{D94BB864-199D-0E44-1BB7-8776DA2CF1A0}"/>
          </ac:spMkLst>
        </pc:spChg>
        <pc:spChg chg="add mod">
          <ac:chgData name="Sai Sriram Duddu" userId="bb03187e-d4be-49a3-a01a-6c6b6c86d441" providerId="ADAL" clId="{E96AB373-B61F-4EA3-83A7-3DE95BC47E21}" dt="2025-01-09T13:30:16.584" v="426" actId="14100"/>
          <ac:spMkLst>
            <pc:docMk/>
            <pc:sldMk cId="442611406" sldId="270"/>
            <ac:spMk id="12" creationId="{184551D2-13C1-3840-7968-20816F3FF82D}"/>
          </ac:spMkLst>
        </pc:spChg>
        <pc:picChg chg="add mod">
          <ac:chgData name="Sai Sriram Duddu" userId="bb03187e-d4be-49a3-a01a-6c6b6c86d441" providerId="ADAL" clId="{E96AB373-B61F-4EA3-83A7-3DE95BC47E21}" dt="2025-01-09T13:18:10.096" v="176" actId="1076"/>
          <ac:picMkLst>
            <pc:docMk/>
            <pc:sldMk cId="442611406" sldId="270"/>
            <ac:picMk id="8" creationId="{88FD6751-F0B8-D82A-A263-E0D1F6A3EAE9}"/>
          </ac:picMkLst>
        </pc:picChg>
        <pc:picChg chg="add mod">
          <ac:chgData name="Sai Sriram Duddu" userId="bb03187e-d4be-49a3-a01a-6c6b6c86d441" providerId="ADAL" clId="{E96AB373-B61F-4EA3-83A7-3DE95BC47E21}" dt="2025-01-09T13:21:35.880" v="312" actId="1076"/>
          <ac:picMkLst>
            <pc:docMk/>
            <pc:sldMk cId="442611406" sldId="270"/>
            <ac:picMk id="9" creationId="{4040DD7A-F726-2FE5-E6E3-E8AE39ADDB29}"/>
          </ac:picMkLst>
        </pc:picChg>
        <pc:picChg chg="del">
          <ac:chgData name="Sai Sriram Duddu" userId="bb03187e-d4be-49a3-a01a-6c6b6c86d441" providerId="ADAL" clId="{E96AB373-B61F-4EA3-83A7-3DE95BC47E21}" dt="2025-01-09T13:17:57.223" v="172" actId="478"/>
          <ac:picMkLst>
            <pc:docMk/>
            <pc:sldMk cId="442611406" sldId="270"/>
            <ac:picMk id="11" creationId="{56392276-A470-8A98-35FE-D4CF02188166}"/>
          </ac:picMkLst>
        </pc:picChg>
        <pc:cxnChg chg="add mod">
          <ac:chgData name="Sai Sriram Duddu" userId="bb03187e-d4be-49a3-a01a-6c6b6c86d441" providerId="ADAL" clId="{E96AB373-B61F-4EA3-83A7-3DE95BC47E21}" dt="2025-01-09T13:21:50.006" v="314" actId="1076"/>
          <ac:cxnSpMkLst>
            <pc:docMk/>
            <pc:sldMk cId="442611406" sldId="270"/>
            <ac:cxnSpMk id="14" creationId="{7EA5EFCB-128A-7DE1-0E13-D8B8CD0E16F2}"/>
          </ac:cxnSpMkLst>
        </pc:cxnChg>
        <pc:cxnChg chg="add">
          <ac:chgData name="Sai Sriram Duddu" userId="bb03187e-d4be-49a3-a01a-6c6b6c86d441" providerId="ADAL" clId="{E96AB373-B61F-4EA3-83A7-3DE95BC47E21}" dt="2025-01-09T13:21:40.519" v="313" actId="11529"/>
          <ac:cxnSpMkLst>
            <pc:docMk/>
            <pc:sldMk cId="442611406" sldId="270"/>
            <ac:cxnSpMk id="16" creationId="{78F3D5F5-A56C-4B43-14EF-74874A702E7C}"/>
          </ac:cxnSpMkLst>
        </pc:cxnChg>
      </pc:sldChg>
      <pc:sldChg chg="add">
        <pc:chgData name="Sai Sriram Duddu" userId="bb03187e-d4be-49a3-a01a-6c6b6c86d441" providerId="ADAL" clId="{E96AB373-B61F-4EA3-83A7-3DE95BC47E21}" dt="2025-01-09T13:17:29.309" v="170" actId="2890"/>
        <pc:sldMkLst>
          <pc:docMk/>
          <pc:sldMk cId="1326325659" sldId="271"/>
        </pc:sldMkLst>
      </pc:sldChg>
      <pc:sldChg chg="add">
        <pc:chgData name="Sai Sriram Duddu" userId="bb03187e-d4be-49a3-a01a-6c6b6c86d441" providerId="ADAL" clId="{E96AB373-B61F-4EA3-83A7-3DE95BC47E21}" dt="2025-01-09T13:17:31.573" v="171" actId="2890"/>
        <pc:sldMkLst>
          <pc:docMk/>
          <pc:sldMk cId="1478134919" sldId="272"/>
        </pc:sldMkLst>
      </pc:sldChg>
      <pc:sldChg chg="addSp delSp modSp add mod ord">
        <pc:chgData name="Sai Sriram Duddu" userId="bb03187e-d4be-49a3-a01a-6c6b6c86d441" providerId="ADAL" clId="{E96AB373-B61F-4EA3-83A7-3DE95BC47E21}" dt="2025-01-09T13:32:04.139" v="446"/>
        <pc:sldMkLst>
          <pc:docMk/>
          <pc:sldMk cId="670474956" sldId="273"/>
        </pc:sldMkLst>
        <pc:spChg chg="add mod">
          <ac:chgData name="Sai Sriram Duddu" userId="bb03187e-d4be-49a3-a01a-6c6b6c86d441" providerId="ADAL" clId="{E96AB373-B61F-4EA3-83A7-3DE95BC47E21}" dt="2025-01-09T13:26:55.511" v="387"/>
          <ac:spMkLst>
            <pc:docMk/>
            <pc:sldMk cId="670474956" sldId="273"/>
            <ac:spMk id="2" creationId="{70BBCFB0-466D-9C61-8FCD-8BFC819096B6}"/>
          </ac:spMkLst>
        </pc:spChg>
        <pc:spChg chg="del">
          <ac:chgData name="Sai Sriram Duddu" userId="bb03187e-d4be-49a3-a01a-6c6b6c86d441" providerId="ADAL" clId="{E96AB373-B61F-4EA3-83A7-3DE95BC47E21}" dt="2025-01-09T13:27:00.230" v="388" actId="478"/>
          <ac:spMkLst>
            <pc:docMk/>
            <pc:sldMk cId="670474956" sldId="273"/>
            <ac:spMk id="3" creationId="{A4B303EB-0D23-CBFC-D20A-F3B9677D919D}"/>
          </ac:spMkLst>
        </pc:spChg>
        <pc:spChg chg="mod">
          <ac:chgData name="Sai Sriram Duddu" userId="bb03187e-d4be-49a3-a01a-6c6b6c86d441" providerId="ADAL" clId="{E96AB373-B61F-4EA3-83A7-3DE95BC47E21}" dt="2025-01-09T13:27:46.999" v="401" actId="20577"/>
          <ac:spMkLst>
            <pc:docMk/>
            <pc:sldMk cId="670474956" sldId="273"/>
            <ac:spMk id="10" creationId="{15F8417C-7237-4089-8F84-4495CCB082CD}"/>
          </ac:spMkLst>
        </pc:spChg>
        <pc:spChg chg="mod">
          <ac:chgData name="Sai Sriram Duddu" userId="bb03187e-d4be-49a3-a01a-6c6b6c86d441" providerId="ADAL" clId="{E96AB373-B61F-4EA3-83A7-3DE95BC47E21}" dt="2025-01-09T13:30:22.681" v="427" actId="14100"/>
          <ac:spMkLst>
            <pc:docMk/>
            <pc:sldMk cId="670474956" sldId="273"/>
            <ac:spMk id="12" creationId="{742ECE8C-8BC6-83FF-64A6-D37899D066F5}"/>
          </ac:spMkLst>
        </pc:spChg>
        <pc:spChg chg="add mod">
          <ac:chgData name="Sai Sriram Duddu" userId="bb03187e-d4be-49a3-a01a-6c6b6c86d441" providerId="ADAL" clId="{E96AB373-B61F-4EA3-83A7-3DE95BC47E21}" dt="2025-01-09T13:27:14.455" v="393" actId="1076"/>
          <ac:spMkLst>
            <pc:docMk/>
            <pc:sldMk cId="670474956" sldId="273"/>
            <ac:spMk id="15" creationId="{8E12034F-BDFA-EE2C-3CB5-E59BF6F97202}"/>
          </ac:spMkLst>
        </pc:spChg>
        <pc:picChg chg="del">
          <ac:chgData name="Sai Sriram Duddu" userId="bb03187e-d4be-49a3-a01a-6c6b6c86d441" providerId="ADAL" clId="{E96AB373-B61F-4EA3-83A7-3DE95BC47E21}" dt="2025-01-09T13:27:00.230" v="388" actId="478"/>
          <ac:picMkLst>
            <pc:docMk/>
            <pc:sldMk cId="670474956" sldId="273"/>
            <ac:picMk id="8" creationId="{339E9468-58C1-CB1E-8680-C30852A44A05}"/>
          </ac:picMkLst>
        </pc:picChg>
        <pc:picChg chg="del">
          <ac:chgData name="Sai Sriram Duddu" userId="bb03187e-d4be-49a3-a01a-6c6b6c86d441" providerId="ADAL" clId="{E96AB373-B61F-4EA3-83A7-3DE95BC47E21}" dt="2025-01-09T13:27:00.230" v="388" actId="478"/>
          <ac:picMkLst>
            <pc:docMk/>
            <pc:sldMk cId="670474956" sldId="273"/>
            <ac:picMk id="9" creationId="{FA057C73-F3F4-6354-E69D-07F102479DBE}"/>
          </ac:picMkLst>
        </pc:picChg>
        <pc:picChg chg="add mod">
          <ac:chgData name="Sai Sriram Duddu" userId="bb03187e-d4be-49a3-a01a-6c6b6c86d441" providerId="ADAL" clId="{E96AB373-B61F-4EA3-83A7-3DE95BC47E21}" dt="2025-01-09T13:26:55.511" v="387"/>
          <ac:picMkLst>
            <pc:docMk/>
            <pc:sldMk cId="670474956" sldId="273"/>
            <ac:picMk id="11" creationId="{A1275E11-ABC1-2285-DCA7-87FEC6D44DEA}"/>
          </ac:picMkLst>
        </pc:picChg>
        <pc:picChg chg="add mod">
          <ac:chgData name="Sai Sriram Duddu" userId="bb03187e-d4be-49a3-a01a-6c6b6c86d441" providerId="ADAL" clId="{E96AB373-B61F-4EA3-83A7-3DE95BC47E21}" dt="2025-01-09T13:26:55.511" v="387"/>
          <ac:picMkLst>
            <pc:docMk/>
            <pc:sldMk cId="670474956" sldId="273"/>
            <ac:picMk id="13" creationId="{0A60E192-4428-9410-818F-22594980D6FE}"/>
          </ac:picMkLst>
        </pc:picChg>
        <pc:picChg chg="add mod">
          <ac:chgData name="Sai Sriram Duddu" userId="bb03187e-d4be-49a3-a01a-6c6b6c86d441" providerId="ADAL" clId="{E96AB373-B61F-4EA3-83A7-3DE95BC47E21}" dt="2025-01-09T13:27:19.344" v="394" actId="1076"/>
          <ac:picMkLst>
            <pc:docMk/>
            <pc:sldMk cId="670474956" sldId="273"/>
            <ac:picMk id="17" creationId="{739EDA04-6003-1AD6-EE43-75F94EE53E4D}"/>
          </ac:picMkLst>
        </pc:picChg>
        <pc:picChg chg="add mod">
          <ac:chgData name="Sai Sriram Duddu" userId="bb03187e-d4be-49a3-a01a-6c6b6c86d441" providerId="ADAL" clId="{E96AB373-B61F-4EA3-83A7-3DE95BC47E21}" dt="2025-01-09T13:28:38.025" v="414" actId="1076"/>
          <ac:picMkLst>
            <pc:docMk/>
            <pc:sldMk cId="670474956" sldId="273"/>
            <ac:picMk id="18" creationId="{549CAC0E-D99F-F3FB-B821-71B4B3370773}"/>
          </ac:picMkLst>
        </pc:picChg>
        <pc:cxnChg chg="del">
          <ac:chgData name="Sai Sriram Duddu" userId="bb03187e-d4be-49a3-a01a-6c6b6c86d441" providerId="ADAL" clId="{E96AB373-B61F-4EA3-83A7-3DE95BC47E21}" dt="2025-01-09T13:27:02.254" v="389" actId="478"/>
          <ac:cxnSpMkLst>
            <pc:docMk/>
            <pc:sldMk cId="670474956" sldId="273"/>
            <ac:cxnSpMk id="14" creationId="{41109C0A-C1C6-327A-3807-9D77759ACF72}"/>
          </ac:cxnSpMkLst>
        </pc:cxnChg>
        <pc:cxnChg chg="del">
          <ac:chgData name="Sai Sriram Duddu" userId="bb03187e-d4be-49a3-a01a-6c6b6c86d441" providerId="ADAL" clId="{E96AB373-B61F-4EA3-83A7-3DE95BC47E21}" dt="2025-01-09T13:27:03.414" v="390" actId="478"/>
          <ac:cxnSpMkLst>
            <pc:docMk/>
            <pc:sldMk cId="670474956" sldId="273"/>
            <ac:cxnSpMk id="16" creationId="{2A086F18-8F16-7B9A-7C0C-918C0C406348}"/>
          </ac:cxnSpMkLst>
        </pc:cxnChg>
        <pc:cxnChg chg="add">
          <ac:chgData name="Sai Sriram Duddu" userId="bb03187e-d4be-49a3-a01a-6c6b6c86d441" providerId="ADAL" clId="{E96AB373-B61F-4EA3-83A7-3DE95BC47E21}" dt="2025-01-09T13:28:33.827" v="412" actId="11529"/>
          <ac:cxnSpMkLst>
            <pc:docMk/>
            <pc:sldMk cId="670474956" sldId="273"/>
            <ac:cxnSpMk id="20" creationId="{4CF2ED4D-54B6-C95D-EF77-F94FF2D88812}"/>
          </ac:cxnSpMkLst>
        </pc:cxnChg>
        <pc:cxnChg chg="add">
          <ac:chgData name="Sai Sriram Duddu" userId="bb03187e-d4be-49a3-a01a-6c6b6c86d441" providerId="ADAL" clId="{E96AB373-B61F-4EA3-83A7-3DE95BC47E21}" dt="2025-01-09T13:28:42.320" v="415" actId="11529"/>
          <ac:cxnSpMkLst>
            <pc:docMk/>
            <pc:sldMk cId="670474956" sldId="273"/>
            <ac:cxnSpMk id="22" creationId="{5DD22811-3F51-C9EC-E8E3-126A6E065275}"/>
          </ac:cxnSpMkLst>
        </pc:cxnChg>
      </pc:sldChg>
      <pc:sldChg chg="addSp delSp modSp add mod ord">
        <pc:chgData name="Sai Sriram Duddu" userId="bb03187e-d4be-49a3-a01a-6c6b6c86d441" providerId="ADAL" clId="{E96AB373-B61F-4EA3-83A7-3DE95BC47E21}" dt="2025-01-09T13:32:08.882" v="448"/>
        <pc:sldMkLst>
          <pc:docMk/>
          <pc:sldMk cId="2063765822" sldId="274"/>
        </pc:sldMkLst>
        <pc:spChg chg="add mod">
          <ac:chgData name="Sai Sriram Duddu" userId="bb03187e-d4be-49a3-a01a-6c6b6c86d441" providerId="ADAL" clId="{E96AB373-B61F-4EA3-83A7-3DE95BC47E21}" dt="2025-01-09T13:29:37.609" v="421" actId="1076"/>
          <ac:spMkLst>
            <pc:docMk/>
            <pc:sldMk cId="2063765822" sldId="274"/>
            <ac:spMk id="2" creationId="{DCABAF66-EDE9-0192-3B7E-2A0217FF3F62}"/>
          </ac:spMkLst>
        </pc:spChg>
        <pc:spChg chg="del">
          <ac:chgData name="Sai Sriram Duddu" userId="bb03187e-d4be-49a3-a01a-6c6b6c86d441" providerId="ADAL" clId="{E96AB373-B61F-4EA3-83A7-3DE95BC47E21}" dt="2025-01-09T13:29:18.054" v="416" actId="478"/>
          <ac:spMkLst>
            <pc:docMk/>
            <pc:sldMk cId="2063765822" sldId="274"/>
            <ac:spMk id="3" creationId="{41C99261-E536-99C5-0908-6A59A1D608F1}"/>
          </ac:spMkLst>
        </pc:spChg>
        <pc:spChg chg="mod">
          <ac:chgData name="Sai Sriram Duddu" userId="bb03187e-d4be-49a3-a01a-6c6b6c86d441" providerId="ADAL" clId="{E96AB373-B61F-4EA3-83A7-3DE95BC47E21}" dt="2025-01-09T13:30:40.537" v="435" actId="20577"/>
          <ac:spMkLst>
            <pc:docMk/>
            <pc:sldMk cId="2063765822" sldId="274"/>
            <ac:spMk id="10" creationId="{1BD62680-4FC5-9AF3-66EA-1AE2B430DDF9}"/>
          </ac:spMkLst>
        </pc:spChg>
        <pc:spChg chg="mod">
          <ac:chgData name="Sai Sriram Duddu" userId="bb03187e-d4be-49a3-a01a-6c6b6c86d441" providerId="ADAL" clId="{E96AB373-B61F-4EA3-83A7-3DE95BC47E21}" dt="2025-01-09T13:31:29.704" v="440" actId="14100"/>
          <ac:spMkLst>
            <pc:docMk/>
            <pc:sldMk cId="2063765822" sldId="274"/>
            <ac:spMk id="12" creationId="{28A62E25-9F78-1F61-335C-32F1EB069C23}"/>
          </ac:spMkLst>
        </pc:spChg>
        <pc:picChg chg="del">
          <ac:chgData name="Sai Sriram Duddu" userId="bb03187e-d4be-49a3-a01a-6c6b6c86d441" providerId="ADAL" clId="{E96AB373-B61F-4EA3-83A7-3DE95BC47E21}" dt="2025-01-09T13:29:18.054" v="416" actId="478"/>
          <ac:picMkLst>
            <pc:docMk/>
            <pc:sldMk cId="2063765822" sldId="274"/>
            <ac:picMk id="8" creationId="{51972F85-2E17-B504-D7E8-A49F107815BC}"/>
          </ac:picMkLst>
        </pc:picChg>
        <pc:picChg chg="del">
          <ac:chgData name="Sai Sriram Duddu" userId="bb03187e-d4be-49a3-a01a-6c6b6c86d441" providerId="ADAL" clId="{E96AB373-B61F-4EA3-83A7-3DE95BC47E21}" dt="2025-01-09T13:29:18.054" v="416" actId="478"/>
          <ac:picMkLst>
            <pc:docMk/>
            <pc:sldMk cId="2063765822" sldId="274"/>
            <ac:picMk id="9" creationId="{2ED4C184-074B-BA1C-E719-A4111113C51A}"/>
          </ac:picMkLst>
        </pc:picChg>
        <pc:picChg chg="add mod">
          <ac:chgData name="Sai Sriram Duddu" userId="bb03187e-d4be-49a3-a01a-6c6b6c86d441" providerId="ADAL" clId="{E96AB373-B61F-4EA3-83A7-3DE95BC47E21}" dt="2025-01-09T13:29:42.312" v="422" actId="1076"/>
          <ac:picMkLst>
            <pc:docMk/>
            <pc:sldMk cId="2063765822" sldId="274"/>
            <ac:picMk id="11" creationId="{C463DF88-C9A3-91BC-A2F1-1C8AD8D00722}"/>
          </ac:picMkLst>
        </pc:picChg>
        <pc:picChg chg="add mod">
          <ac:chgData name="Sai Sriram Duddu" userId="bb03187e-d4be-49a3-a01a-6c6b6c86d441" providerId="ADAL" clId="{E96AB373-B61F-4EA3-83A7-3DE95BC47E21}" dt="2025-01-09T13:31:44.296" v="443" actId="1076"/>
          <ac:picMkLst>
            <pc:docMk/>
            <pc:sldMk cId="2063765822" sldId="274"/>
            <ac:picMk id="13" creationId="{0F2B2308-8DAC-5D6E-0733-EDFAB46FF6CC}"/>
          </ac:picMkLst>
        </pc:picChg>
        <pc:cxnChg chg="del mod">
          <ac:chgData name="Sai Sriram Duddu" userId="bb03187e-d4be-49a3-a01a-6c6b6c86d441" providerId="ADAL" clId="{E96AB373-B61F-4EA3-83A7-3DE95BC47E21}" dt="2025-01-09T13:29:24.574" v="418" actId="478"/>
          <ac:cxnSpMkLst>
            <pc:docMk/>
            <pc:sldMk cId="2063765822" sldId="274"/>
            <ac:cxnSpMk id="14" creationId="{5254C703-187A-1A59-0106-97A30AC0D109}"/>
          </ac:cxnSpMkLst>
        </pc:cxnChg>
        <pc:cxnChg chg="del">
          <ac:chgData name="Sai Sriram Duddu" userId="bb03187e-d4be-49a3-a01a-6c6b6c86d441" providerId="ADAL" clId="{E96AB373-B61F-4EA3-83A7-3DE95BC47E21}" dt="2025-01-09T13:29:26.262" v="419" actId="478"/>
          <ac:cxnSpMkLst>
            <pc:docMk/>
            <pc:sldMk cId="2063765822" sldId="274"/>
            <ac:cxnSpMk id="16" creationId="{8DEE22CE-25C3-977E-A1D4-24075BF73BD7}"/>
          </ac:cxnSpMkLst>
        </pc:cxnChg>
        <pc:cxnChg chg="add">
          <ac:chgData name="Sai Sriram Duddu" userId="bb03187e-d4be-49a3-a01a-6c6b6c86d441" providerId="ADAL" clId="{E96AB373-B61F-4EA3-83A7-3DE95BC47E21}" dt="2025-01-09T13:31:38.033" v="441" actId="11529"/>
          <ac:cxnSpMkLst>
            <pc:docMk/>
            <pc:sldMk cId="2063765822" sldId="274"/>
            <ac:cxnSpMk id="17" creationId="{AAF35E1A-5194-9D9F-2682-F7A3E429548A}"/>
          </ac:cxnSpMkLst>
        </pc:cxnChg>
        <pc:cxnChg chg="add">
          <ac:chgData name="Sai Sriram Duddu" userId="bb03187e-d4be-49a3-a01a-6c6b6c86d441" providerId="ADAL" clId="{E96AB373-B61F-4EA3-83A7-3DE95BC47E21}" dt="2025-01-09T13:31:48.161" v="444" actId="11529"/>
          <ac:cxnSpMkLst>
            <pc:docMk/>
            <pc:sldMk cId="2063765822" sldId="274"/>
            <ac:cxnSpMk id="19" creationId="{4426ECB0-A761-1E45-FD81-0C1937EBAE9E}"/>
          </ac:cxnSpMkLst>
        </pc:cxnChg>
      </pc:sldChg>
      <pc:sldChg chg="addSp delSp modSp add mod">
        <pc:chgData name="Sai Sriram Duddu" userId="bb03187e-d4be-49a3-a01a-6c6b6c86d441" providerId="ADAL" clId="{E96AB373-B61F-4EA3-83A7-3DE95BC47E21}" dt="2025-01-09T13:55:27.083" v="702" actId="1076"/>
        <pc:sldMkLst>
          <pc:docMk/>
          <pc:sldMk cId="1283401701" sldId="275"/>
        </pc:sldMkLst>
        <pc:spChg chg="del mod">
          <ac:chgData name="Sai Sriram Duddu" userId="bb03187e-d4be-49a3-a01a-6c6b6c86d441" providerId="ADAL" clId="{E96AB373-B61F-4EA3-83A7-3DE95BC47E21}" dt="2025-01-09T13:34:51.471" v="457" actId="478"/>
          <ac:spMkLst>
            <pc:docMk/>
            <pc:sldMk cId="1283401701" sldId="275"/>
            <ac:spMk id="2" creationId="{9C3F2D07-59EE-6C1E-0ADA-345782929758}"/>
          </ac:spMkLst>
        </pc:spChg>
        <pc:spChg chg="add mod">
          <ac:chgData name="Sai Sriram Duddu" userId="bb03187e-d4be-49a3-a01a-6c6b6c86d441" providerId="ADAL" clId="{E96AB373-B61F-4EA3-83A7-3DE95BC47E21}" dt="2025-01-09T13:43:56.289" v="553" actId="20577"/>
          <ac:spMkLst>
            <pc:docMk/>
            <pc:sldMk cId="1283401701" sldId="275"/>
            <ac:spMk id="3" creationId="{7D2B292F-34C4-1A3D-4AF1-08FE797A1CDB}"/>
          </ac:spMkLst>
        </pc:spChg>
        <pc:spChg chg="add mod">
          <ac:chgData name="Sai Sriram Duddu" userId="bb03187e-d4be-49a3-a01a-6c6b6c86d441" providerId="ADAL" clId="{E96AB373-B61F-4EA3-83A7-3DE95BC47E21}" dt="2025-01-09T13:54:43.371" v="676" actId="1076"/>
          <ac:spMkLst>
            <pc:docMk/>
            <pc:sldMk cId="1283401701" sldId="275"/>
            <ac:spMk id="8" creationId="{6D47A8F4-97BD-B621-55CA-A442789D2CA5}"/>
          </ac:spMkLst>
        </pc:spChg>
        <pc:spChg chg="add mod">
          <ac:chgData name="Sai Sriram Duddu" userId="bb03187e-d4be-49a3-a01a-6c6b6c86d441" providerId="ADAL" clId="{E96AB373-B61F-4EA3-83A7-3DE95BC47E21}" dt="2025-01-09T13:54:56.404" v="698" actId="1076"/>
          <ac:spMkLst>
            <pc:docMk/>
            <pc:sldMk cId="1283401701" sldId="275"/>
            <ac:spMk id="9" creationId="{73253B17-1EF3-7F91-6843-445B577C5BA0}"/>
          </ac:spMkLst>
        </pc:spChg>
        <pc:spChg chg="del">
          <ac:chgData name="Sai Sriram Duddu" userId="bb03187e-d4be-49a3-a01a-6c6b6c86d441" providerId="ADAL" clId="{E96AB373-B61F-4EA3-83A7-3DE95BC47E21}" dt="2025-01-09T13:34:51.471" v="457" actId="478"/>
          <ac:spMkLst>
            <pc:docMk/>
            <pc:sldMk cId="1283401701" sldId="275"/>
            <ac:spMk id="10" creationId="{4264036A-F896-0161-3DDE-555BD435D4B2}"/>
          </ac:spMkLst>
        </pc:spChg>
        <pc:spChg chg="del">
          <ac:chgData name="Sai Sriram Duddu" userId="bb03187e-d4be-49a3-a01a-6c6b6c86d441" providerId="ADAL" clId="{E96AB373-B61F-4EA3-83A7-3DE95BC47E21}" dt="2025-01-09T13:34:51.471" v="457" actId="478"/>
          <ac:spMkLst>
            <pc:docMk/>
            <pc:sldMk cId="1283401701" sldId="275"/>
            <ac:spMk id="12" creationId="{56A7C694-5C5D-CC8C-0F1A-588D4880F70E}"/>
          </ac:spMkLst>
        </pc:spChg>
        <pc:picChg chg="del mod">
          <ac:chgData name="Sai Sriram Duddu" userId="bb03187e-d4be-49a3-a01a-6c6b6c86d441" providerId="ADAL" clId="{E96AB373-B61F-4EA3-83A7-3DE95BC47E21}" dt="2025-01-09T13:34:54.582" v="460" actId="478"/>
          <ac:picMkLst>
            <pc:docMk/>
            <pc:sldMk cId="1283401701" sldId="275"/>
            <ac:picMk id="11" creationId="{29F815B0-67B0-44BA-5E29-9CD64E568A59}"/>
          </ac:picMkLst>
        </pc:picChg>
        <pc:picChg chg="del">
          <ac:chgData name="Sai Sriram Duddu" userId="bb03187e-d4be-49a3-a01a-6c6b6c86d441" providerId="ADAL" clId="{E96AB373-B61F-4EA3-83A7-3DE95BC47E21}" dt="2025-01-09T13:34:51.471" v="457" actId="478"/>
          <ac:picMkLst>
            <pc:docMk/>
            <pc:sldMk cId="1283401701" sldId="275"/>
            <ac:picMk id="13" creationId="{3BE88053-8DF3-226F-8BF7-6FF79EE30804}"/>
          </ac:picMkLst>
        </pc:picChg>
        <pc:picChg chg="add mod">
          <ac:chgData name="Sai Sriram Duddu" userId="bb03187e-d4be-49a3-a01a-6c6b6c86d441" providerId="ADAL" clId="{E96AB373-B61F-4EA3-83A7-3DE95BC47E21}" dt="2025-01-09T13:51:43.549" v="638" actId="1076"/>
          <ac:picMkLst>
            <pc:docMk/>
            <pc:sldMk cId="1283401701" sldId="275"/>
            <ac:picMk id="15" creationId="{20F5CA2A-8086-E3A8-0205-F2B77BC98988}"/>
          </ac:picMkLst>
        </pc:picChg>
        <pc:picChg chg="add del">
          <ac:chgData name="Sai Sriram Duddu" userId="bb03187e-d4be-49a3-a01a-6c6b6c86d441" providerId="ADAL" clId="{E96AB373-B61F-4EA3-83A7-3DE95BC47E21}" dt="2025-01-09T13:50:27.837" v="629" actId="22"/>
          <ac:picMkLst>
            <pc:docMk/>
            <pc:sldMk cId="1283401701" sldId="275"/>
            <ac:picMk id="21" creationId="{ADB237F9-6FF9-4937-793A-EAD2E154B6DB}"/>
          </ac:picMkLst>
        </pc:picChg>
        <pc:picChg chg="add mod">
          <ac:chgData name="Sai Sriram Duddu" userId="bb03187e-d4be-49a3-a01a-6c6b6c86d441" providerId="ADAL" clId="{E96AB373-B61F-4EA3-83A7-3DE95BC47E21}" dt="2025-01-09T13:54:00.044" v="643" actId="1076"/>
          <ac:picMkLst>
            <pc:docMk/>
            <pc:sldMk cId="1283401701" sldId="275"/>
            <ac:picMk id="23" creationId="{357B656E-70EA-6DBF-0B69-B6E2C90672F7}"/>
          </ac:picMkLst>
        </pc:picChg>
        <pc:picChg chg="add mod">
          <ac:chgData name="Sai Sriram Duddu" userId="bb03187e-d4be-49a3-a01a-6c6b6c86d441" providerId="ADAL" clId="{E96AB373-B61F-4EA3-83A7-3DE95BC47E21}" dt="2025-01-09T13:50:55.844" v="637" actId="1076"/>
          <ac:picMkLst>
            <pc:docMk/>
            <pc:sldMk cId="1283401701" sldId="275"/>
            <ac:picMk id="2050" creationId="{37466CE9-3E9C-93FC-CA58-1C409C316BEA}"/>
          </ac:picMkLst>
        </pc:picChg>
        <pc:cxnChg chg="del">
          <ac:chgData name="Sai Sriram Duddu" userId="bb03187e-d4be-49a3-a01a-6c6b6c86d441" providerId="ADAL" clId="{E96AB373-B61F-4EA3-83A7-3DE95BC47E21}" dt="2025-01-09T13:34:51.471" v="457" actId="478"/>
          <ac:cxnSpMkLst>
            <pc:docMk/>
            <pc:sldMk cId="1283401701" sldId="275"/>
            <ac:cxnSpMk id="17" creationId="{3A1324BF-B808-4CE3-A5AD-449E1BF06A34}"/>
          </ac:cxnSpMkLst>
        </pc:cxnChg>
        <pc:cxnChg chg="add mod">
          <ac:chgData name="Sai Sriram Duddu" userId="bb03187e-d4be-49a3-a01a-6c6b6c86d441" providerId="ADAL" clId="{E96AB373-B61F-4EA3-83A7-3DE95BC47E21}" dt="2025-01-09T13:55:27.083" v="702" actId="1076"/>
          <ac:cxnSpMkLst>
            <pc:docMk/>
            <pc:sldMk cId="1283401701" sldId="275"/>
            <ac:cxnSpMk id="18" creationId="{D93815BB-E3B0-A461-24D5-F7D841A794A9}"/>
          </ac:cxnSpMkLst>
        </pc:cxnChg>
        <pc:cxnChg chg="del">
          <ac:chgData name="Sai Sriram Duddu" userId="bb03187e-d4be-49a3-a01a-6c6b6c86d441" providerId="ADAL" clId="{E96AB373-B61F-4EA3-83A7-3DE95BC47E21}" dt="2025-01-09T13:34:51.471" v="457" actId="478"/>
          <ac:cxnSpMkLst>
            <pc:docMk/>
            <pc:sldMk cId="1283401701" sldId="275"/>
            <ac:cxnSpMk id="19" creationId="{E96B3EAE-91D6-7C5E-E655-81A04C228F19}"/>
          </ac:cxnSpMkLst>
        </pc:cxnChg>
      </pc:sldChg>
      <pc:sldChg chg="delSp modSp add del mod">
        <pc:chgData name="Sai Sriram Duddu" userId="bb03187e-d4be-49a3-a01a-6c6b6c86d441" providerId="ADAL" clId="{E96AB373-B61F-4EA3-83A7-3DE95BC47E21}" dt="2025-01-09T14:00:37.401" v="816" actId="47"/>
        <pc:sldMkLst>
          <pc:docMk/>
          <pc:sldMk cId="1318784169" sldId="276"/>
        </pc:sldMkLst>
        <pc:spChg chg="del mod">
          <ac:chgData name="Sai Sriram Duddu" userId="bb03187e-d4be-49a3-a01a-6c6b6c86d441" providerId="ADAL" clId="{E96AB373-B61F-4EA3-83A7-3DE95BC47E21}" dt="2025-01-09T13:35:19.679" v="470" actId="478"/>
          <ac:spMkLst>
            <pc:docMk/>
            <pc:sldMk cId="1318784169" sldId="276"/>
            <ac:spMk id="2" creationId="{08363299-62CC-E3B4-6C16-875F2E06EFA9}"/>
          </ac:spMkLst>
        </pc:spChg>
        <pc:spChg chg="del">
          <ac:chgData name="Sai Sriram Duddu" userId="bb03187e-d4be-49a3-a01a-6c6b6c86d441" providerId="ADAL" clId="{E96AB373-B61F-4EA3-83A7-3DE95BC47E21}" dt="2025-01-09T13:35:15.136" v="465" actId="478"/>
          <ac:spMkLst>
            <pc:docMk/>
            <pc:sldMk cId="1318784169" sldId="276"/>
            <ac:spMk id="10" creationId="{5CE0CBE0-0DC4-0A11-D84A-08AE224FB670}"/>
          </ac:spMkLst>
        </pc:spChg>
        <pc:spChg chg="del">
          <ac:chgData name="Sai Sriram Duddu" userId="bb03187e-d4be-49a3-a01a-6c6b6c86d441" providerId="ADAL" clId="{E96AB373-B61F-4EA3-83A7-3DE95BC47E21}" dt="2025-01-09T13:35:15.136" v="465" actId="478"/>
          <ac:spMkLst>
            <pc:docMk/>
            <pc:sldMk cId="1318784169" sldId="276"/>
            <ac:spMk id="12" creationId="{E85C1B17-8112-199D-2481-085F4F0862EA}"/>
          </ac:spMkLst>
        </pc:spChg>
        <pc:picChg chg="del">
          <ac:chgData name="Sai Sriram Duddu" userId="bb03187e-d4be-49a3-a01a-6c6b6c86d441" providerId="ADAL" clId="{E96AB373-B61F-4EA3-83A7-3DE95BC47E21}" dt="2025-01-09T13:35:18.198" v="468" actId="478"/>
          <ac:picMkLst>
            <pc:docMk/>
            <pc:sldMk cId="1318784169" sldId="276"/>
            <ac:picMk id="11" creationId="{5BABAE98-B689-BB73-9E28-7B09061AA5A9}"/>
          </ac:picMkLst>
        </pc:picChg>
        <pc:picChg chg="del mod">
          <ac:chgData name="Sai Sriram Duddu" userId="bb03187e-d4be-49a3-a01a-6c6b6c86d441" providerId="ADAL" clId="{E96AB373-B61F-4EA3-83A7-3DE95BC47E21}" dt="2025-01-09T13:35:17.567" v="467" actId="478"/>
          <ac:picMkLst>
            <pc:docMk/>
            <pc:sldMk cId="1318784169" sldId="276"/>
            <ac:picMk id="13" creationId="{88143C87-AC55-C88A-A490-7823D044BEAE}"/>
          </ac:picMkLst>
        </pc:picChg>
        <pc:cxnChg chg="del">
          <ac:chgData name="Sai Sriram Duddu" userId="bb03187e-d4be-49a3-a01a-6c6b6c86d441" providerId="ADAL" clId="{E96AB373-B61F-4EA3-83A7-3DE95BC47E21}" dt="2025-01-09T13:35:15.136" v="465" actId="478"/>
          <ac:cxnSpMkLst>
            <pc:docMk/>
            <pc:sldMk cId="1318784169" sldId="276"/>
            <ac:cxnSpMk id="17" creationId="{1003B2FF-6A4E-9A35-1FB8-F4CB1926E8B2}"/>
          </ac:cxnSpMkLst>
        </pc:cxnChg>
        <pc:cxnChg chg="del">
          <ac:chgData name="Sai Sriram Duddu" userId="bb03187e-d4be-49a3-a01a-6c6b6c86d441" providerId="ADAL" clId="{E96AB373-B61F-4EA3-83A7-3DE95BC47E21}" dt="2025-01-09T13:35:15.136" v="465" actId="478"/>
          <ac:cxnSpMkLst>
            <pc:docMk/>
            <pc:sldMk cId="1318784169" sldId="276"/>
            <ac:cxnSpMk id="19" creationId="{6B66DF55-F3B5-8D91-B81E-AE5ACA7E4C4C}"/>
          </ac:cxnSpMkLst>
        </pc:cxnChg>
      </pc:sldChg>
      <pc:sldChg chg="addSp delSp modSp add mod">
        <pc:chgData name="Sai Sriram Duddu" userId="bb03187e-d4be-49a3-a01a-6c6b6c86d441" providerId="ADAL" clId="{E96AB373-B61F-4EA3-83A7-3DE95BC47E21}" dt="2025-01-09T14:13:03.365" v="937" actId="1076"/>
        <pc:sldMkLst>
          <pc:docMk/>
          <pc:sldMk cId="2596441653" sldId="277"/>
        </pc:sldMkLst>
        <pc:spChg chg="del mod">
          <ac:chgData name="Sai Sriram Duddu" userId="bb03187e-d4be-49a3-a01a-6c6b6c86d441" providerId="ADAL" clId="{E96AB373-B61F-4EA3-83A7-3DE95BC47E21}" dt="2025-01-09T13:35:01.014" v="462" actId="478"/>
          <ac:spMkLst>
            <pc:docMk/>
            <pc:sldMk cId="2596441653" sldId="277"/>
            <ac:spMk id="2" creationId="{D696C592-85B4-B94C-690E-77B855C6DE13}"/>
          </ac:spMkLst>
        </pc:spChg>
        <pc:spChg chg="add mod">
          <ac:chgData name="Sai Sriram Duddu" userId="bb03187e-d4be-49a3-a01a-6c6b6c86d441" providerId="ADAL" clId="{E96AB373-B61F-4EA3-83A7-3DE95BC47E21}" dt="2025-01-09T13:59:53.389" v="799" actId="113"/>
          <ac:spMkLst>
            <pc:docMk/>
            <pc:sldMk cId="2596441653" sldId="277"/>
            <ac:spMk id="3" creationId="{BBB917D0-0BBF-51BC-1F49-8A80531264A7}"/>
          </ac:spMkLst>
        </pc:spChg>
        <pc:spChg chg="add del mod">
          <ac:chgData name="Sai Sriram Duddu" userId="bb03187e-d4be-49a3-a01a-6c6b6c86d441" providerId="ADAL" clId="{E96AB373-B61F-4EA3-83A7-3DE95BC47E21}" dt="2025-01-09T13:58:33.810" v="792" actId="478"/>
          <ac:spMkLst>
            <pc:docMk/>
            <pc:sldMk cId="2596441653" sldId="277"/>
            <ac:spMk id="9" creationId="{577442B0-43E9-ED0E-E156-42B6B3B9E49E}"/>
          </ac:spMkLst>
        </pc:spChg>
        <pc:spChg chg="del">
          <ac:chgData name="Sai Sriram Duddu" userId="bb03187e-d4be-49a3-a01a-6c6b6c86d441" providerId="ADAL" clId="{E96AB373-B61F-4EA3-83A7-3DE95BC47E21}" dt="2025-01-09T13:35:01.014" v="462" actId="478"/>
          <ac:spMkLst>
            <pc:docMk/>
            <pc:sldMk cId="2596441653" sldId="277"/>
            <ac:spMk id="10" creationId="{FF02E4E6-2E84-56AB-AD22-2C1DEDDA73BE}"/>
          </ac:spMkLst>
        </pc:spChg>
        <pc:spChg chg="del">
          <ac:chgData name="Sai Sriram Duddu" userId="bb03187e-d4be-49a3-a01a-6c6b6c86d441" providerId="ADAL" clId="{E96AB373-B61F-4EA3-83A7-3DE95BC47E21}" dt="2025-01-09T13:35:01.014" v="462" actId="478"/>
          <ac:spMkLst>
            <pc:docMk/>
            <pc:sldMk cId="2596441653" sldId="277"/>
            <ac:spMk id="12" creationId="{10BB2F3B-9EE1-CD20-2D66-F0D18555556C}"/>
          </ac:spMkLst>
        </pc:spChg>
        <pc:spChg chg="add">
          <ac:chgData name="Sai Sriram Duddu" userId="bb03187e-d4be-49a3-a01a-6c6b6c86d441" providerId="ADAL" clId="{E96AB373-B61F-4EA3-83A7-3DE95BC47E21}" dt="2025-01-09T13:59:10.943" v="793"/>
          <ac:spMkLst>
            <pc:docMk/>
            <pc:sldMk cId="2596441653" sldId="277"/>
            <ac:spMk id="14" creationId="{3BBBA1EB-BFCD-FA63-4BBA-74CA6235B0BA}"/>
          </ac:spMkLst>
        </pc:spChg>
        <pc:spChg chg="add mod">
          <ac:chgData name="Sai Sriram Duddu" userId="bb03187e-d4be-49a3-a01a-6c6b6c86d441" providerId="ADAL" clId="{E96AB373-B61F-4EA3-83A7-3DE95BC47E21}" dt="2025-01-09T14:01:08.644" v="817" actId="1076"/>
          <ac:spMkLst>
            <pc:docMk/>
            <pc:sldMk cId="2596441653" sldId="277"/>
            <ac:spMk id="15" creationId="{501DC68D-2E61-151C-72C1-63F4F7BBCBE3}"/>
          </ac:spMkLst>
        </pc:spChg>
        <pc:spChg chg="add mod">
          <ac:chgData name="Sai Sriram Duddu" userId="bb03187e-d4be-49a3-a01a-6c6b6c86d441" providerId="ADAL" clId="{E96AB373-B61F-4EA3-83A7-3DE95BC47E21}" dt="2025-01-09T14:02:17.229" v="844" actId="1076"/>
          <ac:spMkLst>
            <pc:docMk/>
            <pc:sldMk cId="2596441653" sldId="277"/>
            <ac:spMk id="16" creationId="{82978255-A155-4721-804A-1F97A632673D}"/>
          </ac:spMkLst>
        </pc:spChg>
        <pc:spChg chg="add mod">
          <ac:chgData name="Sai Sriram Duddu" userId="bb03187e-d4be-49a3-a01a-6c6b6c86d441" providerId="ADAL" clId="{E96AB373-B61F-4EA3-83A7-3DE95BC47E21}" dt="2025-01-09T14:06:48.749" v="930" actId="20577"/>
          <ac:spMkLst>
            <pc:docMk/>
            <pc:sldMk cId="2596441653" sldId="277"/>
            <ac:spMk id="20" creationId="{A9CF81FF-4E1C-1F4E-A40C-FAC0D0B59D35}"/>
          </ac:spMkLst>
        </pc:spChg>
        <pc:spChg chg="add mod">
          <ac:chgData name="Sai Sriram Duddu" userId="bb03187e-d4be-49a3-a01a-6c6b6c86d441" providerId="ADAL" clId="{E96AB373-B61F-4EA3-83A7-3DE95BC47E21}" dt="2025-01-09T14:13:03.365" v="937" actId="1076"/>
          <ac:spMkLst>
            <pc:docMk/>
            <pc:sldMk cId="2596441653" sldId="277"/>
            <ac:spMk id="21" creationId="{6035F593-A8D8-C5B2-748F-219765A7F0C5}"/>
          </ac:spMkLst>
        </pc:spChg>
        <pc:picChg chg="del mod">
          <ac:chgData name="Sai Sriram Duddu" userId="bb03187e-d4be-49a3-a01a-6c6b6c86d441" providerId="ADAL" clId="{E96AB373-B61F-4EA3-83A7-3DE95BC47E21}" dt="2025-01-09T13:35:04.830" v="464" actId="478"/>
          <ac:picMkLst>
            <pc:docMk/>
            <pc:sldMk cId="2596441653" sldId="277"/>
            <ac:picMk id="11" creationId="{CACA2058-689F-1411-FC36-9A000E756EB6}"/>
          </ac:picMkLst>
        </pc:picChg>
        <pc:picChg chg="del">
          <ac:chgData name="Sai Sriram Duddu" userId="bb03187e-d4be-49a3-a01a-6c6b6c86d441" providerId="ADAL" clId="{E96AB373-B61F-4EA3-83A7-3DE95BC47E21}" dt="2025-01-09T13:35:01.014" v="462" actId="478"/>
          <ac:picMkLst>
            <pc:docMk/>
            <pc:sldMk cId="2596441653" sldId="277"/>
            <ac:picMk id="13" creationId="{FE4160E3-20D6-ED99-566E-F2BBA7C2A3D4}"/>
          </ac:picMkLst>
        </pc:picChg>
        <pc:picChg chg="add mod">
          <ac:chgData name="Sai Sriram Duddu" userId="bb03187e-d4be-49a3-a01a-6c6b6c86d441" providerId="ADAL" clId="{E96AB373-B61F-4EA3-83A7-3DE95BC47E21}" dt="2025-01-09T14:01:27.268" v="823" actId="1076"/>
          <ac:picMkLst>
            <pc:docMk/>
            <pc:sldMk cId="2596441653" sldId="277"/>
            <ac:picMk id="5124" creationId="{BD51FBD1-8A1E-1BED-4091-83BEC7FEB12D}"/>
          </ac:picMkLst>
        </pc:picChg>
        <pc:cxnChg chg="del">
          <ac:chgData name="Sai Sriram Duddu" userId="bb03187e-d4be-49a3-a01a-6c6b6c86d441" providerId="ADAL" clId="{E96AB373-B61F-4EA3-83A7-3DE95BC47E21}" dt="2025-01-09T13:35:01.014" v="462" actId="478"/>
          <ac:cxnSpMkLst>
            <pc:docMk/>
            <pc:sldMk cId="2596441653" sldId="277"/>
            <ac:cxnSpMk id="17" creationId="{34E0B0F8-8065-E58C-3A16-755B14784EE0}"/>
          </ac:cxnSpMkLst>
        </pc:cxnChg>
        <pc:cxnChg chg="del">
          <ac:chgData name="Sai Sriram Duddu" userId="bb03187e-d4be-49a3-a01a-6c6b6c86d441" providerId="ADAL" clId="{E96AB373-B61F-4EA3-83A7-3DE95BC47E21}" dt="2025-01-09T13:35:01.014" v="462" actId="478"/>
          <ac:cxnSpMkLst>
            <pc:docMk/>
            <pc:sldMk cId="2596441653" sldId="277"/>
            <ac:cxnSpMk id="19" creationId="{00D435E4-30D8-420A-279D-AD6D35D20771}"/>
          </ac:cxnSpMkLst>
        </pc:cxnChg>
      </pc:sldChg>
      <pc:sldChg chg="addSp delSp modSp add mod">
        <pc:chgData name="Sai Sriram Duddu" userId="bb03187e-d4be-49a3-a01a-6c6b6c86d441" providerId="ADAL" clId="{E96AB373-B61F-4EA3-83A7-3DE95BC47E21}" dt="2025-01-09T14:50:21.503" v="1320" actId="20577"/>
        <pc:sldMkLst>
          <pc:docMk/>
          <pc:sldMk cId="3810090279" sldId="279"/>
        </pc:sldMkLst>
        <pc:spChg chg="add mod">
          <ac:chgData name="Sai Sriram Duddu" userId="bb03187e-d4be-49a3-a01a-6c6b6c86d441" providerId="ADAL" clId="{E96AB373-B61F-4EA3-83A7-3DE95BC47E21}" dt="2025-01-09T14:46:19.293" v="1216" actId="20577"/>
          <ac:spMkLst>
            <pc:docMk/>
            <pc:sldMk cId="3810090279" sldId="279"/>
            <ac:spMk id="2" creationId="{6E69ADDE-BEC8-4B8A-169F-81101E2AA529}"/>
          </ac:spMkLst>
        </pc:spChg>
        <pc:spChg chg="del mod">
          <ac:chgData name="Sai Sriram Duddu" userId="bb03187e-d4be-49a3-a01a-6c6b6c86d441" providerId="ADAL" clId="{E96AB373-B61F-4EA3-83A7-3DE95BC47E21}" dt="2025-01-09T14:43:12.846" v="940" actId="478"/>
          <ac:spMkLst>
            <pc:docMk/>
            <pc:sldMk cId="3810090279" sldId="279"/>
            <ac:spMk id="3" creationId="{063101F0-5213-5845-6CE4-EC71E0D78AE2}"/>
          </ac:spMkLst>
        </pc:spChg>
        <pc:spChg chg="add mod">
          <ac:chgData name="Sai Sriram Duddu" userId="bb03187e-d4be-49a3-a01a-6c6b6c86d441" providerId="ADAL" clId="{E96AB373-B61F-4EA3-83A7-3DE95BC47E21}" dt="2025-01-09T14:50:21.503" v="1320" actId="20577"/>
          <ac:spMkLst>
            <pc:docMk/>
            <pc:sldMk cId="3810090279" sldId="279"/>
            <ac:spMk id="8" creationId="{042964CC-CE56-9D8D-3B65-7DFC55BCB622}"/>
          </ac:spMkLst>
        </pc:spChg>
        <pc:spChg chg="add mod">
          <ac:chgData name="Sai Sriram Duddu" userId="bb03187e-d4be-49a3-a01a-6c6b6c86d441" providerId="ADAL" clId="{E96AB373-B61F-4EA3-83A7-3DE95BC47E21}" dt="2025-01-09T14:50:02.941" v="1307" actId="20577"/>
          <ac:spMkLst>
            <pc:docMk/>
            <pc:sldMk cId="3810090279" sldId="279"/>
            <ac:spMk id="10" creationId="{5187DC89-3A0B-DC4D-4C1E-DB74287A61D0}"/>
          </ac:spMkLst>
        </pc:spChg>
        <pc:spChg chg="add mod">
          <ac:chgData name="Sai Sriram Duddu" userId="bb03187e-d4be-49a3-a01a-6c6b6c86d441" providerId="ADAL" clId="{E96AB373-B61F-4EA3-83A7-3DE95BC47E21}" dt="2025-01-09T14:49:44.294" v="1296" actId="1076"/>
          <ac:spMkLst>
            <pc:docMk/>
            <pc:sldMk cId="3810090279" sldId="279"/>
            <ac:spMk id="12" creationId="{06D0DA69-99B5-B09B-15FF-73C20032E9AC}"/>
          </ac:spMkLst>
        </pc:spChg>
        <pc:spChg chg="del">
          <ac:chgData name="Sai Sriram Duddu" userId="bb03187e-d4be-49a3-a01a-6c6b6c86d441" providerId="ADAL" clId="{E96AB373-B61F-4EA3-83A7-3DE95BC47E21}" dt="2025-01-09T14:43:12.846" v="940" actId="478"/>
          <ac:spMkLst>
            <pc:docMk/>
            <pc:sldMk cId="3810090279" sldId="279"/>
            <ac:spMk id="15" creationId="{2BF556B0-9B09-0A93-5E57-8DF502CE4FAD}"/>
          </ac:spMkLst>
        </pc:spChg>
        <pc:spChg chg="del">
          <ac:chgData name="Sai Sriram Duddu" userId="bb03187e-d4be-49a3-a01a-6c6b6c86d441" providerId="ADAL" clId="{E96AB373-B61F-4EA3-83A7-3DE95BC47E21}" dt="2025-01-09T14:43:18.547" v="942" actId="478"/>
          <ac:spMkLst>
            <pc:docMk/>
            <pc:sldMk cId="3810090279" sldId="279"/>
            <ac:spMk id="16" creationId="{BE371451-555F-1461-48EC-EB9BD7880B4A}"/>
          </ac:spMkLst>
        </pc:spChg>
        <pc:spChg chg="del">
          <ac:chgData name="Sai Sriram Duddu" userId="bb03187e-d4be-49a3-a01a-6c6b6c86d441" providerId="ADAL" clId="{E96AB373-B61F-4EA3-83A7-3DE95BC47E21}" dt="2025-01-09T14:43:18.547" v="942" actId="478"/>
          <ac:spMkLst>
            <pc:docMk/>
            <pc:sldMk cId="3810090279" sldId="279"/>
            <ac:spMk id="20" creationId="{4BCD4D4B-9231-545A-31E2-413254BE6147}"/>
          </ac:spMkLst>
        </pc:spChg>
        <pc:spChg chg="del">
          <ac:chgData name="Sai Sriram Duddu" userId="bb03187e-d4be-49a3-a01a-6c6b6c86d441" providerId="ADAL" clId="{E96AB373-B61F-4EA3-83A7-3DE95BC47E21}" dt="2025-01-09T14:43:25.245" v="943" actId="478"/>
          <ac:spMkLst>
            <pc:docMk/>
            <pc:sldMk cId="3810090279" sldId="279"/>
            <ac:spMk id="21" creationId="{EE61B8D0-BA8A-586C-56D9-B3DDBC7E6E9C}"/>
          </ac:spMkLst>
        </pc:spChg>
        <pc:picChg chg="del">
          <ac:chgData name="Sai Sriram Duddu" userId="bb03187e-d4be-49a3-a01a-6c6b6c86d441" providerId="ADAL" clId="{E96AB373-B61F-4EA3-83A7-3DE95BC47E21}" dt="2025-01-09T14:43:15.178" v="941" actId="478"/>
          <ac:picMkLst>
            <pc:docMk/>
            <pc:sldMk cId="3810090279" sldId="279"/>
            <ac:picMk id="5124" creationId="{2C6F4862-2270-B5F4-3FE9-A8F9BD839DA4}"/>
          </ac:picMkLst>
        </pc:picChg>
        <pc:picChg chg="add mod">
          <ac:chgData name="Sai Sriram Duddu" userId="bb03187e-d4be-49a3-a01a-6c6b6c86d441" providerId="ADAL" clId="{E96AB373-B61F-4EA3-83A7-3DE95BC47E21}" dt="2025-01-09T14:47:12.811" v="1220" actId="1076"/>
          <ac:picMkLst>
            <pc:docMk/>
            <pc:sldMk cId="3810090279" sldId="279"/>
            <ac:picMk id="7170" creationId="{4AF9E9D6-586A-A355-B765-02657FC2F3B6}"/>
          </ac:picMkLst>
        </pc:picChg>
      </pc:sldChg>
      <pc:sldChg chg="add del">
        <pc:chgData name="Sai Sriram Duddu" userId="bb03187e-d4be-49a3-a01a-6c6b6c86d441" providerId="ADAL" clId="{E96AB373-B61F-4EA3-83A7-3DE95BC47E21}" dt="2025-01-09T14:46:42.847" v="1218"/>
        <pc:sldMkLst>
          <pc:docMk/>
          <pc:sldMk cId="2190267309" sldId="280"/>
        </pc:sldMkLst>
      </pc:sldChg>
      <pc:sldChg chg="add del">
        <pc:chgData name="Sai Sriram Duddu" userId="bb03187e-d4be-49a3-a01a-6c6b6c86d441" providerId="ADAL" clId="{E96AB373-B61F-4EA3-83A7-3DE95BC47E21}" dt="2025-01-09T14:43:29.276" v="945"/>
        <pc:sldMkLst>
          <pc:docMk/>
          <pc:sldMk cId="2798815631" sldId="280"/>
        </pc:sldMkLst>
      </pc:sldChg>
    </pc:docChg>
  </pc:docChgLst>
  <pc:docChgLst>
    <pc:chgData name="Sai Sriram Duddu" userId="S::sai.duddu@iit.it::bb03187e-d4be-49a3-a01a-6c6b6c86d441" providerId="AD" clId="Web-{95F4D8A7-1DF3-7E0F-ED4F-938CE8AC7FF9}"/>
    <pc:docChg chg="addSld delSld modSld sldOrd">
      <pc:chgData name="Sai Sriram Duddu" userId="S::sai.duddu@iit.it::bb03187e-d4be-49a3-a01a-6c6b6c86d441" providerId="AD" clId="Web-{95F4D8A7-1DF3-7E0F-ED4F-938CE8AC7FF9}" dt="2025-01-07T14:11:25.564" v="551" actId="20577"/>
      <pc:docMkLst>
        <pc:docMk/>
      </pc:docMkLst>
      <pc:sldChg chg="modSp">
        <pc:chgData name="Sai Sriram Duddu" userId="S::sai.duddu@iit.it::bb03187e-d4be-49a3-a01a-6c6b6c86d441" providerId="AD" clId="Web-{95F4D8A7-1DF3-7E0F-ED4F-938CE8AC7FF9}" dt="2025-01-07T09:41:05.602" v="12" actId="20577"/>
        <pc:sldMkLst>
          <pc:docMk/>
          <pc:sldMk cId="109857222" sldId="256"/>
        </pc:sldMkLst>
      </pc:sldChg>
      <pc:sldChg chg="new del">
        <pc:chgData name="Sai Sriram Duddu" userId="S::sai.duddu@iit.it::bb03187e-d4be-49a3-a01a-6c6b6c86d441" providerId="AD" clId="Web-{95F4D8A7-1DF3-7E0F-ED4F-938CE8AC7FF9}" dt="2025-01-07T09:41:25.932" v="16"/>
        <pc:sldMkLst>
          <pc:docMk/>
          <pc:sldMk cId="741015068" sldId="257"/>
        </pc:sldMkLst>
      </pc:sldChg>
      <pc:sldChg chg="addSp modSp new">
        <pc:chgData name="Sai Sriram Duddu" userId="S::sai.duddu@iit.it::bb03187e-d4be-49a3-a01a-6c6b6c86d441" providerId="AD" clId="Web-{95F4D8A7-1DF3-7E0F-ED4F-938CE8AC7FF9}" dt="2025-01-07T09:58:02.862" v="209" actId="20577"/>
        <pc:sldMkLst>
          <pc:docMk/>
          <pc:sldMk cId="1393826277" sldId="257"/>
        </pc:sldMkLst>
      </pc:sldChg>
      <pc:sldChg chg="new del">
        <pc:chgData name="Sai Sriram Duddu" userId="S::sai.duddu@iit.it::bb03187e-d4be-49a3-a01a-6c6b6c86d441" providerId="AD" clId="Web-{95F4D8A7-1DF3-7E0F-ED4F-938CE8AC7FF9}" dt="2025-01-07T09:41:20.259" v="14"/>
        <pc:sldMkLst>
          <pc:docMk/>
          <pc:sldMk cId="2328342586" sldId="257"/>
        </pc:sldMkLst>
      </pc:sldChg>
      <pc:sldChg chg="addSp modSp new">
        <pc:chgData name="Sai Sriram Duddu" userId="S::sai.duddu@iit.it::bb03187e-d4be-49a3-a01a-6c6b6c86d441" providerId="AD" clId="Web-{95F4D8A7-1DF3-7E0F-ED4F-938CE8AC7FF9}" dt="2025-01-07T10:14:29.072" v="292" actId="1076"/>
        <pc:sldMkLst>
          <pc:docMk/>
          <pc:sldMk cId="3912054776" sldId="258"/>
        </pc:sldMkLst>
        <pc:spChg chg="add mod">
          <ac:chgData name="Sai Sriram Duddu" userId="S::sai.duddu@iit.it::bb03187e-d4be-49a3-a01a-6c6b6c86d441" providerId="AD" clId="Web-{95F4D8A7-1DF3-7E0F-ED4F-938CE8AC7FF9}" dt="2025-01-07T10:03:20.025" v="261" actId="20577"/>
          <ac:spMkLst>
            <pc:docMk/>
            <pc:sldMk cId="3912054776" sldId="258"/>
            <ac:spMk id="2" creationId="{89071A27-A478-2742-799B-F165819D68CB}"/>
          </ac:spMkLst>
        </pc:spChg>
        <pc:picChg chg="add mod">
          <ac:chgData name="Sai Sriram Duddu" userId="S::sai.duddu@iit.it::bb03187e-d4be-49a3-a01a-6c6b6c86d441" providerId="AD" clId="Web-{95F4D8A7-1DF3-7E0F-ED4F-938CE8AC7FF9}" dt="2025-01-07T10:14:29.072" v="292" actId="1076"/>
          <ac:picMkLst>
            <pc:docMk/>
            <pc:sldMk cId="3912054776" sldId="258"/>
            <ac:picMk id="3" creationId="{4FBA1187-A056-75AD-EF75-D06BDFD135C3}"/>
          </ac:picMkLst>
        </pc:picChg>
      </pc:sldChg>
      <pc:sldChg chg="addSp delSp modSp add del replId">
        <pc:chgData name="Sai Sriram Duddu" userId="S::sai.duddu@iit.it::bb03187e-d4be-49a3-a01a-6c6b6c86d441" providerId="AD" clId="Web-{95F4D8A7-1DF3-7E0F-ED4F-938CE8AC7FF9}" dt="2025-01-07T10:15:59.188" v="299"/>
        <pc:sldMkLst>
          <pc:docMk/>
          <pc:sldMk cId="493512951" sldId="259"/>
        </pc:sldMkLst>
      </pc:sldChg>
      <pc:sldChg chg="addSp delSp modSp add ord replId">
        <pc:chgData name="Sai Sriram Duddu" userId="S::sai.duddu@iit.it::bb03187e-d4be-49a3-a01a-6c6b6c86d441" providerId="AD" clId="Web-{95F4D8A7-1DF3-7E0F-ED4F-938CE8AC7FF9}" dt="2025-01-07T10:14:44.105" v="295" actId="20577"/>
        <pc:sldMkLst>
          <pc:docMk/>
          <pc:sldMk cId="1506417800" sldId="260"/>
        </pc:sldMkLst>
      </pc:sldChg>
      <pc:sldChg chg="addSp delSp modSp add replId">
        <pc:chgData name="Sai Sriram Duddu" userId="S::sai.duddu@iit.it::bb03187e-d4be-49a3-a01a-6c6b6c86d441" providerId="AD" clId="Web-{95F4D8A7-1DF3-7E0F-ED4F-938CE8AC7FF9}" dt="2025-01-07T10:18:33.121" v="306" actId="1076"/>
        <pc:sldMkLst>
          <pc:docMk/>
          <pc:sldMk cId="296242756" sldId="261"/>
        </pc:sldMkLst>
      </pc:sldChg>
      <pc:sldChg chg="addSp delSp modSp new mod setBg setClrOvrMap">
        <pc:chgData name="Sai Sriram Duddu" userId="S::sai.duddu@iit.it::bb03187e-d4be-49a3-a01a-6c6b6c86d441" providerId="AD" clId="Web-{95F4D8A7-1DF3-7E0F-ED4F-938CE8AC7FF9}" dt="2025-01-07T12:14:15.153" v="463" actId="14100"/>
        <pc:sldMkLst>
          <pc:docMk/>
          <pc:sldMk cId="3371928542" sldId="262"/>
        </pc:sldMkLst>
      </pc:sldChg>
      <pc:sldChg chg="addSp delSp modSp add replId">
        <pc:chgData name="Sai Sriram Duddu" userId="S::sai.duddu@iit.it::bb03187e-d4be-49a3-a01a-6c6b6c86d441" providerId="AD" clId="Web-{95F4D8A7-1DF3-7E0F-ED4F-938CE8AC7FF9}" dt="2025-01-07T12:14:36.185" v="465" actId="14100"/>
        <pc:sldMkLst>
          <pc:docMk/>
          <pc:sldMk cId="1738757831" sldId="263"/>
        </pc:sldMkLst>
      </pc:sldChg>
      <pc:sldChg chg="addSp delSp modSp add replId">
        <pc:chgData name="Sai Sriram Duddu" userId="S::sai.duddu@iit.it::bb03187e-d4be-49a3-a01a-6c6b6c86d441" providerId="AD" clId="Web-{95F4D8A7-1DF3-7E0F-ED4F-938CE8AC7FF9}" dt="2025-01-07T12:13:52.480" v="461"/>
        <pc:sldMkLst>
          <pc:docMk/>
          <pc:sldMk cId="1151284761" sldId="264"/>
        </pc:sldMkLst>
      </pc:sldChg>
      <pc:sldChg chg="addSp delSp modSp new">
        <pc:chgData name="Sai Sriram Duddu" userId="S::sai.duddu@iit.it::bb03187e-d4be-49a3-a01a-6c6b6c86d441" providerId="AD" clId="Web-{95F4D8A7-1DF3-7E0F-ED4F-938CE8AC7FF9}" dt="2025-01-07T14:11:25.564" v="551" actId="20577"/>
        <pc:sldMkLst>
          <pc:docMk/>
          <pc:sldMk cId="2100241455" sldId="265"/>
        </pc:sldMkLst>
        <pc:spChg chg="add mod">
          <ac:chgData name="Sai Sriram Duddu" userId="S::sai.duddu@iit.it::bb03187e-d4be-49a3-a01a-6c6b6c86d441" providerId="AD" clId="Web-{95F4D8A7-1DF3-7E0F-ED4F-938CE8AC7FF9}" dt="2025-01-07T14:08:23.513" v="495" actId="20577"/>
          <ac:spMkLst>
            <pc:docMk/>
            <pc:sldMk cId="2100241455" sldId="265"/>
            <ac:spMk id="2" creationId="{2D5C4B6F-977F-7831-C3DE-155ED9784EC9}"/>
          </ac:spMkLst>
        </pc:spChg>
        <pc:spChg chg="add mod">
          <ac:chgData name="Sai Sriram Duddu" userId="S::sai.duddu@iit.it::bb03187e-d4be-49a3-a01a-6c6b6c86d441" providerId="AD" clId="Web-{95F4D8A7-1DF3-7E0F-ED4F-938CE8AC7FF9}" dt="2025-01-07T14:09:58.718" v="525" actId="1076"/>
          <ac:spMkLst>
            <pc:docMk/>
            <pc:sldMk cId="2100241455" sldId="265"/>
            <ac:spMk id="7" creationId="{CEC7CEBB-A21B-6C20-8850-C29B56A092CE}"/>
          </ac:spMkLst>
        </pc:spChg>
        <pc:spChg chg="add mod">
          <ac:chgData name="Sai Sriram Duddu" userId="S::sai.duddu@iit.it::bb03187e-d4be-49a3-a01a-6c6b6c86d441" providerId="AD" clId="Web-{95F4D8A7-1DF3-7E0F-ED4F-938CE8AC7FF9}" dt="2025-01-07T14:10:43.344" v="536" actId="20577"/>
          <ac:spMkLst>
            <pc:docMk/>
            <pc:sldMk cId="2100241455" sldId="265"/>
            <ac:spMk id="9" creationId="{53A9A949-571C-7D92-8969-D1121FA3F6FE}"/>
          </ac:spMkLst>
        </pc:spChg>
        <pc:spChg chg="add mod">
          <ac:chgData name="Sai Sriram Duddu" userId="S::sai.duddu@iit.it::bb03187e-d4be-49a3-a01a-6c6b6c86d441" providerId="AD" clId="Web-{95F4D8A7-1DF3-7E0F-ED4F-938CE8AC7FF9}" dt="2025-01-07T14:11:25.564" v="551" actId="20577"/>
          <ac:spMkLst>
            <pc:docMk/>
            <pc:sldMk cId="2100241455" sldId="265"/>
            <ac:spMk id="11" creationId="{92129035-5A75-CC7A-EDED-540529B5B0DA}"/>
          </ac:spMkLst>
        </pc:spChg>
        <pc:picChg chg="add mod">
          <ac:chgData name="Sai Sriram Duddu" userId="S::sai.duddu@iit.it::bb03187e-d4be-49a3-a01a-6c6b6c86d441" providerId="AD" clId="Web-{95F4D8A7-1DF3-7E0F-ED4F-938CE8AC7FF9}" dt="2025-01-07T14:09:54.968" v="524" actId="14100"/>
          <ac:picMkLst>
            <pc:docMk/>
            <pc:sldMk cId="2100241455" sldId="265"/>
            <ac:picMk id="6" creationId="{94DA7BC8-1F03-4052-EE66-F8FD059AE88C}"/>
          </ac:picMkLst>
        </pc:picChg>
        <pc:picChg chg="add mod">
          <ac:chgData name="Sai Sriram Duddu" userId="S::sai.duddu@iit.it::bb03187e-d4be-49a3-a01a-6c6b6c86d441" providerId="AD" clId="Web-{95F4D8A7-1DF3-7E0F-ED4F-938CE8AC7FF9}" dt="2025-01-07T14:10:19.828" v="529" actId="1076"/>
          <ac:picMkLst>
            <pc:docMk/>
            <pc:sldMk cId="2100241455" sldId="265"/>
            <ac:picMk id="8" creationId="{BCD7335C-AC7A-552C-852E-0B0239A46530}"/>
          </ac:picMkLst>
        </pc:picChg>
        <pc:picChg chg="add mod">
          <ac:chgData name="Sai Sriram Duddu" userId="S::sai.duddu@iit.it::bb03187e-d4be-49a3-a01a-6c6b6c86d441" providerId="AD" clId="Web-{95F4D8A7-1DF3-7E0F-ED4F-938CE8AC7FF9}" dt="2025-01-07T14:11:05.954" v="539" actId="1076"/>
          <ac:picMkLst>
            <pc:docMk/>
            <pc:sldMk cId="2100241455" sldId="265"/>
            <ac:picMk id="10" creationId="{6155031C-B138-0CA2-9D2B-85BC4BCB37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-05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Magician Project Update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C4B6F-977F-7831-C3DE-155ED9784EC9}"/>
              </a:ext>
            </a:extLst>
          </p:cNvPr>
          <p:cNvSpPr txBox="1"/>
          <p:nvPr/>
        </p:nvSpPr>
        <p:spPr>
          <a:xfrm>
            <a:off x="423333" y="359833"/>
            <a:ext cx="47870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variation Trends that was observed during the Experiment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A7BC8-1F03-4052-EE66-F8FD059A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" y="1710267"/>
            <a:ext cx="3989118" cy="3155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7CEBB-A21B-6C20-8850-C29B56A092CE}"/>
              </a:ext>
            </a:extLst>
          </p:cNvPr>
          <p:cNvSpPr txBox="1"/>
          <p:nvPr/>
        </p:nvSpPr>
        <p:spPr>
          <a:xfrm>
            <a:off x="1377009" y="5015323"/>
            <a:ext cx="3079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 Orientation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D7335C-AC7A-552C-852E-0B0239A4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41" y="1710266"/>
            <a:ext cx="3989117" cy="3155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9A949-571C-7D92-8969-D1121FA3F6FE}"/>
              </a:ext>
            </a:extLst>
          </p:cNvPr>
          <p:cNvSpPr txBox="1"/>
          <p:nvPr/>
        </p:nvSpPr>
        <p:spPr>
          <a:xfrm>
            <a:off x="5571067" y="5016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45 Orientation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5031C-B138-0CA2-9D2B-85BC4BCB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071" y="1710266"/>
            <a:ext cx="3989118" cy="3155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29035-5A75-CC7A-EDED-540529B5B0DA}"/>
              </a:ext>
            </a:extLst>
          </p:cNvPr>
          <p:cNvSpPr txBox="1"/>
          <p:nvPr/>
        </p:nvSpPr>
        <p:spPr>
          <a:xfrm>
            <a:off x="9700919" y="5016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90 Orientation</a:t>
            </a:r>
          </a:p>
        </p:txBody>
      </p:sp>
    </p:spTree>
    <p:extLst>
      <p:ext uri="{BB962C8B-B14F-4D97-AF65-F5344CB8AC3E}">
        <p14:creationId xmlns:p14="http://schemas.microsoft.com/office/powerpoint/2010/main" val="210024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B2F7F-AC8E-E368-4225-FBBD39A01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C2DF2B68-5EF5-72E1-CFD4-755DCF215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293376AB-AB4C-20FE-F1B5-2D0FDEB8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844DB-56CD-9108-86FA-C0ED47820D65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28EAC4-D63D-CABA-485A-CF3FA59A9F1A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B292F-34C4-1A3D-4AF1-08FE797A1CDB}"/>
              </a:ext>
            </a:extLst>
          </p:cNvPr>
          <p:cNvSpPr txBox="1"/>
          <p:nvPr/>
        </p:nvSpPr>
        <p:spPr>
          <a:xfrm>
            <a:off x="327804" y="1535502"/>
            <a:ext cx="37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Polar Plot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7A8F4-97BD-B621-55CA-A442789D2CA5}"/>
              </a:ext>
            </a:extLst>
          </p:cNvPr>
          <p:cNvSpPr txBox="1"/>
          <p:nvPr/>
        </p:nvSpPr>
        <p:spPr>
          <a:xfrm>
            <a:off x="214105" y="2115363"/>
            <a:ext cx="309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the rubber belt in vertical position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3B17-1EF3-7F91-6843-445B577C5BA0}"/>
              </a:ext>
            </a:extLst>
          </p:cNvPr>
          <p:cNvSpPr txBox="1"/>
          <p:nvPr/>
        </p:nvSpPr>
        <p:spPr>
          <a:xfrm>
            <a:off x="6753282" y="2115362"/>
            <a:ext cx="286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the rubber belt in vertical position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F5CA2A-8086-E3A8-0205-F2B77BC9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12" y="2840139"/>
            <a:ext cx="5971288" cy="22962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3815BB-E3B0-A461-24D5-F7D841A794A9}"/>
              </a:ext>
            </a:extLst>
          </p:cNvPr>
          <p:cNvCxnSpPr>
            <a:cxnSpLocks/>
          </p:cNvCxnSpPr>
          <p:nvPr/>
        </p:nvCxnSpPr>
        <p:spPr>
          <a:xfrm>
            <a:off x="6124598" y="1367214"/>
            <a:ext cx="26611" cy="4021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466CE9-3E9C-93FC-CA58-1C409C316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25031"/>
          <a:stretch/>
        </p:blipFill>
        <p:spPr bwMode="auto">
          <a:xfrm>
            <a:off x="3770678" y="1309578"/>
            <a:ext cx="1059285" cy="119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B656E-70EA-6DBF-0B69-B6E2C9067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2" y="2833047"/>
            <a:ext cx="6030382" cy="22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0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AA4AF-54D6-17A1-D31E-9B33AD92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C84A145B-E7D2-5590-FF19-00D9F4B9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AA198251-C6AF-413F-1101-AFF4C1D0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E1694D-A3FE-0879-127A-8FEC17E15140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B4E746-1F52-DF56-6571-06DB49EDA5FC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917D0-0BBF-51BC-1F49-8A80531264A7}"/>
              </a:ext>
            </a:extLst>
          </p:cNvPr>
          <p:cNvSpPr txBox="1"/>
          <p:nvPr/>
        </p:nvSpPr>
        <p:spPr>
          <a:xfrm>
            <a:off x="241540" y="1207105"/>
            <a:ext cx="39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Some Key Design Considerations for Vibration Isolator</a:t>
            </a:r>
            <a:endParaRPr lang="en-GB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01DC68D-2E61-151C-72C1-63F4F7BB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50" y="1661777"/>
            <a:ext cx="7407797" cy="41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isolators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stiffness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lower natural frequency.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isolator frequency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the source operating frequency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stiffness to prevent excessive deflection.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isolators to confirm proper vibration isolation.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overlap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124" name="Picture 4" descr="Transmissibility curve for different damping ratio | Download ...">
            <a:extLst>
              <a:ext uri="{FF2B5EF4-FFF2-40B4-BE49-F238E27FC236}">
                <a16:creationId xmlns:a16="http://schemas.microsoft.com/office/drawing/2014/main" id="{BD51FBD1-8A1E-1BED-4091-83BEC7FE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55" y="2262450"/>
            <a:ext cx="4032495" cy="29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82978255-A155-4721-804A-1F97A632673D}"/>
              </a:ext>
            </a:extLst>
          </p:cNvPr>
          <p:cNvSpPr/>
          <p:nvPr/>
        </p:nvSpPr>
        <p:spPr>
          <a:xfrm>
            <a:off x="9773728" y="3725161"/>
            <a:ext cx="1310528" cy="603847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Isolator Region</a:t>
            </a:r>
            <a:endParaRPr lang="en-GB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CF81FF-4E1C-1F4E-A40C-FAC0D0B59D35}"/>
                  </a:ext>
                </a:extLst>
              </p:cNvPr>
              <p:cNvSpPr txBox="1"/>
              <p:nvPr/>
            </p:nvSpPr>
            <p:spPr>
              <a:xfrm>
                <a:off x="8203721" y="5282970"/>
                <a:ext cx="3752492" cy="722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0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Ensure that </a:t>
                </a:r>
                <a:r>
                  <a:rPr lang="en-GB" sz="1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isolator achieves effective vibration isolation by operating in the isolation region (</a:t>
                </a:r>
                <a:r>
                  <a:rPr lang="en-GB" sz="1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Aptos" panose="020B0004020202020204" pitchFamily="34" charset="0"/>
                  </a:rPr>
                  <a:t>where excitation frequency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10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10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GB" sz="10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00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  <a:hlinkClick r:id="" action="ppaction://noaction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sz="1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​) </a:t>
                </a:r>
              </a:p>
              <a:p>
                <a:endParaRPr lang="en-GB" sz="1000" dirty="0">
                  <a:latin typeface="Times New Roman" panose="02020603050405020304" pitchFamily="18" charset="0"/>
                </a:endParaRPr>
              </a:p>
              <a:p>
                <a:r>
                  <a:rPr lang="en-GB" sz="1000" dirty="0">
                    <a:latin typeface="Times New Roman" panose="02020603050405020304" pitchFamily="18" charset="0"/>
                  </a:rPr>
                  <a:t>(Image Source:  </a:t>
                </a:r>
                <a:r>
                  <a:rPr lang="en-GB" sz="1000" dirty="0" err="1">
                    <a:latin typeface="Times New Roman" panose="02020603050405020304" pitchFamily="18" charset="0"/>
                  </a:rPr>
                  <a:t>Xicong</a:t>
                </a:r>
                <a:r>
                  <a:rPr lang="en-GB" sz="1000" dirty="0">
                    <a:latin typeface="Times New Roman" panose="02020603050405020304" pitchFamily="18" charset="0"/>
                  </a:rPr>
                  <a:t> Zou </a:t>
                </a:r>
                <a:r>
                  <a:rPr lang="en-GB" sz="1000" dirty="0">
                    <a:solidFill>
                      <a:srgbClr val="474747"/>
                    </a:solidFill>
                    <a:latin typeface="Google Sans"/>
                  </a:rPr>
                  <a:t>et.al)</a:t>
                </a:r>
                <a:endParaRPr lang="en-GB" sz="1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CF81FF-4E1C-1F4E-A40C-FAC0D0B5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721" y="5282970"/>
                <a:ext cx="3752492" cy="722890"/>
              </a:xfrm>
              <a:prstGeom prst="rect">
                <a:avLst/>
              </a:prstGeom>
              <a:blipFill>
                <a:blip r:embed="rId5"/>
                <a:stretch>
                  <a:fillRect b="-42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035F593-A8D8-C5B2-748F-219765A7F0C5}"/>
              </a:ext>
            </a:extLst>
          </p:cNvPr>
          <p:cNvSpPr txBox="1"/>
          <p:nvPr/>
        </p:nvSpPr>
        <p:spPr>
          <a:xfrm>
            <a:off x="2803214" y="6581001"/>
            <a:ext cx="6478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Zou, X., Li, Z., Zhao, X., Sun, T., &amp; Zhang, K. (2014, August). Study on the auto-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leveling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adjustment vibration isolation system for the ultra-precision machine tool. In 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7th International Symposium on Advanced Optical Manufacturing and Testing Technologies: Advanced Optical Manufacturing Technologies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9281, pp. 606-612). SPIE.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59644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B821-B3CF-1DBA-0524-CBDF56DE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A5BCDC39-B51F-80E8-3DF2-7B7018D52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40F9E85C-5C03-F77B-5D10-235EA07B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BC08-7AA2-45C0-A23B-EAC1F1724D4D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05AC8F-2545-89C0-D5C3-F25C65F94E15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9ADDE-BEC8-4B8A-169F-81101E2AA529}"/>
              </a:ext>
            </a:extLst>
          </p:cNvPr>
          <p:cNvSpPr txBox="1"/>
          <p:nvPr/>
        </p:nvSpPr>
        <p:spPr>
          <a:xfrm>
            <a:off x="485192" y="1567543"/>
            <a:ext cx="5514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Further Ideas for the Vibration Isolator: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the Tool is vibrating in Higher frequency domain and most of the isolation systems where designed for low vibration system from the past literature data.</a:t>
            </a:r>
            <a:endParaRPr lang="en-GB" dirty="0"/>
          </a:p>
        </p:txBody>
      </p:sp>
      <p:pic>
        <p:nvPicPr>
          <p:cNvPr id="7170" name="Picture 2" descr="Vibration isolation methods in spacecraft: A review of current ...">
            <a:extLst>
              <a:ext uri="{FF2B5EF4-FFF2-40B4-BE49-F238E27FC236}">
                <a16:creationId xmlns:a16="http://schemas.microsoft.com/office/drawing/2014/main" id="{4AF9E9D6-586A-A355-B765-02657FC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80" y="1774858"/>
            <a:ext cx="50768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964CC-CE56-9D8D-3B65-7DFC55BCB622}"/>
              </a:ext>
            </a:extLst>
          </p:cNvPr>
          <p:cNvSpPr txBox="1"/>
          <p:nvPr/>
        </p:nvSpPr>
        <p:spPr>
          <a:xfrm>
            <a:off x="7203233" y="5626359"/>
            <a:ext cx="3769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suitable Idea is to design a  Complaint Flexures.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7DC89-3A0B-DC4D-4C1E-DB74287A61D0}"/>
              </a:ext>
            </a:extLst>
          </p:cNvPr>
          <p:cNvSpPr txBox="1"/>
          <p:nvPr/>
        </p:nvSpPr>
        <p:spPr>
          <a:xfrm>
            <a:off x="9369295" y="5232433"/>
            <a:ext cx="61068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</a:rPr>
              <a:t>(Image Source: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Shi, H. T., et al</a:t>
            </a:r>
            <a:r>
              <a:rPr lang="en-GB" sz="1000" dirty="0">
                <a:solidFill>
                  <a:srgbClr val="474747"/>
                </a:solidFill>
                <a:latin typeface="Google Sans"/>
              </a:rPr>
              <a:t>)</a:t>
            </a: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0DA69-99B5-B09B-15FF-73C20032E9AC}"/>
              </a:ext>
            </a:extLst>
          </p:cNvPr>
          <p:cNvSpPr txBox="1"/>
          <p:nvPr/>
        </p:nvSpPr>
        <p:spPr>
          <a:xfrm>
            <a:off x="1831181" y="6481950"/>
            <a:ext cx="77390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Shi, H. T., et al. "Vibration isolation methods in spacecraft: A review of current techniques."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Space Research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81009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CF12A-6BF1-E77F-91E7-453B6890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0CA89B-B133-F059-FB0A-122CCC1C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38B-E86B-459F-99D5-F33DEE6BC8B0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4" descr="MAGICIAN | Adra Association">
            <a:extLst>
              <a:ext uri="{FF2B5EF4-FFF2-40B4-BE49-F238E27FC236}">
                <a16:creationId xmlns:a16="http://schemas.microsoft.com/office/drawing/2014/main" id="{B8AD7592-4564-37B5-721C-6E6051678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609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CCF5D8FB-CA46-03B5-65BD-5068C42F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2590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E0A622-C86C-EB21-101C-70645C50F631}"/>
              </a:ext>
            </a:extLst>
          </p:cNvPr>
          <p:cNvCxnSpPr>
            <a:cxnSpLocks/>
          </p:cNvCxnSpPr>
          <p:nvPr/>
        </p:nvCxnSpPr>
        <p:spPr>
          <a:xfrm>
            <a:off x="0" y="1070061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4D4701-D9FC-1A15-305C-B4A998F6E6AE}"/>
              </a:ext>
            </a:extLst>
          </p:cNvPr>
          <p:cNvSpPr txBox="1"/>
          <p:nvPr/>
        </p:nvSpPr>
        <p:spPr>
          <a:xfrm>
            <a:off x="3569109" y="299961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Any Questions Images – Browse 4,964 Stock Photos, Vectors, and Video |  Adobe Stock">
            <a:extLst>
              <a:ext uri="{FF2B5EF4-FFF2-40B4-BE49-F238E27FC236}">
                <a16:creationId xmlns:a16="http://schemas.microsoft.com/office/drawing/2014/main" id="{DAF8AF3D-3A74-9082-3544-1D16C9C5B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499" y="3237273"/>
            <a:ext cx="4714291" cy="26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6123E9-31CF-C712-9B82-BE8833F2BDBA}"/>
              </a:ext>
            </a:extLst>
          </p:cNvPr>
          <p:cNvSpPr/>
          <p:nvPr/>
        </p:nvSpPr>
        <p:spPr>
          <a:xfrm rot="10800000" flipV="1">
            <a:off x="115706" y="2038710"/>
            <a:ext cx="77206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very much for your </a:t>
            </a:r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Attention 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87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084074D-5EB2-1749-8CBD-8A172D2C3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F43F2-EB14-DF34-123E-AB73FCC2147C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45 Orientation</a:t>
            </a:r>
          </a:p>
        </p:txBody>
      </p:sp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DEAF8738-4EF0-D3B2-5F8D-7DD638749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709FECBA-5392-A78B-0EB9-85A7E511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1BB088-B120-A412-9DEA-52AFF06F0AC5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021659-F547-F31C-E430-FD551B72998F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BEF93F9-9887-EAB9-7925-EDC3B68E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46" y="1714089"/>
            <a:ext cx="9428708" cy="4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2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FD3FD5-6E50-54A0-8BC3-E0D3082A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E29EF-0156-6CCB-8FB2-B0857D98EB03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45 Orientation</a:t>
            </a:r>
          </a:p>
        </p:txBody>
      </p:sp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AE5CB897-EAC3-500E-0A17-9016567A8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40D023F4-F051-1AF2-1558-25392AFD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28AC2C-646C-DF15-F2A6-5B7D73282714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F077F0-4079-9BB1-870D-CD0B1BB61B23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8C1F538-6626-80BA-D677-A506BFAD7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46" y="1714089"/>
            <a:ext cx="9428708" cy="4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1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ICIAN | Adra Association">
            <a:extLst>
              <a:ext uri="{FF2B5EF4-FFF2-40B4-BE49-F238E27FC236}">
                <a16:creationId xmlns:a16="http://schemas.microsoft.com/office/drawing/2014/main" id="{0485CD8D-8FFC-C7FE-28C6-FE30C1E8E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287000" y="0"/>
            <a:ext cx="1905000" cy="12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C0F520B-73C1-9DF2-711B-D06D016D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5" y="308900"/>
            <a:ext cx="3136467" cy="7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BC1CD2-FC6D-B17F-15EB-98595FE056E0}"/>
              </a:ext>
            </a:extLst>
          </p:cNvPr>
          <p:cNvSpPr/>
          <p:nvPr/>
        </p:nvSpPr>
        <p:spPr>
          <a:xfrm>
            <a:off x="12208" y="2578872"/>
            <a:ext cx="49011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Project: Magician </a:t>
            </a:r>
          </a:p>
          <a:p>
            <a:pPr algn="ctr"/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 Update</a:t>
            </a:r>
            <a:endParaRPr lang="en-GB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471A07C-AEC7-FFAA-DA06-1B8C44F0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75" y="2306119"/>
            <a:ext cx="4286251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090D8-8361-1B69-36A8-07F2575A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38B-E86B-459F-99D5-F33DEE6BC8B0}" type="slidenum">
              <a:rPr lang="en-GB" smtClean="0"/>
              <a:t>2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ADF20-04B9-37C6-8A46-7EB6AE59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C618-9949-4DCD-86D0-97CB081E6E13}" type="datetime1">
              <a:rPr lang="en-GB" smtClean="0"/>
              <a:t>15/01/2025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879B3-5CC2-C4BD-58B1-EA356783D074}"/>
              </a:ext>
            </a:extLst>
          </p:cNvPr>
          <p:cNvSpPr txBox="1"/>
          <p:nvPr/>
        </p:nvSpPr>
        <p:spPr>
          <a:xfrm>
            <a:off x="1818664" y="4148532"/>
            <a:ext cx="618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Meeting -05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2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D50E0-5B6E-93C2-48FB-4B677EB2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38B-E86B-459F-99D5-F33DEE6BC8B0}" type="slidenum">
              <a:rPr lang="en-GB" smtClean="0"/>
              <a:t>3</a:t>
            </a:fld>
            <a:endParaRPr lang="en-GB"/>
          </a:p>
        </p:txBody>
      </p:sp>
      <p:pic>
        <p:nvPicPr>
          <p:cNvPr id="3" name="Picture 4" descr="MAGICIAN | Adra Association">
            <a:extLst>
              <a:ext uri="{FF2B5EF4-FFF2-40B4-BE49-F238E27FC236}">
                <a16:creationId xmlns:a16="http://schemas.microsoft.com/office/drawing/2014/main" id="{997EEE2A-0183-C4E7-7E79-8B117A52D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609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8B91AA96-1445-6AB2-955E-4BFA6B794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2590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8784BC-5987-AB8B-A16C-78C8F3F3F4B7}"/>
              </a:ext>
            </a:extLst>
          </p:cNvPr>
          <p:cNvCxnSpPr>
            <a:cxnSpLocks/>
          </p:cNvCxnSpPr>
          <p:nvPr/>
        </p:nvCxnSpPr>
        <p:spPr>
          <a:xfrm>
            <a:off x="0" y="1070061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936540-EAB8-4EE9-D50D-7ABB95E31868}"/>
              </a:ext>
            </a:extLst>
          </p:cNvPr>
          <p:cNvSpPr txBox="1"/>
          <p:nvPr/>
        </p:nvSpPr>
        <p:spPr>
          <a:xfrm>
            <a:off x="3569109" y="299961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4AD0E-82F2-F49C-75F4-2FB37583AACA}"/>
              </a:ext>
            </a:extLst>
          </p:cNvPr>
          <p:cNvSpPr txBox="1"/>
          <p:nvPr/>
        </p:nvSpPr>
        <p:spPr>
          <a:xfrm>
            <a:off x="628601" y="1496330"/>
            <a:ext cx="3333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Doing the Ideal Tool Experiment in 3 orientations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6C30CD-4E8D-D06B-A2F9-FF3E321904E4}"/>
              </a:ext>
            </a:extLst>
          </p:cNvPr>
          <p:cNvSpPr txBox="1"/>
          <p:nvPr/>
        </p:nvSpPr>
        <p:spPr>
          <a:xfrm>
            <a:off x="633637" y="2356965"/>
            <a:ext cx="47942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 0-degree orientation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90-degree orientation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45-degree orientation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60202F-EA93-4865-08AD-F78D76909011}"/>
              </a:ext>
            </a:extLst>
          </p:cNvPr>
          <p:cNvSpPr txBox="1"/>
          <p:nvPr/>
        </p:nvSpPr>
        <p:spPr>
          <a:xfrm>
            <a:off x="7105601" y="1464579"/>
            <a:ext cx="3397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Experimental Setup: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1DF5AF-DF2C-02B8-7B04-B76232DFD13B}"/>
              </a:ext>
            </a:extLst>
          </p:cNvPr>
          <p:cNvSpPr txBox="1"/>
          <p:nvPr/>
        </p:nvSpPr>
        <p:spPr>
          <a:xfrm>
            <a:off x="628600" y="5243328"/>
            <a:ext cx="43063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Duration of each experiment : 20 seconds ( 20000 sample points)</a:t>
            </a:r>
          </a:p>
          <a:p>
            <a:endParaRPr lang="en-US" dirty="0"/>
          </a:p>
          <a:p>
            <a:r>
              <a:rPr lang="en-US" dirty="0"/>
              <a:t>Static test without any external forces</a:t>
            </a:r>
          </a:p>
          <a:p>
            <a:endParaRPr 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34E4548C-60FC-2797-B59F-0A0536101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3" b="45156"/>
          <a:stretch/>
        </p:blipFill>
        <p:spPr bwMode="auto">
          <a:xfrm>
            <a:off x="6718348" y="2015711"/>
            <a:ext cx="3784503" cy="90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8C491093-06E4-8A8D-2614-013E15599EB5}"/>
              </a:ext>
            </a:extLst>
          </p:cNvPr>
          <p:cNvSpPr/>
          <p:nvPr/>
        </p:nvSpPr>
        <p:spPr>
          <a:xfrm>
            <a:off x="3796253" y="2422880"/>
            <a:ext cx="215660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0983BAB-84DD-2DA8-B91D-CD4A2DEF53A3}"/>
              </a:ext>
            </a:extLst>
          </p:cNvPr>
          <p:cNvSpPr/>
          <p:nvPr/>
        </p:nvSpPr>
        <p:spPr>
          <a:xfrm>
            <a:off x="3796253" y="3624416"/>
            <a:ext cx="215660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1104D17-7246-E67D-E02B-AB08D175AE63}"/>
              </a:ext>
            </a:extLst>
          </p:cNvPr>
          <p:cNvSpPr/>
          <p:nvPr/>
        </p:nvSpPr>
        <p:spPr>
          <a:xfrm>
            <a:off x="3796253" y="4677250"/>
            <a:ext cx="215660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3183F0B9-6A97-DBE9-F70C-5D74043EA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2" b="26645"/>
          <a:stretch/>
        </p:blipFill>
        <p:spPr bwMode="auto">
          <a:xfrm>
            <a:off x="6698251" y="3213596"/>
            <a:ext cx="3784503" cy="9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EAFFB585-38BE-95A2-A2B5-2A10F3E74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9" b="29940"/>
          <a:stretch/>
        </p:blipFill>
        <p:spPr bwMode="auto">
          <a:xfrm>
            <a:off x="6698251" y="4390487"/>
            <a:ext cx="3851795" cy="9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AGICIAN | Adra Association">
            <a:extLst>
              <a:ext uri="{FF2B5EF4-FFF2-40B4-BE49-F238E27FC236}">
                <a16:creationId xmlns:a16="http://schemas.microsoft.com/office/drawing/2014/main" id="{0ED7BAB4-FFC3-C302-BA0F-9F41A9CAA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A290202E-34EE-4153-123F-7ECEE758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286AEA-E83C-C7B4-9D6D-94E7D90B4005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9F73D0-A948-6436-8958-21CC1E666EA2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1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71A27-A478-2742-799B-F165819D68CB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0 Orientation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BA1187-A056-75AD-EF75-D06BDFD1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94" y="1714089"/>
            <a:ext cx="9425109" cy="4659879"/>
          </a:xfrm>
          <a:prstGeom prst="rect">
            <a:avLst/>
          </a:prstGeom>
        </p:spPr>
      </p:pic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4CC93EFB-06B9-918A-7B04-1D84D4BF3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6447EF6-3FA3-5E3D-63FD-E1CABB40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1B7CE9-47C1-D4D4-4A7B-EA14E875AA9C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F60B56-264E-9E0B-F2B8-68C2FFE270EE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5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1FEB3-A735-B1CB-71A8-28CF6776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0EF28D49-50C3-EB0A-EE1B-C0398D3B4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04738510-EDA4-C303-6A76-F6A6998B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8DC76E-BFC9-92EF-5F58-57CAF40EB363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12A9B0-6E0E-E252-39E1-C1A6958EF6BE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CAC7F-E1CA-DA8B-7D37-0BE9557484EB}"/>
              </a:ext>
            </a:extLst>
          </p:cNvPr>
          <p:cNvSpPr txBox="1"/>
          <p:nvPr/>
        </p:nvSpPr>
        <p:spPr>
          <a:xfrm>
            <a:off x="115706" y="1207105"/>
            <a:ext cx="4988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Frequency and Stiffness Plots at 0 Orientation</a:t>
            </a:r>
          </a:p>
        </p:txBody>
      </p:sp>
      <p:pic>
        <p:nvPicPr>
          <p:cNvPr id="8" name="Picture 7" descr="A graph of different speeds&#10;&#10;AI-generated content may be incorrect.">
            <a:extLst>
              <a:ext uri="{FF2B5EF4-FFF2-40B4-BE49-F238E27FC236}">
                <a16:creationId xmlns:a16="http://schemas.microsoft.com/office/drawing/2014/main" id="{88FD6751-F0B8-D82A-A263-E0D1F6A3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30" r="8964" b="4276"/>
          <a:stretch/>
        </p:blipFill>
        <p:spPr>
          <a:xfrm>
            <a:off x="115281" y="1714089"/>
            <a:ext cx="5980719" cy="3315235"/>
          </a:xfrm>
          <a:prstGeom prst="rect">
            <a:avLst/>
          </a:prstGeom>
        </p:spPr>
      </p:pic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040DD7A-F726-2FE5-E6E3-E8AE39ADDB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185" t="-76" r="8179"/>
          <a:stretch/>
        </p:blipFill>
        <p:spPr>
          <a:xfrm>
            <a:off x="6253104" y="1770206"/>
            <a:ext cx="5823190" cy="3317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4BB864-199D-0E44-1BB7-8776DA2CF1A0}"/>
              </a:ext>
            </a:extLst>
          </p:cNvPr>
          <p:cNvSpPr txBox="1"/>
          <p:nvPr/>
        </p:nvSpPr>
        <p:spPr>
          <a:xfrm>
            <a:off x="914399" y="5305245"/>
            <a:ext cx="393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Frequency Range: 150 to approx. </a:t>
            </a:r>
            <a:r>
              <a:rPr lang="en-GB" sz="1600" dirty="0"/>
              <a:t>190 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551D2-13C1-3840-7968-20816F3FF82D}"/>
              </a:ext>
            </a:extLst>
          </p:cNvPr>
          <p:cNvSpPr txBox="1"/>
          <p:nvPr/>
        </p:nvSpPr>
        <p:spPr>
          <a:xfrm>
            <a:off x="7338203" y="5305245"/>
            <a:ext cx="436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Stiffness Range: 1.4 e6 to approx. 2.2 e6 N/m</a:t>
            </a:r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A5EFCB-128A-7DE1-0E13-D8B8CD0E16F2}"/>
              </a:ext>
            </a:extLst>
          </p:cNvPr>
          <p:cNvCxnSpPr/>
          <p:nvPr/>
        </p:nvCxnSpPr>
        <p:spPr>
          <a:xfrm flipV="1">
            <a:off x="1069675" y="1958863"/>
            <a:ext cx="3602987" cy="52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3D5F5-A56C-4B43-14EF-74874A702E7C}"/>
              </a:ext>
            </a:extLst>
          </p:cNvPr>
          <p:cNvCxnSpPr/>
          <p:nvPr/>
        </p:nvCxnSpPr>
        <p:spPr>
          <a:xfrm flipV="1">
            <a:off x="7177177" y="2139351"/>
            <a:ext cx="3769744" cy="828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B29A4-B11A-EB54-543E-D88BD1ADC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948E4-E883-4768-F5F1-2F32725A582E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45 Orientation</a:t>
            </a:r>
          </a:p>
        </p:txBody>
      </p:sp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1BD03EA6-AC84-2994-95CB-B9B90431F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C96517C1-1372-76E7-490B-275C6514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A035B-1C6E-718A-81F6-0CBF22FC3447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1D7FE4-4348-EB95-DD77-68F39F8CF13F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90950B3-8F6B-88D6-AB7D-627EAFCF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46" y="1714089"/>
            <a:ext cx="9428708" cy="4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73982-693B-E75C-1262-626D2306D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9608C9CA-821F-0052-6F15-FB033C298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B0E19620-B908-16CA-16B5-B2F77595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23E5B-9B08-E0CA-B642-5C58E8E46C17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68E9C0-CD66-AC43-4733-9B7C9115EB6C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62680-4FC5-9AF3-66EA-1AE2B430DDF9}"/>
              </a:ext>
            </a:extLst>
          </p:cNvPr>
          <p:cNvSpPr txBox="1"/>
          <p:nvPr/>
        </p:nvSpPr>
        <p:spPr>
          <a:xfrm>
            <a:off x="914399" y="5305245"/>
            <a:ext cx="393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Frequency Range: 135 to approx. </a:t>
            </a:r>
            <a:r>
              <a:rPr lang="en-GB" sz="1600" dirty="0"/>
              <a:t>183 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62E25-9F78-1F61-335C-32F1EB069C23}"/>
              </a:ext>
            </a:extLst>
          </p:cNvPr>
          <p:cNvSpPr txBox="1"/>
          <p:nvPr/>
        </p:nvSpPr>
        <p:spPr>
          <a:xfrm>
            <a:off x="7338204" y="5305245"/>
            <a:ext cx="404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Stiffness Range: 1.1 e6 to approx. 2 e6 N/m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BAF66-EDE9-0192-3B7E-2A0217FF3F62}"/>
              </a:ext>
            </a:extLst>
          </p:cNvPr>
          <p:cNvSpPr txBox="1"/>
          <p:nvPr/>
        </p:nvSpPr>
        <p:spPr>
          <a:xfrm>
            <a:off x="132694" y="1214201"/>
            <a:ext cx="4988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Frequency and Stiffness Plots at 45 Orientation</a:t>
            </a:r>
          </a:p>
        </p:txBody>
      </p:sp>
      <p:pic>
        <p:nvPicPr>
          <p:cNvPr id="11" name="Picture 10" descr="A graph showing different speeds&#10;&#10;AI-generated content may be incorrect.">
            <a:extLst>
              <a:ext uri="{FF2B5EF4-FFF2-40B4-BE49-F238E27FC236}">
                <a16:creationId xmlns:a16="http://schemas.microsoft.com/office/drawing/2014/main" id="{C463DF88-C9A3-91BC-A2F1-1C8AD8D007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55" t="76" r="8156" b="-101"/>
          <a:stretch/>
        </p:blipFill>
        <p:spPr>
          <a:xfrm>
            <a:off x="132694" y="1583533"/>
            <a:ext cx="5964899" cy="3325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B2308-8DAC-5D6E-0733-EDFAB46FF6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414" r="7906"/>
          <a:stretch/>
        </p:blipFill>
        <p:spPr>
          <a:xfrm>
            <a:off x="6095734" y="1610442"/>
            <a:ext cx="5849241" cy="332481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F35E1A-5194-9D9F-2682-F7A3E429548A}"/>
              </a:ext>
            </a:extLst>
          </p:cNvPr>
          <p:cNvCxnSpPr/>
          <p:nvPr/>
        </p:nvCxnSpPr>
        <p:spPr>
          <a:xfrm flipV="1">
            <a:off x="1406106" y="1940943"/>
            <a:ext cx="2812211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26ECB0-A761-1E45-FD81-0C1937EBAE9E}"/>
              </a:ext>
            </a:extLst>
          </p:cNvPr>
          <p:cNvCxnSpPr/>
          <p:nvPr/>
        </p:nvCxnSpPr>
        <p:spPr>
          <a:xfrm flipV="1">
            <a:off x="7177177" y="1940943"/>
            <a:ext cx="2898476" cy="698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6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5B3E-BDD7-21D6-0D2A-282E29F91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B435F-02EE-A6E4-ED6A-DFBF9FBC21D9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90 Orientation</a:t>
            </a:r>
          </a:p>
        </p:txBody>
      </p:sp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42B15DDA-BCA4-30B4-D43A-9C493E60D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AE45022D-74A8-DF9C-5308-D79B9AB2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4B6D4A-F72E-6644-CE3D-8D8D348963F3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511F9D-EDDD-3C40-BA28-544B27B4DC4B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126B16-4951-AADC-D016-89F1B17C0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83" y="1714089"/>
            <a:ext cx="9641673" cy="47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8A8D-D2F5-646D-DBD5-230FDF43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57D3671A-ABF0-E481-D07C-78365D5F1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AAD2B389-6CFA-381F-70EB-3B1CECCB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445048-0B90-F5BA-13E3-10ED30F18CBA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4F8E97-08C2-33B9-69A0-9560483B0E20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8417C-7237-4089-8F84-4495CCB082CD}"/>
              </a:ext>
            </a:extLst>
          </p:cNvPr>
          <p:cNvSpPr txBox="1"/>
          <p:nvPr/>
        </p:nvSpPr>
        <p:spPr>
          <a:xfrm>
            <a:off x="914399" y="5305245"/>
            <a:ext cx="393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Frequency Range: 139 to approx. </a:t>
            </a:r>
            <a:r>
              <a:rPr lang="en-GB" sz="1600" dirty="0"/>
              <a:t>195 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ECE8C-8BC6-83FF-64A6-D37899D066F5}"/>
              </a:ext>
            </a:extLst>
          </p:cNvPr>
          <p:cNvSpPr txBox="1"/>
          <p:nvPr/>
        </p:nvSpPr>
        <p:spPr>
          <a:xfrm>
            <a:off x="7338203" y="5305245"/>
            <a:ext cx="432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Stiffness Range: 1.25 e6 to approx. 2.25 e6 N/m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034F-BDFA-EE2C-3CB5-E59BF6F97202}"/>
              </a:ext>
            </a:extLst>
          </p:cNvPr>
          <p:cNvSpPr txBox="1"/>
          <p:nvPr/>
        </p:nvSpPr>
        <p:spPr>
          <a:xfrm>
            <a:off x="35981" y="1326317"/>
            <a:ext cx="4988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Frequency and Stiffness Plots at 90 Orientation</a:t>
            </a:r>
          </a:p>
        </p:txBody>
      </p:sp>
      <p:pic>
        <p:nvPicPr>
          <p:cNvPr id="17" name="Picture 16" descr="A graph of different speeds&#10;&#10;AI-generated content may be incorrect.">
            <a:extLst>
              <a:ext uri="{FF2B5EF4-FFF2-40B4-BE49-F238E27FC236}">
                <a16:creationId xmlns:a16="http://schemas.microsoft.com/office/drawing/2014/main" id="{739EDA04-6003-1AD6-EE43-75F94EE53E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88" t="76" r="8333" b="-101"/>
          <a:stretch/>
        </p:blipFill>
        <p:spPr>
          <a:xfrm>
            <a:off x="35981" y="1795356"/>
            <a:ext cx="6096005" cy="3410181"/>
          </a:xfrm>
          <a:prstGeom prst="rect">
            <a:avLst/>
          </a:prstGeom>
        </p:spPr>
      </p:pic>
      <p:pic>
        <p:nvPicPr>
          <p:cNvPr id="18" name="Picture 1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49CAC0E-D99F-F3FB-B821-71B4B33707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05" r="8025"/>
          <a:stretch/>
        </p:blipFill>
        <p:spPr>
          <a:xfrm>
            <a:off x="6096000" y="1796058"/>
            <a:ext cx="5945489" cy="340947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F2ED4D-54B6-C95D-EF77-F94FF2D88812}"/>
              </a:ext>
            </a:extLst>
          </p:cNvPr>
          <p:cNvCxnSpPr/>
          <p:nvPr/>
        </p:nvCxnSpPr>
        <p:spPr>
          <a:xfrm flipV="1">
            <a:off x="1104181" y="2113472"/>
            <a:ext cx="2984740" cy="500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D22811-3F51-C9EC-E8E3-126A6E065275}"/>
              </a:ext>
            </a:extLst>
          </p:cNvPr>
          <p:cNvCxnSpPr/>
          <p:nvPr/>
        </p:nvCxnSpPr>
        <p:spPr>
          <a:xfrm flipV="1">
            <a:off x="6978770" y="2363638"/>
            <a:ext cx="3019245" cy="776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7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566</Words>
  <Application>Microsoft Office PowerPoint</Application>
  <PresentationFormat>Widescreen</PresentationFormat>
  <Paragraphs>77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Google Sans</vt:lpstr>
      <vt:lpstr>Times New Roman</vt:lpstr>
      <vt:lpstr>office theme</vt:lpstr>
      <vt:lpstr>Meeting -05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Sai Sriram Duddu</cp:lastModifiedBy>
  <cp:revision>218</cp:revision>
  <dcterms:created xsi:type="dcterms:W3CDTF">2025-01-07T09:40:34Z</dcterms:created>
  <dcterms:modified xsi:type="dcterms:W3CDTF">2025-01-15T14:05:14Z</dcterms:modified>
</cp:coreProperties>
</file>