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F5DA-B91A-3D4E-B0E6-84BD870E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8F432-930A-7C43-A945-C99A2078E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3CCF-78E2-414F-8F04-656F0980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966-2C08-3146-BAF4-9C22A4EF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95EA-2C42-0745-9C5A-03B35971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B38F-06FA-1B40-B90F-3DE1F72F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E123-7C03-E64B-A4B5-C43AF77F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92B3-7C55-F84F-9E33-F5756020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A612-4BFE-674E-A505-7C1984AA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1AE6-640B-924E-BE0C-AEA2FD3C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D6527-95FC-5141-B6FA-29617AFF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468B9-0124-2C41-9F4D-6B312D9D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288F-C12C-134B-A79E-57B0322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3B14-73FE-5049-9CB0-64558355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6EFA-9224-D04D-B564-698BFCA7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7BD3-2577-FC4D-A4A9-80F6B729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2AC5-EF4A-9040-9DEC-C6602941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526C-6488-3B47-A1DC-447AF159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A91-D762-AD40-8948-1C688413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1652-63AF-D14C-AEA8-24AB095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06A9-1992-794A-9F53-8EFBA113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854C-02AE-394F-BC1F-A267445F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0858-C40B-C744-A14A-78188031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A746-A1B4-9148-8104-E01F4794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FC41-3662-3E4A-A17E-852DA6F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C35C-4ABD-3C45-93C9-D10908BA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85C2-ED7E-1D40-B31F-B7E042B1C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C48E0-C70B-2F4E-BD6F-A75CF91B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10D1-90EC-EF4B-9A11-78D4EB77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CCD1-9CBC-DE4F-82E7-816C32C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B47D9-B521-9140-A943-A58DBADD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39F5-4540-164C-835B-101D81BD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FDDE-5A5F-3C42-9D16-35911459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419D-765E-7347-A441-A57D93AB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F4813-0615-E148-B6E5-76575AAE9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11C65-0398-9D48-B919-66ACA8410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CED69-36D8-BB41-8890-51E35C9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F7A-58EC-9243-AFB8-29DD0633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8FEBC-15D7-2647-B792-D3C6695D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45E7-9752-AF4E-909B-ADEBBE3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021DE-AD08-2040-B989-84C1DF7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F7B94-9A77-B149-81DC-839F4C98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51D7-67BD-2640-92BC-1EE0180F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1F14F-AAE7-3747-B230-7DA16A64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D5538-93C4-5C43-9007-C5E522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E675C-B7C9-474D-A143-75A2CDB6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E94C-17B3-F545-B067-9587730F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36C7-4010-E144-BE67-E2207380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64A52-503D-414D-9EB1-69A1A8E7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62D6-5956-D143-B783-A24D4E85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F4FA-7556-B146-8DB8-FAE52BCB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F5DA-0266-F847-BC77-E38381C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AEFC-D53D-5C48-AC83-CB75662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1B964-240F-BB45-B5FD-438A9BBCA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2D649-764C-9C44-8D75-C270CDE7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9B43-EB0D-8B45-BCDA-2601E7EC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DCF9A-6BB4-F546-A33E-BB34D054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81C6-EFCC-9941-A01D-3A58D33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1A316-CE3C-DB4C-8E72-FE4322E1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D340-97F1-2E4D-AEC4-EB487F3A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1530-D546-8D48-873D-DAF760A10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7BA2-F310-2349-9B1C-BB5E500F5D1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9311-B2C2-3245-8AA1-AA977296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368E-360D-2242-BE15-89509F41B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B9DE-B664-3F4B-A7C5-B697EB1F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E0B5-737B-F14D-B615-9878434AF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EEEC5-655B-8649-9294-B29634721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D8F20-BC62-3940-904B-381A50CD5A68}"/>
              </a:ext>
            </a:extLst>
          </p:cNvPr>
          <p:cNvSpPr txBox="1"/>
          <p:nvPr/>
        </p:nvSpPr>
        <p:spPr>
          <a:xfrm>
            <a:off x="3844031" y="2032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E3BA-134D-3944-BADE-F6343B660A93}"/>
              </a:ext>
            </a:extLst>
          </p:cNvPr>
          <p:cNvSpPr/>
          <p:nvPr/>
        </p:nvSpPr>
        <p:spPr>
          <a:xfrm>
            <a:off x="1135739" y="1193224"/>
            <a:ext cx="2514463" cy="17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All Pdf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56C41-674F-DC48-A428-26CED7D67E2B}"/>
              </a:ext>
            </a:extLst>
          </p:cNvPr>
          <p:cNvSpPr/>
          <p:nvPr/>
        </p:nvSpPr>
        <p:spPr>
          <a:xfrm>
            <a:off x="5518952" y="1193224"/>
            <a:ext cx="2514463" cy="174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my entities ( all you have given 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EF78AE-B115-7149-871E-4C2F694F026B}"/>
              </a:ext>
            </a:extLst>
          </p:cNvPr>
          <p:cNvCxnSpPr/>
          <p:nvPr/>
        </p:nvCxnSpPr>
        <p:spPr>
          <a:xfrm>
            <a:off x="4030462" y="2072115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A82C0-F9D4-904F-A26D-C426E1E82BAE}"/>
              </a:ext>
            </a:extLst>
          </p:cNvPr>
          <p:cNvCxnSpPr/>
          <p:nvPr/>
        </p:nvCxnSpPr>
        <p:spPr>
          <a:xfrm>
            <a:off x="8284346" y="1914946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FCFC0F-364B-F646-9AD3-B38FEBEFD690}"/>
              </a:ext>
            </a:extLst>
          </p:cNvPr>
          <p:cNvSpPr/>
          <p:nvPr/>
        </p:nvSpPr>
        <p:spPr>
          <a:xfrm>
            <a:off x="9902165" y="1122203"/>
            <a:ext cx="1740023" cy="17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 – No </a:t>
            </a:r>
            <a:r>
              <a:rPr lang="en-US" dirty="0" err="1"/>
              <a:t>sql</a:t>
            </a:r>
            <a:r>
              <a:rPr lang="en-US" dirty="0"/>
              <a:t> – Jason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FA307-171B-0A4E-B228-4E4172517957}"/>
              </a:ext>
            </a:extLst>
          </p:cNvPr>
          <p:cNvSpPr txBox="1"/>
          <p:nvPr/>
        </p:nvSpPr>
        <p:spPr>
          <a:xfrm>
            <a:off x="10127722" y="4196465"/>
            <a:ext cx="17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5DD99-F35D-3342-9DA2-36C15550E1F3}"/>
              </a:ext>
            </a:extLst>
          </p:cNvPr>
          <p:cNvCxnSpPr>
            <a:cxnSpLocks/>
          </p:cNvCxnSpPr>
          <p:nvPr/>
        </p:nvCxnSpPr>
        <p:spPr>
          <a:xfrm>
            <a:off x="10793494" y="3098306"/>
            <a:ext cx="0" cy="105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EE3BA-134D-3944-BADE-F6343B660A93}"/>
              </a:ext>
            </a:extLst>
          </p:cNvPr>
          <p:cNvSpPr/>
          <p:nvPr/>
        </p:nvSpPr>
        <p:spPr>
          <a:xfrm>
            <a:off x="1245777" y="1115248"/>
            <a:ext cx="2294054" cy="166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All Pdf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56C41-674F-DC48-A428-26CED7D67E2B}"/>
              </a:ext>
            </a:extLst>
          </p:cNvPr>
          <p:cNvSpPr/>
          <p:nvPr/>
        </p:nvSpPr>
        <p:spPr>
          <a:xfrm>
            <a:off x="5521609" y="1273123"/>
            <a:ext cx="2514463" cy="47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 in Table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EF78AE-B115-7149-871E-4C2F694F026B}"/>
              </a:ext>
            </a:extLst>
          </p:cNvPr>
          <p:cNvCxnSpPr/>
          <p:nvPr/>
        </p:nvCxnSpPr>
        <p:spPr>
          <a:xfrm>
            <a:off x="4012706" y="1947938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A82C0-F9D4-904F-A26D-C426E1E82BAE}"/>
              </a:ext>
            </a:extLst>
          </p:cNvPr>
          <p:cNvCxnSpPr/>
          <p:nvPr/>
        </p:nvCxnSpPr>
        <p:spPr>
          <a:xfrm>
            <a:off x="8284346" y="1914946"/>
            <a:ext cx="124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FCFC0F-364B-F646-9AD3-B38FEBEFD690}"/>
              </a:ext>
            </a:extLst>
          </p:cNvPr>
          <p:cNvSpPr/>
          <p:nvPr/>
        </p:nvSpPr>
        <p:spPr>
          <a:xfrm>
            <a:off x="9902165" y="1122203"/>
            <a:ext cx="1740023" cy="17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 – No </a:t>
            </a:r>
            <a:r>
              <a:rPr lang="en-US" dirty="0" err="1"/>
              <a:t>sql</a:t>
            </a:r>
            <a:r>
              <a:rPr lang="en-US" dirty="0"/>
              <a:t> – Jason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FA307-171B-0A4E-B228-4E4172517957}"/>
              </a:ext>
            </a:extLst>
          </p:cNvPr>
          <p:cNvSpPr txBox="1"/>
          <p:nvPr/>
        </p:nvSpPr>
        <p:spPr>
          <a:xfrm>
            <a:off x="10127722" y="4196465"/>
            <a:ext cx="174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5DD99-F35D-3342-9DA2-36C15550E1F3}"/>
              </a:ext>
            </a:extLst>
          </p:cNvPr>
          <p:cNvCxnSpPr>
            <a:cxnSpLocks/>
          </p:cNvCxnSpPr>
          <p:nvPr/>
        </p:nvCxnSpPr>
        <p:spPr>
          <a:xfrm>
            <a:off x="10793494" y="3098306"/>
            <a:ext cx="0" cy="105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54577B4-0115-E94B-A0AC-E4FBA5CEB5EC}"/>
              </a:ext>
            </a:extLst>
          </p:cNvPr>
          <p:cNvSpPr/>
          <p:nvPr/>
        </p:nvSpPr>
        <p:spPr>
          <a:xfrm>
            <a:off x="5521610" y="1994845"/>
            <a:ext cx="2514462" cy="53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 in Text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422BD-40C3-8B41-88E6-F71887DF1A1D}"/>
              </a:ext>
            </a:extLst>
          </p:cNvPr>
          <p:cNvSpPr/>
          <p:nvPr/>
        </p:nvSpPr>
        <p:spPr>
          <a:xfrm>
            <a:off x="1733747" y="4371146"/>
            <a:ext cx="1318114" cy="140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 (Original pdf )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6CA4A1-0696-0F44-916E-6E68D12CEF27}"/>
              </a:ext>
            </a:extLst>
          </p:cNvPr>
          <p:cNvCxnSpPr>
            <a:cxnSpLocks/>
          </p:cNvCxnSpPr>
          <p:nvPr/>
        </p:nvCxnSpPr>
        <p:spPr>
          <a:xfrm flipV="1">
            <a:off x="2392804" y="3214372"/>
            <a:ext cx="0" cy="98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EC39AD-455B-604B-A779-D9FDEF4FA2A5}"/>
              </a:ext>
            </a:extLst>
          </p:cNvPr>
          <p:cNvSpPr txBox="1"/>
          <p:nvPr/>
        </p:nvSpPr>
        <p:spPr>
          <a:xfrm>
            <a:off x="5775512" y="652584"/>
            <a:ext cx="200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Extractions in pdfs </a:t>
            </a:r>
          </a:p>
        </p:txBody>
      </p:sp>
    </p:spTree>
    <p:extLst>
      <p:ext uri="{BB962C8B-B14F-4D97-AF65-F5344CB8AC3E}">
        <p14:creationId xmlns:p14="http://schemas.microsoft.com/office/powerpoint/2010/main" val="73545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Extraction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</dc:title>
  <dc:creator>SUDESH K KRISHNAMOORTHY</dc:creator>
  <cp:lastModifiedBy>SUDESH K KRISHNAMOORTHY</cp:lastModifiedBy>
  <cp:revision>1</cp:revision>
  <dcterms:created xsi:type="dcterms:W3CDTF">2020-05-11T15:18:24Z</dcterms:created>
  <dcterms:modified xsi:type="dcterms:W3CDTF">2020-05-11T15:27:17Z</dcterms:modified>
</cp:coreProperties>
</file>