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5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8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1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0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8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2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3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9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40C5-32B5-4071-A7E2-67C824CC16A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Sriramulu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GIT 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Sriramulu </vt:lpstr>
      <vt:lpstr>GIT 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Sriramulu </dc:title>
  <dc:creator>DELL</dc:creator>
  <cp:lastModifiedBy>DELL</cp:lastModifiedBy>
  <cp:revision>2</cp:revision>
  <dcterms:created xsi:type="dcterms:W3CDTF">2022-01-20T14:46:05Z</dcterms:created>
  <dcterms:modified xsi:type="dcterms:W3CDTF">2022-01-24T04:49:12Z</dcterms:modified>
</cp:coreProperties>
</file>