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15" r:id="rId1"/>
  </p:sldMasterIdLst>
  <p:notesMasterIdLst>
    <p:notesMasterId r:id="rId20"/>
  </p:notesMasterIdLst>
  <p:sldIdLst>
    <p:sldId id="256" r:id="rId2"/>
    <p:sldId id="260" r:id="rId3"/>
    <p:sldId id="268" r:id="rId4"/>
    <p:sldId id="270" r:id="rId5"/>
    <p:sldId id="257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4" r:id="rId15"/>
    <p:sldId id="291" r:id="rId16"/>
    <p:sldId id="292" r:id="rId17"/>
    <p:sldId id="29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132"/>
  </p:normalViewPr>
  <p:slideViewPr>
    <p:cSldViewPr snapToGrid="0">
      <p:cViewPr varScale="1">
        <p:scale>
          <a:sx n="63" d="100"/>
          <a:sy n="63" d="100"/>
        </p:scale>
        <p:origin x="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937E-F26B-434A-825F-5B561D9A538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12C52-829A-4F66-8815-ABC4C8CB6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1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3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4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6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6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8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8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11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6427842-486C-3947-9BC0-23F128B9B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16490" r="-1" b="12530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12CD-0505-0744-99E9-964CBFD8D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MID PROJECT</a:t>
            </a:r>
            <a:br>
              <a:rPr lang="en-US" sz="5100" dirty="0"/>
            </a:br>
            <a:r>
              <a:rPr lang="en-US" sz="5100" dirty="0"/>
              <a:t>REDESIGN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3A05E-45A7-FD92-FF29-EB0EE3373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- 28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SRIRAM UPPADA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550519"/>
            <a:ext cx="9291215" cy="1049235"/>
          </a:xfrm>
        </p:spPr>
        <p:txBody>
          <a:bodyPr/>
          <a:lstStyle/>
          <a:p>
            <a:pPr algn="ctr"/>
            <a:r>
              <a:rPr lang="en-US" dirty="0"/>
              <a:t>3. REDESIGNED REPRESENTATION - 1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985FCC8-5242-FFBF-18F2-1AACC546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" y="1414130"/>
            <a:ext cx="11706447" cy="5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2" y="652119"/>
            <a:ext cx="9291215" cy="1049235"/>
          </a:xfrm>
        </p:spPr>
        <p:txBody>
          <a:bodyPr/>
          <a:lstStyle/>
          <a:p>
            <a:pPr algn="ctr"/>
            <a:r>
              <a:rPr lang="en-US" dirty="0"/>
              <a:t>3. REDESIGNED REPRESENTATION - 2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92B58-9B14-EA65-522F-05964CE0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2" y="1464845"/>
            <a:ext cx="11741257" cy="51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4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EB729DC-0764-8D13-A7C8-4328478C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891" r="-1" b="10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3DDB5-7FBE-86DC-653F-1A48C1B4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419" y="187925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600" dirty="0"/>
              <a:t>DATASET OF SLEEP HEALTH AND LIFESTYLE DATA</a:t>
            </a:r>
          </a:p>
        </p:txBody>
      </p:sp>
    </p:spTree>
    <p:extLst>
      <p:ext uri="{BB962C8B-B14F-4D97-AF65-F5344CB8AC3E}">
        <p14:creationId xmlns:p14="http://schemas.microsoft.com/office/powerpoint/2010/main" val="9296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BD03-1DD1-ECCF-9C56-8485FCFEA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3300-EEE7-95F3-A190-5A296E26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17539"/>
            <a:ext cx="8596668" cy="1187651"/>
          </a:xfrm>
        </p:spPr>
        <p:txBody>
          <a:bodyPr>
            <a:normAutofit/>
          </a:bodyPr>
          <a:lstStyle/>
          <a:p>
            <a:r>
              <a:rPr lang="en-US" sz="3200" dirty="0"/>
              <a:t>SLEEP HEALTH AND LIFESTYLE DATA DATASET OF THE ORIGINAL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567AE-1B76-7B9C-3F71-A00C1228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1405190"/>
            <a:ext cx="11877040" cy="53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4F3DB-B7A0-D56A-5E0E-F18D7571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B8671DFC-7D3C-BB6A-8E19-419EF3A00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546" r="-1" b="45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BE888-8938-4B42-F2B4-4A34D2F5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463" y="183861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600" dirty="0"/>
              <a:t>ORIGINAL  AND REDESIGNED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792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580999"/>
            <a:ext cx="9291215" cy="1049235"/>
          </a:xfrm>
        </p:spPr>
        <p:txBody>
          <a:bodyPr/>
          <a:lstStyle/>
          <a:p>
            <a:pPr algn="ctr"/>
            <a:r>
              <a:rPr lang="en-US" dirty="0"/>
              <a:t>4. ORIGINAL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851CE-318D-60A3-3FE4-3E769A5F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6" y="1432560"/>
            <a:ext cx="11893914" cy="51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81" y="601319"/>
            <a:ext cx="9291215" cy="1049235"/>
          </a:xfrm>
        </p:spPr>
        <p:txBody>
          <a:bodyPr/>
          <a:lstStyle/>
          <a:p>
            <a:pPr algn="ctr"/>
            <a:r>
              <a:rPr lang="en-US" dirty="0"/>
              <a:t>4. REDESIGNED REPRESENTATION- 1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C2ABF-DFE0-4A07-E9A8-D578DA33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8" y="1473200"/>
            <a:ext cx="11932942" cy="51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83" y="662279"/>
            <a:ext cx="9291215" cy="1049235"/>
          </a:xfrm>
        </p:spPr>
        <p:txBody>
          <a:bodyPr/>
          <a:lstStyle/>
          <a:p>
            <a:pPr algn="ctr"/>
            <a:r>
              <a:rPr lang="en-US" dirty="0"/>
              <a:t>4. REDESIGNED REPRESENTATION- 2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05D7E-939C-6A8E-16C4-FF17D371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2" y="1442720"/>
            <a:ext cx="11902018" cy="51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65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39515-6474-492F-ACBD-42B43852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C7114109-E7E6-471D-5FB2-FFEF1E3A2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891" r="-1" b="106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979AE-678B-A475-B95A-00897670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463" y="154397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6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EB729DC-0764-8D13-A7C8-4328478C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891" r="-1" b="106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3DDB5-7FBE-86DC-653F-1A48C1B4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33" y="1605281"/>
            <a:ext cx="10450735" cy="276352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DATASET OF PLACEMENTS DATA </a:t>
            </a:r>
            <a:br>
              <a:rPr lang="en-US" sz="6600" dirty="0"/>
            </a:br>
            <a:r>
              <a:rPr lang="en-US" sz="6600" dirty="0"/>
              <a:t> OF FULL CLASS</a:t>
            </a:r>
          </a:p>
        </p:txBody>
      </p:sp>
    </p:spTree>
    <p:extLst>
      <p:ext uri="{BB962C8B-B14F-4D97-AF65-F5344CB8AC3E}">
        <p14:creationId xmlns:p14="http://schemas.microsoft.com/office/powerpoint/2010/main" val="35757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BD03-1DD1-ECCF-9C56-8485FCFEA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3300-EEE7-95F3-A190-5A296E26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906" y="172720"/>
            <a:ext cx="8596668" cy="1401011"/>
          </a:xfrm>
        </p:spPr>
        <p:txBody>
          <a:bodyPr>
            <a:normAutofit/>
          </a:bodyPr>
          <a:lstStyle/>
          <a:p>
            <a:r>
              <a:rPr lang="en-US" sz="3200" dirty="0"/>
              <a:t>PLACEMENTS DATA OF FULL CLASS DATASET -- OF THE ORIGINAL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36079-5BB8-94CC-BAAB-272D3CB8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333634"/>
            <a:ext cx="11856720" cy="54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4F3DB-B7A0-D56A-5E0E-F18D7571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B8671DFC-7D3C-BB6A-8E19-419EF3A00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546" r="-1" b="452"/>
          <a:stretch/>
        </p:blipFill>
        <p:spPr>
          <a:xfrm>
            <a:off x="-1" y="-30480"/>
            <a:ext cx="12192000" cy="6893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BE888-8938-4B42-F2B4-4A34D2F5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462" y="1873804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600" dirty="0"/>
              <a:t>ORIGINAL  AND REDESIGNED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2738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ORIGINAL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A9646-70D5-E6CC-E437-F6A2E33A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0" y="1518072"/>
            <a:ext cx="11792730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86301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1. REDESIGNED REPRESENTATION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6D5E72-71B7-11E9-F5EB-57BDC83F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5" y="1512016"/>
            <a:ext cx="11791870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ORIGINAL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983F0-A5C0-6025-811B-EDB191D6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" y="1544320"/>
            <a:ext cx="11976786" cy="51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0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62279"/>
            <a:ext cx="9291215" cy="1049235"/>
          </a:xfrm>
        </p:spPr>
        <p:txBody>
          <a:bodyPr/>
          <a:lstStyle/>
          <a:p>
            <a:pPr algn="ctr"/>
            <a:r>
              <a:rPr lang="en-US" dirty="0"/>
              <a:t>2. REDESIGNED REPRESENTATION</a:t>
            </a:r>
          </a:p>
        </p:txBody>
      </p:sp>
      <p:pic>
        <p:nvPicPr>
          <p:cNvPr id="5" name="Picture 4" descr="A graph showing a number of squares">
            <a:extLst>
              <a:ext uri="{FF2B5EF4-FFF2-40B4-BE49-F238E27FC236}">
                <a16:creationId xmlns:a16="http://schemas.microsoft.com/office/drawing/2014/main" id="{96FC0FC9-43EA-9FC0-802A-B8C6D3EC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571307"/>
            <a:ext cx="11755120" cy="51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1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B0F-584F-911B-E29E-6920AEDA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ORIGINAL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CD19F-9F22-B8C0-954C-15558130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584960"/>
            <a:ext cx="11968480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198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104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Rockwell</vt:lpstr>
      <vt:lpstr>Times New Roman</vt:lpstr>
      <vt:lpstr>Gallery</vt:lpstr>
      <vt:lpstr>MID PROJECT REDESIGN PROJECT</vt:lpstr>
      <vt:lpstr>DATASET OF PLACEMENTS DATA   OF FULL CLASS</vt:lpstr>
      <vt:lpstr>PLACEMENTS DATA OF FULL CLASS DATASET -- OF THE ORIGINAL GRAPH</vt:lpstr>
      <vt:lpstr>ORIGINAL  AND REDESIGNED REPRESENTATIONS</vt:lpstr>
      <vt:lpstr>1. ORIGINAL REPRESENTATION</vt:lpstr>
      <vt:lpstr>1. REDESIGNED REPRESENTATION</vt:lpstr>
      <vt:lpstr>2. ORIGINAL REPRESENTATION</vt:lpstr>
      <vt:lpstr>2. REDESIGNED REPRESENTATION</vt:lpstr>
      <vt:lpstr>3. ORIGINAL REPRESENTATION</vt:lpstr>
      <vt:lpstr>3. REDESIGNED REPRESENTATION - 1</vt:lpstr>
      <vt:lpstr>3. REDESIGNED REPRESENTATION - 2</vt:lpstr>
      <vt:lpstr>DATASET OF SLEEP HEALTH AND LIFESTYLE DATA</vt:lpstr>
      <vt:lpstr>SLEEP HEALTH AND LIFESTYLE DATA DATASET OF THE ORIGINAL GRAPH</vt:lpstr>
      <vt:lpstr>ORIGINAL  AND REDESIGNED REPRESENTATIONS</vt:lpstr>
      <vt:lpstr>4. ORIGINAL REPRESENTATION</vt:lpstr>
      <vt:lpstr>4. REDESIGNED REPRESENTATION- 1</vt:lpstr>
      <vt:lpstr>4. REDESIGNED REPRESENTATION- 2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PROJECT REDESIGN OF GRAPHICAL REPRESENTATION</dc:title>
  <dc:creator>Sai Bhaskara Ganesh Gandi</dc:creator>
  <cp:lastModifiedBy>Sree Ram Uppada</cp:lastModifiedBy>
  <cp:revision>29</cp:revision>
  <dcterms:created xsi:type="dcterms:W3CDTF">2024-03-06T04:00:45Z</dcterms:created>
  <dcterms:modified xsi:type="dcterms:W3CDTF">2024-03-11T17:23:38Z</dcterms:modified>
</cp:coreProperties>
</file>