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64" r:id="rId2"/>
    <p:sldId id="258" r:id="rId3"/>
    <p:sldId id="266" r:id="rId4"/>
    <p:sldId id="271" r:id="rId5"/>
    <p:sldId id="272" r:id="rId6"/>
    <p:sldId id="278" r:id="rId7"/>
    <p:sldId id="279" r:id="rId8"/>
    <p:sldId id="274" r:id="rId9"/>
    <p:sldId id="273" r:id="rId10"/>
    <p:sldId id="277" r:id="rId11"/>
    <p:sldId id="280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A9BF-6BA3-46EC-8A17-78B0B3D60B4A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9F7AC-4E63-4268-AE07-18078EC6DF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9F7AC-4E63-4268-AE07-18078EC6DF0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9F7AC-4E63-4268-AE07-18078EC6DF0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0021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0F26-61A3-453A-B2B3-0698E80D3AAE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C265A-1062-48CD-8E15-28E8D24E48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0F26-61A3-453A-B2B3-0698E80D3AAE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C265A-1062-48CD-8E15-28E8D24E48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0F26-61A3-453A-B2B3-0698E80D3AAE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C265A-1062-48CD-8E15-28E8D24E48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0F26-61A3-453A-B2B3-0698E80D3AAE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C265A-1062-48CD-8E15-28E8D24E48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0F26-61A3-453A-B2B3-0698E80D3AAE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C265A-1062-48CD-8E15-28E8D24E48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0F26-61A3-453A-B2B3-0698E80D3AAE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C265A-1062-48CD-8E15-28E8D24E48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0F26-61A3-453A-B2B3-0698E80D3AAE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C265A-1062-48CD-8E15-28E8D24E48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0F26-61A3-453A-B2B3-0698E80D3AAE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C265A-1062-48CD-8E15-28E8D24E48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0F26-61A3-453A-B2B3-0698E80D3AAE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C265A-1062-48CD-8E15-28E8D24E48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0F26-61A3-453A-B2B3-0698E80D3AAE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C265A-1062-48CD-8E15-28E8D24E48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0F26-61A3-453A-B2B3-0698E80D3AAE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1BC265A-1062-48CD-8E15-28E8D24E4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C760F26-61A3-453A-B2B3-0698E80D3AAE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1BC265A-1062-48CD-8E15-28E8D24E481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827069"/>
            <a:ext cx="8229600" cy="786246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ULTRA SONIC BLIND STICK</a:t>
            </a:r>
            <a:b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Third Eye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143000" y="3505200"/>
            <a:ext cx="6019800" cy="1066800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Under the guidance of :</a:t>
            </a: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Mr.K.Bhaskar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Assistant Professor, Department of CSE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3" name="Picture 7" descr="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8550" y="1765917"/>
            <a:ext cx="1866900" cy="1521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4743850"/>
            <a:ext cx="853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           Submitted by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V.SRIRAM (16481A05M7)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7D5ECC-B461-46F1-A94A-1015A21B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43891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C468F00-C1F7-42B2-9C54-0636F83EFD8D}"/>
              </a:ext>
            </a:extLst>
          </p:cNvPr>
          <p:cNvSpPr txBox="1"/>
          <p:nvPr/>
        </p:nvSpPr>
        <p:spPr>
          <a:xfrm>
            <a:off x="1428728" y="2214554"/>
            <a:ext cx="636052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void setup() {</a:t>
            </a:r>
          </a:p>
          <a:p>
            <a:r>
              <a:rPr lang="en-US" sz="2400" dirty="0"/>
              <a:t>  // put your setup code here, to run once:</a:t>
            </a:r>
          </a:p>
          <a:p>
            <a:endParaRPr lang="en-US" sz="2400" dirty="0"/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void loop() {</a:t>
            </a:r>
          </a:p>
          <a:p>
            <a:r>
              <a:rPr lang="en-US" sz="2400" dirty="0"/>
              <a:t>  // put your main code here, to run repeatedly:</a:t>
            </a:r>
          </a:p>
          <a:p>
            <a:endParaRPr lang="en-US" sz="2400" dirty="0"/>
          </a:p>
          <a:p>
            <a:r>
              <a:rPr lang="en-US" sz="24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D6122D5-F512-4B07-AC85-BA3DF49B4FE6}"/>
              </a:ext>
            </a:extLst>
          </p:cNvPr>
          <p:cNvSpPr txBox="1"/>
          <p:nvPr/>
        </p:nvSpPr>
        <p:spPr>
          <a:xfrm>
            <a:off x="1500166" y="1285860"/>
            <a:ext cx="4522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Arduino Code Structure:</a:t>
            </a:r>
          </a:p>
        </p:txBody>
      </p:sp>
    </p:spTree>
    <p:extLst>
      <p:ext uri="{BB962C8B-B14F-4D97-AF65-F5344CB8AC3E}">
        <p14:creationId xmlns:p14="http://schemas.microsoft.com/office/powerpoint/2010/main" xmlns="" val="1606028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p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914" y="51916"/>
            <a:ext cx="8564171" cy="67541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7A23BE-FF35-4FFA-8DCF-33AAEE842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2857500"/>
            <a:ext cx="8305800" cy="1143000"/>
          </a:xfrm>
        </p:spPr>
        <p:txBody>
          <a:bodyPr>
            <a:noAutofit/>
          </a:bodyPr>
          <a:lstStyle/>
          <a:p>
            <a:r>
              <a:rPr lang="en-US" sz="6000" dirty="0"/>
              <a:t>Thank</a:t>
            </a:r>
            <a:br>
              <a:rPr lang="en-US" sz="6000" dirty="0"/>
            </a:br>
            <a:r>
              <a:rPr lang="en-US" sz="6000" dirty="0"/>
              <a:t>          You</a:t>
            </a:r>
          </a:p>
        </p:txBody>
      </p:sp>
    </p:spTree>
    <p:extLst>
      <p:ext uri="{BB962C8B-B14F-4D97-AF65-F5344CB8AC3E}">
        <p14:creationId xmlns:p14="http://schemas.microsoft.com/office/powerpoint/2010/main" xmlns="" val="216018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1219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88532"/>
            <a:ext cx="8077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For a visually impaired persons problems get worse when there is an obstacle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 front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of them 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Our project provide a smart ultrasonic aid for blind people. The system is intended to provide overall measures – Artificial vision and object detection.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Ultrasonic sensors are used to calculate distance of the obstacles around the blind person to guide the user towards the available path.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Similarly moisture sensor and LDR sensors are used to detect liquid on the floor and lights in the room respectively.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880646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838200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752600"/>
            <a:ext cx="73152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aim of the overall system is to provide a low cost and efficient navigation aid for a visually impaired person who gets a sense of artificial vision by providing information about the environmental scenario of static and dynamic objects around them.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With the help of this project , visually impaired persons can find it easy in detecting various obstacles around them.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outcome of this project to delivered by sequence of voice sounds which the person can hear.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CD6CA8-C632-4AC9-9E5D-B640CD1D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81991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RELATED WORK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0AD9BEA-6FE9-460D-AADF-72ADC0A072FA}"/>
              </a:ext>
            </a:extLst>
          </p:cNvPr>
          <p:cNvSpPr txBox="1"/>
          <p:nvPr/>
        </p:nvSpPr>
        <p:spPr>
          <a:xfrm>
            <a:off x="990600" y="1905000"/>
            <a:ext cx="68580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all the components to form a circuit.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code into a microcontroller.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Calibrating the Ultrasonic sensor.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Calibrating the Moisture sensor.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Calibrating the LDR.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Calibrating the RF remote.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Calibrating the audio play back module.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Attaching the circuit to the walking stick.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758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51ABC3-FE91-4DB3-AA6D-29AFA2513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85800"/>
            <a:ext cx="8305800" cy="5334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3D5D7EA-2403-4C5A-9ED2-941134005DDA}"/>
              </a:ext>
            </a:extLst>
          </p:cNvPr>
          <p:cNvSpPr txBox="1"/>
          <p:nvPr/>
        </p:nvSpPr>
        <p:spPr>
          <a:xfrm>
            <a:off x="1214414" y="1625798"/>
            <a:ext cx="70866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 smart blind stick</a:t>
            </a: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Components used: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200" dirty="0"/>
              <a:t>  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Arduino Uno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2)Ultrasonic sensor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3)Moisture Sensor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4)LDR sensor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5)Arduino voice playback module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6)Speaker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7)Arduino IDE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8)RF Transmitter and receiver.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047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rduin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596" y="1071546"/>
            <a:ext cx="3103777" cy="17073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00496" y="1285860"/>
            <a:ext cx="3786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Arduino UNO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Arduino Uno is a microcontroller board based on the ATmega328 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APR33A3 VOICE PROCESS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2928934"/>
            <a:ext cx="2768515" cy="17859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29058" y="2857496"/>
            <a:ext cx="49292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APR33Avoice processor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APR33A series are powerful audio processor along with high performance audio analog-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to-digital converters (ADCs) and digital-to- analog converters (DACs).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rf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5786" y="4833924"/>
            <a:ext cx="2428891" cy="20240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57620" y="4857760"/>
            <a:ext cx="49292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RF 433 MHz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 RF module (radio frequency module) is a (usually) small electronic circuit used to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transmit and/or receive radio signals on one of a number of carrier frequencies.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ltrasonic-sens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071546"/>
            <a:ext cx="2500330" cy="17851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14678" y="1285860"/>
            <a:ext cx="5143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 </a:t>
            </a:r>
            <a:r>
              <a:rPr lang="en-IN" b="1" dirty="0" smtClean="0"/>
              <a:t>Ultrasonic sensor</a:t>
            </a:r>
          </a:p>
          <a:p>
            <a:r>
              <a:rPr lang="en-IN" dirty="0" smtClean="0"/>
              <a:t>An Ultrasonic sensor is a device that can measure the distance to an object by using sound waves. It measures distance by sending out a sound wave at a specific frequency</a:t>
            </a:r>
            <a:endParaRPr lang="en-IN" dirty="0"/>
          </a:p>
        </p:txBody>
      </p:sp>
      <p:pic>
        <p:nvPicPr>
          <p:cNvPr id="5" name="Picture 4" descr="LD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910" y="2928934"/>
            <a:ext cx="1785950" cy="1785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57554" y="3143248"/>
            <a:ext cx="4929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LDR</a:t>
            </a:r>
            <a:r>
              <a:rPr lang="en-IN" dirty="0" smtClean="0"/>
              <a:t> </a:t>
            </a:r>
          </a:p>
          <a:p>
            <a:r>
              <a:rPr lang="en-IN" dirty="0" smtClean="0"/>
              <a:t>An LDR is a component that has a ( variable) resistance that changes with the light intensity that falls upon it. </a:t>
            </a:r>
            <a:endParaRPr lang="en-IN" dirty="0"/>
          </a:p>
        </p:txBody>
      </p:sp>
      <p:pic>
        <p:nvPicPr>
          <p:cNvPr id="7" name="Picture 6" descr="moist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034" y="4714884"/>
            <a:ext cx="1785950" cy="1785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28992" y="4857760"/>
            <a:ext cx="4929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Moisture sensor</a:t>
            </a:r>
          </a:p>
          <a:p>
            <a:r>
              <a:rPr lang="en-US" dirty="0" smtClean="0"/>
              <a:t>Moisture sensor is used to detect the water or any type of liquids present on the floor.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518947-6B04-4FDF-981C-65CD60956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51511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D40461D-4E3F-4637-9117-52074893D433}"/>
              </a:ext>
            </a:extLst>
          </p:cNvPr>
          <p:cNvSpPr txBox="1"/>
          <p:nvPr/>
        </p:nvSpPr>
        <p:spPr>
          <a:xfrm>
            <a:off x="785786" y="1428736"/>
            <a:ext cx="5062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Assemble and Code at each stage</a:t>
            </a:r>
            <a:r>
              <a:rPr lang="en-US" sz="2800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46E12FE-13EB-41CA-BC92-8AB7970BC81D}"/>
              </a:ext>
            </a:extLst>
          </p:cNvPr>
          <p:cNvSpPr txBox="1"/>
          <p:nvPr/>
        </p:nvSpPr>
        <p:spPr>
          <a:xfrm>
            <a:off x="1214414" y="2214554"/>
            <a:ext cx="64008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First the circuits are connected to one another with the help of jumper wires.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The voices are recorded into the playback module.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The code for the functioning tasks of the sensors is written in Arduino IDE.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The code is compiled. If there are no errors then it uploaded to the Arduino UNO.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176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6D5471-62CA-4399-B42F-FF649E4F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SYSTEM ARCHITECTURE: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23EC274-8593-4432-B9BE-DBA315DC0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52550" y="2209800"/>
            <a:ext cx="6438900" cy="42358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782C42B-DD53-497D-B10E-C736DE87AA7A}"/>
              </a:ext>
            </a:extLst>
          </p:cNvPr>
          <p:cNvSpPr txBox="1"/>
          <p:nvPr/>
        </p:nvSpPr>
        <p:spPr>
          <a:xfrm>
            <a:off x="3200400" y="413595"/>
            <a:ext cx="350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628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649</TotalTime>
  <Words>472</Words>
  <Application>Microsoft Office PowerPoint</Application>
  <PresentationFormat>On-screen Show (4:3)</PresentationFormat>
  <Paragraphs>77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    ULTRA SONIC BLIND STICK                                             Third Eye</vt:lpstr>
      <vt:lpstr>Slide 2</vt:lpstr>
      <vt:lpstr>Slide 3</vt:lpstr>
      <vt:lpstr>              RELATED WORK</vt:lpstr>
      <vt:lpstr>                               METHODOLOGY</vt:lpstr>
      <vt:lpstr>Slide 6</vt:lpstr>
      <vt:lpstr>Slide 7</vt:lpstr>
      <vt:lpstr>                             </vt:lpstr>
      <vt:lpstr>SYSTEM ARCHITECTURE:</vt:lpstr>
      <vt:lpstr>                              </vt:lpstr>
      <vt:lpstr>Slide 11</vt:lpstr>
      <vt:lpstr>Thank          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Praneetha</dc:creator>
  <cp:lastModifiedBy>SRIRAM VELAGA</cp:lastModifiedBy>
  <cp:revision>62</cp:revision>
  <dcterms:created xsi:type="dcterms:W3CDTF">2017-12-06T15:51:58Z</dcterms:created>
  <dcterms:modified xsi:type="dcterms:W3CDTF">2019-06-25T02:50:12Z</dcterms:modified>
</cp:coreProperties>
</file>