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0"/>
  </p:notesMasterIdLst>
  <p:sldIdLst>
    <p:sldId id="268" r:id="rId2"/>
    <p:sldId id="271" r:id="rId3"/>
    <p:sldId id="265" r:id="rId4"/>
    <p:sldId id="272" r:id="rId5"/>
    <p:sldId id="273" r:id="rId6"/>
    <p:sldId id="281" r:id="rId7"/>
    <p:sldId id="274" r:id="rId8"/>
    <p:sldId id="282" r:id="rId9"/>
    <p:sldId id="259" r:id="rId10"/>
    <p:sldId id="275" r:id="rId11"/>
    <p:sldId id="258" r:id="rId12"/>
    <p:sldId id="260" r:id="rId13"/>
    <p:sldId id="276" r:id="rId14"/>
    <p:sldId id="279" r:id="rId15"/>
    <p:sldId id="280" r:id="rId16"/>
    <p:sldId id="278" r:id="rId17"/>
    <p:sldId id="269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F00BE-336A-4583-9995-A1AD5B151511}" type="datetimeFigureOut">
              <a:rPr lang="en-IN" smtClean="0"/>
              <a:pPr/>
              <a:t>29-05-2017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058FA-4BD4-4C68-A7B2-C1134A004F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12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Distance L = 1/2 × T × C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058FA-4BD4-4C68-A7B2-C1134A004F07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379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058FA-4BD4-4C68-A7B2-C1134A004F07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63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1DB3-0A4B-4262-97FC-ED59BF28AC1B}" type="datetimeFigureOut">
              <a:rPr lang="en-US" smtClean="0"/>
              <a:pPr/>
              <a:t>5/29/2017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1DB3-0A4B-4262-97FC-ED59BF28AC1B}" type="datetimeFigureOut">
              <a:rPr lang="en-US" smtClean="0"/>
              <a:pPr/>
              <a:t>5/29/2017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1DB3-0A4B-4262-97FC-ED59BF28AC1B}" type="datetimeFigureOut">
              <a:rPr lang="en-US" smtClean="0"/>
              <a:pPr/>
              <a:t>5/29/2017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1DB3-0A4B-4262-97FC-ED59BF28AC1B}" type="datetimeFigureOut">
              <a:rPr lang="en-US" smtClean="0"/>
              <a:pPr/>
              <a:t>5/29/2017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1DB3-0A4B-4262-97FC-ED59BF28AC1B}" type="datetimeFigureOut">
              <a:rPr lang="en-US" smtClean="0"/>
              <a:pPr/>
              <a:t>5/29/2017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1DB3-0A4B-4262-97FC-ED59BF28AC1B}" type="datetimeFigureOut">
              <a:rPr lang="en-US" smtClean="0"/>
              <a:pPr/>
              <a:t>5/29/2017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1DB3-0A4B-4262-97FC-ED59BF28AC1B}" type="datetimeFigureOut">
              <a:rPr lang="en-US" smtClean="0"/>
              <a:pPr/>
              <a:t>5/29/2017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1DB3-0A4B-4262-97FC-ED59BF28AC1B}" type="datetimeFigureOut">
              <a:rPr lang="en-US" smtClean="0"/>
              <a:pPr/>
              <a:t>5/29/2017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1DB3-0A4B-4262-97FC-ED59BF28AC1B}" type="datetimeFigureOut">
              <a:rPr lang="en-US" smtClean="0"/>
              <a:pPr/>
              <a:t>5/29/2017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1DB3-0A4B-4262-97FC-ED59BF28AC1B}" type="datetimeFigureOut">
              <a:rPr lang="en-US" smtClean="0"/>
              <a:pPr/>
              <a:t>5/29/2017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1DB3-0A4B-4262-97FC-ED59BF28AC1B}" type="datetimeFigureOut">
              <a:rPr lang="en-US" smtClean="0"/>
              <a:pPr/>
              <a:t>5/29/2017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41DB3-0A4B-4262-97FC-ED59BF28AC1B}" type="datetimeFigureOut">
              <a:rPr lang="en-US" smtClean="0"/>
              <a:pPr/>
              <a:t>5/29/2017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0" y="179883"/>
            <a:ext cx="6000328" cy="2068642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SAVEETHA SCHOOL OF ENGINEERING</a:t>
            </a:r>
            <a:br>
              <a:rPr lang="en-US" sz="4000" b="1" dirty="0" smtClean="0"/>
            </a:br>
            <a:r>
              <a:rPr lang="en-US" sz="2400" b="1" dirty="0" smtClean="0"/>
              <a:t>DEPARTMENT OF ECE </a:t>
            </a:r>
            <a:br>
              <a:rPr lang="en-US" sz="24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Drainage Monitoring System Using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07504" y="4077072"/>
            <a:ext cx="4655441" cy="1296145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 smtClean="0"/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Sriram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Venkata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Bharath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1079500" algn="l"/>
              </a:tabLst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    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191312146</a:t>
            </a:r>
          </a:p>
          <a:p>
            <a:pPr marL="0" indent="0">
              <a:buNone/>
              <a:tabLst>
                <a:tab pos="914400" algn="l"/>
              </a:tabLst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: ECE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	: IV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68044" y="4309645"/>
            <a:ext cx="39244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Mentor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B.Bhuvaneswari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Asst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Prof)</a:t>
            </a:r>
          </a:p>
          <a:p>
            <a:pPr algn="just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: ECE 	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524000" cy="1488225"/>
          </a:xfrm>
          <a:prstGeom prst="rect">
            <a:avLst/>
          </a:prstGeom>
        </p:spPr>
      </p:pic>
      <p:pic>
        <p:nvPicPr>
          <p:cNvPr id="8" name="Picture 7" descr="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68344" y="201499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86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USED:</a:t>
            </a: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USED:</a:t>
            </a: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Galelio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gen2</a:t>
            </a: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Gsm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shield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7" y="260649"/>
            <a:ext cx="1224135" cy="1224135"/>
          </a:xfrm>
          <a:prstGeom prst="rect">
            <a:avLst/>
          </a:prstGeom>
        </p:spPr>
      </p:pic>
      <p:pic>
        <p:nvPicPr>
          <p:cNvPr id="5" name="Picture 4" descr="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188640"/>
            <a:ext cx="1368152" cy="13681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038" y="1143000"/>
            <a:ext cx="3971924" cy="106680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+mn-lt"/>
              </a:rPr>
              <a:t>Steps </a:t>
            </a:r>
            <a:endParaRPr lang="en-IN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 changes in the system –</a:t>
            </a:r>
          </a:p>
          <a:p>
            <a:pPr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 1. Detect the location</a:t>
            </a:r>
          </a:p>
          <a:p>
            <a:pPr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 2. Prior information of the blockage</a:t>
            </a:r>
          </a:p>
          <a:p>
            <a:pPr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 SMART DRAINAGE  SYSTEM. 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governing the flow of sewage from pipes. 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detect variations in the drainage flow.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data.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 prior alerts regarding blocks and locate them using IOT</a:t>
            </a:r>
          </a:p>
        </p:txBody>
      </p:sp>
      <p:pic>
        <p:nvPicPr>
          <p:cNvPr id="4" name="Picture 3" descr="S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7" y="260649"/>
            <a:ext cx="1224135" cy="1224135"/>
          </a:xfrm>
          <a:prstGeom prst="rect">
            <a:avLst/>
          </a:prstGeom>
        </p:spPr>
      </p:pic>
      <p:pic>
        <p:nvPicPr>
          <p:cNvPr id="5" name="Picture 4" descr="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188640"/>
            <a:ext cx="1368152" cy="13681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1052736"/>
            <a:ext cx="4968552" cy="10668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+mn-lt"/>
              </a:rPr>
              <a:t>Explanation </a:t>
            </a:r>
            <a:endParaRPr lang="en-IN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Alerts will be generated when the blockage starts  developing </a:t>
            </a:r>
          </a:p>
          <a:p>
            <a:r>
              <a:rPr lang="en-IN" sz="2400" dirty="0" smtClean="0"/>
              <a:t>Time available to repair the blockage will be enough to prevent  the  drainage line from completely shutting down.</a:t>
            </a:r>
          </a:p>
          <a:p>
            <a:r>
              <a:rPr lang="en-IN" sz="2400" dirty="0" smtClean="0"/>
              <a:t>This  technology can be used for all fluid carrying systems. (e.g. Water pipes, gas pipelines)</a:t>
            </a:r>
          </a:p>
          <a:p>
            <a:pPr>
              <a:buNone/>
            </a:pPr>
            <a:endParaRPr lang="en-IN" sz="2400" dirty="0" smtClean="0"/>
          </a:p>
          <a:p>
            <a:endParaRPr lang="en-IN" sz="2400" dirty="0"/>
          </a:p>
        </p:txBody>
      </p:sp>
      <p:pic>
        <p:nvPicPr>
          <p:cNvPr id="4" name="Picture 3" descr="S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7" y="260649"/>
            <a:ext cx="1224135" cy="1224135"/>
          </a:xfrm>
          <a:prstGeom prst="rect">
            <a:avLst/>
          </a:prstGeom>
        </p:spPr>
      </p:pic>
      <p:pic>
        <p:nvPicPr>
          <p:cNvPr id="5" name="Picture 4" descr="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188640"/>
            <a:ext cx="1368152" cy="13681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</a:t>
            </a:r>
            <a:endParaRPr lang="en-IN" dirty="0"/>
          </a:p>
        </p:txBody>
      </p:sp>
      <p:pic>
        <p:nvPicPr>
          <p:cNvPr id="4" name="Picture 3" descr="S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7" y="260649"/>
            <a:ext cx="1224135" cy="1224135"/>
          </a:xfrm>
          <a:prstGeom prst="rect">
            <a:avLst/>
          </a:prstGeom>
        </p:spPr>
      </p:pic>
      <p:pic>
        <p:nvPicPr>
          <p:cNvPr id="5" name="Picture 4" descr="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188640"/>
            <a:ext cx="1368152" cy="1368152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        #include &lt;</a:t>
            </a:r>
            <a:r>
              <a:rPr lang="en-US" sz="1800" dirty="0" err="1" smtClean="0"/>
              <a:t>WiFi.h</a:t>
            </a:r>
            <a:r>
              <a:rPr lang="en-US" sz="1800" dirty="0" smtClean="0"/>
              <a:t>&gt;</a:t>
            </a:r>
            <a:br>
              <a:rPr lang="en-US" sz="1800" dirty="0" smtClean="0"/>
            </a:br>
            <a:r>
              <a:rPr lang="en-US" sz="1800" dirty="0" smtClean="0"/>
              <a:t>#include &lt;</a:t>
            </a:r>
            <a:r>
              <a:rPr lang="en-US" sz="1800" dirty="0" err="1" smtClean="0"/>
              <a:t>SPI.h</a:t>
            </a:r>
            <a:r>
              <a:rPr lang="en-US" sz="1800" dirty="0" smtClean="0"/>
              <a:t>&gt; </a:t>
            </a:r>
            <a:br>
              <a:rPr lang="en-US" sz="1800" dirty="0" smtClean="0"/>
            </a:br>
            <a:r>
              <a:rPr lang="en-US" sz="1800" dirty="0" smtClean="0"/>
              <a:t> // </a:t>
            </a:r>
            <a:r>
              <a:rPr lang="en-US" sz="1800" dirty="0" err="1" smtClean="0"/>
              <a:t>ThingSpeak</a:t>
            </a:r>
            <a:r>
              <a:rPr lang="en-US" sz="1800" dirty="0" smtClean="0"/>
              <a:t> Settings</a:t>
            </a:r>
            <a:br>
              <a:rPr lang="en-US" sz="1800" dirty="0" smtClean="0"/>
            </a:br>
            <a:r>
              <a:rPr lang="en-US" sz="1800" dirty="0" smtClean="0"/>
              <a:t>char </a:t>
            </a:r>
            <a:r>
              <a:rPr lang="en-US" sz="1800" dirty="0" err="1" smtClean="0"/>
              <a:t>thingSpeakAddress</a:t>
            </a:r>
            <a:r>
              <a:rPr lang="en-US" sz="1800" dirty="0" smtClean="0"/>
              <a:t>[] = "api.thingspeak.com"; //TS</a:t>
            </a:r>
            <a:br>
              <a:rPr lang="en-US" sz="1800" dirty="0" smtClean="0"/>
            </a:br>
            <a:r>
              <a:rPr lang="en-US" sz="1800" dirty="0" smtClean="0"/>
              <a:t>String </a:t>
            </a:r>
            <a:r>
              <a:rPr lang="en-US" sz="1800" dirty="0" err="1" smtClean="0"/>
              <a:t>writeAPIKey</a:t>
            </a:r>
            <a:r>
              <a:rPr lang="en-US" sz="1800" dirty="0" smtClean="0"/>
              <a:t> = "8IAYE5HVTV7US8YT";       //TS</a:t>
            </a:r>
            <a:br>
              <a:rPr lang="en-US" sz="1800" dirty="0" smtClean="0"/>
            </a:b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updateThingSpeakInterval</a:t>
            </a:r>
            <a:r>
              <a:rPr lang="en-US" sz="1800" dirty="0" smtClean="0"/>
              <a:t> = 1 * 1000;      // Time interval in milliseconds to update </a:t>
            </a:r>
            <a:r>
              <a:rPr lang="en-US" sz="1800" dirty="0" err="1" smtClean="0"/>
              <a:t>ThingSpeak</a:t>
            </a:r>
            <a:r>
              <a:rPr lang="en-US" sz="1800" dirty="0" smtClean="0"/>
              <a:t> (number of seconds * 1000 = interval)</a:t>
            </a:r>
            <a:br>
              <a:rPr lang="en-US" sz="1800" dirty="0" smtClean="0"/>
            </a:br>
            <a:r>
              <a:rPr lang="en-US" sz="1800" dirty="0" err="1" smtClean="0"/>
              <a:t>int</a:t>
            </a:r>
            <a:r>
              <a:rPr lang="en-US" sz="1800" dirty="0" smtClean="0"/>
              <a:t> status = WL_IDLE_STATUS;                 // the </a:t>
            </a:r>
            <a:r>
              <a:rPr lang="en-US" sz="1800" dirty="0" err="1" smtClean="0"/>
              <a:t>Wifi</a:t>
            </a:r>
            <a:r>
              <a:rPr lang="en-US" sz="1800" dirty="0" smtClean="0"/>
              <a:t> radio's status</a:t>
            </a:r>
            <a:br>
              <a:rPr lang="en-US" sz="1800" dirty="0" smtClean="0"/>
            </a:br>
            <a:r>
              <a:rPr lang="en-US" sz="1800" dirty="0" smtClean="0"/>
              <a:t>const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analogIn</a:t>
            </a:r>
            <a:r>
              <a:rPr lang="en-US" sz="1800" dirty="0" smtClean="0"/>
              <a:t> = A0;</a:t>
            </a:r>
            <a:br>
              <a:rPr lang="en-US" sz="1800" dirty="0" smtClean="0"/>
            </a:br>
            <a:r>
              <a:rPr lang="en-US" sz="1800" dirty="0" smtClean="0"/>
              <a:t>const </a:t>
            </a:r>
            <a:r>
              <a:rPr lang="en-US" sz="1800" dirty="0" err="1" smtClean="0"/>
              <a:t>int</a:t>
            </a:r>
            <a:r>
              <a:rPr lang="en-US" sz="1800" dirty="0" smtClean="0"/>
              <a:t> analogIn_1 = A1;</a:t>
            </a:r>
            <a:br>
              <a:rPr lang="en-US" sz="1800" dirty="0" smtClean="0"/>
            </a:b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RawValue</a:t>
            </a:r>
            <a:r>
              <a:rPr lang="en-US" sz="1800" dirty="0" smtClean="0"/>
              <a:t>= 0;</a:t>
            </a:r>
            <a:br>
              <a:rPr lang="en-US" sz="1800" dirty="0" smtClean="0"/>
            </a:br>
            <a:r>
              <a:rPr lang="en-US" sz="1800" dirty="0" err="1" smtClean="0"/>
              <a:t>int</a:t>
            </a:r>
            <a:r>
              <a:rPr lang="en-US" sz="1800" dirty="0" smtClean="0"/>
              <a:t> RawValue_1= 0;</a:t>
            </a:r>
            <a:br>
              <a:rPr lang="en-US" sz="1800" dirty="0" smtClean="0"/>
            </a:br>
            <a:r>
              <a:rPr lang="en-US" sz="1800" dirty="0" smtClean="0"/>
              <a:t>// initialize the library instance: </a:t>
            </a:r>
            <a:br>
              <a:rPr lang="en-US" sz="1800" dirty="0" smtClean="0"/>
            </a:br>
            <a:r>
              <a:rPr lang="en-US" sz="1800" dirty="0" err="1" smtClean="0"/>
              <a:t>WiFiClient</a:t>
            </a:r>
            <a:r>
              <a:rPr lang="en-US" sz="1800" dirty="0" smtClean="0"/>
              <a:t> client;</a:t>
            </a:r>
            <a:br>
              <a:rPr lang="en-US" sz="1800" dirty="0" smtClean="0"/>
            </a:br>
            <a:r>
              <a:rPr lang="en-US" sz="1800" dirty="0" smtClean="0"/>
              <a:t>// Variable Setup</a:t>
            </a:r>
            <a:br>
              <a:rPr lang="en-US" sz="1800" dirty="0" smtClean="0"/>
            </a:br>
            <a:r>
              <a:rPr lang="en-US" sz="1800" dirty="0" smtClean="0"/>
              <a:t>long </a:t>
            </a:r>
            <a:r>
              <a:rPr lang="en-US" sz="1800" dirty="0" err="1" smtClean="0"/>
              <a:t>lastConnectionTime</a:t>
            </a:r>
            <a:r>
              <a:rPr lang="en-US" sz="1800" dirty="0" smtClean="0"/>
              <a:t> = 0; </a:t>
            </a:r>
            <a:br>
              <a:rPr lang="en-US" sz="1800" dirty="0" smtClean="0"/>
            </a:br>
            <a:r>
              <a:rPr lang="en-US" sz="1800" dirty="0" err="1" smtClean="0"/>
              <a:t>boolean</a:t>
            </a:r>
            <a:r>
              <a:rPr lang="en-US" sz="1800" dirty="0" smtClean="0"/>
              <a:t> </a:t>
            </a:r>
            <a:r>
              <a:rPr lang="en-US" sz="1800" dirty="0" err="1" smtClean="0"/>
              <a:t>lastConnected</a:t>
            </a:r>
            <a:r>
              <a:rPr lang="en-US" sz="1800" dirty="0" smtClean="0"/>
              <a:t> = false;</a:t>
            </a:r>
            <a:br>
              <a:rPr lang="en-US" sz="1800" dirty="0" smtClean="0"/>
            </a:b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failedCounter</a:t>
            </a:r>
            <a:r>
              <a:rPr lang="en-US" sz="1800" dirty="0" smtClean="0"/>
              <a:t> = 0;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4" name="Picture 3" descr="S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7" y="260649"/>
            <a:ext cx="1224135" cy="1224135"/>
          </a:xfrm>
          <a:prstGeom prst="rect">
            <a:avLst/>
          </a:prstGeom>
        </p:spPr>
      </p:pic>
      <p:pic>
        <p:nvPicPr>
          <p:cNvPr id="5" name="Picture 4" descr="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188640"/>
            <a:ext cx="1368152" cy="136815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1659456"/>
            <a:ext cx="8507288" cy="535449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4" name="Picture 3" descr="S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7" y="260649"/>
            <a:ext cx="1224135" cy="1224135"/>
          </a:xfrm>
          <a:prstGeom prst="rect">
            <a:avLst/>
          </a:prstGeom>
        </p:spPr>
      </p:pic>
      <p:pic>
        <p:nvPicPr>
          <p:cNvPr id="5" name="Picture 4" descr="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188640"/>
            <a:ext cx="1368152" cy="136815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079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3600" smtClean="0"/>
              <a:t>   Thus </a:t>
            </a:r>
            <a:r>
              <a:rPr lang="en-IN" sz="3600" dirty="0" smtClean="0"/>
              <a:t>the clogs in the drainage gets identified using these circuit. And the concerned authorities notified from the cloud and GSM.</a:t>
            </a:r>
            <a:endParaRPr lang="en-IN" sz="3600" dirty="0"/>
          </a:p>
        </p:txBody>
      </p:sp>
      <p:pic>
        <p:nvPicPr>
          <p:cNvPr id="4" name="Picture 3" descr="S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7" y="260649"/>
            <a:ext cx="1224135" cy="1224135"/>
          </a:xfrm>
          <a:prstGeom prst="rect">
            <a:avLst/>
          </a:prstGeom>
        </p:spPr>
      </p:pic>
      <p:pic>
        <p:nvPicPr>
          <p:cNvPr id="5" name="Picture 4" descr="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188640"/>
            <a:ext cx="1368152" cy="136815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008112"/>
          </a:xfrm>
        </p:spPr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 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Lazarescu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M.T., "Design of a WSN Platform for Long-Term Environmental Monitoring for 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Applications," Emerging and Selected Topics in Circuits and Systems, IEEE Journal on , vol.3, no.1, pp.45,54, March 2013. </a:t>
            </a:r>
          </a:p>
          <a:p>
            <a:pPr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[2]  Kelly, S.D.T.; 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Suryadevara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N.K.; 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Mukhopadhyay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S.C., "Towards the Implementation of 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Environmental Condition Monitoring in Homes," Sensors Journal, IEEE, vol.13, no.10, pp.3846,3853, Oct. 2013.</a:t>
            </a:r>
          </a:p>
          <a:p>
            <a:pPr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 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Romer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K.; 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Mattern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F., "The design space of wireless sensor networks," Wireless Communications, IEEE , vol.11, no.6, pp.54,61, Dec. 2004 </a:t>
            </a:r>
          </a:p>
          <a:p>
            <a:pPr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[4]  M. 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Kuorilehto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Kohvakka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J. 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Suhonen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P. 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Hmlinen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Hnnikinen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T. D. 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Hmlinen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Ultra-Low Energy Wireless Sensor Networks in Practice. New York: Wiley, 2007.</a:t>
            </a:r>
          </a:p>
          <a:p>
            <a:pPr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 K. 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Romer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F. 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Mattern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“The design space of wireless sensor networks,” IEEE Wireless Comm., vol. 11, no. 6, pp. 54–61, Dec. 2004.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U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7" y="260649"/>
            <a:ext cx="1224135" cy="1224135"/>
          </a:xfrm>
          <a:prstGeom prst="rect">
            <a:avLst/>
          </a:prstGeom>
        </p:spPr>
      </p:pic>
      <p:pic>
        <p:nvPicPr>
          <p:cNvPr id="5" name="Picture 4" descr="SS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80312" y="260648"/>
            <a:ext cx="1368152" cy="136815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96052" y="2714620"/>
            <a:ext cx="57518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 YOU!!!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Implementation(software and hardware)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Partial Output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524000" cy="1488225"/>
          </a:xfrm>
          <a:prstGeom prst="rect">
            <a:avLst/>
          </a:prstGeom>
        </p:spPr>
      </p:pic>
      <p:pic>
        <p:nvPicPr>
          <p:cNvPr id="5" name="Picture 4" descr="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68344" y="201499"/>
            <a:ext cx="1224136" cy="12241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Objective: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pPr algn="just">
              <a:buNone/>
            </a:pPr>
            <a:r>
              <a:rPr lang="en-IN" dirty="0" smtClean="0"/>
              <a:t>   The </a:t>
            </a:r>
            <a:r>
              <a:rPr lang="en-IN" dirty="0"/>
              <a:t>T</a:t>
            </a:r>
            <a:r>
              <a:rPr lang="en-IN" dirty="0" smtClean="0"/>
              <a:t>heme of this project is to design a Drainage monitoring System to reduce the effect caused by water logging during  floods.</a:t>
            </a:r>
            <a:endParaRPr lang="en-GB" dirty="0" smtClean="0"/>
          </a:p>
          <a:p>
            <a:pPr algn="just"/>
            <a:endParaRPr lang="en-IN" dirty="0"/>
          </a:p>
        </p:txBody>
      </p:sp>
      <p:pic>
        <p:nvPicPr>
          <p:cNvPr id="5" name="Picture 4" descr="S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7" y="260649"/>
            <a:ext cx="1224135" cy="1224135"/>
          </a:xfrm>
          <a:prstGeom prst="rect">
            <a:avLst/>
          </a:prstGeom>
        </p:spPr>
      </p:pic>
      <p:pic>
        <p:nvPicPr>
          <p:cNvPr id="6" name="Picture 5" descr="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188640"/>
            <a:ext cx="1224136" cy="12241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dirty="0" smtClean="0"/>
              <a:t>BLOC            </a:t>
            </a:r>
            <a:r>
              <a:rPr lang="en-IN" sz="4000" dirty="0" err="1" smtClean="0"/>
              <a:t>BlocK</a:t>
            </a:r>
            <a:r>
              <a:rPr lang="en-IN" sz="4000" dirty="0" smtClean="0"/>
              <a:t> Diagram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15616" y="2708920"/>
            <a:ext cx="1368152" cy="720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5856" y="2420888"/>
            <a:ext cx="1512168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52120" y="2420888"/>
            <a:ext cx="115212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80312" y="3789040"/>
            <a:ext cx="1152128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obile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2483768" y="3068960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10"/>
          <p:cNvCxnSpPr>
            <a:stCxn id="5" idx="3"/>
            <a:endCxn id="6" idx="2"/>
          </p:cNvCxnSpPr>
          <p:nvPr/>
        </p:nvCxnSpPr>
        <p:spPr>
          <a:xfrm flipV="1">
            <a:off x="4788024" y="3212976"/>
            <a:ext cx="1440160" cy="3960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6" idx="3"/>
            <a:endCxn id="7" idx="0"/>
          </p:cNvCxnSpPr>
          <p:nvPr/>
        </p:nvCxnSpPr>
        <p:spPr>
          <a:xfrm>
            <a:off x="6804248" y="2816932"/>
            <a:ext cx="1152128" cy="97210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S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7" y="260649"/>
            <a:ext cx="1224135" cy="1224135"/>
          </a:xfrm>
          <a:prstGeom prst="rect">
            <a:avLst/>
          </a:prstGeom>
        </p:spPr>
      </p:pic>
      <p:pic>
        <p:nvPicPr>
          <p:cNvPr id="14" name="Picture 13" descr="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208951"/>
            <a:ext cx="1368152" cy="136815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187624" y="5445224"/>
            <a:ext cx="24482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779912" y="5445224"/>
            <a:ext cx="23042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26560" y="5445224"/>
            <a:ext cx="20058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7" y="260649"/>
            <a:ext cx="1224135" cy="1224135"/>
          </a:xfrm>
          <a:prstGeom prst="rect">
            <a:avLst/>
          </a:prstGeom>
        </p:spPr>
      </p:pic>
      <p:pic>
        <p:nvPicPr>
          <p:cNvPr id="17" name="Picture 16" descr="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188640"/>
            <a:ext cx="1368152" cy="136815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275856" y="620688"/>
            <a:ext cx="2016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/>
              <a:t>Module-1</a:t>
            </a:r>
            <a:endParaRPr lang="en-IN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U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7" y="260649"/>
            <a:ext cx="1224135" cy="1224135"/>
          </a:xfrm>
          <a:prstGeom prst="rect">
            <a:avLst/>
          </a:prstGeom>
        </p:spPr>
      </p:pic>
      <p:pic>
        <p:nvPicPr>
          <p:cNvPr id="17" name="Picture 16" descr="SS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6256" y="188640"/>
            <a:ext cx="1368152" cy="136815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771800" y="620688"/>
            <a:ext cx="3453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images.jpe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41574" y="2348880"/>
            <a:ext cx="6342794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7" y="260649"/>
            <a:ext cx="1224135" cy="1224135"/>
          </a:xfrm>
          <a:prstGeom prst="rect">
            <a:avLst/>
          </a:prstGeom>
        </p:spPr>
      </p:pic>
      <p:pic>
        <p:nvPicPr>
          <p:cNvPr id="18" name="Picture 17" descr="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208951"/>
            <a:ext cx="1368152" cy="1368152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Intel </a:t>
            </a:r>
            <a:r>
              <a:rPr lang="en-IN" dirty="0" err="1" smtClean="0"/>
              <a:t>Galelio</a:t>
            </a:r>
            <a:r>
              <a:rPr lang="en-IN" dirty="0" smtClean="0"/>
              <a:t> Gen2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3" name="Picture 12" descr="Galileo_Gen2_jgo_PR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2336" y="1776412"/>
            <a:ext cx="7296088" cy="43497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603156"/>
            <a:ext cx="1515967" cy="2366193"/>
          </a:xfrm>
        </p:spPr>
      </p:pic>
      <p:sp>
        <p:nvSpPr>
          <p:cNvPr id="5" name="Cloud 4"/>
          <p:cNvSpPr/>
          <p:nvPr/>
        </p:nvSpPr>
        <p:spPr>
          <a:xfrm>
            <a:off x="1403648" y="2276872"/>
            <a:ext cx="1296144" cy="127444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cloud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25695" y="4149080"/>
            <a:ext cx="158417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Data import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67744" y="3551312"/>
            <a:ext cx="648072" cy="59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99992" y="41490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</p:cNvCxnSpPr>
          <p:nvPr/>
        </p:nvCxnSpPr>
        <p:spPr>
          <a:xfrm flipV="1">
            <a:off x="4509871" y="3850196"/>
            <a:ext cx="1574297" cy="69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U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7" y="260649"/>
            <a:ext cx="1224135" cy="1224135"/>
          </a:xfrm>
          <a:prstGeom prst="rect">
            <a:avLst/>
          </a:prstGeom>
        </p:spPr>
      </p:pic>
      <p:pic>
        <p:nvPicPr>
          <p:cNvPr id="18" name="Picture 17" descr="SS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4288" y="208951"/>
            <a:ext cx="1368152" cy="1368152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Module-3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6383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210072"/>
            <a:ext cx="3672408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latin typeface="+mn-lt"/>
              </a:rPr>
              <a:t>Implementation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7"/>
            <a:ext cx="8229600" cy="3528392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algn="just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Circuits at different locations will collect information of sewage flow through its nodes and sends data to the central system which will generates an  alert prior to complete blockage.</a:t>
            </a:r>
          </a:p>
          <a:p>
            <a:pPr algn="just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pPr algn="just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Data base management system</a:t>
            </a:r>
          </a:p>
          <a:p>
            <a:pPr algn="just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Contains general data obtained from various time instances with which the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data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received from the circuits will be compared and generate the alerts.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7" y="260649"/>
            <a:ext cx="1224135" cy="1224135"/>
          </a:xfrm>
          <a:prstGeom prst="rect">
            <a:avLst/>
          </a:prstGeom>
        </p:spPr>
      </p:pic>
      <p:pic>
        <p:nvPicPr>
          <p:cNvPr id="5" name="Picture 4" descr="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188640"/>
            <a:ext cx="1368152" cy="13681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</TotalTime>
  <Words>452</Words>
  <Application>Microsoft Office PowerPoint</Application>
  <PresentationFormat>On-screen Show (4:3)</PresentationFormat>
  <Paragraphs>77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PowerPoint Presentation</vt:lpstr>
      <vt:lpstr>OUTLINE</vt:lpstr>
      <vt:lpstr>     Objective:</vt:lpstr>
      <vt:lpstr>BLOC            BlocK Diagram</vt:lpstr>
      <vt:lpstr>PowerPoint Presentation</vt:lpstr>
      <vt:lpstr>PowerPoint Presentation</vt:lpstr>
      <vt:lpstr>Intel Galelio Gen2 </vt:lpstr>
      <vt:lpstr>Module-3 </vt:lpstr>
      <vt:lpstr>Implementation</vt:lpstr>
      <vt:lpstr>PowerPoint Presentation</vt:lpstr>
      <vt:lpstr>Steps </vt:lpstr>
      <vt:lpstr>Explanation </vt:lpstr>
      <vt:lpstr>Program</vt:lpstr>
      <vt:lpstr>Output</vt:lpstr>
      <vt:lpstr>Output</vt:lpstr>
      <vt:lpstr>Conclusion</vt:lpstr>
      <vt:lpstr>References</vt:lpstr>
      <vt:lpstr>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Maitrayee</dc:creator>
  <cp:lastModifiedBy>bharat.s</cp:lastModifiedBy>
  <cp:revision>58</cp:revision>
  <dcterms:created xsi:type="dcterms:W3CDTF">2016-09-06T12:59:44Z</dcterms:created>
  <dcterms:modified xsi:type="dcterms:W3CDTF">2017-05-28T20:01:48Z</dcterms:modified>
</cp:coreProperties>
</file>