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8" r:id="rId2"/>
    <p:sldId id="270" r:id="rId3"/>
    <p:sldId id="265" r:id="rId4"/>
    <p:sldId id="271" r:id="rId5"/>
    <p:sldId id="259" r:id="rId6"/>
    <p:sldId id="272" r:id="rId7"/>
    <p:sldId id="260" r:id="rId8"/>
    <p:sldId id="276" r:id="rId9"/>
    <p:sldId id="275" r:id="rId10"/>
    <p:sldId id="274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79883"/>
            <a:ext cx="6000328" cy="20686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SAVEETHA SCHOOL OF ENGINEERING</a:t>
            </a:r>
            <a:br>
              <a:rPr lang="en-US" sz="4000" b="1" dirty="0" smtClean="0"/>
            </a:br>
            <a:r>
              <a:rPr lang="en-US" sz="2400" b="1" dirty="0" smtClean="0"/>
              <a:t>DEPARTMENT OF ECE </a:t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Drainage Monitoring System Using </a:t>
            </a:r>
            <a:r>
              <a:rPr lang="en-US" sz="2800" b="1" dirty="0" err="1" smtClean="0"/>
              <a:t>IoT</a:t>
            </a:r>
            <a:endParaRPr lang="en-US" sz="2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7504" y="4077072"/>
            <a:ext cx="4655441" cy="12961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r>
              <a:rPr lang="en-US" sz="1600" dirty="0" smtClean="0"/>
              <a:t>Name	: </a:t>
            </a:r>
            <a:r>
              <a:rPr lang="en-US" sz="1600" dirty="0" err="1" smtClean="0"/>
              <a:t>Sidhartha</a:t>
            </a:r>
            <a:r>
              <a:rPr lang="en-US" sz="1600" dirty="0" smtClean="0"/>
              <a:t> .T</a:t>
            </a:r>
          </a:p>
          <a:p>
            <a:pPr>
              <a:tabLst>
                <a:tab pos="1079500" algn="l"/>
              </a:tabLst>
            </a:pPr>
            <a:r>
              <a:rPr lang="en-US" sz="1600" dirty="0" err="1" smtClean="0"/>
              <a:t>Reg</a:t>
            </a:r>
            <a:r>
              <a:rPr lang="en-US" sz="1600" dirty="0" smtClean="0"/>
              <a:t> no : 191312149</a:t>
            </a:r>
          </a:p>
          <a:p>
            <a:pPr>
              <a:tabLst>
                <a:tab pos="914400" algn="l"/>
              </a:tabLst>
            </a:pPr>
            <a:r>
              <a:rPr lang="en-US" sz="1600" dirty="0" err="1" smtClean="0"/>
              <a:t>Dept</a:t>
            </a:r>
            <a:r>
              <a:rPr lang="en-US" sz="1600" dirty="0" smtClean="0"/>
              <a:t> 	: ECE</a:t>
            </a:r>
          </a:p>
          <a:p>
            <a:r>
              <a:rPr lang="en-US" sz="1600" dirty="0" smtClean="0"/>
              <a:t>Year	: IV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968044" y="4309645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Mentor</a:t>
            </a:r>
            <a:r>
              <a:rPr lang="en-US" sz="1600" dirty="0" smtClean="0"/>
              <a:t>:-</a:t>
            </a:r>
          </a:p>
          <a:p>
            <a:r>
              <a:rPr lang="en-US" sz="1600" dirty="0" smtClean="0"/>
              <a:t>Name</a:t>
            </a:r>
            <a:r>
              <a:rPr lang="en-US" sz="1600" dirty="0"/>
              <a:t> </a:t>
            </a:r>
            <a:r>
              <a:rPr lang="en-US" sz="1600" dirty="0" smtClean="0"/>
              <a:t>	: </a:t>
            </a:r>
            <a:r>
              <a:rPr lang="en-US" sz="1600" dirty="0" err="1" smtClean="0"/>
              <a:t>B.Bhuvaneswari</a:t>
            </a:r>
            <a:r>
              <a:rPr lang="en-US" sz="1600" dirty="0" smtClean="0"/>
              <a:t> (</a:t>
            </a:r>
            <a:r>
              <a:rPr lang="en-US" sz="1600" dirty="0" err="1" smtClean="0"/>
              <a:t>Asst</a:t>
            </a:r>
            <a:r>
              <a:rPr lang="en-US" sz="1600" dirty="0" smtClean="0"/>
              <a:t> Prof)</a:t>
            </a:r>
          </a:p>
          <a:p>
            <a:r>
              <a:rPr lang="en-US" sz="1600" dirty="0" err="1" smtClean="0"/>
              <a:t>Dept</a:t>
            </a:r>
            <a:r>
              <a:rPr lang="en-US" sz="1600" dirty="0" smtClean="0"/>
              <a:t>	: ECE 	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8" name="Picture 7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smtClean="0"/>
              <a:t>   </a:t>
            </a:r>
            <a:r>
              <a:rPr lang="en-IN" sz="3600" dirty="0" smtClean="0"/>
              <a:t>Thus the clogs in the drainage gets identified using these circuit. And the concerned authorities notified from the cloud and GSM.</a:t>
            </a:r>
            <a:endParaRPr lang="en-IN" sz="36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1196752"/>
            <a:ext cx="8229600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26002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 Lazarescu, M.T., "Design of a WSN Platform for Long-Term Environmental Monitoring for IoT Applications," Emerging and Selected Topics in Circuits and Systems, IEEE Journal on , vol.3, no.1, pp.45,54, March 2013.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[2]  Kelly, S.D.T.; Suryadevara, N.K.; Mukhopadhyay, S.C., "Towards the Implementation of IoT for Environmental Condition Monitoring in Homes," Sensors Journal, IEEE, vol.13, no.10, pp.3846,3853, Oct. 2013.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 Romer, K.; Mattern, F., "The design space of wireless sensor networks," Wireless Communications, IEEE , vol.11, no.6, pp.54,61, Dec. 2004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[4]  M. Kuorilehto, M. Kohvakka, J. Suhonen, P. Hmlinen, M. Hnnikinen, and T. D. Hmlinen, Ultra-Low Energy Wireless Sensor Networks in Practice. New York: Wiley, 2007.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K. Romer and F. Mattern, “The design space of wireless sensor networks,” IEEE Wireless Comm., vol. 11, no. 6, pp. 54–61, Dec. 2004.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188641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6052" y="2714620"/>
            <a:ext cx="575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 YOU!!!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Block Diagram</a:t>
            </a:r>
          </a:p>
          <a:p>
            <a:r>
              <a:rPr lang="en-IN" dirty="0" smtClean="0"/>
              <a:t>Implementation(software and hardware)</a:t>
            </a:r>
          </a:p>
          <a:p>
            <a:r>
              <a:rPr lang="en-IN" dirty="0" smtClean="0"/>
              <a:t>Coding</a:t>
            </a:r>
          </a:p>
          <a:p>
            <a:r>
              <a:rPr lang="en-IN" dirty="0" smtClean="0"/>
              <a:t>Graph</a:t>
            </a:r>
          </a:p>
          <a:p>
            <a:r>
              <a:rPr lang="en-IN" dirty="0" smtClean="0"/>
              <a:t>Partial Output</a:t>
            </a:r>
          </a:p>
          <a:p>
            <a:r>
              <a:rPr lang="en-IN" dirty="0" smtClean="0"/>
              <a:t>References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   </a:t>
            </a:r>
            <a:r>
              <a:rPr lang="en-IN" sz="2800" dirty="0" smtClean="0"/>
              <a:t>The main objective of this system is to  analyse the drainage monitoring system through  cloud and sends an alert to the corresponding Municipal authorities.</a:t>
            </a:r>
            <a:endParaRPr lang="en-GB" sz="2800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224136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         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03156"/>
            <a:ext cx="1515967" cy="2366193"/>
          </a:xfrm>
        </p:spPr>
      </p:pic>
      <p:sp>
        <p:nvSpPr>
          <p:cNvPr id="5" name="Cloud 4"/>
          <p:cNvSpPr/>
          <p:nvPr/>
        </p:nvSpPr>
        <p:spPr>
          <a:xfrm>
            <a:off x="1403648" y="2276872"/>
            <a:ext cx="1296144" cy="1274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cloud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695" y="4149080"/>
            <a:ext cx="158417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import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744" y="3551312"/>
            <a:ext cx="6480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1490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509871" y="3850196"/>
            <a:ext cx="1574297" cy="69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8" name="Picture 17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700808"/>
            <a:ext cx="3888432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+mn-lt"/>
              </a:rPr>
              <a:t>Implementation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43" y="2996952"/>
            <a:ext cx="8229600" cy="218884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b="1" dirty="0" smtClean="0"/>
              <a:t>   </a:t>
            </a:r>
            <a:r>
              <a:rPr lang="en-IN" sz="3300" b="1" dirty="0" smtClean="0"/>
              <a:t>Data base management system</a:t>
            </a:r>
          </a:p>
          <a:p>
            <a:pPr algn="just">
              <a:buNone/>
            </a:pPr>
            <a:r>
              <a:rPr lang="en-IN" sz="3300" dirty="0" smtClean="0"/>
              <a:t>    Contains general data obtained from various time instances with which the data received from the circuits will be compared and generate the alerts.</a:t>
            </a:r>
            <a:endParaRPr lang="en-IN" sz="33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SOFTWARE USED :</a:t>
            </a:r>
          </a:p>
          <a:p>
            <a:r>
              <a:rPr lang="en-IN" dirty="0" err="1" smtClean="0"/>
              <a:t>Arduino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HARDWARE USED :</a:t>
            </a:r>
          </a:p>
          <a:p>
            <a:r>
              <a:rPr lang="en-IN" dirty="0" err="1" smtClean="0"/>
              <a:t>Galelio</a:t>
            </a:r>
            <a:r>
              <a:rPr lang="en-IN" dirty="0" smtClean="0"/>
              <a:t> gen2</a:t>
            </a:r>
          </a:p>
          <a:p>
            <a:r>
              <a:rPr lang="en-IN" dirty="0" err="1" smtClean="0"/>
              <a:t>Wifi</a:t>
            </a:r>
            <a:r>
              <a:rPr lang="en-IN" dirty="0" smtClean="0"/>
              <a:t> module</a:t>
            </a:r>
          </a:p>
          <a:p>
            <a:r>
              <a:rPr lang="en-IN" dirty="0" err="1" smtClean="0"/>
              <a:t>Gsm</a:t>
            </a:r>
            <a:r>
              <a:rPr lang="en-IN" dirty="0" smtClean="0"/>
              <a:t> shield</a:t>
            </a:r>
          </a:p>
          <a:p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052736"/>
            <a:ext cx="4968552" cy="1066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Explanation 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3007712"/>
            <a:ext cx="8229600" cy="2664296"/>
          </a:xfrm>
        </p:spPr>
        <p:txBody>
          <a:bodyPr>
            <a:normAutofit fontScale="85000" lnSpcReduction="20000"/>
          </a:bodyPr>
          <a:lstStyle/>
          <a:p>
            <a:r>
              <a:rPr lang="en-IN" sz="3300" dirty="0" smtClean="0"/>
              <a:t>Alerts will be generated when the blockage starts  developing </a:t>
            </a:r>
          </a:p>
          <a:p>
            <a:r>
              <a:rPr lang="en-IN" sz="3300" dirty="0" smtClean="0"/>
              <a:t>Time available to repair the blockage will be enough to prevent  the  drainage line from completely shutting down.</a:t>
            </a:r>
          </a:p>
          <a:p>
            <a:r>
              <a:rPr lang="en-IN" sz="3300" dirty="0" smtClean="0"/>
              <a:t>This  technology can be used for all fluid carrying systems. (e.g. Water pipes, gas pipelines)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379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/>
              <a:t>void </a:t>
            </a:r>
            <a:r>
              <a:rPr lang="en-US" sz="1300" dirty="0" err="1"/>
              <a:t>updateThingSpeak</a:t>
            </a:r>
            <a:r>
              <a:rPr lang="en-US" sz="1300" dirty="0"/>
              <a:t>(String </a:t>
            </a:r>
            <a:r>
              <a:rPr lang="en-US" sz="1300" dirty="0" err="1"/>
              <a:t>tsData</a:t>
            </a:r>
            <a:r>
              <a:rPr lang="en-US" sz="1300" dirty="0"/>
              <a:t>)</a:t>
            </a:r>
          </a:p>
          <a:p>
            <a:pPr>
              <a:buNone/>
            </a:pPr>
            <a:r>
              <a:rPr lang="en-US" sz="1300" dirty="0" smtClean="0"/>
              <a:t>{</a:t>
            </a:r>
            <a:endParaRPr lang="en-US" sz="1300" dirty="0"/>
          </a:p>
          <a:p>
            <a:pPr>
              <a:buNone/>
            </a:pPr>
            <a:r>
              <a:rPr lang="en-US" sz="1300" dirty="0"/>
              <a:t>       if (</a:t>
            </a:r>
            <a:r>
              <a:rPr lang="en-US" sz="1300" dirty="0" err="1"/>
              <a:t>client.connect</a:t>
            </a:r>
            <a:r>
              <a:rPr lang="en-US" sz="1300" dirty="0"/>
              <a:t>(</a:t>
            </a:r>
            <a:r>
              <a:rPr lang="en-US" sz="1300" dirty="0" err="1"/>
              <a:t>thingSpeakAddress</a:t>
            </a:r>
            <a:r>
              <a:rPr lang="en-US" sz="1300" dirty="0"/>
              <a:t>, 80))             //https://www.arduino.cc/en/Reference/WiFiClientConnect</a:t>
            </a:r>
          </a:p>
          <a:p>
            <a:pPr>
              <a:buNone/>
            </a:pPr>
            <a:r>
              <a:rPr lang="en-US" sz="1300" dirty="0"/>
              <a:t>       {         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("POST /update HTTP/1.1\n");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("Host: api.thingspeak.com\n");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("Connection: close\n");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("X-THINGSPEAKAPIKEY: "+</a:t>
            </a:r>
            <a:r>
              <a:rPr lang="en-US" sz="1300" dirty="0" err="1"/>
              <a:t>writeAPIKey</a:t>
            </a:r>
            <a:r>
              <a:rPr lang="en-US" sz="1300" dirty="0"/>
              <a:t>+"\n");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("Content-Type: application/x-www-form-</a:t>
            </a:r>
            <a:r>
              <a:rPr lang="en-US" sz="1300" dirty="0" err="1"/>
              <a:t>urlencoded</a:t>
            </a:r>
            <a:r>
              <a:rPr lang="en-US" sz="1300" dirty="0"/>
              <a:t>\n");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("Content-Length: ");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</a:t>
            </a:r>
            <a:r>
              <a:rPr lang="en-US" sz="1300" dirty="0" err="1"/>
              <a:t>tsData.length</a:t>
            </a:r>
            <a:r>
              <a:rPr lang="en-US" sz="1300" dirty="0"/>
              <a:t>());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("\n\n");</a:t>
            </a:r>
          </a:p>
          <a:p>
            <a:pPr>
              <a:buNone/>
            </a:pPr>
            <a:r>
              <a:rPr lang="en-US" sz="1300" dirty="0" smtClean="0"/>
              <a:t>        </a:t>
            </a:r>
            <a:r>
              <a:rPr lang="en-US" sz="1300" dirty="0" err="1"/>
              <a:t>client.print</a:t>
            </a:r>
            <a:r>
              <a:rPr lang="en-US" sz="1300" dirty="0"/>
              <a:t>(</a:t>
            </a:r>
            <a:r>
              <a:rPr lang="en-US" sz="1300" dirty="0" err="1"/>
              <a:t>tsData</a:t>
            </a:r>
            <a:r>
              <a:rPr lang="en-US" sz="1300" dirty="0" smtClean="0"/>
              <a:t>);</a:t>
            </a:r>
          </a:p>
          <a:p>
            <a:pPr>
              <a:buNone/>
            </a:pPr>
            <a:r>
              <a:rPr lang="en-US" sz="1300" dirty="0" smtClean="0"/>
              <a:t>else</a:t>
            </a:r>
            <a:endParaRPr lang="en-US" sz="1300" dirty="0"/>
          </a:p>
          <a:p>
            <a:pPr>
              <a:buNone/>
            </a:pPr>
            <a:r>
              <a:rPr lang="en-US" sz="1300" dirty="0"/>
              <a:t>     {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n-US" sz="1300" dirty="0" err="1"/>
              <a:t>failedCounter</a:t>
            </a:r>
            <a:r>
              <a:rPr lang="en-US" sz="1300" dirty="0"/>
              <a:t>++;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n-US" sz="1300" dirty="0" err="1"/>
              <a:t>Serial.println</a:t>
            </a:r>
            <a:r>
              <a:rPr lang="en-US" sz="1300" dirty="0"/>
              <a:t>("Connection to </a:t>
            </a:r>
            <a:r>
              <a:rPr lang="en-US" sz="1300" dirty="0" err="1"/>
              <a:t>ThingSpeak</a:t>
            </a:r>
            <a:r>
              <a:rPr lang="en-US" sz="1300" dirty="0"/>
              <a:t> Failed ("+String(</a:t>
            </a:r>
            <a:r>
              <a:rPr lang="en-US" sz="1300" dirty="0" err="1"/>
              <a:t>failedCounter</a:t>
            </a:r>
            <a:r>
              <a:rPr lang="en-US" sz="1300" dirty="0"/>
              <a:t>, DEC)+")");  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n-US" sz="1300" dirty="0" err="1"/>
              <a:t>Serial.println</a:t>
            </a:r>
            <a:r>
              <a:rPr lang="en-US" sz="1300" dirty="0"/>
              <a:t>();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n-US" sz="1300" dirty="0" err="1"/>
              <a:t>lastConnectionTime</a:t>
            </a:r>
            <a:r>
              <a:rPr lang="en-US" sz="1300" dirty="0"/>
              <a:t> = </a:t>
            </a:r>
            <a:r>
              <a:rPr lang="en-US" sz="1300" dirty="0" err="1"/>
              <a:t>millis</a:t>
            </a:r>
            <a:r>
              <a:rPr lang="en-US" sz="1300" dirty="0"/>
              <a:t>(); </a:t>
            </a:r>
          </a:p>
          <a:p>
            <a:pPr>
              <a:buNone/>
            </a:pPr>
            <a:r>
              <a:rPr lang="en-US" sz="1300" dirty="0"/>
              <a:t>     }</a:t>
            </a:r>
          </a:p>
          <a:p>
            <a:pPr>
              <a:buNone/>
            </a:pPr>
            <a:r>
              <a:rPr lang="en-US" sz="1300" dirty="0"/>
              <a:t>  //</a:t>
            </a:r>
            <a:r>
              <a:rPr lang="en-US" sz="1300" dirty="0" err="1"/>
              <a:t>lastConnectionTime</a:t>
            </a:r>
            <a:r>
              <a:rPr lang="en-US" sz="1300" dirty="0"/>
              <a:t> = 0;</a:t>
            </a:r>
          </a:p>
          <a:p>
            <a:pPr>
              <a:buNone/>
            </a:pPr>
            <a:r>
              <a:rPr lang="en-US" sz="1300" dirty="0"/>
              <a:t>}</a:t>
            </a: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43180"/>
            <a:ext cx="8640959" cy="4555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494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OUTLINE</vt:lpstr>
      <vt:lpstr>     Objective:</vt:lpstr>
      <vt:lpstr>         Block Diagram</vt:lpstr>
      <vt:lpstr>Implementation</vt:lpstr>
      <vt:lpstr>PowerPoint Presentation</vt:lpstr>
      <vt:lpstr>Explanation </vt:lpstr>
      <vt:lpstr>Program</vt:lpstr>
      <vt:lpstr>Output</vt:lpstr>
      <vt:lpstr>Conclusion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Maitrayee</dc:creator>
  <cp:lastModifiedBy>bharat.s</cp:lastModifiedBy>
  <cp:revision>49</cp:revision>
  <dcterms:created xsi:type="dcterms:W3CDTF">2016-09-06T12:59:44Z</dcterms:created>
  <dcterms:modified xsi:type="dcterms:W3CDTF">2017-03-13T06:49:04Z</dcterms:modified>
</cp:coreProperties>
</file>