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68" r:id="rId2"/>
    <p:sldId id="272" r:id="rId3"/>
    <p:sldId id="265" r:id="rId4"/>
    <p:sldId id="275" r:id="rId5"/>
    <p:sldId id="276" r:id="rId6"/>
    <p:sldId id="259" r:id="rId7"/>
    <p:sldId id="269" r:id="rId8"/>
    <p:sldId id="279" r:id="rId9"/>
    <p:sldId id="258" r:id="rId10"/>
    <p:sldId id="278" r:id="rId11"/>
    <p:sldId id="277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5DC1-8863-4D27-9281-FEE3ECDA5983}" type="datetimeFigureOut">
              <a:rPr lang="en-IN" smtClean="0"/>
              <a:pPr/>
              <a:t>13-03-2017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3784-6F83-45EC-965A-EB30C872E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3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83784-6F83-45EC-965A-EB30C872ED9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79883"/>
            <a:ext cx="6000328" cy="20686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SAVEETHA SCHOOL OF ENGINEERING</a:t>
            </a:r>
            <a:br>
              <a:rPr lang="en-US" sz="4000" b="1" dirty="0" smtClean="0"/>
            </a:br>
            <a:r>
              <a:rPr lang="en-US" sz="2400" b="1" dirty="0" smtClean="0"/>
              <a:t>DEPARTMENT OF ECE </a:t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Drainage Monitoring System Using </a:t>
            </a:r>
            <a:r>
              <a:rPr lang="en-US" sz="2800" b="1" dirty="0" err="1" smtClean="0"/>
              <a:t>IoT</a:t>
            </a:r>
            <a:endParaRPr lang="en-US" sz="2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7504" y="4077072"/>
            <a:ext cx="4655441" cy="12961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r>
              <a:rPr lang="en-US" sz="1600" dirty="0" smtClean="0"/>
              <a:t>Name	: </a:t>
            </a:r>
            <a:r>
              <a:rPr lang="en-US" sz="1600" dirty="0" err="1" smtClean="0"/>
              <a:t>K.Sravani</a:t>
            </a:r>
            <a:endParaRPr lang="en-US" sz="1600" dirty="0" smtClean="0"/>
          </a:p>
          <a:p>
            <a:pPr>
              <a:tabLst>
                <a:tab pos="1079500" algn="l"/>
              </a:tabLst>
            </a:pPr>
            <a:r>
              <a:rPr lang="en-US" sz="1600" dirty="0" err="1" smtClean="0"/>
              <a:t>Reg</a:t>
            </a:r>
            <a:r>
              <a:rPr lang="en-US" sz="1600" dirty="0" smtClean="0"/>
              <a:t> no : 191312120</a:t>
            </a:r>
          </a:p>
          <a:p>
            <a:pPr>
              <a:tabLst>
                <a:tab pos="914400" algn="l"/>
              </a:tabLst>
            </a:pPr>
            <a:r>
              <a:rPr lang="en-US" sz="1600" dirty="0" err="1" smtClean="0"/>
              <a:t>Dept</a:t>
            </a:r>
            <a:r>
              <a:rPr lang="en-US" sz="1600" dirty="0" smtClean="0"/>
              <a:t> 	: ECE</a:t>
            </a:r>
          </a:p>
          <a:p>
            <a:r>
              <a:rPr lang="en-US" sz="1600" dirty="0" smtClean="0"/>
              <a:t>Year	: IV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968044" y="4309645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Mentor</a:t>
            </a:r>
            <a:r>
              <a:rPr lang="en-US" sz="1600" dirty="0" smtClean="0"/>
              <a:t>:-</a:t>
            </a:r>
          </a:p>
          <a:p>
            <a:r>
              <a:rPr lang="en-US" sz="1600" dirty="0" smtClean="0"/>
              <a:t>Name</a:t>
            </a:r>
            <a:r>
              <a:rPr lang="en-US" sz="1600" dirty="0"/>
              <a:t> </a:t>
            </a:r>
            <a:r>
              <a:rPr lang="en-US" sz="1600" dirty="0" smtClean="0"/>
              <a:t>	: </a:t>
            </a:r>
            <a:r>
              <a:rPr lang="en-US" sz="1600" dirty="0" err="1" smtClean="0"/>
              <a:t>B.Bhuvaneswari</a:t>
            </a:r>
            <a:r>
              <a:rPr lang="en-US" sz="1600" dirty="0" smtClean="0"/>
              <a:t> (</a:t>
            </a:r>
            <a:r>
              <a:rPr lang="en-US" sz="1600" dirty="0" err="1" smtClean="0"/>
              <a:t>Asst</a:t>
            </a:r>
            <a:r>
              <a:rPr lang="en-US" sz="1600" dirty="0" smtClean="0"/>
              <a:t> Prof)</a:t>
            </a:r>
          </a:p>
          <a:p>
            <a:r>
              <a:rPr lang="en-US" sz="1600" dirty="0" err="1" smtClean="0"/>
              <a:t>Dept</a:t>
            </a:r>
            <a:r>
              <a:rPr lang="en-US" sz="1600" dirty="0" smtClean="0"/>
              <a:t>	: ECE 	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1524000" cy="1488225"/>
          </a:xfrm>
          <a:prstGeom prst="rect">
            <a:avLst/>
          </a:prstGeom>
        </p:spPr>
      </p:pic>
      <p:pic>
        <p:nvPicPr>
          <p:cNvPr id="8" name="Picture 7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  <a:r>
              <a:rPr lang="en-IN" sz="3600" dirty="0" smtClean="0"/>
              <a:t>Thus the clogs in the drainage gets identified using these circuit. And the concerned authorities notified from the cloud and GSM.</a:t>
            </a:r>
            <a:endParaRPr lang="en-IN" sz="36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7544" y="1268760"/>
            <a:ext cx="8229600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7544" y="233203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Lazarescu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M.T., "Design of a WSN Platform for Long-Term Environmental Monitoring for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IoT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Applications," Emerging and Selected Topics in Circuits and Systems, IEEE Journal on , vol.3, no.1, pp.45-54, March 2013.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[2]  Kelly, S.D.T.;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Suryadevara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N.K.;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Mukhopadhyay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S.C., "Towards the Implementation of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IoT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Environmental Condition Monitoring in Homes," Sensors Journal, IEEE, vol.13, no.10, pp.3846-3853, Oct. 2013.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Romer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K.;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Mattern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F., "The design space of wireless sensor networks," Wireless Communications, IEEE , vol.11, no.6, pp.54,61, Dec. 2004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[4]  M.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Kuorilehto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Kohvakka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Suhonen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Hmlinen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Hnnikinen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T. D.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Hmlinen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Ultra-Low Energy Wireless Sensor Networks in Practice. New York: Wiley, 2007.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 K.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Romer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F.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Mattern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“The design space of wireless sensor networks,” IEEE Wireless Comm., vol. 11, no. 6, pp. 54–61, Dec. 2004.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6052" y="2714620"/>
            <a:ext cx="5751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 YOU!!!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Block Diagram</a:t>
            </a:r>
          </a:p>
          <a:p>
            <a:r>
              <a:rPr lang="en-IN" dirty="0" smtClean="0"/>
              <a:t>Implementation(software and hardware)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 Partial Output</a:t>
            </a:r>
          </a:p>
          <a:p>
            <a:r>
              <a:rPr lang="en-IN" dirty="0" smtClean="0"/>
              <a:t>References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2088232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   The </a:t>
            </a:r>
            <a:r>
              <a:rPr lang="en-IN" dirty="0"/>
              <a:t>main objective of this </a:t>
            </a:r>
            <a:r>
              <a:rPr lang="en-IN" dirty="0" smtClean="0"/>
              <a:t>Module </a:t>
            </a:r>
            <a:r>
              <a:rPr lang="en-IN" dirty="0"/>
              <a:t>is </a:t>
            </a:r>
            <a:r>
              <a:rPr lang="en-IN" dirty="0" smtClean="0"/>
              <a:t>to collect data from circuits and transmits the collected data to the processor.</a:t>
            </a:r>
            <a:endParaRPr lang="en-IN" dirty="0"/>
          </a:p>
        </p:txBody>
      </p:sp>
      <p:pic>
        <p:nvPicPr>
          <p:cNvPr id="5" name="Picture 4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6" name="Picture 5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            BlocK Diagram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2708920"/>
            <a:ext cx="1368152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Circuit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275856" y="2420888"/>
            <a:ext cx="151216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controller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120" y="2420888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cloud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0312" y="3789040"/>
            <a:ext cx="11521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mobile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2483768" y="306896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4" idx="3"/>
            <a:endCxn id="5" idx="2"/>
          </p:cNvCxnSpPr>
          <p:nvPr/>
        </p:nvCxnSpPr>
        <p:spPr>
          <a:xfrm flipV="1">
            <a:off x="4788024" y="3212976"/>
            <a:ext cx="1440160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5" idx="3"/>
            <a:endCxn id="6" idx="0"/>
          </p:cNvCxnSpPr>
          <p:nvPr/>
        </p:nvCxnSpPr>
        <p:spPr>
          <a:xfrm>
            <a:off x="6804248" y="2816932"/>
            <a:ext cx="1152128" cy="9721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1" name="Picture 10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2" name="Picture 11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5856" y="620688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Module-1</a:t>
            </a:r>
            <a:endParaRPr lang="en-IN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99792" y="3429000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5085184"/>
          </a:xfrm>
          <a:prstGeom prst="rect">
            <a:avLst/>
          </a:prstGeom>
          <a:effectLst>
            <a:outerShdw blurRad="1270000" dist="50800" dir="1062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268760"/>
            <a:ext cx="4248472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+mn-lt"/>
              </a:rPr>
              <a:t>IMPLEMENTATION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31" y="2636912"/>
            <a:ext cx="8229600" cy="247687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dirty="0" smtClean="0"/>
              <a:t>Circuits at different locations will collect</a:t>
            </a:r>
          </a:p>
          <a:p>
            <a:pPr algn="just">
              <a:buNone/>
            </a:pPr>
            <a:r>
              <a:rPr lang="en-IN" dirty="0" smtClean="0"/>
              <a:t>information of sewage flow through that node</a:t>
            </a:r>
          </a:p>
          <a:p>
            <a:pPr algn="just">
              <a:buNone/>
            </a:pPr>
            <a:r>
              <a:rPr lang="en-IN" dirty="0" smtClean="0"/>
              <a:t>and send it to the central system which will</a:t>
            </a:r>
          </a:p>
          <a:p>
            <a:pPr algn="just">
              <a:buNone/>
            </a:pPr>
            <a:r>
              <a:rPr lang="en-IN" dirty="0" smtClean="0"/>
              <a:t>generate  alerts prior to complete blockage.</a:t>
            </a:r>
          </a:p>
          <a:p>
            <a:pPr algn="just">
              <a:buNone/>
            </a:pPr>
            <a:r>
              <a:rPr lang="en-IN" dirty="0" smtClean="0"/>
              <a:t>     </a:t>
            </a: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SOFTWARE USED :</a:t>
            </a:r>
          </a:p>
          <a:p>
            <a:r>
              <a:rPr lang="en-IN" dirty="0" err="1" smtClean="0"/>
              <a:t>Arduino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HARDWARE USED: </a:t>
            </a:r>
          </a:p>
          <a:p>
            <a:r>
              <a:rPr lang="en-IN" dirty="0" err="1" smtClean="0"/>
              <a:t>Galelio</a:t>
            </a:r>
            <a:r>
              <a:rPr lang="en-IN" dirty="0" smtClean="0"/>
              <a:t> gen2</a:t>
            </a:r>
          </a:p>
          <a:p>
            <a:r>
              <a:rPr lang="en-IN" dirty="0" err="1" smtClean="0"/>
              <a:t>Wifi</a:t>
            </a:r>
            <a:r>
              <a:rPr lang="en-IN" dirty="0" smtClean="0"/>
              <a:t> module</a:t>
            </a:r>
          </a:p>
          <a:p>
            <a:r>
              <a:rPr lang="en-IN" dirty="0" err="1" smtClean="0"/>
              <a:t>Gsm</a:t>
            </a:r>
            <a:r>
              <a:rPr lang="en-IN" dirty="0" smtClean="0"/>
              <a:t> shield</a:t>
            </a:r>
          </a:p>
          <a:p>
            <a:endParaRPr lang="en-IN" dirty="0"/>
          </a:p>
        </p:txBody>
      </p:sp>
      <p:pic>
        <p:nvPicPr>
          <p:cNvPr id="5" name="Picture 4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6" name="Picture 5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260648"/>
            <a:ext cx="1224136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GB" dirty="0"/>
          </a:p>
        </p:txBody>
      </p:sp>
      <p:pic>
        <p:nvPicPr>
          <p:cNvPr id="5" name="Picture 4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6" name="Picture 5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260648"/>
            <a:ext cx="1224136" cy="1224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6004" y="1348800"/>
            <a:ext cx="66967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void loop() 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// check the network connection once every 10 seconds: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lastConnectionTime</a:t>
            </a:r>
            <a:r>
              <a:rPr lang="en-GB" sz="1600" dirty="0"/>
              <a:t> = 0;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updateThingSpeakInterval</a:t>
            </a:r>
            <a:r>
              <a:rPr lang="en-GB" sz="1600" dirty="0"/>
              <a:t> = 1000;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RawValue</a:t>
            </a:r>
            <a:r>
              <a:rPr lang="en-GB" sz="1600" dirty="0"/>
              <a:t> = </a:t>
            </a:r>
            <a:r>
              <a:rPr lang="en-GB" sz="1600" dirty="0" err="1"/>
              <a:t>digitalRead</a:t>
            </a:r>
            <a:r>
              <a:rPr lang="en-GB" sz="1600" dirty="0"/>
              <a:t>(SensePin_1);</a:t>
            </a:r>
          </a:p>
          <a:p>
            <a:r>
              <a:rPr lang="en-GB" sz="1600" dirty="0"/>
              <a:t>  RawValue_1 = </a:t>
            </a:r>
            <a:r>
              <a:rPr lang="en-GB" sz="1600" dirty="0" err="1"/>
              <a:t>digitalRead</a:t>
            </a:r>
            <a:r>
              <a:rPr lang="en-GB" sz="1600" dirty="0"/>
              <a:t>(SensePin_2);</a:t>
            </a:r>
          </a:p>
          <a:p>
            <a:r>
              <a:rPr lang="en-GB" sz="1600" dirty="0"/>
              <a:t>  String analogPin0 = String(</a:t>
            </a:r>
            <a:r>
              <a:rPr lang="en-GB" sz="1600" dirty="0" err="1"/>
              <a:t>RawValue</a:t>
            </a:r>
            <a:r>
              <a:rPr lang="en-GB" sz="1600" dirty="0"/>
              <a:t>);</a:t>
            </a:r>
          </a:p>
          <a:p>
            <a:r>
              <a:rPr lang="en-GB" sz="1600" dirty="0"/>
              <a:t>  String analogPin_1 = String(RawValue_1);</a:t>
            </a:r>
          </a:p>
          <a:p>
            <a:r>
              <a:rPr lang="en-GB" sz="1600" dirty="0"/>
              <a:t> // Print Update Response to Serial Monitor</a:t>
            </a:r>
          </a:p>
          <a:p>
            <a:r>
              <a:rPr lang="en-GB" sz="1600" dirty="0"/>
              <a:t>  if (</a:t>
            </a:r>
            <a:r>
              <a:rPr lang="en-GB" sz="1600" dirty="0" err="1"/>
              <a:t>client.available</a:t>
            </a:r>
            <a:r>
              <a:rPr lang="en-GB" sz="1600" dirty="0"/>
              <a:t>())</a:t>
            </a:r>
          </a:p>
          <a:p>
            <a:r>
              <a:rPr lang="en-GB" sz="1600" dirty="0"/>
              <a:t>  {</a:t>
            </a:r>
          </a:p>
          <a:p>
            <a:r>
              <a:rPr lang="en-GB" sz="1600" dirty="0"/>
              <a:t>    char c = </a:t>
            </a:r>
            <a:r>
              <a:rPr lang="en-GB" sz="1600" dirty="0" err="1"/>
              <a:t>client.read</a:t>
            </a:r>
            <a:r>
              <a:rPr lang="en-GB" sz="1600" dirty="0"/>
              <a:t>();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Serial.print</a:t>
            </a:r>
            <a:r>
              <a:rPr lang="en-GB" sz="1600" dirty="0"/>
              <a:t>(c);</a:t>
            </a:r>
          </a:p>
          <a:p>
            <a:r>
              <a:rPr lang="en-GB" sz="1600" dirty="0"/>
              <a:t>  }</a:t>
            </a:r>
          </a:p>
          <a:p>
            <a:r>
              <a:rPr lang="en-GB" sz="1600" dirty="0"/>
              <a:t>   // Disconnect from </a:t>
            </a:r>
            <a:r>
              <a:rPr lang="en-GB" sz="1600" dirty="0" err="1"/>
              <a:t>ThingSpeak</a:t>
            </a:r>
            <a:endParaRPr lang="en-GB" sz="1600" dirty="0"/>
          </a:p>
          <a:p>
            <a:r>
              <a:rPr lang="en-GB" sz="1600" dirty="0"/>
              <a:t>  if (!</a:t>
            </a:r>
            <a:r>
              <a:rPr lang="en-GB" sz="1600" dirty="0" err="1"/>
              <a:t>client.connected</a:t>
            </a:r>
            <a:r>
              <a:rPr lang="en-GB" sz="1600" dirty="0"/>
              <a:t>() &amp;&amp; </a:t>
            </a:r>
            <a:r>
              <a:rPr lang="en-GB" sz="1600" dirty="0" err="1"/>
              <a:t>lastConnected</a:t>
            </a:r>
            <a:r>
              <a:rPr lang="en-GB" sz="1600" dirty="0"/>
              <a:t>)</a:t>
            </a:r>
          </a:p>
          <a:p>
            <a:r>
              <a:rPr lang="en-GB" sz="1600" dirty="0"/>
              <a:t>  {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Serial.println</a:t>
            </a:r>
            <a:r>
              <a:rPr lang="en-GB" sz="1600" dirty="0"/>
              <a:t>("...disconnected");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Serial.println</a:t>
            </a:r>
            <a:r>
              <a:rPr lang="en-GB" sz="1600" dirty="0"/>
              <a:t>();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client.stop</a:t>
            </a:r>
            <a:r>
              <a:rPr lang="en-GB" sz="1600" dirty="0"/>
              <a:t>();</a:t>
            </a:r>
          </a:p>
          <a:p>
            <a:r>
              <a:rPr lang="en-GB" sz="16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901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038" y="1143000"/>
            <a:ext cx="3971924" cy="10668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STEPS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 fontScale="92500" lnSpcReduction="10000"/>
          </a:bodyPr>
          <a:lstStyle/>
          <a:p>
            <a:endParaRPr lang="en-IN" sz="2000" dirty="0" smtClean="0"/>
          </a:p>
          <a:p>
            <a:r>
              <a:rPr lang="en-IN" sz="2000" dirty="0" smtClean="0"/>
              <a:t>Required  changes in the system –</a:t>
            </a:r>
          </a:p>
          <a:p>
            <a:pPr>
              <a:buNone/>
            </a:pPr>
            <a:r>
              <a:rPr lang="en-IN" sz="2000" dirty="0" smtClean="0"/>
              <a:t>			  1. Detect the location</a:t>
            </a:r>
          </a:p>
          <a:p>
            <a:pPr>
              <a:buNone/>
            </a:pPr>
            <a:r>
              <a:rPr lang="en-IN" sz="2000" dirty="0" smtClean="0"/>
              <a:t>			  2. Prior information of the blockage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Design of  SMART DRAINAGE  SYSTEM. </a:t>
            </a:r>
          </a:p>
          <a:p>
            <a:r>
              <a:rPr lang="en-IN" sz="2000" dirty="0" smtClean="0"/>
              <a:t>System governing the flow of sewage from pipes. </a:t>
            </a:r>
          </a:p>
          <a:p>
            <a:r>
              <a:rPr lang="en-IN" sz="2000" dirty="0" smtClean="0"/>
              <a:t> To detect variations in the drainage flow.</a:t>
            </a:r>
          </a:p>
          <a:p>
            <a:r>
              <a:rPr lang="en-IN" sz="2000" dirty="0" smtClean="0"/>
              <a:t>Collection of data.</a:t>
            </a:r>
          </a:p>
          <a:p>
            <a:r>
              <a:rPr lang="en-IN" sz="2000" dirty="0" smtClean="0"/>
              <a:t>Obtain prior alerts regarding blocks and locate them using IOT</a:t>
            </a:r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			</a:t>
            </a:r>
            <a:endParaRPr lang="en-IN" sz="20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443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OUTLINE</vt:lpstr>
      <vt:lpstr>     Objective:</vt:lpstr>
      <vt:lpstr>PowerPoint Presentation</vt:lpstr>
      <vt:lpstr>PowerPoint Presentation</vt:lpstr>
      <vt:lpstr>IMPLEMENTATION</vt:lpstr>
      <vt:lpstr>PowerPoint Presentation</vt:lpstr>
      <vt:lpstr>PROGRAM</vt:lpstr>
      <vt:lpstr>STEPS</vt:lpstr>
      <vt:lpstr>Output</vt:lpstr>
      <vt:lpstr>Conclusion</vt:lpstr>
      <vt:lpstr>PowerPoint Presentation</vt:lpstr>
      <vt:lpstr>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Maitrayee</dc:creator>
  <cp:lastModifiedBy>bharat.s</cp:lastModifiedBy>
  <cp:revision>67</cp:revision>
  <dcterms:created xsi:type="dcterms:W3CDTF">2016-09-06T12:59:44Z</dcterms:created>
  <dcterms:modified xsi:type="dcterms:W3CDTF">2017-03-13T05:59:36Z</dcterms:modified>
</cp:coreProperties>
</file>