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68" r:id="rId2"/>
    <p:sldId id="271" r:id="rId3"/>
    <p:sldId id="265" r:id="rId4"/>
    <p:sldId id="272" r:id="rId5"/>
    <p:sldId id="273" r:id="rId6"/>
    <p:sldId id="274" r:id="rId7"/>
    <p:sldId id="259" r:id="rId8"/>
    <p:sldId id="275" r:id="rId9"/>
    <p:sldId id="258" r:id="rId10"/>
    <p:sldId id="260" r:id="rId11"/>
    <p:sldId id="276" r:id="rId12"/>
    <p:sldId id="279" r:id="rId13"/>
    <p:sldId id="278" r:id="rId14"/>
    <p:sldId id="269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F00BE-336A-4583-9995-A1AD5B151511}" type="datetimeFigureOut">
              <a:rPr lang="en-IN" smtClean="0"/>
              <a:pPr/>
              <a:t>13-03-2017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058FA-4BD4-4C68-A7B2-C1134A004F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2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058FA-4BD4-4C68-A7B2-C1134A004F07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3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1DB3-0A4B-4262-97FC-ED59BF28AC1B}" type="datetimeFigureOut">
              <a:rPr lang="en-US" smtClean="0"/>
              <a:pPr/>
              <a:t>3/13/2017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D8E1-6FA0-4BAB-AAAC-4634247066E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179883"/>
            <a:ext cx="6000328" cy="206864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SAVEETHA SCHOOL OF ENGINEERING</a:t>
            </a:r>
            <a:br>
              <a:rPr lang="en-US" sz="4000" b="1" dirty="0" smtClean="0"/>
            </a:br>
            <a:r>
              <a:rPr lang="en-US" sz="2400" b="1" dirty="0" smtClean="0"/>
              <a:t>DEPARTMENT OF ECE </a:t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Drainage Monitoring System Using </a:t>
            </a:r>
            <a:r>
              <a:rPr lang="en-US" sz="2800" b="1" dirty="0" err="1" smtClean="0"/>
              <a:t>IoT</a:t>
            </a:r>
            <a:endParaRPr lang="en-US" sz="24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7504" y="4077072"/>
            <a:ext cx="4655441" cy="129614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 smtClean="0"/>
          </a:p>
          <a:p>
            <a:r>
              <a:rPr lang="en-US" sz="1600" dirty="0" smtClean="0"/>
              <a:t>Name	: </a:t>
            </a:r>
            <a:r>
              <a:rPr lang="en-US" sz="1600" b="1" dirty="0" err="1" smtClean="0"/>
              <a:t>Sriram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Venkata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Bharath</a:t>
            </a:r>
            <a:endParaRPr lang="en-US" sz="1600" b="1" dirty="0" smtClean="0"/>
          </a:p>
          <a:p>
            <a:pPr>
              <a:tabLst>
                <a:tab pos="1079500" algn="l"/>
              </a:tabLst>
            </a:pPr>
            <a:r>
              <a:rPr lang="en-US" sz="1600" dirty="0" err="1" smtClean="0"/>
              <a:t>Reg</a:t>
            </a:r>
            <a:r>
              <a:rPr lang="en-US" sz="1600" dirty="0" smtClean="0"/>
              <a:t> no : 191312146</a:t>
            </a:r>
          </a:p>
          <a:p>
            <a:pPr>
              <a:tabLst>
                <a:tab pos="914400" algn="l"/>
              </a:tabLst>
            </a:pPr>
            <a:r>
              <a:rPr lang="en-US" sz="1600" dirty="0" err="1" smtClean="0"/>
              <a:t>Dept</a:t>
            </a:r>
            <a:r>
              <a:rPr lang="en-US" sz="1600" dirty="0" smtClean="0"/>
              <a:t> 	: ECE</a:t>
            </a:r>
          </a:p>
          <a:p>
            <a:r>
              <a:rPr lang="en-US" sz="1600" dirty="0" smtClean="0"/>
              <a:t>Year	: IV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968044" y="4309645"/>
            <a:ext cx="5112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/>
              <a:t>Mentor</a:t>
            </a:r>
            <a:r>
              <a:rPr lang="en-US" sz="1600" dirty="0" smtClean="0"/>
              <a:t>:-</a:t>
            </a:r>
          </a:p>
          <a:p>
            <a:r>
              <a:rPr lang="en-US" sz="1600" dirty="0" smtClean="0"/>
              <a:t>Name</a:t>
            </a:r>
            <a:r>
              <a:rPr lang="en-US" sz="1600" dirty="0"/>
              <a:t> </a:t>
            </a:r>
            <a:r>
              <a:rPr lang="en-US" sz="1600" dirty="0" smtClean="0"/>
              <a:t>	: </a:t>
            </a:r>
            <a:r>
              <a:rPr lang="en-US" sz="1600" dirty="0" err="1" smtClean="0"/>
              <a:t>B.Bhuvaneswari</a:t>
            </a:r>
            <a:r>
              <a:rPr lang="en-US" sz="1600" dirty="0" smtClean="0"/>
              <a:t> (</a:t>
            </a:r>
            <a:r>
              <a:rPr lang="en-US" sz="1600" dirty="0" err="1" smtClean="0"/>
              <a:t>Asst</a:t>
            </a:r>
            <a:r>
              <a:rPr lang="en-US" sz="1600" dirty="0" smtClean="0"/>
              <a:t> Prof)</a:t>
            </a:r>
          </a:p>
          <a:p>
            <a:r>
              <a:rPr lang="en-US" sz="1600" dirty="0" err="1" smtClean="0"/>
              <a:t>Dept</a:t>
            </a:r>
            <a:r>
              <a:rPr lang="en-US" sz="1600" dirty="0" smtClean="0"/>
              <a:t>	: ECE 	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524000" cy="1488225"/>
          </a:xfrm>
          <a:prstGeom prst="rect">
            <a:avLst/>
          </a:prstGeom>
        </p:spPr>
      </p:pic>
      <p:pic>
        <p:nvPicPr>
          <p:cNvPr id="8" name="Picture 7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201499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8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1052736"/>
            <a:ext cx="4968552" cy="10668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+mn-lt"/>
              </a:rPr>
              <a:t>Explanation 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Alerts will be generated when the blockage starts  developing </a:t>
            </a:r>
          </a:p>
          <a:p>
            <a:r>
              <a:rPr lang="en-IN" sz="2400" dirty="0" smtClean="0"/>
              <a:t>Time available to repair the blockage will be enough to prevent  the  drainage line from completely shutting down.</a:t>
            </a:r>
          </a:p>
          <a:p>
            <a:r>
              <a:rPr lang="en-IN" sz="2400" dirty="0" smtClean="0"/>
              <a:t>This  technology can be used for all fluid carrying systems. (e.g. Water pipes, gas pipelines)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        #include &lt;</a:t>
            </a:r>
            <a:r>
              <a:rPr lang="en-US" sz="1800" dirty="0" err="1" smtClean="0"/>
              <a:t>WiFi.h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en-US" sz="1800" dirty="0" smtClean="0"/>
              <a:t>#include &lt;</a:t>
            </a:r>
            <a:r>
              <a:rPr lang="en-US" sz="1800" dirty="0" err="1" smtClean="0"/>
              <a:t>SPI.h</a:t>
            </a:r>
            <a:r>
              <a:rPr lang="en-US" sz="1800" dirty="0" smtClean="0"/>
              <a:t>&gt; </a:t>
            </a:r>
            <a:br>
              <a:rPr lang="en-US" sz="1800" dirty="0" smtClean="0"/>
            </a:br>
            <a:r>
              <a:rPr lang="en-US" sz="1800" dirty="0" smtClean="0"/>
              <a:t> // </a:t>
            </a:r>
            <a:r>
              <a:rPr lang="en-US" sz="1800" dirty="0" err="1" smtClean="0"/>
              <a:t>ThingSpeak</a:t>
            </a:r>
            <a:r>
              <a:rPr lang="en-US" sz="1800" dirty="0" smtClean="0"/>
              <a:t> Settings</a:t>
            </a:r>
            <a:br>
              <a:rPr lang="en-US" sz="1800" dirty="0" smtClean="0"/>
            </a:br>
            <a:r>
              <a:rPr lang="en-US" sz="1800" dirty="0" smtClean="0"/>
              <a:t>char </a:t>
            </a:r>
            <a:r>
              <a:rPr lang="en-US" sz="1800" dirty="0" err="1" smtClean="0"/>
              <a:t>thingSpeakAddress</a:t>
            </a:r>
            <a:r>
              <a:rPr lang="en-US" sz="1800" dirty="0" smtClean="0"/>
              <a:t>[] = "api.thingspeak.com"; //TS</a:t>
            </a:r>
            <a:br>
              <a:rPr lang="en-US" sz="1800" dirty="0" smtClean="0"/>
            </a:br>
            <a:r>
              <a:rPr lang="en-US" sz="1800" dirty="0" smtClean="0"/>
              <a:t>String </a:t>
            </a:r>
            <a:r>
              <a:rPr lang="en-US" sz="1800" dirty="0" err="1" smtClean="0"/>
              <a:t>writeAPIKey</a:t>
            </a:r>
            <a:r>
              <a:rPr lang="en-US" sz="1800" dirty="0" smtClean="0"/>
              <a:t> = "8IAYE5HVTV7US8YT";       //TS</a:t>
            </a:r>
            <a:br>
              <a:rPr lang="en-US" sz="1800" dirty="0" smtClean="0"/>
            </a:b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updateThingSpeakInterval</a:t>
            </a:r>
            <a:r>
              <a:rPr lang="en-US" sz="1800" dirty="0" smtClean="0"/>
              <a:t> = 1 * 1000;      // Time interval in milliseconds to update </a:t>
            </a:r>
            <a:r>
              <a:rPr lang="en-US" sz="1800" dirty="0" err="1" smtClean="0"/>
              <a:t>ThingSpeak</a:t>
            </a:r>
            <a:r>
              <a:rPr lang="en-US" sz="1800" dirty="0" smtClean="0"/>
              <a:t> (number of seconds * 1000 = interval)</a:t>
            </a:r>
            <a:br>
              <a:rPr lang="en-US" sz="1800" dirty="0" smtClean="0"/>
            </a:br>
            <a:r>
              <a:rPr lang="en-US" sz="1800" dirty="0" err="1" smtClean="0"/>
              <a:t>int</a:t>
            </a:r>
            <a:r>
              <a:rPr lang="en-US" sz="1800" dirty="0" smtClean="0"/>
              <a:t> status = WL_IDLE_STATUS;                 // the </a:t>
            </a:r>
            <a:r>
              <a:rPr lang="en-US" sz="1800" dirty="0" err="1" smtClean="0"/>
              <a:t>Wifi</a:t>
            </a:r>
            <a:r>
              <a:rPr lang="en-US" sz="1800" dirty="0" smtClean="0"/>
              <a:t> radio's status</a:t>
            </a:r>
            <a:br>
              <a:rPr lang="en-US" sz="1800" dirty="0" smtClean="0"/>
            </a:br>
            <a:r>
              <a:rPr lang="en-US" sz="1800" dirty="0" smtClean="0"/>
              <a:t>const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analogIn</a:t>
            </a:r>
            <a:r>
              <a:rPr lang="en-US" sz="1800" dirty="0" smtClean="0"/>
              <a:t> = A0;</a:t>
            </a:r>
            <a:br>
              <a:rPr lang="en-US" sz="1800" dirty="0" smtClean="0"/>
            </a:br>
            <a:r>
              <a:rPr lang="en-US" sz="1800" dirty="0" smtClean="0"/>
              <a:t>const </a:t>
            </a:r>
            <a:r>
              <a:rPr lang="en-US" sz="1800" dirty="0" err="1" smtClean="0"/>
              <a:t>int</a:t>
            </a:r>
            <a:r>
              <a:rPr lang="en-US" sz="1800" dirty="0" smtClean="0"/>
              <a:t> analogIn_1 = A1;</a:t>
            </a:r>
            <a:br>
              <a:rPr lang="en-US" sz="1800" dirty="0" smtClean="0"/>
            </a:b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RawValue</a:t>
            </a:r>
            <a:r>
              <a:rPr lang="en-US" sz="1800" dirty="0" smtClean="0"/>
              <a:t>= 0;</a:t>
            </a:r>
            <a:br>
              <a:rPr lang="en-US" sz="1800" dirty="0" smtClean="0"/>
            </a:br>
            <a:r>
              <a:rPr lang="en-US" sz="1800" dirty="0" err="1" smtClean="0"/>
              <a:t>int</a:t>
            </a:r>
            <a:r>
              <a:rPr lang="en-US" sz="1800" dirty="0" smtClean="0"/>
              <a:t> RawValue_1= 0;</a:t>
            </a:r>
            <a:br>
              <a:rPr lang="en-US" sz="1800" dirty="0" smtClean="0"/>
            </a:br>
            <a:r>
              <a:rPr lang="en-US" sz="1800" dirty="0" smtClean="0"/>
              <a:t>// initialize the library instance: </a:t>
            </a:r>
            <a:br>
              <a:rPr lang="en-US" sz="1800" dirty="0" smtClean="0"/>
            </a:br>
            <a:r>
              <a:rPr lang="en-US" sz="1800" dirty="0" err="1" smtClean="0"/>
              <a:t>WiFiClient</a:t>
            </a:r>
            <a:r>
              <a:rPr lang="en-US" sz="1800" dirty="0" smtClean="0"/>
              <a:t> client;</a:t>
            </a:r>
            <a:br>
              <a:rPr lang="en-US" sz="1800" dirty="0" smtClean="0"/>
            </a:br>
            <a:r>
              <a:rPr lang="en-US" sz="1800" dirty="0" smtClean="0"/>
              <a:t>// Variable Setup</a:t>
            </a:r>
            <a:br>
              <a:rPr lang="en-US" sz="1800" dirty="0" smtClean="0"/>
            </a:br>
            <a:r>
              <a:rPr lang="en-US" sz="1800" dirty="0" smtClean="0"/>
              <a:t>long </a:t>
            </a:r>
            <a:r>
              <a:rPr lang="en-US" sz="1800" dirty="0" err="1" smtClean="0"/>
              <a:t>lastConnectionTime</a:t>
            </a:r>
            <a:r>
              <a:rPr lang="en-US" sz="1800" dirty="0" smtClean="0"/>
              <a:t> = 0; </a:t>
            </a:r>
            <a:br>
              <a:rPr lang="en-US" sz="1800" dirty="0" smtClean="0"/>
            </a:b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dirty="0" err="1" smtClean="0"/>
              <a:t>lastConnected</a:t>
            </a:r>
            <a:r>
              <a:rPr lang="en-US" sz="1800" dirty="0" smtClean="0"/>
              <a:t> = false;</a:t>
            </a:r>
            <a:br>
              <a:rPr lang="en-US" sz="1800" dirty="0" smtClean="0"/>
            </a:b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failedCounter</a:t>
            </a:r>
            <a:r>
              <a:rPr lang="en-US" sz="1800" dirty="0" smtClean="0"/>
              <a:t> = 0;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600" smtClean="0"/>
              <a:t>   Thus </a:t>
            </a:r>
            <a:r>
              <a:rPr lang="en-IN" sz="3600" dirty="0" smtClean="0"/>
              <a:t>the clogs in the drainage gets identified using these circuit. And the concerned authorities notified from the cloud and GSM.</a:t>
            </a:r>
            <a:endParaRPr lang="en-IN" sz="3600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008112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[1]  </a:t>
            </a:r>
            <a:r>
              <a:rPr lang="en-IN" sz="1600" dirty="0" err="1" smtClean="0"/>
              <a:t>Lazarescu</a:t>
            </a:r>
            <a:r>
              <a:rPr lang="en-IN" sz="1600" dirty="0" smtClean="0"/>
              <a:t>, M.T., "Design of a WSN Platform for Long-Term Environmental Monitoring for </a:t>
            </a:r>
            <a:r>
              <a:rPr lang="en-IN" sz="1600" dirty="0" err="1" smtClean="0"/>
              <a:t>IoT</a:t>
            </a:r>
            <a:r>
              <a:rPr lang="en-IN" sz="1600" dirty="0" smtClean="0"/>
              <a:t> Applications," Emerging and Selected Topics in Circuits and Systems, IEEE Journal on , vol.3, no.1, pp.45,54, March 2013. </a:t>
            </a:r>
          </a:p>
          <a:p>
            <a:pPr>
              <a:buNone/>
            </a:pPr>
            <a:r>
              <a:rPr lang="en-IN" sz="1600" dirty="0" smtClean="0"/>
              <a:t> [2]  Kelly, S.D.T.; </a:t>
            </a:r>
            <a:r>
              <a:rPr lang="en-IN" sz="1600" dirty="0" err="1" smtClean="0"/>
              <a:t>Suryadevara</a:t>
            </a:r>
            <a:r>
              <a:rPr lang="en-IN" sz="1600" dirty="0" smtClean="0"/>
              <a:t>, N.K.; </a:t>
            </a:r>
            <a:r>
              <a:rPr lang="en-IN" sz="1600" dirty="0" err="1" smtClean="0"/>
              <a:t>Mukhopadhyay</a:t>
            </a:r>
            <a:r>
              <a:rPr lang="en-IN" sz="1600" dirty="0" smtClean="0"/>
              <a:t>, S.C., "Towards the Implementation of </a:t>
            </a:r>
            <a:r>
              <a:rPr lang="en-IN" sz="1600" dirty="0" err="1" smtClean="0"/>
              <a:t>IoT</a:t>
            </a:r>
            <a:r>
              <a:rPr lang="en-IN" sz="1600" dirty="0" smtClean="0"/>
              <a:t> for Environmental Condition Monitoring in Homes," Sensors Journal, IEEE, vol.13, no.10, pp.3846,3853, Oct. 2013.</a:t>
            </a:r>
          </a:p>
          <a:p>
            <a:pPr>
              <a:buNone/>
            </a:pPr>
            <a:r>
              <a:rPr lang="en-IN" sz="1600" dirty="0" smtClean="0"/>
              <a:t>[3]  </a:t>
            </a:r>
            <a:r>
              <a:rPr lang="en-IN" sz="1600" dirty="0" err="1" smtClean="0"/>
              <a:t>Romer</a:t>
            </a:r>
            <a:r>
              <a:rPr lang="en-IN" sz="1600" dirty="0" smtClean="0"/>
              <a:t>, K.; </a:t>
            </a:r>
            <a:r>
              <a:rPr lang="en-IN" sz="1600" dirty="0" err="1" smtClean="0"/>
              <a:t>Mattern</a:t>
            </a:r>
            <a:r>
              <a:rPr lang="en-IN" sz="1600" dirty="0" smtClean="0"/>
              <a:t>, F., "The design space of wireless sensor networks," Wireless Communications, IEEE , vol.11, no.6, pp.54,61, Dec. 2004 </a:t>
            </a:r>
          </a:p>
          <a:p>
            <a:pPr>
              <a:buNone/>
            </a:pPr>
            <a:r>
              <a:rPr lang="en-IN" sz="1600" dirty="0" smtClean="0"/>
              <a:t> [4]  M. </a:t>
            </a:r>
            <a:r>
              <a:rPr lang="en-IN" sz="1600" dirty="0" err="1" smtClean="0"/>
              <a:t>Kuorilehto</a:t>
            </a:r>
            <a:r>
              <a:rPr lang="en-IN" sz="1600" dirty="0" smtClean="0"/>
              <a:t>, M. </a:t>
            </a:r>
            <a:r>
              <a:rPr lang="en-IN" sz="1600" dirty="0" err="1" smtClean="0"/>
              <a:t>Kohvakka</a:t>
            </a:r>
            <a:r>
              <a:rPr lang="en-IN" sz="1600" dirty="0" smtClean="0"/>
              <a:t>, J. </a:t>
            </a:r>
            <a:r>
              <a:rPr lang="en-IN" sz="1600" dirty="0" err="1" smtClean="0"/>
              <a:t>Suhonen</a:t>
            </a:r>
            <a:r>
              <a:rPr lang="en-IN" sz="1600" dirty="0" smtClean="0"/>
              <a:t>, P. </a:t>
            </a:r>
            <a:r>
              <a:rPr lang="en-IN" sz="1600" dirty="0" err="1" smtClean="0"/>
              <a:t>Hmlinen</a:t>
            </a:r>
            <a:r>
              <a:rPr lang="en-IN" sz="1600" dirty="0" smtClean="0"/>
              <a:t>, M. </a:t>
            </a:r>
            <a:r>
              <a:rPr lang="en-IN" sz="1600" dirty="0" err="1" smtClean="0"/>
              <a:t>Hnnikinen</a:t>
            </a:r>
            <a:r>
              <a:rPr lang="en-IN" sz="1600" dirty="0" smtClean="0"/>
              <a:t>, and T. D. </a:t>
            </a:r>
            <a:r>
              <a:rPr lang="en-IN" sz="1600" dirty="0" err="1" smtClean="0"/>
              <a:t>Hmlinen</a:t>
            </a:r>
            <a:r>
              <a:rPr lang="en-IN" sz="1600" dirty="0" smtClean="0"/>
              <a:t>, Ultra-Low Energy Wireless Sensor Networks in Practice. New York: Wiley, 2007.</a:t>
            </a:r>
          </a:p>
          <a:p>
            <a:pPr>
              <a:buNone/>
            </a:pPr>
            <a:r>
              <a:rPr lang="en-IN" sz="1600" dirty="0" smtClean="0"/>
              <a:t>[5] K. </a:t>
            </a:r>
            <a:r>
              <a:rPr lang="en-IN" sz="1600" dirty="0" err="1" smtClean="0"/>
              <a:t>Romer</a:t>
            </a:r>
            <a:r>
              <a:rPr lang="en-IN" sz="1600" dirty="0" smtClean="0"/>
              <a:t> and F. </a:t>
            </a:r>
            <a:r>
              <a:rPr lang="en-IN" sz="1600" dirty="0" err="1" smtClean="0"/>
              <a:t>Mattern</a:t>
            </a:r>
            <a:r>
              <a:rPr lang="en-IN" sz="1600" dirty="0" smtClean="0"/>
              <a:t>, “The design space of wireless sensor networks,” IEEE Wireless Comm., vol. 11, no. 6, pp. 54–61, Dec. 2004.</a:t>
            </a:r>
            <a:endParaRPr lang="en-IN" sz="1600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60648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96052" y="2714620"/>
            <a:ext cx="5751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 YOU!!!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en-IN" dirty="0" smtClean="0"/>
              <a:t>Objective</a:t>
            </a:r>
          </a:p>
          <a:p>
            <a:r>
              <a:rPr lang="en-IN" dirty="0" smtClean="0"/>
              <a:t>Block Diagram</a:t>
            </a:r>
          </a:p>
          <a:p>
            <a:r>
              <a:rPr lang="en-IN" dirty="0" smtClean="0"/>
              <a:t>Implementation(software and hardware)</a:t>
            </a:r>
          </a:p>
          <a:p>
            <a:r>
              <a:rPr lang="en-IN" dirty="0" smtClean="0"/>
              <a:t>Coding</a:t>
            </a:r>
          </a:p>
          <a:p>
            <a:r>
              <a:rPr lang="en-IN" dirty="0" smtClean="0"/>
              <a:t>Graph</a:t>
            </a:r>
          </a:p>
          <a:p>
            <a:r>
              <a:rPr lang="en-IN" dirty="0" smtClean="0"/>
              <a:t> Partial Output</a:t>
            </a:r>
          </a:p>
          <a:p>
            <a:r>
              <a:rPr lang="en-IN" dirty="0" smtClean="0"/>
              <a:t>References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524000" cy="148822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201499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 algn="just">
              <a:buNone/>
            </a:pPr>
            <a:r>
              <a:rPr lang="en-IN" dirty="0" smtClean="0"/>
              <a:t>   The </a:t>
            </a:r>
            <a:r>
              <a:rPr lang="en-IN" dirty="0"/>
              <a:t>T</a:t>
            </a:r>
            <a:r>
              <a:rPr lang="en-IN" dirty="0" smtClean="0"/>
              <a:t>heme of this project is to design a Drainage monitoring System to reduce the effect caused by water logging during  floods.</a:t>
            </a:r>
            <a:endParaRPr lang="en-GB" dirty="0" smtClean="0"/>
          </a:p>
          <a:p>
            <a:pPr algn="just"/>
            <a:endParaRPr lang="en-IN" dirty="0"/>
          </a:p>
        </p:txBody>
      </p:sp>
      <p:pic>
        <p:nvPicPr>
          <p:cNvPr id="5" name="Picture 4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6" name="Picture 5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224136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/>
              <a:t>BLOC            </a:t>
            </a:r>
            <a:r>
              <a:rPr lang="en-IN" sz="4000" dirty="0" err="1" smtClean="0"/>
              <a:t>BlocK</a:t>
            </a:r>
            <a:r>
              <a:rPr lang="en-IN" sz="4000" dirty="0" smtClean="0"/>
              <a:t> Diagram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15616" y="2708920"/>
            <a:ext cx="1368152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Circuit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3275856" y="2420888"/>
            <a:ext cx="1512168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controller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2120" y="2420888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cloud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0312" y="3789040"/>
            <a:ext cx="115212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mobile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483768" y="306896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5" idx="3"/>
            <a:endCxn id="6" idx="2"/>
          </p:cNvCxnSpPr>
          <p:nvPr/>
        </p:nvCxnSpPr>
        <p:spPr>
          <a:xfrm flipV="1">
            <a:off x="4788024" y="3212976"/>
            <a:ext cx="1440160" cy="3960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6" idx="3"/>
            <a:endCxn id="7" idx="0"/>
          </p:cNvCxnSpPr>
          <p:nvPr/>
        </p:nvCxnSpPr>
        <p:spPr>
          <a:xfrm>
            <a:off x="6804248" y="2816932"/>
            <a:ext cx="1152128" cy="9721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14" name="Picture 13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208951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17" name="Picture 16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75856" y="620688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Module-1</a:t>
            </a:r>
            <a:endParaRPr lang="en-I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603156"/>
            <a:ext cx="1515967" cy="2366193"/>
          </a:xfrm>
        </p:spPr>
      </p:pic>
      <p:sp>
        <p:nvSpPr>
          <p:cNvPr id="5" name="Cloud 4"/>
          <p:cNvSpPr/>
          <p:nvPr/>
        </p:nvSpPr>
        <p:spPr>
          <a:xfrm>
            <a:off x="1403648" y="2276872"/>
            <a:ext cx="1296144" cy="127444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cloud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5695" y="4149080"/>
            <a:ext cx="158417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import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67744" y="3551312"/>
            <a:ext cx="648072" cy="59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9992" y="41490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4509871" y="3850196"/>
            <a:ext cx="1574297" cy="69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18" name="Picture 17" descr="S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208951"/>
            <a:ext cx="1368152" cy="1368152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Module-2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210072"/>
            <a:ext cx="3672408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+mn-lt"/>
              </a:rPr>
              <a:t>Implementation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7"/>
            <a:ext cx="8229600" cy="3528392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b="1" dirty="0" smtClean="0"/>
          </a:p>
          <a:p>
            <a:pPr>
              <a:buNone/>
            </a:pPr>
            <a:r>
              <a:rPr lang="en-IN" sz="2000" b="1" dirty="0" smtClean="0"/>
              <a:t>      </a:t>
            </a:r>
          </a:p>
          <a:p>
            <a:pPr algn="just">
              <a:buNone/>
            </a:pPr>
            <a:r>
              <a:rPr lang="en-IN" sz="2000" dirty="0" smtClean="0"/>
              <a:t>      Circuits at different locations will collect information of sewage flow through its nodes and sends data to the central system which will generates an  alert prior to complete blockage.</a:t>
            </a:r>
          </a:p>
          <a:p>
            <a:pPr algn="just">
              <a:buNone/>
            </a:pPr>
            <a:r>
              <a:rPr lang="en-IN" sz="2000" dirty="0" smtClean="0"/>
              <a:t>           </a:t>
            </a:r>
          </a:p>
          <a:p>
            <a:pPr>
              <a:buNone/>
            </a:pPr>
            <a:r>
              <a:rPr lang="en-IN" sz="2000" b="1" dirty="0" smtClean="0"/>
              <a:t>       Data base management system</a:t>
            </a:r>
          </a:p>
          <a:p>
            <a:pPr>
              <a:buNone/>
            </a:pPr>
            <a:r>
              <a:rPr lang="en-IN" sz="2000" dirty="0" smtClean="0"/>
              <a:t>       Contains general data obtained from various time instances with which the data received from the circuits will be compared and generate the alerts.</a:t>
            </a:r>
            <a:endParaRPr lang="en-IN" sz="2000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SOFTWARE USED:</a:t>
            </a:r>
          </a:p>
          <a:p>
            <a:r>
              <a:rPr lang="en-IN" dirty="0" err="1" smtClean="0"/>
              <a:t>Arduino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HARDWARE USED:</a:t>
            </a:r>
          </a:p>
          <a:p>
            <a:r>
              <a:rPr lang="en-IN" dirty="0" err="1" smtClean="0"/>
              <a:t>Galelio</a:t>
            </a:r>
            <a:r>
              <a:rPr lang="en-IN" dirty="0" smtClean="0"/>
              <a:t> gen2</a:t>
            </a:r>
          </a:p>
          <a:p>
            <a:r>
              <a:rPr lang="en-IN" dirty="0" err="1" smtClean="0"/>
              <a:t>Wifi</a:t>
            </a:r>
            <a:r>
              <a:rPr lang="en-IN" dirty="0" smtClean="0"/>
              <a:t> module</a:t>
            </a:r>
          </a:p>
          <a:p>
            <a:r>
              <a:rPr lang="en-IN" dirty="0" err="1" smtClean="0"/>
              <a:t>Gsm</a:t>
            </a:r>
            <a:r>
              <a:rPr lang="en-IN" dirty="0" smtClean="0"/>
              <a:t> shield</a:t>
            </a:r>
            <a:endParaRPr lang="en-IN" dirty="0"/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038" y="1143000"/>
            <a:ext cx="3971924" cy="10668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+mn-lt"/>
              </a:rPr>
              <a:t>Steps 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Required  changes in the system –</a:t>
            </a:r>
          </a:p>
          <a:p>
            <a:pPr>
              <a:buNone/>
            </a:pPr>
            <a:r>
              <a:rPr lang="en-IN" sz="2000" dirty="0" smtClean="0"/>
              <a:t>			  1. Detect the location</a:t>
            </a:r>
          </a:p>
          <a:p>
            <a:pPr>
              <a:buNone/>
            </a:pPr>
            <a:r>
              <a:rPr lang="en-IN" sz="2000" dirty="0" smtClean="0"/>
              <a:t>			  2. Prior information of the blockage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Design of  SMART DRAINAGE  SYSTEM. </a:t>
            </a:r>
          </a:p>
          <a:p>
            <a:r>
              <a:rPr lang="en-IN" sz="2000" dirty="0" smtClean="0"/>
              <a:t>System governing the flow of sewage from pipes. </a:t>
            </a:r>
          </a:p>
          <a:p>
            <a:r>
              <a:rPr lang="en-IN" sz="2000" dirty="0" smtClean="0"/>
              <a:t> To detect variations in the drainage flow.</a:t>
            </a:r>
          </a:p>
          <a:p>
            <a:r>
              <a:rPr lang="en-IN" sz="2000" dirty="0" smtClean="0"/>
              <a:t>Collection of data.</a:t>
            </a:r>
          </a:p>
          <a:p>
            <a:r>
              <a:rPr lang="en-IN" sz="2000" dirty="0" smtClean="0"/>
              <a:t>Obtain prior alerts regarding blocks and locate them using IOT</a:t>
            </a:r>
          </a:p>
        </p:txBody>
      </p:sp>
      <p:pic>
        <p:nvPicPr>
          <p:cNvPr id="4" name="Picture 3" descr="S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7" y="260649"/>
            <a:ext cx="1224135" cy="1224135"/>
          </a:xfrm>
          <a:prstGeom prst="rect">
            <a:avLst/>
          </a:prstGeom>
        </p:spPr>
      </p:pic>
      <p:pic>
        <p:nvPicPr>
          <p:cNvPr id="5" name="Picture 4" descr="S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188640"/>
            <a:ext cx="1368152" cy="13681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437</Words>
  <Application>Microsoft Office PowerPoint</Application>
  <PresentationFormat>On-screen Show (4:3)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OUTLINE</vt:lpstr>
      <vt:lpstr>     Objective:</vt:lpstr>
      <vt:lpstr>BLOC            BlocK Diagram</vt:lpstr>
      <vt:lpstr>PowerPoint Presentation</vt:lpstr>
      <vt:lpstr>Module-2 </vt:lpstr>
      <vt:lpstr>Implementation</vt:lpstr>
      <vt:lpstr>PowerPoint Presentation</vt:lpstr>
      <vt:lpstr>Steps </vt:lpstr>
      <vt:lpstr>Explanation </vt:lpstr>
      <vt:lpstr>Program</vt:lpstr>
      <vt:lpstr>Output</vt:lpstr>
      <vt:lpstr>Conclusion</vt:lpstr>
      <vt:lpstr>References</vt:lpstr>
      <vt:lpstr>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Maitrayee</dc:creator>
  <cp:lastModifiedBy>bharat.s</cp:lastModifiedBy>
  <cp:revision>53</cp:revision>
  <dcterms:created xsi:type="dcterms:W3CDTF">2016-09-06T12:59:44Z</dcterms:created>
  <dcterms:modified xsi:type="dcterms:W3CDTF">2017-03-13T05:56:08Z</dcterms:modified>
</cp:coreProperties>
</file>