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49D4484-1306-41ED-A6F7-A16BBFE2D1A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E44E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5" autoAdjust="0"/>
    <p:restoredTop sz="93896" autoAdjust="0"/>
  </p:normalViewPr>
  <p:slideViewPr>
    <p:cSldViewPr snapToGrid="0">
      <p:cViewPr>
        <p:scale>
          <a:sx n="82" d="100"/>
          <a:sy n="82" d="100"/>
        </p:scale>
        <p:origin x="-3708" y="-1395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FB9C-E18D-4B6C-9B57-DD4F1A98E3E5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B0990-5760-4D11-917D-15E5AC978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B0990-5760-4D11-917D-15E5AC978B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6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4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7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C76-8BD3-4E75-8FFB-320CB5B37232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AACF-0A61-4C64-9FC6-1E1199871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-21581" y="32013525"/>
            <a:ext cx="10972800" cy="914400"/>
          </a:xfrm>
          <a:solidFill>
            <a:schemeClr val="bg1">
              <a:lumMod val="65000"/>
            </a:schemeClr>
          </a:solidFill>
        </p:spPr>
        <p:txBody>
          <a:bodyPr anchor="b">
            <a:normAutofit fontScale="85000" lnSpcReduction="20000"/>
          </a:bodyPr>
          <a:lstStyle/>
          <a:p>
            <a:pPr marL="0" indent="0" algn="ctr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Sriram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Bharath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T.Sidhartha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K.Sravani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04147" y="0"/>
            <a:ext cx="15926803" cy="2971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7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Drainage Monitoring System</a:t>
            </a:r>
          </a:p>
          <a:p>
            <a:pPr>
              <a:lnSpc>
                <a:spcPct val="100000"/>
              </a:lnSpc>
            </a:pPr>
            <a:r>
              <a:rPr lang="en-IN" sz="7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Using IoT</a:t>
            </a:r>
            <a:endParaRPr lang="en-IN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398" y="3328431"/>
            <a:ext cx="21420000" cy="684000"/>
          </a:xfrm>
          <a:custGeom>
            <a:avLst/>
            <a:gdLst>
              <a:gd name="connsiteX0" fmla="*/ 0 w 4555260"/>
              <a:gd name="connsiteY0" fmla="*/ 0 h 1569660"/>
              <a:gd name="connsiteX1" fmla="*/ 4555260 w 4555260"/>
              <a:gd name="connsiteY1" fmla="*/ 0 h 1569660"/>
              <a:gd name="connsiteX2" fmla="*/ 4555260 w 4555260"/>
              <a:gd name="connsiteY2" fmla="*/ 1569660 h 1569660"/>
              <a:gd name="connsiteX3" fmla="*/ 0 w 4555260"/>
              <a:gd name="connsiteY3" fmla="*/ 1569660 h 1569660"/>
              <a:gd name="connsiteX4" fmla="*/ 0 w 4555260"/>
              <a:gd name="connsiteY4" fmla="*/ 0 h 1569660"/>
              <a:gd name="connsiteX0" fmla="*/ 0 w 4575138"/>
              <a:gd name="connsiteY0" fmla="*/ 0 h 1569660"/>
              <a:gd name="connsiteX1" fmla="*/ 4555260 w 4575138"/>
              <a:gd name="connsiteY1" fmla="*/ 0 h 1569660"/>
              <a:gd name="connsiteX2" fmla="*/ 4575138 w 4575138"/>
              <a:gd name="connsiteY2" fmla="*/ 714895 h 1569660"/>
              <a:gd name="connsiteX3" fmla="*/ 0 w 4575138"/>
              <a:gd name="connsiteY3" fmla="*/ 1569660 h 1569660"/>
              <a:gd name="connsiteX4" fmla="*/ 0 w 4575138"/>
              <a:gd name="connsiteY4" fmla="*/ 0 h 1569660"/>
              <a:gd name="connsiteX0" fmla="*/ 19879 w 4595017"/>
              <a:gd name="connsiteY0" fmla="*/ 0 h 734773"/>
              <a:gd name="connsiteX1" fmla="*/ 4575139 w 4595017"/>
              <a:gd name="connsiteY1" fmla="*/ 0 h 734773"/>
              <a:gd name="connsiteX2" fmla="*/ 4595017 w 4595017"/>
              <a:gd name="connsiteY2" fmla="*/ 714895 h 734773"/>
              <a:gd name="connsiteX3" fmla="*/ 0 w 4595017"/>
              <a:gd name="connsiteY3" fmla="*/ 734773 h 734773"/>
              <a:gd name="connsiteX4" fmla="*/ 19879 w 4595017"/>
              <a:gd name="connsiteY4" fmla="*/ 0 h 734773"/>
              <a:gd name="connsiteX0" fmla="*/ 0 w 4575138"/>
              <a:gd name="connsiteY0" fmla="*/ 0 h 739535"/>
              <a:gd name="connsiteX1" fmla="*/ 4555260 w 4575138"/>
              <a:gd name="connsiteY1" fmla="*/ 0 h 739535"/>
              <a:gd name="connsiteX2" fmla="*/ 4575138 w 4575138"/>
              <a:gd name="connsiteY2" fmla="*/ 714895 h 739535"/>
              <a:gd name="connsiteX3" fmla="*/ 20602 w 4575138"/>
              <a:gd name="connsiteY3" fmla="*/ 739535 h 739535"/>
              <a:gd name="connsiteX4" fmla="*/ 0 w 4575138"/>
              <a:gd name="connsiteY4" fmla="*/ 0 h 739535"/>
              <a:gd name="connsiteX0" fmla="*/ 3211 w 4578349"/>
              <a:gd name="connsiteY0" fmla="*/ 0 h 741916"/>
              <a:gd name="connsiteX1" fmla="*/ 4558471 w 4578349"/>
              <a:gd name="connsiteY1" fmla="*/ 0 h 741916"/>
              <a:gd name="connsiteX2" fmla="*/ 4578349 w 4578349"/>
              <a:gd name="connsiteY2" fmla="*/ 714895 h 741916"/>
              <a:gd name="connsiteX3" fmla="*/ 0 w 4578349"/>
              <a:gd name="connsiteY3" fmla="*/ 741916 h 741916"/>
              <a:gd name="connsiteX4" fmla="*/ 3211 w 4578349"/>
              <a:gd name="connsiteY4" fmla="*/ 0 h 741916"/>
              <a:gd name="connsiteX0" fmla="*/ 3211 w 4563109"/>
              <a:gd name="connsiteY0" fmla="*/ 0 h 741916"/>
              <a:gd name="connsiteX1" fmla="*/ 4558471 w 4563109"/>
              <a:gd name="connsiteY1" fmla="*/ 0 h 741916"/>
              <a:gd name="connsiteX2" fmla="*/ 4563109 w 4563109"/>
              <a:gd name="connsiteY2" fmla="*/ 730135 h 741916"/>
              <a:gd name="connsiteX3" fmla="*/ 0 w 4563109"/>
              <a:gd name="connsiteY3" fmla="*/ 741916 h 741916"/>
              <a:gd name="connsiteX4" fmla="*/ 3211 w 4563109"/>
              <a:gd name="connsiteY4" fmla="*/ 0 h 7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109" h="741916">
                <a:moveTo>
                  <a:pt x="3211" y="0"/>
                </a:moveTo>
                <a:lnTo>
                  <a:pt x="4558471" y="0"/>
                </a:lnTo>
                <a:lnTo>
                  <a:pt x="4563109" y="730135"/>
                </a:lnTo>
                <a:lnTo>
                  <a:pt x="0" y="741916"/>
                </a:lnTo>
                <a:cubicBezTo>
                  <a:pt x="1070" y="494611"/>
                  <a:pt x="2141" y="247305"/>
                  <a:pt x="3211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IN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ctr"/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IN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50" y="7926177"/>
            <a:ext cx="90000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542" y="8912638"/>
            <a:ext cx="900000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Theme of this project is to design a Drainage monitoring System to reduce the effect caused by water logging during  floods.</a:t>
            </a:r>
            <a:endParaRPr lang="en-GB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450" y="10967184"/>
            <a:ext cx="9000000" cy="523220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HARDWARE / SOFTWARE USED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450" y="12074260"/>
            <a:ext cx="9000000" cy="33445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Intel </a:t>
            </a:r>
            <a:r>
              <a:rPr lang="en-US" sz="3200" dirty="0" err="1" smtClean="0"/>
              <a:t>Galelio</a:t>
            </a:r>
            <a:r>
              <a:rPr lang="en-US" sz="3200" dirty="0" smtClean="0"/>
              <a:t> Gen 2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UltraSonic</a:t>
            </a:r>
            <a:r>
              <a:rPr lang="en-US" sz="3200" dirty="0" smtClean="0"/>
              <a:t> Sensors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Arduino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WiFi</a:t>
            </a:r>
            <a:r>
              <a:rPr lang="en-US" sz="3200" dirty="0" smtClean="0"/>
              <a:t>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GSM </a:t>
            </a:r>
            <a:r>
              <a:rPr lang="en-US" sz="3200" dirty="0" err="1" smtClean="0"/>
              <a:t>Sheild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Antennas</a:t>
            </a:r>
            <a:endParaRPr lang="en-US" sz="3200" dirty="0"/>
          </a:p>
          <a:p>
            <a:pPr algn="just"/>
            <a:endParaRPr lang="en-IN" sz="2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94950" y="20946462"/>
            <a:ext cx="988533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9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7"/>
          <p:cNvSpPr txBox="1">
            <a:spLocks/>
          </p:cNvSpPr>
          <p:nvPr/>
        </p:nvSpPr>
        <p:spPr>
          <a:xfrm>
            <a:off x="236398" y="4531792"/>
            <a:ext cx="21429639" cy="2479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5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(IoT) consists of real life objects,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devices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to sensor networks in order to provide communication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automated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between real world and information world. The proposed model provides a system of monitoring the water level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Drainage to Monitor the clogs.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monitors underground installed electric power lines. In real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it can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remotely monitor current states of the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Drainage.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42550" y="22172661"/>
            <a:ext cx="988533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Thus </a:t>
            </a:r>
            <a:r>
              <a:rPr lang="en-IN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the clogs in the drainage gets identified </a:t>
            </a:r>
            <a:r>
              <a:rPr lang="en-IN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using the Ultrasonic Sensors and </a:t>
            </a:r>
            <a:r>
              <a:rPr lang="en-IN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the concerned authorities notified from the cloud and GSM</a:t>
            </a:r>
            <a:r>
              <a:rPr lang="en-IN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So that the early action will be taken to prevent from heavy Flood Effects.</a:t>
            </a:r>
            <a:endParaRPr lang="en-IN" sz="2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0951219" y="32013525"/>
            <a:ext cx="1097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B.Bhuvaneswari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" y="319576"/>
            <a:ext cx="3230879" cy="297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" t="-805" r="76194" b="764"/>
          <a:stretch/>
        </p:blipFill>
        <p:spPr>
          <a:xfrm>
            <a:off x="18733957" y="436108"/>
            <a:ext cx="2646331" cy="2759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74" y="15220122"/>
            <a:ext cx="8998476" cy="7559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40" y="27912230"/>
            <a:ext cx="14759357" cy="10184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79958" y="29154836"/>
            <a:ext cx="189709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Lazarescu</a:t>
            </a:r>
            <a:r>
              <a:rPr lang="en-IN" sz="2400" dirty="0"/>
              <a:t>, M.T., "Design of a WSN Platform for Long-Term Environmental Monitoring for IoT Applications," Emerging and Selected Topics in Circuits and Systems, IEEE Journal on , vol.3, no.1, pp.45,54, March 2013. </a:t>
            </a:r>
            <a:endParaRPr lang="en-IN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Kelly, S.D.T.; </a:t>
            </a:r>
            <a:r>
              <a:rPr lang="en-IN" sz="2400" dirty="0" err="1"/>
              <a:t>Suryadevara</a:t>
            </a:r>
            <a:r>
              <a:rPr lang="en-IN" sz="2400" dirty="0"/>
              <a:t>, N.K.; </a:t>
            </a:r>
            <a:r>
              <a:rPr lang="en-IN" sz="2400" dirty="0" err="1"/>
              <a:t>Mukhopadhyay</a:t>
            </a:r>
            <a:r>
              <a:rPr lang="en-IN" sz="2400" dirty="0"/>
              <a:t>, S.C., "Towards the Implementation of IoT for Environmental Condition Monitoring in Homes," Sensors Journal, IEEE, vol.13, no.10, pp.3846,3853, Oct. 2013.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Romer</a:t>
            </a:r>
            <a:r>
              <a:rPr lang="en-IN" sz="2400" dirty="0"/>
              <a:t>, K.; </a:t>
            </a:r>
            <a:r>
              <a:rPr lang="en-IN" sz="2400" dirty="0" err="1"/>
              <a:t>Mattern</a:t>
            </a:r>
            <a:r>
              <a:rPr lang="en-IN" sz="2400" dirty="0"/>
              <a:t>, F., "The design space of wireless sensor networks," Wireless Communications, IEEE , vol.11, no.6, pp.54,61, Dec. </a:t>
            </a:r>
            <a:r>
              <a:rPr lang="en-IN" sz="2400" dirty="0" smtClean="0"/>
              <a:t>2004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35" y="15829781"/>
            <a:ext cx="8641415" cy="3574480"/>
          </a:xfrm>
          <a:prstGeom prst="rect">
            <a:avLst/>
          </a:prstGeom>
        </p:spPr>
      </p:pic>
      <p:pic>
        <p:nvPicPr>
          <p:cNvPr id="25" name="Content Placeholder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3" y="21381550"/>
            <a:ext cx="9281696" cy="5250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95536" y="20094374"/>
            <a:ext cx="9321130" cy="7063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07" y="7578285"/>
            <a:ext cx="10322170" cy="121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</TotalTime>
  <Words>287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navjeet</dc:creator>
  <cp:lastModifiedBy>bharat.s</cp:lastModifiedBy>
  <cp:revision>79</cp:revision>
  <dcterms:created xsi:type="dcterms:W3CDTF">2017-04-20T07:57:21Z</dcterms:created>
  <dcterms:modified xsi:type="dcterms:W3CDTF">2017-04-27T02:40:27Z</dcterms:modified>
</cp:coreProperties>
</file>