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0" r:id="rId4"/>
    <p:sldId id="269" r:id="rId5"/>
    <p:sldId id="261" r:id="rId6"/>
    <p:sldId id="262" r:id="rId7"/>
    <p:sldId id="264" r:id="rId8"/>
    <p:sldId id="268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561CAB0-2DD1-4C05-9F10-52EDE82EA4EF}">
          <p14:sldIdLst/>
        </p14:section>
        <p14:section name="Untitled Section" id="{CFE7955A-2A77-40FF-8959-1ACB9672DED7}">
          <p14:sldIdLst>
            <p14:sldId id="258"/>
            <p14:sldId id="259"/>
            <p14:sldId id="260"/>
            <p14:sldId id="269"/>
            <p14:sldId id="261"/>
            <p14:sldId id="262"/>
            <p14:sldId id="264"/>
            <p14:sldId id="268"/>
            <p14:sldId id="266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0" autoAdjust="0"/>
    <p:restoredTop sz="93309" autoAdjust="0"/>
  </p:normalViewPr>
  <p:slideViewPr>
    <p:cSldViewPr snapToObjects="1" showGuides="1">
      <p:cViewPr varScale="1">
        <p:scale>
          <a:sx n="81" d="100"/>
          <a:sy n="81" d="100"/>
        </p:scale>
        <p:origin x="586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4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B44FE-0582-4D99-A8DA-DB3097F7BE5C}" type="datetimeFigureOut">
              <a:rPr lang="de-DE" smtClean="0"/>
              <a:pPr/>
              <a:t>18.10.2018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15064-3390-4258-A85F-B25353F795E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639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15064-3390-4258-A85F-B25353F795E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772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C0C56-8BCE-4140-9149-9ACB842E7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213C58-C871-41C3-80DA-8882995C0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8B9C17-8BE1-4174-9CE3-3A6C222E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09.02.2018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7E200C-EDF8-472F-B0FC-376F70BE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DIGITAL SIGNATURES – Secure Protocol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A38D7E-299C-40A3-81EA-E51A60A2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222" y="6356350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232458EF-A82D-4445-AA54-3DEB16DCCDD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12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3FF16-D360-474B-BE8E-D742DA147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918732-E5B6-4986-B776-60BBDE803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803762-198B-4869-BE93-B813DEE5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09.02.2018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3ADFE4-C8A0-4B88-AA32-6068B7DA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DIGITAL SIGNATURES – Secure Protocol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FDFB48-A6D6-4BCD-A0CB-379B906D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58EF-A82D-4445-AA54-3DEB16DCCDD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95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13000C8-1B9C-4A0F-88D0-31DC426AF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82BCF8-A857-429A-8E40-6A33CA632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072475-D8C8-4E45-AC8E-1BA8FEA13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09.02.2018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5A1DEA-8EDA-4952-8C5D-59E094721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DIGITAL SIGNATURES – Secure Protocol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791224-7D76-4756-9872-41DDED59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58EF-A82D-4445-AA54-3DEB16DCCDD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8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995F830D-1520-4665-9E81-393F7AA4BA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96756"/>
            <a:ext cx="12192000" cy="361244"/>
          </a:xfrm>
          <a:prstGeom prst="rect">
            <a:avLst/>
          </a:prstGeom>
          <a:solidFill>
            <a:srgbClr val="86A31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CBA254-6A43-43D0-941F-2FF578B1B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453" y="58397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08C433-B9FF-4EC4-9978-2BFBFAEC5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453" y="1672542"/>
            <a:ext cx="11509094" cy="4635661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54DD67-E4BA-4E33-98A8-A454AB8D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8581" y="6491806"/>
            <a:ext cx="27432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/>
              <a:t>09.02.2018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ECCF16-5FEF-41EF-B02B-D959CE62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6833" y="6491806"/>
            <a:ext cx="5838334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de-DE"/>
              <a:t>DIGITAL SIGNATURES – Secure Protocol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38BEC6-5C27-4F85-8464-993FE02E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9646" y="6491806"/>
            <a:ext cx="27432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232458EF-A82D-4445-AA54-3DEB16DCCDD7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682D701-E576-45A4-A131-E50E810623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52" y="-53874"/>
            <a:ext cx="1134895" cy="113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9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98022-B8D4-407F-82F4-3CA49BF63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2C3F96-0551-4CF5-9257-CB0518D11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CFB108-F699-4DAF-9DF9-E1AC1025E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09.02.2018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06EDEA-41A9-42C0-8EF2-FAA49A6F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DIGITAL SIGNATURES – Secure Protocol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284FE-A43F-4AC4-984E-8279C730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58EF-A82D-4445-AA54-3DEB16DCCDD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01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062D6-E9EC-4733-812B-5ACF2D1FC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713ED4-DAAE-4846-91E1-E4E0D6DA6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4D1A91-24DA-423A-8FA2-ACB3C28C3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803AD2-CC18-4F6C-8FFA-ADD82E81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09.02.2018</a:t>
            </a: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BE7F40-085E-4CDF-99D7-5A76A338B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DIGITAL SIGNATURES – Secure Protocol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FB59F4-980F-4D1F-BDE2-6ED8D65B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58EF-A82D-4445-AA54-3DEB16DCCDD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03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8DCFD8-5D7C-47E9-8CBF-3C61E4440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65CB5C-CCB0-4A73-A127-B0C5C7F6A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FDAC8A-6862-4E43-B291-10628BD61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DF896C-31AA-4FF6-9103-3A8D441EA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CD9D10F-4B68-45B5-A80E-3E285FF82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A3A663F-4B93-46B2-9F5B-8764D6DB8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09.02.2018</a:t>
            </a:r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292CA05-9D56-4185-91C5-C071E897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DIGITAL SIGNATURES – Secure Protocol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6279775-A181-49DE-9A10-BC8F747B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58EF-A82D-4445-AA54-3DEB16DCCDD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63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B8410-0788-4AB6-8A02-383CB8015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61D9B8-36D1-4040-8E5E-B7DBFDAC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09.02.2018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D64AA5-6077-4CB6-868A-B1F5BBEB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DIGITAL SIGNATURES – Secure Protocol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0C19B7-AC21-4EDD-B441-E4DB9752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58EF-A82D-4445-AA54-3DEB16DCCDD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72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4294F8-C006-4919-9424-46A06FEDE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09.02.2018</a:t>
            </a:r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E56574-0540-4C36-A556-0B22833C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DIGITAL SIGNATURES – Secure Protocol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BDB45A-CF92-4E72-B03D-E82123E5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58EF-A82D-4445-AA54-3DEB16DCCDD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89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378F74-B900-4405-8898-36F20939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55716D-FA02-40DA-8F8C-A5B824B11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9E73330-7D63-4975-9619-53EF97424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D5D789-4FDA-47DE-A122-B48CA88B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09.02.2018</a:t>
            </a: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536244-85EA-46DC-9DD4-6D3C53BAA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DIGITAL SIGNATURES – Secure Protocol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37177B-C4FA-4E5C-B73B-8A0FC600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58EF-A82D-4445-AA54-3DEB16DCCDD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3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D7496-34AF-439B-A084-9B599F7A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D286817-B61C-40DA-B35C-7EDE3B9C8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FC665E-0B91-49F4-B200-A4B840A96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3F7992-A4CC-4BF4-A734-0E795928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09.02.2018</a:t>
            </a: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23A15A-D896-4CFE-90F8-B161B6C2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DIGITAL SIGNATURES – Secure Protocol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DF70C8-5601-423E-9FA1-4B1B13F7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58EF-A82D-4445-AA54-3DEB16DCCDD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20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5641EF-AC07-4B73-A046-6A5A40F2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C2A12B-0480-4695-8E04-74D2C5285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B5488B-F213-444E-87CD-0AC8DBB95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itka Display" panose="02000505000000020004" pitchFamily="2" charset="0"/>
              </a:defRPr>
            </a:lvl1pPr>
          </a:lstStyle>
          <a:p>
            <a:r>
              <a:rPr lang="en-US"/>
              <a:t>09.02.2018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3C1EA7-9F57-475C-A115-31E3B612F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itka Display" panose="02000505000000020004" pitchFamily="2" charset="0"/>
              </a:defRPr>
            </a:lvl1pPr>
          </a:lstStyle>
          <a:p>
            <a:r>
              <a:rPr lang="de-DE"/>
              <a:t>DIGITAL SIGNATURES – Secure Protocol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DDFEF5-0E1D-4207-B469-3B908815C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itka Display" panose="02000505000000020004" pitchFamily="2" charset="0"/>
              </a:defRPr>
            </a:lvl1pPr>
          </a:lstStyle>
          <a:p>
            <a:fld id="{232458EF-A82D-4445-AA54-3DEB16DCCDD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44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itka Heading" panose="02000505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itka Text" panose="02000505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itka Text" panose="02000505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itka Text" panose="02000505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itka Text" panose="02000505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itka Text" panose="02000505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BAD359-888D-4958-B191-91DAD7BA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58EF-A82D-4445-AA54-3DEB16DCCDD7}" type="slidenum">
              <a:rPr lang="de-DE" smtClean="0"/>
              <a:pPr/>
              <a:t>1</a:t>
            </a:fld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CE163A-DC21-4223-8D05-3B19DD715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512" y="-99391"/>
            <a:ext cx="1199456" cy="11994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5A1EFB-FE60-44FC-8482-6C2C796DF538}"/>
              </a:ext>
            </a:extLst>
          </p:cNvPr>
          <p:cNvSpPr/>
          <p:nvPr/>
        </p:nvSpPr>
        <p:spPr>
          <a:xfrm>
            <a:off x="2063203" y="1304205"/>
            <a:ext cx="80655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ea typeface="Calibri" panose="020F0502020204030204" pitchFamily="34" charset="0"/>
              </a:rPr>
              <a:t>Smart Cycle Docking Station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993D9C-9A85-434B-80CC-28119CC9DF3F}"/>
              </a:ext>
            </a:extLst>
          </p:cNvPr>
          <p:cNvSpPr txBox="1"/>
          <p:nvPr/>
        </p:nvSpPr>
        <p:spPr>
          <a:xfrm>
            <a:off x="3575720" y="2721114"/>
            <a:ext cx="4049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Under the Guidance of</a:t>
            </a:r>
          </a:p>
          <a:p>
            <a:pPr algn="ctr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Prof. Dr. Achim Gottscheber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BB12C9-A380-43B3-A3D4-2A8321A5DA11}"/>
              </a:ext>
            </a:extLst>
          </p:cNvPr>
          <p:cNvSpPr txBox="1"/>
          <p:nvPr/>
        </p:nvSpPr>
        <p:spPr>
          <a:xfrm>
            <a:off x="3024526" y="4261365"/>
            <a:ext cx="5151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pPr algn="ctr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Sriram Hulugundi Venkatesha</a:t>
            </a:r>
          </a:p>
        </p:txBody>
      </p:sp>
    </p:spTree>
    <p:extLst>
      <p:ext uri="{BB962C8B-B14F-4D97-AF65-F5344CB8AC3E}">
        <p14:creationId xmlns:p14="http://schemas.microsoft.com/office/powerpoint/2010/main" val="2261692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81BE-2CAD-42F8-9BA2-DD26B867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D7CA-A431-4676-AAEE-EA3AC826E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is not limited to only cycle stations, but also can be used for other purposes like: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Vehicle parking systems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Asset tracking in warehouses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Smart billing systems in supermarkets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8A387-E430-42AE-8E76-BB19B472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58EF-A82D-4445-AA54-3DEB16DCCDD7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395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F436-1F10-43C9-A95F-5E514555D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3FB69-9CEE-4741-90A6-F75523477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2883F-ECBF-4ED7-9AC4-30629213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09.02.2018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56012-05E9-4033-B5DE-B827E927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DIGITAL SIGNATURES – Secure Protocol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86FD4-B7BD-42B8-8E83-492C35E4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58EF-A82D-4445-AA54-3DEB16DCCDD7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97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42E1-CD37-40D6-AB6D-D6413518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5EBC-586B-467C-84E9-C3B754E9E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UHF RFID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smart docking station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the overall system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Docking station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using RFID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 marL="0" indent="0">
              <a:buNone/>
            </a:pPr>
            <a:endParaRPr lang="en-US" dirty="0"/>
          </a:p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B8ED4-3F8F-48D3-9B67-5F579796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58EF-A82D-4445-AA54-3DEB16DCCDD7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75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D17A-D1D4-4CE0-9C69-D90B5A03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RFID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E2CD3-A065-42B0-B769-A532609F0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Radio Frequency Identification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Uses electromagnetic fields 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Automatically identify and track tags attached to objects</a:t>
            </a:r>
          </a:p>
          <a:p>
            <a:endParaRPr lang="en-US" dirty="0"/>
          </a:p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CA85C-3576-4922-8844-02C933CB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58EF-A82D-4445-AA54-3DEB16DCCDD7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88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B00374F-DD26-4237-88D7-CD2D16367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4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CAC02-6A4A-4973-A119-2ACD64BD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2458EF-A82D-4445-AA54-3DEB16DCCDD7}" type="slidenum">
              <a:rPr lang="en-US" sz="1200">
                <a:solidFill>
                  <a:srgbClr val="FFFFFF"/>
                </a:solidFill>
                <a:latin typeface="+mn-lt"/>
              </a:rPr>
              <a:pPr>
                <a:spcAft>
                  <a:spcPts val="600"/>
                </a:spcAft>
              </a:pPr>
              <a:t>4</a:t>
            </a:fld>
            <a:endParaRPr lang="en-US" sz="12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627A18-8B0B-4195-8CB8-37D80AD493D2}"/>
              </a:ext>
            </a:extLst>
          </p:cNvPr>
          <p:cNvSpPr txBox="1"/>
          <p:nvPr/>
        </p:nvSpPr>
        <p:spPr>
          <a:xfrm>
            <a:off x="18192" y="6133946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http://www.animalmigration.org/RFID/index.htm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8054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97F0E-A3DB-44A5-B72C-E630D52A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UHF RFID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4E51-ABF8-49C6-AD0A-009244697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radio-frequency in the range 865-868 MHz in Europe region</a:t>
            </a:r>
          </a:p>
          <a:p>
            <a:endParaRPr lang="en-US" dirty="0"/>
          </a:p>
          <a:p>
            <a:r>
              <a:rPr lang="en-US" dirty="0"/>
              <a:t>Works with both passive and active tags</a:t>
            </a:r>
          </a:p>
          <a:p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EE7E0-9E63-499A-ACCC-2E21C62E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58EF-A82D-4445-AA54-3DEB16DCCDD7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17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9526-A15D-4E7A-94EC-3C5D8B9D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Smart docking station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01A0-EC1C-44F6-B1AB-B68FC10F6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in locating cycles easily in a large campus</a:t>
            </a:r>
          </a:p>
          <a:p>
            <a:endParaRPr lang="en-US" dirty="0"/>
          </a:p>
          <a:p>
            <a:r>
              <a:rPr lang="en-US" dirty="0"/>
              <a:t>Employees in Roche campus Mannheim faces similar kind of issue</a:t>
            </a:r>
          </a:p>
          <a:p>
            <a:endParaRPr lang="en-US" dirty="0"/>
          </a:p>
          <a:p>
            <a:r>
              <a:rPr lang="en-US" dirty="0"/>
              <a:t>Helps in reducing accumulation of cycles in one place of the campus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25E59-93FA-436E-B8AB-BDA68ADB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58EF-A82D-4445-AA54-3DEB16DCCDD7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95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B3DB-992B-4D7D-A07D-0755F08F2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the docking station</a:t>
            </a:r>
            <a:endParaRPr lang="en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C3171E-3C0E-49C3-9222-659A386D1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836" y="2128485"/>
            <a:ext cx="7852329" cy="3724979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8885B-1F80-4227-B3B5-E1B0F113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58EF-A82D-4445-AA54-3DEB16DCCDD7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47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5F030-078B-436C-AE5A-704E5E32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Overview of Docking Station</a:t>
            </a:r>
          </a:p>
        </p:txBody>
      </p:sp>
      <p:pic>
        <p:nvPicPr>
          <p:cNvPr id="58" name="Content Placeholder 57" descr="A close up of a device&#10;&#10;Description generated with high confidence">
            <a:extLst>
              <a:ext uri="{FF2B5EF4-FFF2-40B4-BE49-F238E27FC236}">
                <a16:creationId xmlns:a16="http://schemas.microsoft.com/office/drawing/2014/main" id="{A68A70DC-225B-4581-858F-FC5FCCCDB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28" y="458048"/>
            <a:ext cx="8280920" cy="613930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17D49-45C4-4179-8AB4-2C1AD295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2458EF-A82D-4445-AA54-3DEB16DCCDD7}" type="slidenum">
              <a:rPr lang="en-US" sz="1200">
                <a:solidFill>
                  <a:srgbClr val="898989"/>
                </a:solidFill>
                <a:latin typeface="+mn-lt"/>
              </a:rPr>
              <a:pPr>
                <a:spcAft>
                  <a:spcPts val="600"/>
                </a:spcAft>
              </a:pPr>
              <a:t>2</a:t>
            </a:fld>
            <a:endParaRPr lang="en-US" sz="1200">
              <a:solidFill>
                <a:srgbClr val="89898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4550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EB39-7690-429F-9188-51629EC4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using RFID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81D1F-75E8-4891-9155-E649BBD19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064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3000" dirty="0"/>
              <a:t>Tags are passive </a:t>
            </a:r>
          </a:p>
          <a:p>
            <a:pPr marL="457200" lvl="0" indent="-4064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3000" dirty="0"/>
              <a:t>Passive tags are maintenance free</a:t>
            </a:r>
          </a:p>
          <a:p>
            <a:pPr marL="457200" lvl="0" indent="-4064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3000" dirty="0"/>
              <a:t>The setup is highly scalable </a:t>
            </a:r>
          </a:p>
          <a:p>
            <a:pPr marL="457200" lvl="0" indent="-4064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3000" dirty="0"/>
              <a:t>The system is adaptable to many other systems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78732-54A0-40F8-8E2B-713372BDA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58EF-A82D-4445-AA54-3DEB16DCCDD7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444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Widescreen</PresentationFormat>
  <Paragraphs>60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Unicode MS</vt:lpstr>
      <vt:lpstr>Calibri</vt:lpstr>
      <vt:lpstr>Calibri Light</vt:lpstr>
      <vt:lpstr>Sitka Display</vt:lpstr>
      <vt:lpstr>Sitka Heading</vt:lpstr>
      <vt:lpstr>Sitka Text</vt:lpstr>
      <vt:lpstr>Times New Roman</vt:lpstr>
      <vt:lpstr>Wingdings</vt:lpstr>
      <vt:lpstr>Office</vt:lpstr>
      <vt:lpstr>PowerPoint Presentation</vt:lpstr>
      <vt:lpstr>Contents</vt:lpstr>
      <vt:lpstr>RFID</vt:lpstr>
      <vt:lpstr>PowerPoint Presentation</vt:lpstr>
      <vt:lpstr>UHF RFID</vt:lpstr>
      <vt:lpstr>Need for Smart docking station</vt:lpstr>
      <vt:lpstr>Architecture of the docking station</vt:lpstr>
      <vt:lpstr>Overview of Docking Station</vt:lpstr>
      <vt:lpstr>Advantages of using RFID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to Vehicle Communication</dc:title>
  <dc:creator>Windows-Benutzer</dc:creator>
  <cp:lastModifiedBy>Venkatesha, Sriram-Hulugundi (INT)</cp:lastModifiedBy>
  <cp:revision>173</cp:revision>
  <dcterms:created xsi:type="dcterms:W3CDTF">2017-11-25T08:28:16Z</dcterms:created>
  <dcterms:modified xsi:type="dcterms:W3CDTF">2018-10-18T05:47:10Z</dcterms:modified>
</cp:coreProperties>
</file>