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7" r:id="rId4"/>
    <p:sldId id="259" r:id="rId5"/>
    <p:sldId id="257" r:id="rId6"/>
    <p:sldId id="266" r:id="rId7"/>
    <p:sldId id="262" r:id="rId8"/>
    <p:sldId id="265" r:id="rId9"/>
    <p:sldId id="263" r:id="rId10"/>
    <p:sldId id="268" r:id="rId11"/>
    <p:sldId id="264" r:id="rId12"/>
    <p:sldId id="26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121F6-9229-430D-AEC7-C5AD71077F4A}" v="91" dt="2023-04-27T07:10:12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iramy/perf-scrip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ic.sched.com/hosted_files/osseu19/5f/unified-tracing-platform-oss-eu-2019.pdf" TargetMode="External"/><Relationship Id="rId3" Type="http://schemas.openxmlformats.org/officeDocument/2006/relationships/hyperlink" Target="https://www.brendangregg.com/perf.html" TargetMode="External"/><Relationship Id="rId7" Type="http://schemas.openxmlformats.org/officeDocument/2006/relationships/hyperlink" Target="https://jvns.ca/blog/2017/03/19/getting-started-with-ftrace/" TargetMode="External"/><Relationship Id="rId2" Type="http://schemas.openxmlformats.org/officeDocument/2006/relationships/hyperlink" Target="https://docs.kernel.org/trac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vns.ca/blog/2017/07/05/linux-tracing-systems/" TargetMode="External"/><Relationship Id="rId5" Type="http://schemas.openxmlformats.org/officeDocument/2006/relationships/hyperlink" Target="https://profiler.firefox.com/" TargetMode="External"/><Relationship Id="rId10" Type="http://schemas.openxmlformats.org/officeDocument/2006/relationships/hyperlink" Target="https://blog.packagecloud.io/monitoring-tuning-linux-networking-stack-sending-data/" TargetMode="External"/><Relationship Id="rId4" Type="http://schemas.openxmlformats.org/officeDocument/2006/relationships/hyperlink" Target="https://www.kdab.com/hotspot-gui-linux-perf-profiler/" TargetMode="External"/><Relationship Id="rId9" Type="http://schemas.openxmlformats.org/officeDocument/2006/relationships/hyperlink" Target="https://events19.linuxfoundation.org/wp-content/uploads/2017/12/oss-eu-2018-fun-with-dynamic-trace-events_steven-rosted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ordix/xclus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ernel.org/doc/html/latest/core-api/printk-basics.html#c.pr_debug" TargetMode="External"/><Relationship Id="rId3" Type="http://schemas.openxmlformats.org/officeDocument/2006/relationships/hyperlink" Target="http://dtrace.org/blogs/about/" TargetMode="External"/><Relationship Id="rId7" Type="http://schemas.openxmlformats.org/officeDocument/2006/relationships/hyperlink" Target="https://github.com/iovisor/bpftrace/blob/master/docs/reference_guide.md" TargetMode="External"/><Relationship Id="rId2" Type="http://schemas.openxmlformats.org/officeDocument/2006/relationships/hyperlink" Target="https://lttng.org/docs/v2.13/#doc-nuts-and-bol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rf.wiki.kernel.org/index.php/Tutorial" TargetMode="External"/><Relationship Id="rId5" Type="http://schemas.openxmlformats.org/officeDocument/2006/relationships/hyperlink" Target="https://lwn.net/Articles/410200/" TargetMode="External"/><Relationship Id="rId4" Type="http://schemas.openxmlformats.org/officeDocument/2006/relationships/hyperlink" Target="https://sourceware.org/systemtap/wik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/>
              <a:t>Tracing in kernel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/>
              <a:t>Focus on AF_PACKET transmit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63CA-FB61-1C62-5C85-4680138D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perf script (default)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ACD6-D747-7722-FAE6-464CFE759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err="1"/>
              <a:t>kprobes</a:t>
            </a:r>
            <a:r>
              <a:rPr lang="en-US" dirty="0"/>
              <a:t>__</a:t>
            </a:r>
            <a:r>
              <a:rPr lang="en-US" dirty="0" err="1"/>
              <a:t>tpacket_destruct_skbp</a:t>
            </a:r>
            <a:r>
              <a:rPr lang="en-US" dirty="0"/>
              <a:t>     1 00015.479402931        0 swapper              __</a:t>
            </a:r>
            <a:r>
              <a:rPr lang="en-US" dirty="0" err="1"/>
              <a:t>probe_ip</a:t>
            </a:r>
            <a:r>
              <a:rPr lang="en-US" dirty="0"/>
              <a:t>=18446744071587147504, </a:t>
            </a:r>
            <a:r>
              <a:rPr lang="en-US" dirty="0" err="1"/>
              <a:t>skb</a:t>
            </a:r>
            <a:r>
              <a:rPr lang="en-US" dirty="0"/>
              <a:t>=18446612682267319296</a:t>
            </a:r>
          </a:p>
          <a:p>
            <a:pPr marL="0" indent="0">
              <a:buNone/>
            </a:pPr>
            <a:r>
              <a:rPr lang="en-US" dirty="0"/>
              <a:t>Sample: {</a:t>
            </a:r>
            <a:r>
              <a:rPr lang="en-US" dirty="0" err="1"/>
              <a:t>addr</a:t>
            </a:r>
            <a:r>
              <a:rPr lang="en-US" dirty="0"/>
              <a:t>=0, </a:t>
            </a:r>
            <a:r>
              <a:rPr lang="en-US" dirty="0" err="1"/>
              <a:t>cpu</a:t>
            </a:r>
            <a:r>
              <a:rPr lang="en-US" dirty="0"/>
              <a:t>=1, </a:t>
            </a:r>
            <a:r>
              <a:rPr lang="en-US" dirty="0" err="1"/>
              <a:t>cpumode</a:t>
            </a:r>
            <a:r>
              <a:rPr lang="en-US" dirty="0"/>
              <a:t>=1, </a:t>
            </a:r>
            <a:r>
              <a:rPr lang="en-US" dirty="0" err="1"/>
              <a:t>datasrc</a:t>
            </a:r>
            <a:r>
              <a:rPr lang="en-US" dirty="0"/>
              <a:t>=84410401, </a:t>
            </a:r>
            <a:r>
              <a:rPr lang="en-US" dirty="0" err="1"/>
              <a:t>datasrc_decode</a:t>
            </a:r>
            <a:r>
              <a:rPr lang="en-US" dirty="0"/>
              <a:t>=|OP N/A|LVL N/A|SNP N/A|TLB N/A|LCK N/A|BLK  N/A, </a:t>
            </a:r>
            <a:r>
              <a:rPr lang="en-US" dirty="0" err="1"/>
              <a:t>ip</a:t>
            </a:r>
            <a:r>
              <a:rPr lang="en-US" dirty="0"/>
              <a:t>=18446744071587147505, period=1, </a:t>
            </a:r>
            <a:r>
              <a:rPr lang="en-US" dirty="0" err="1"/>
              <a:t>phys_addr</a:t>
            </a:r>
            <a:r>
              <a:rPr lang="en-US" dirty="0"/>
              <a:t>=0, </a:t>
            </a:r>
            <a:r>
              <a:rPr lang="en-US" dirty="0" err="1"/>
              <a:t>pid</a:t>
            </a:r>
            <a:r>
              <a:rPr lang="en-US" dirty="0"/>
              <a:t>=0, </a:t>
            </a:r>
            <a:r>
              <a:rPr lang="en-US" dirty="0" err="1"/>
              <a:t>tid</a:t>
            </a:r>
            <a:r>
              <a:rPr lang="en-US" dirty="0"/>
              <a:t>=0, time=15479402931, transaction=0, values=[(0, 0, 0)], weight=0}</a:t>
            </a:r>
          </a:p>
          <a:p>
            <a:pPr marL="0" indent="0">
              <a:buNone/>
            </a:pPr>
            <a:r>
              <a:rPr lang="en-US" dirty="0"/>
              <a:t>        [ffffffff817eaef1] tpacket_destruct_skb+0x1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[ffffffff815ddbf0] skb_release_head_state+0x20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[ffffffff815e44ad] napi_consume_skb+0x3d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[ffffffff8159766d] free_old_xmit_skbs+0x2d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[ffffffff81597ba3] virtnet_poll_tx+0x93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[ffffffff815fbd04] __napi_poll.constprop.0+0x24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[ffffffff815fbfc9] net_rx_action+0x139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[ffffffff8186736a] __softirqentry_text_start+0x11a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[ffffffff81068e3c] irq_exit_rcu+0xac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[ffffffff8185bab4] common_interrupt+0xa4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[ffffffff81a00c22] asm_common_interrupt+0x22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[ffffffff81865ef8] __cpuidle_text_start+0x18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[ffffffff81866184] default_idle_call+0x44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[ffffffff810a5e5b] do_idle+0x16b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[ffffffff810a6009] cpu_startup_entry+0x19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[ffffffff810405eb] start_secondary+0xdb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        [ffffffff81000132] secondary_startup_64_no_verify+0xcd ([</a:t>
            </a:r>
            <a:r>
              <a:rPr lang="en-US" dirty="0" err="1"/>
              <a:t>kernel.kallsyms</a:t>
            </a:r>
            <a:r>
              <a:rPr lang="en-US" dirty="0"/>
              <a:t>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6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47AB-A586-13FC-ECD4-F5FD2934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perf custom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5FC1-6E03-6054-217B-F00E84233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trace_begin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dev_queue_xmit</a:t>
            </a:r>
            <a:r>
              <a:rPr lang="en-US" dirty="0"/>
              <a:t>             free</a:t>
            </a:r>
          </a:p>
          <a:p>
            <a:r>
              <a:rPr lang="en-US" dirty="0"/>
              <a:t>     6.418798sec        0.486msec</a:t>
            </a:r>
          </a:p>
          <a:p>
            <a:r>
              <a:rPr lang="en-US" dirty="0"/>
              <a:t>     6.420446sec        0.213msec</a:t>
            </a:r>
          </a:p>
          <a:p>
            <a:r>
              <a:rPr lang="en-US" dirty="0"/>
              <a:t>     6.420446sec        0.269msec</a:t>
            </a:r>
          </a:p>
          <a:p>
            <a:r>
              <a:rPr lang="en-US" dirty="0"/>
              <a:t>     6.422609sec        0.330msec</a:t>
            </a:r>
          </a:p>
          <a:p>
            <a:r>
              <a:rPr lang="en-US" dirty="0"/>
              <a:t>     6.424530sec        0.300msec</a:t>
            </a:r>
          </a:p>
          <a:p>
            <a:r>
              <a:rPr lang="en-US" dirty="0"/>
              <a:t>     6.424545sec        0.330msec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9675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64FD-FEC4-D4D6-750B-D6886E57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Link to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E316-B345-2FFF-6175-1C5962A7E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https://github.com/sriramy/perf-scripts</a:t>
            </a:r>
            <a:endParaRPr lang="en-SE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0476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08AA-1E6F-6D9D-4AD3-33E784F1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24AE-5376-EED1-4332-A2D571818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E" dirty="0"/>
              <a:t>Links</a:t>
            </a:r>
            <a:endParaRPr lang="en-SE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https://docs.kernel.org/trace/index.html</a:t>
            </a:r>
            <a:endParaRPr lang="en-SE" dirty="0"/>
          </a:p>
          <a:p>
            <a:pPr lvl="1"/>
            <a:r>
              <a:rPr lang="en-US" dirty="0">
                <a:hlinkClick r:id="rId3"/>
              </a:rPr>
              <a:t>https://www.brendangregg.com/perf.html</a:t>
            </a:r>
            <a:endParaRPr lang="en-SE" dirty="0"/>
          </a:p>
          <a:p>
            <a:pPr lvl="1"/>
            <a:r>
              <a:rPr lang="en-US" dirty="0">
                <a:hlinkClick r:id="rId4"/>
              </a:rPr>
              <a:t>https://www.kdab.com/hotspot-gui-linux-perf-profiler/</a:t>
            </a:r>
            <a:endParaRPr lang="en-SE" dirty="0"/>
          </a:p>
          <a:p>
            <a:pPr lvl="1"/>
            <a:r>
              <a:rPr lang="en-US" dirty="0">
                <a:hlinkClick r:id="rId5"/>
              </a:rPr>
              <a:t>https://profiler.firefox.com</a:t>
            </a:r>
            <a:r>
              <a:rPr lang="en-SE" dirty="0"/>
              <a:t> </a:t>
            </a:r>
          </a:p>
          <a:p>
            <a:r>
              <a:rPr lang="en-SE" dirty="0"/>
              <a:t>Interesting presentations</a:t>
            </a:r>
          </a:p>
          <a:p>
            <a:pPr lvl="1"/>
            <a:r>
              <a:rPr lang="en-US" dirty="0">
                <a:hlinkClick r:id="rId6"/>
              </a:rPr>
              <a:t>https://jvns.ca/blog/2017/07/05/linux-tracing-systems/</a:t>
            </a:r>
            <a:endParaRPr lang="en-SE" dirty="0"/>
          </a:p>
          <a:p>
            <a:pPr lvl="1"/>
            <a:r>
              <a:rPr lang="en-US" dirty="0">
                <a:hlinkClick r:id="rId7"/>
              </a:rPr>
              <a:t>https://jvns.ca/blog/2017/03/19/getting-started-with-ftrace/</a:t>
            </a:r>
            <a:r>
              <a:rPr lang="en-SE" dirty="0"/>
              <a:t> </a:t>
            </a:r>
          </a:p>
          <a:p>
            <a:pPr lvl="1"/>
            <a:r>
              <a:rPr lang="en-US" dirty="0">
                <a:hlinkClick r:id="rId8"/>
              </a:rPr>
              <a:t>https://static.sched.com/hosted_files/osseu19/5f/unified-tracing-platform-oss-eu-2019.pdf</a:t>
            </a:r>
            <a:endParaRPr lang="en-SE" dirty="0"/>
          </a:p>
          <a:p>
            <a:pPr lvl="1"/>
            <a:r>
              <a:rPr lang="en-US" dirty="0">
                <a:hlinkClick r:id="rId9"/>
              </a:rPr>
              <a:t>https://events19.linuxfoundation.org/wp-content/uploads/2017/12/oss-eu-2018-fun-with-dynamic-trace-events_steven-rostedt.pdf</a:t>
            </a:r>
            <a:endParaRPr lang="en-SE" dirty="0"/>
          </a:p>
          <a:p>
            <a:pPr lvl="1"/>
            <a:r>
              <a:rPr lang="en-US" dirty="0">
                <a:hlinkClick r:id="rId10"/>
              </a:rPr>
              <a:t>https://blog.packagecloud.io/monitoring-tuning-linux-networking-stack-sending-data/</a:t>
            </a:r>
            <a:r>
              <a:rPr lang="en-SE" dirty="0"/>
              <a:t> </a:t>
            </a:r>
          </a:p>
          <a:p>
            <a:pPr lvl="1"/>
            <a:endParaRPr lang="en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7080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D077-825E-240D-6B91-93C6B9F8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171"/>
          </a:xfrm>
        </p:spPr>
        <p:txBody>
          <a:bodyPr>
            <a:normAutofit fontScale="90000"/>
          </a:bodyPr>
          <a:lstStyle/>
          <a:p>
            <a:r>
              <a:rPr lang="en-SE" dirty="0"/>
              <a:t>Transmit path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B9410C-6580-5B84-9741-D2E367F24E07}"/>
              </a:ext>
            </a:extLst>
          </p:cNvPr>
          <p:cNvSpPr/>
          <p:nvPr/>
        </p:nvSpPr>
        <p:spPr>
          <a:xfrm>
            <a:off x="5635247" y="933296"/>
            <a:ext cx="921506" cy="343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/>
              <a:t>Application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F1B10-4C77-664A-4821-CB80DF4ED3FF}"/>
              </a:ext>
            </a:extLst>
          </p:cNvPr>
          <p:cNvCxnSpPr/>
          <p:nvPr/>
        </p:nvCxnSpPr>
        <p:spPr>
          <a:xfrm>
            <a:off x="1343374" y="1762596"/>
            <a:ext cx="9521241" cy="0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0150A0-22AE-F7E2-0964-CF2AAD987213}"/>
              </a:ext>
            </a:extLst>
          </p:cNvPr>
          <p:cNvSpPr txBox="1"/>
          <p:nvPr/>
        </p:nvSpPr>
        <p:spPr>
          <a:xfrm>
            <a:off x="5539519" y="1359496"/>
            <a:ext cx="1225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 err="1"/>
              <a:t>sendto</a:t>
            </a:r>
            <a:r>
              <a:rPr lang="en-SE" sz="1200" dirty="0"/>
              <a:t>/</a:t>
            </a:r>
            <a:r>
              <a:rPr lang="en-SE" sz="1200" dirty="0" err="1"/>
              <a:t>sendmsg</a:t>
            </a:r>
            <a:endParaRPr lang="en-SE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5A2376-37B6-9363-75A3-21DFBA848D11}"/>
              </a:ext>
            </a:extLst>
          </p:cNvPr>
          <p:cNvSpPr/>
          <p:nvPr/>
        </p:nvSpPr>
        <p:spPr>
          <a:xfrm>
            <a:off x="2314487" y="2383461"/>
            <a:ext cx="1155378" cy="222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packet_sendmsg</a:t>
            </a:r>
            <a:endParaRPr lang="en-SE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7FC457-CE38-DBD8-26E7-F971A18CFE8F}"/>
              </a:ext>
            </a:extLst>
          </p:cNvPr>
          <p:cNvSpPr/>
          <p:nvPr/>
        </p:nvSpPr>
        <p:spPr>
          <a:xfrm>
            <a:off x="3652894" y="2383461"/>
            <a:ext cx="1337834" cy="222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unix_dgram_sendmsg</a:t>
            </a:r>
            <a:endParaRPr lang="en-SE" sz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CEA216-69C4-3A82-5065-0F2F7C23EE6D}"/>
              </a:ext>
            </a:extLst>
          </p:cNvPr>
          <p:cNvSpPr/>
          <p:nvPr/>
        </p:nvSpPr>
        <p:spPr>
          <a:xfrm>
            <a:off x="5253772" y="2383461"/>
            <a:ext cx="921506" cy="222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inet_sendmsg</a:t>
            </a:r>
            <a:endParaRPr lang="en-SE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BAD7BF-9A6A-E0E3-2D6B-85F2D152F198}"/>
              </a:ext>
            </a:extLst>
          </p:cNvPr>
          <p:cNvSpPr/>
          <p:nvPr/>
        </p:nvSpPr>
        <p:spPr>
          <a:xfrm>
            <a:off x="6479171" y="2383461"/>
            <a:ext cx="1014033" cy="222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inet6_sendmsg</a:t>
            </a:r>
            <a:endParaRPr lang="en-SE" sz="1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919F99D-0428-2826-B9F9-283B427ED367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rot="5400000">
            <a:off x="4655725" y="943185"/>
            <a:ext cx="1106363" cy="1774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9EF16D9-EB11-A15E-8ADA-5CAD69764502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5400000">
            <a:off x="3940907" y="228367"/>
            <a:ext cx="1106363" cy="3203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16BD6D2-2144-BC7E-4963-63525A882455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987913" y="1385185"/>
            <a:ext cx="1106363" cy="8901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0C343B4-DF2B-A3B8-2050-D0FAE8F38119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rot="5400000">
            <a:off x="5352082" y="1639542"/>
            <a:ext cx="1106363" cy="3814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611D8CC-EFFF-AD09-B526-33E6BBDF26A1}"/>
              </a:ext>
            </a:extLst>
          </p:cNvPr>
          <p:cNvSpPr txBox="1"/>
          <p:nvPr/>
        </p:nvSpPr>
        <p:spPr>
          <a:xfrm>
            <a:off x="2592021" y="2049377"/>
            <a:ext cx="89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AF_PACKET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BD454E-E084-B39B-7E7B-397939E9F144}"/>
              </a:ext>
            </a:extLst>
          </p:cNvPr>
          <p:cNvSpPr txBox="1"/>
          <p:nvPr/>
        </p:nvSpPr>
        <p:spPr>
          <a:xfrm>
            <a:off x="4022859" y="2039659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AF_UNIX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FA0BD1-EF2B-F2FF-69D2-125F816EF0C3}"/>
              </a:ext>
            </a:extLst>
          </p:cNvPr>
          <p:cNvSpPr txBox="1"/>
          <p:nvPr/>
        </p:nvSpPr>
        <p:spPr>
          <a:xfrm>
            <a:off x="5420661" y="204937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AF_INET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8D36E5-703D-5483-7689-9B0DCD1D5646}"/>
              </a:ext>
            </a:extLst>
          </p:cNvPr>
          <p:cNvSpPr txBox="1"/>
          <p:nvPr/>
        </p:nvSpPr>
        <p:spPr>
          <a:xfrm>
            <a:off x="6681599" y="205788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AF_INET6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F45E174-BCCD-D991-0036-CB7D68EBC485}"/>
              </a:ext>
            </a:extLst>
          </p:cNvPr>
          <p:cNvSpPr/>
          <p:nvPr/>
        </p:nvSpPr>
        <p:spPr>
          <a:xfrm>
            <a:off x="3652892" y="2768340"/>
            <a:ext cx="1337834" cy="3508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skb_queue_tail</a:t>
            </a:r>
            <a:r>
              <a:rPr lang="en-SE" sz="1000" dirty="0"/>
              <a:t> (other)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585DF05-B978-9653-81DB-0FA02B9732E4}"/>
              </a:ext>
            </a:extLst>
          </p:cNvPr>
          <p:cNvSpPr/>
          <p:nvPr/>
        </p:nvSpPr>
        <p:spPr>
          <a:xfrm>
            <a:off x="6861454" y="2969397"/>
            <a:ext cx="967922" cy="3558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tcp_sendmsg</a:t>
            </a:r>
            <a:endParaRPr lang="en-SE" sz="1000" dirty="0"/>
          </a:p>
          <a:p>
            <a:pPr algn="ctr"/>
            <a:r>
              <a:rPr lang="en-SE" sz="1000" dirty="0" err="1"/>
              <a:t>udp_sendmsg</a:t>
            </a:r>
            <a:r>
              <a:rPr lang="en-SE" sz="1000" dirty="0"/>
              <a:t> 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0545ECB-D6E3-FE92-4FFE-FC091B5287F6}"/>
              </a:ext>
            </a:extLst>
          </p:cNvPr>
          <p:cNvSpPr/>
          <p:nvPr/>
        </p:nvSpPr>
        <p:spPr>
          <a:xfrm>
            <a:off x="5534305" y="2976451"/>
            <a:ext cx="967922" cy="222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raw_sendmsg</a:t>
            </a:r>
            <a:endParaRPr lang="en-SE" sz="1000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64897EB-EE64-680B-1AD6-5F2D03EDF09F}"/>
              </a:ext>
            </a:extLst>
          </p:cNvPr>
          <p:cNvCxnSpPr>
            <a:cxnSpLocks/>
            <a:stCxn id="19" idx="2"/>
            <a:endCxn id="93" idx="0"/>
          </p:cNvCxnSpPr>
          <p:nvPr/>
        </p:nvCxnSpPr>
        <p:spPr>
          <a:xfrm rot="16200000" flipH="1">
            <a:off x="6984044" y="2608025"/>
            <a:ext cx="363515" cy="359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5D7F7ED7-8148-06DB-D694-C283C90C5CC7}"/>
              </a:ext>
            </a:extLst>
          </p:cNvPr>
          <p:cNvCxnSpPr>
            <a:cxnSpLocks/>
            <a:stCxn id="18" idx="2"/>
            <a:endCxn id="93" idx="0"/>
          </p:cNvCxnSpPr>
          <p:nvPr/>
        </p:nvCxnSpPr>
        <p:spPr>
          <a:xfrm rot="16200000" flipH="1">
            <a:off x="6348213" y="1972194"/>
            <a:ext cx="363515" cy="1630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3E79955-EE6F-E639-C634-C3D90E1278CD}"/>
              </a:ext>
            </a:extLst>
          </p:cNvPr>
          <p:cNvSpPr/>
          <p:nvPr/>
        </p:nvSpPr>
        <p:spPr>
          <a:xfrm>
            <a:off x="4762340" y="3938011"/>
            <a:ext cx="2511848" cy="222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dev_queue_xmit</a:t>
            </a:r>
            <a:endParaRPr lang="en-SE" sz="1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F1D275C-F72C-69DA-2873-9D706979E972}"/>
              </a:ext>
            </a:extLst>
          </p:cNvPr>
          <p:cNvSpPr/>
          <p:nvPr/>
        </p:nvSpPr>
        <p:spPr>
          <a:xfrm>
            <a:off x="1830526" y="2918225"/>
            <a:ext cx="967922" cy="222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tpacket_snd</a:t>
            </a:r>
            <a:endParaRPr lang="en-SE" sz="1000" dirty="0"/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4C8BEB4-434A-05F7-0FA3-AB3382C7CE53}"/>
              </a:ext>
            </a:extLst>
          </p:cNvPr>
          <p:cNvCxnSpPr>
            <a:stCxn id="17" idx="2"/>
            <a:endCxn id="91" idx="0"/>
          </p:cNvCxnSpPr>
          <p:nvPr/>
        </p:nvCxnSpPr>
        <p:spPr>
          <a:xfrm rot="5400000">
            <a:off x="4240581" y="2687110"/>
            <a:ext cx="162458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596CF6B-D12F-5493-33F8-73433362B2BF}"/>
              </a:ext>
            </a:extLst>
          </p:cNvPr>
          <p:cNvCxnSpPr>
            <a:cxnSpLocks/>
            <a:stCxn id="118" idx="2"/>
            <a:endCxn id="109" idx="1"/>
          </p:cNvCxnSpPr>
          <p:nvPr/>
        </p:nvCxnSpPr>
        <p:spPr>
          <a:xfrm rot="16200000" flipH="1">
            <a:off x="3084191" y="2370941"/>
            <a:ext cx="908445" cy="2447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FA638BDD-CB61-9890-F84B-81A915819949}"/>
              </a:ext>
            </a:extLst>
          </p:cNvPr>
          <p:cNvCxnSpPr>
            <a:cxnSpLocks/>
            <a:stCxn id="11" idx="2"/>
            <a:endCxn id="109" idx="1"/>
          </p:cNvCxnSpPr>
          <p:nvPr/>
        </p:nvCxnSpPr>
        <p:spPr>
          <a:xfrm rot="16200000" flipH="1">
            <a:off x="3105654" y="2392404"/>
            <a:ext cx="1443209" cy="1870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8CD1F9B-0DB3-456A-97EB-ECADE6F19636}"/>
              </a:ext>
            </a:extLst>
          </p:cNvPr>
          <p:cNvCxnSpPr>
            <a:stCxn id="11" idx="2"/>
            <a:endCxn id="118" idx="0"/>
          </p:cNvCxnSpPr>
          <p:nvPr/>
        </p:nvCxnSpPr>
        <p:spPr>
          <a:xfrm rot="5400000">
            <a:off x="2447161" y="2473209"/>
            <a:ext cx="312343" cy="577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6D53CD0C-3C6A-4421-7DC0-394361E31CBB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 rot="5400000">
            <a:off x="6567664" y="3160261"/>
            <a:ext cx="228350" cy="1327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D3FB53C-E6B4-5589-AF67-D1998A53F416}"/>
              </a:ext>
            </a:extLst>
          </p:cNvPr>
          <p:cNvCxnSpPr>
            <a:cxnSpLocks/>
            <a:stCxn id="94" idx="2"/>
            <a:endCxn id="109" idx="0"/>
          </p:cNvCxnSpPr>
          <p:nvPr/>
        </p:nvCxnSpPr>
        <p:spPr>
          <a:xfrm rot="5400000">
            <a:off x="5648696" y="3568440"/>
            <a:ext cx="739139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4423BDD-E25E-5F95-E3FC-7CBC211E5916}"/>
              </a:ext>
            </a:extLst>
          </p:cNvPr>
          <p:cNvSpPr/>
          <p:nvPr/>
        </p:nvSpPr>
        <p:spPr>
          <a:xfrm>
            <a:off x="6861453" y="3487240"/>
            <a:ext cx="967922" cy="222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ip_local_out</a:t>
            </a:r>
            <a:endParaRPr lang="en-SE" sz="1000" dirty="0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7DE43B5D-D1B7-FFEF-4233-258A10815806}"/>
              </a:ext>
            </a:extLst>
          </p:cNvPr>
          <p:cNvCxnSpPr>
            <a:stCxn id="18" idx="2"/>
            <a:endCxn id="94" idx="0"/>
          </p:cNvCxnSpPr>
          <p:nvPr/>
        </p:nvCxnSpPr>
        <p:spPr>
          <a:xfrm rot="16200000" flipH="1">
            <a:off x="5681111" y="2639295"/>
            <a:ext cx="370569" cy="303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DBAA7614-717A-B527-727F-5E1E8058856E}"/>
              </a:ext>
            </a:extLst>
          </p:cNvPr>
          <p:cNvCxnSpPr>
            <a:stCxn id="19" idx="2"/>
            <a:endCxn id="94" idx="0"/>
          </p:cNvCxnSpPr>
          <p:nvPr/>
        </p:nvCxnSpPr>
        <p:spPr>
          <a:xfrm rot="5400000">
            <a:off x="6316943" y="2307205"/>
            <a:ext cx="370569" cy="967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970B4656-1DD7-7631-07FC-F651D71DB244}"/>
              </a:ext>
            </a:extLst>
          </p:cNvPr>
          <p:cNvCxnSpPr>
            <a:cxnSpLocks/>
            <a:stCxn id="93" idx="2"/>
            <a:endCxn id="108" idx="0"/>
          </p:cNvCxnSpPr>
          <p:nvPr/>
        </p:nvCxnSpPr>
        <p:spPr>
          <a:xfrm rot="5400000">
            <a:off x="7264406" y="3406230"/>
            <a:ext cx="16201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73EE965-01C0-A7F6-05B0-D2F03984325C}"/>
              </a:ext>
            </a:extLst>
          </p:cNvPr>
          <p:cNvCxnSpPr/>
          <p:nvPr/>
        </p:nvCxnSpPr>
        <p:spPr>
          <a:xfrm>
            <a:off x="1370491" y="4240620"/>
            <a:ext cx="9521241" cy="0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91F4964-0366-C389-DC5E-70A14210E495}"/>
              </a:ext>
            </a:extLst>
          </p:cNvPr>
          <p:cNvSpPr txBox="1"/>
          <p:nvPr/>
        </p:nvSpPr>
        <p:spPr>
          <a:xfrm>
            <a:off x="7036935" y="2691515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AF_INET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971C298-E7B3-C472-27CD-3E9B73F7ACD6}"/>
              </a:ext>
            </a:extLst>
          </p:cNvPr>
          <p:cNvSpPr txBox="1"/>
          <p:nvPr/>
        </p:nvSpPr>
        <p:spPr>
          <a:xfrm>
            <a:off x="570572" y="976778"/>
            <a:ext cx="829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 err="1"/>
              <a:t>Userspace</a:t>
            </a:r>
            <a:endParaRPr lang="en-SE" sz="12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A19D629-0152-6068-96E2-50D975CF5120}"/>
              </a:ext>
            </a:extLst>
          </p:cNvPr>
          <p:cNvSpPr txBox="1"/>
          <p:nvPr/>
        </p:nvSpPr>
        <p:spPr>
          <a:xfrm>
            <a:off x="537822" y="3018241"/>
            <a:ext cx="1286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Network protocol</a:t>
            </a:r>
          </a:p>
          <a:p>
            <a:r>
              <a:rPr lang="en-SE" sz="1200" dirty="0"/>
              <a:t>subsystem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15897B7-3A5C-E343-CA87-6F0AB162E536}"/>
              </a:ext>
            </a:extLst>
          </p:cNvPr>
          <p:cNvSpPr txBox="1"/>
          <p:nvPr/>
        </p:nvSpPr>
        <p:spPr>
          <a:xfrm>
            <a:off x="531330" y="4922149"/>
            <a:ext cx="83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 err="1"/>
              <a:t>Netdevice</a:t>
            </a:r>
            <a:endParaRPr lang="en-SE" sz="1200" dirty="0"/>
          </a:p>
          <a:p>
            <a:r>
              <a:rPr lang="en-SE" sz="1200" dirty="0"/>
              <a:t>subsystem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E337C8A-A220-46AB-7319-DBDC181725A3}"/>
              </a:ext>
            </a:extLst>
          </p:cNvPr>
          <p:cNvSpPr/>
          <p:nvPr/>
        </p:nvSpPr>
        <p:spPr>
          <a:xfrm>
            <a:off x="5003958" y="4343409"/>
            <a:ext cx="2028614" cy="2224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netdev_pick_tx</a:t>
            </a:r>
            <a:r>
              <a:rPr lang="en-SE" sz="1000" dirty="0"/>
              <a:t> (NDO/XPS/HASH)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F19CB51-BFFC-0C3F-7B0E-E22DD1B2D9ED}"/>
              </a:ext>
            </a:extLst>
          </p:cNvPr>
          <p:cNvSpPr/>
          <p:nvPr/>
        </p:nvSpPr>
        <p:spPr>
          <a:xfrm>
            <a:off x="3842532" y="4860506"/>
            <a:ext cx="675774" cy="2224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pfifo_fast</a:t>
            </a:r>
            <a:endParaRPr lang="en-SE" sz="10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CADA864-C31A-A8E8-04B4-14554558F2FF}"/>
              </a:ext>
            </a:extLst>
          </p:cNvPr>
          <p:cNvSpPr/>
          <p:nvPr/>
        </p:nvSpPr>
        <p:spPr>
          <a:xfrm>
            <a:off x="4670435" y="4860506"/>
            <a:ext cx="675774" cy="2224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mq</a:t>
            </a:r>
            <a:endParaRPr lang="en-SE" sz="100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8DF3A87-D976-A668-7D53-264DDE92336F}"/>
              </a:ext>
            </a:extLst>
          </p:cNvPr>
          <p:cNvSpPr/>
          <p:nvPr/>
        </p:nvSpPr>
        <p:spPr>
          <a:xfrm>
            <a:off x="5370429" y="5974442"/>
            <a:ext cx="1295673" cy="2224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dev_hard_start_xmit</a:t>
            </a:r>
            <a:endParaRPr lang="en-SE" sz="1000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0F90B6B-28F1-EB9F-0A31-F00F5AA0609F}"/>
              </a:ext>
            </a:extLst>
          </p:cNvPr>
          <p:cNvCxnSpPr>
            <a:cxnSpLocks/>
            <a:stCxn id="173" idx="2"/>
            <a:endCxn id="175" idx="0"/>
          </p:cNvCxnSpPr>
          <p:nvPr/>
        </p:nvCxnSpPr>
        <p:spPr>
          <a:xfrm rot="5400000">
            <a:off x="4952004" y="3794245"/>
            <a:ext cx="294676" cy="1837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93DD0455-DF7C-3763-A9AD-5507498679E1}"/>
              </a:ext>
            </a:extLst>
          </p:cNvPr>
          <p:cNvCxnSpPr>
            <a:cxnSpLocks/>
            <a:stCxn id="173" idx="2"/>
            <a:endCxn id="176" idx="0"/>
          </p:cNvCxnSpPr>
          <p:nvPr/>
        </p:nvCxnSpPr>
        <p:spPr>
          <a:xfrm rot="5400000">
            <a:off x="5365956" y="4208197"/>
            <a:ext cx="294676" cy="1009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7A24EF44-164F-50DC-F3D4-3F8676B02A73}"/>
              </a:ext>
            </a:extLst>
          </p:cNvPr>
          <p:cNvCxnSpPr>
            <a:cxnSpLocks/>
            <a:stCxn id="173" idx="2"/>
            <a:endCxn id="177" idx="0"/>
          </p:cNvCxnSpPr>
          <p:nvPr/>
        </p:nvCxnSpPr>
        <p:spPr>
          <a:xfrm rot="16200000" flipH="1">
            <a:off x="5313959" y="5270135"/>
            <a:ext cx="140861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2A09DBC-9B2B-446C-C96A-419483A6DE94}"/>
              </a:ext>
            </a:extLst>
          </p:cNvPr>
          <p:cNvSpPr/>
          <p:nvPr/>
        </p:nvSpPr>
        <p:spPr>
          <a:xfrm>
            <a:off x="4030695" y="5684702"/>
            <a:ext cx="1090372" cy="2224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sch_direct_xmit</a:t>
            </a:r>
            <a:endParaRPr lang="en-SE" sz="1000" dirty="0"/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073C7E11-BC56-64DA-C5BB-698B1C050316}"/>
              </a:ext>
            </a:extLst>
          </p:cNvPr>
          <p:cNvCxnSpPr>
            <a:cxnSpLocks/>
            <a:stCxn id="109" idx="2"/>
            <a:endCxn id="173" idx="0"/>
          </p:cNvCxnSpPr>
          <p:nvPr/>
        </p:nvCxnSpPr>
        <p:spPr>
          <a:xfrm rot="16200000" flipH="1">
            <a:off x="5926645" y="4251789"/>
            <a:ext cx="18323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D507AE36-845E-D791-BD17-CF7EFEDB0126}"/>
              </a:ext>
            </a:extLst>
          </p:cNvPr>
          <p:cNvCxnSpPr>
            <a:stCxn id="175" idx="2"/>
            <a:endCxn id="189" idx="0"/>
          </p:cNvCxnSpPr>
          <p:nvPr/>
        </p:nvCxnSpPr>
        <p:spPr>
          <a:xfrm rot="16200000" flipH="1">
            <a:off x="4077263" y="5186083"/>
            <a:ext cx="601775" cy="395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3FCFD20-68D6-7A38-D318-3CB36985E2DD}"/>
              </a:ext>
            </a:extLst>
          </p:cNvPr>
          <p:cNvCxnSpPr>
            <a:stCxn id="176" idx="2"/>
            <a:endCxn id="189" idx="0"/>
          </p:cNvCxnSpPr>
          <p:nvPr/>
        </p:nvCxnSpPr>
        <p:spPr>
          <a:xfrm rot="5400000">
            <a:off x="4491215" y="5167594"/>
            <a:ext cx="601775" cy="4324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9A4C6181-772F-13DC-38FF-571EEFB55D49}"/>
              </a:ext>
            </a:extLst>
          </p:cNvPr>
          <p:cNvCxnSpPr>
            <a:cxnSpLocks/>
            <a:stCxn id="189" idx="2"/>
            <a:endCxn id="177" idx="1"/>
          </p:cNvCxnSpPr>
          <p:nvPr/>
        </p:nvCxnSpPr>
        <p:spPr>
          <a:xfrm rot="16200000" flipH="1">
            <a:off x="4883890" y="5599114"/>
            <a:ext cx="178530" cy="794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12E290B-BAB1-16B7-D683-4BBF3297842B}"/>
              </a:ext>
            </a:extLst>
          </p:cNvPr>
          <p:cNvSpPr/>
          <p:nvPr/>
        </p:nvSpPr>
        <p:spPr>
          <a:xfrm>
            <a:off x="2585077" y="5290818"/>
            <a:ext cx="1090372" cy="413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qdisc_run</a:t>
            </a:r>
            <a:r>
              <a:rPr lang="en-SE" sz="1000" dirty="0"/>
              <a:t>/</a:t>
            </a:r>
            <a:r>
              <a:rPr lang="en-US" sz="1000" dirty="0"/>
              <a:t>__</a:t>
            </a:r>
            <a:r>
              <a:rPr lang="en-US" sz="1000" dirty="0" err="1"/>
              <a:t>netif_schedule</a:t>
            </a:r>
            <a:endParaRPr lang="en-SE" sz="1000" dirty="0"/>
          </a:p>
        </p:txBody>
      </p: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524F00B9-F0D8-55E3-D15A-815758EDFCD2}"/>
              </a:ext>
            </a:extLst>
          </p:cNvPr>
          <p:cNvCxnSpPr>
            <a:cxnSpLocks/>
            <a:stCxn id="175" idx="2"/>
            <a:endCxn id="224" idx="0"/>
          </p:cNvCxnSpPr>
          <p:nvPr/>
        </p:nvCxnSpPr>
        <p:spPr>
          <a:xfrm rot="5400000">
            <a:off x="3551396" y="4661794"/>
            <a:ext cx="207891" cy="1050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0005F879-09A5-1A19-3874-AFD4FD4A131E}"/>
              </a:ext>
            </a:extLst>
          </p:cNvPr>
          <p:cNvCxnSpPr>
            <a:cxnSpLocks/>
            <a:stCxn id="176" idx="2"/>
            <a:endCxn id="224" idx="0"/>
          </p:cNvCxnSpPr>
          <p:nvPr/>
        </p:nvCxnSpPr>
        <p:spPr>
          <a:xfrm rot="5400000">
            <a:off x="3965348" y="4247843"/>
            <a:ext cx="207891" cy="1878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38CC5DE4-E596-7A20-A6BC-2A898A29D2DC}"/>
              </a:ext>
            </a:extLst>
          </p:cNvPr>
          <p:cNvCxnSpPr>
            <a:stCxn id="224" idx="2"/>
            <a:endCxn id="189" idx="1"/>
          </p:cNvCxnSpPr>
          <p:nvPr/>
        </p:nvCxnSpPr>
        <p:spPr>
          <a:xfrm rot="16200000" flipH="1">
            <a:off x="3534907" y="5300125"/>
            <a:ext cx="91144" cy="900432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E3D3A291-5029-650E-5AB5-976715B0B401}"/>
              </a:ext>
            </a:extLst>
          </p:cNvPr>
          <p:cNvCxnSpPr/>
          <p:nvPr/>
        </p:nvCxnSpPr>
        <p:spPr>
          <a:xfrm>
            <a:off x="1302705" y="6246422"/>
            <a:ext cx="9521241" cy="0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D7AC6F04-5054-19A7-D2A0-09B6BBDC8F06}"/>
              </a:ext>
            </a:extLst>
          </p:cNvPr>
          <p:cNvSpPr txBox="1"/>
          <p:nvPr/>
        </p:nvSpPr>
        <p:spPr>
          <a:xfrm>
            <a:off x="4040851" y="5185715"/>
            <a:ext cx="1537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/>
              <a:t>Same CPU and available </a:t>
            </a:r>
            <a:r>
              <a:rPr lang="en-SE" sz="1200" dirty="0" err="1"/>
              <a:t>qdisc</a:t>
            </a:r>
            <a:r>
              <a:rPr lang="en-SE" sz="1200" dirty="0"/>
              <a:t> quota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31E115E-E0DB-8879-084A-920486DA6783}"/>
              </a:ext>
            </a:extLst>
          </p:cNvPr>
          <p:cNvSpPr txBox="1"/>
          <p:nvPr/>
        </p:nvSpPr>
        <p:spPr>
          <a:xfrm>
            <a:off x="2758796" y="4927064"/>
            <a:ext cx="91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/>
              <a:t>Reschedule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D364339-1851-3C14-ADD9-8CF8779BD3B8}"/>
              </a:ext>
            </a:extLst>
          </p:cNvPr>
          <p:cNvSpPr txBox="1"/>
          <p:nvPr/>
        </p:nvSpPr>
        <p:spPr>
          <a:xfrm>
            <a:off x="540685" y="6325565"/>
            <a:ext cx="656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/>
              <a:t>Device driver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64101A82-6577-9860-F81B-201498A2454D}"/>
              </a:ext>
            </a:extLst>
          </p:cNvPr>
          <p:cNvSpPr/>
          <p:nvPr/>
        </p:nvSpPr>
        <p:spPr>
          <a:xfrm>
            <a:off x="5509689" y="6461305"/>
            <a:ext cx="1014582" cy="2628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ndo_start_xmit</a:t>
            </a:r>
            <a:endParaRPr lang="en-SE" sz="1000" dirty="0"/>
          </a:p>
        </p:txBody>
      </p: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46292A75-9BC8-A528-D920-E6AF8D01FD4B}"/>
              </a:ext>
            </a:extLst>
          </p:cNvPr>
          <p:cNvCxnSpPr>
            <a:cxnSpLocks/>
            <a:stCxn id="177" idx="2"/>
            <a:endCxn id="277" idx="0"/>
          </p:cNvCxnSpPr>
          <p:nvPr/>
        </p:nvCxnSpPr>
        <p:spPr>
          <a:xfrm rot="5400000">
            <a:off x="5885402" y="6328441"/>
            <a:ext cx="264442" cy="1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742E6D77-AF85-AB30-0611-02E8617DE3C0}"/>
              </a:ext>
            </a:extLst>
          </p:cNvPr>
          <p:cNvSpPr/>
          <p:nvPr/>
        </p:nvSpPr>
        <p:spPr>
          <a:xfrm>
            <a:off x="8128501" y="5974442"/>
            <a:ext cx="1295673" cy="2224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net_tx_action</a:t>
            </a:r>
            <a:endParaRPr lang="en-SE" sz="1000" dirty="0"/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6628C19B-77FF-5A55-51F4-260653651252}"/>
              </a:ext>
            </a:extLst>
          </p:cNvPr>
          <p:cNvCxnSpPr>
            <a:stCxn id="277" idx="3"/>
            <a:endCxn id="289" idx="2"/>
          </p:cNvCxnSpPr>
          <p:nvPr/>
        </p:nvCxnSpPr>
        <p:spPr>
          <a:xfrm flipV="1">
            <a:off x="6524271" y="6196863"/>
            <a:ext cx="2252067" cy="395851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" name="Rectangle 309">
            <a:extLst>
              <a:ext uri="{FF2B5EF4-FFF2-40B4-BE49-F238E27FC236}">
                <a16:creationId xmlns:a16="http://schemas.microsoft.com/office/drawing/2014/main" id="{5BEE6507-A98C-25D2-EB05-996D443C24FF}"/>
              </a:ext>
            </a:extLst>
          </p:cNvPr>
          <p:cNvSpPr/>
          <p:nvPr/>
        </p:nvSpPr>
        <p:spPr>
          <a:xfrm>
            <a:off x="8375199" y="3931888"/>
            <a:ext cx="802275" cy="2283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kfree_skb</a:t>
            </a:r>
            <a:endParaRPr lang="en-SE" sz="1000" dirty="0"/>
          </a:p>
        </p:txBody>
      </p: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4F7A68AF-6FFD-0974-EB45-10ABE1F6D154}"/>
              </a:ext>
            </a:extLst>
          </p:cNvPr>
          <p:cNvCxnSpPr>
            <a:cxnSpLocks/>
            <a:stCxn id="289" idx="0"/>
            <a:endCxn id="320" idx="2"/>
          </p:cNvCxnSpPr>
          <p:nvPr/>
        </p:nvCxnSpPr>
        <p:spPr>
          <a:xfrm rot="16200000" flipV="1">
            <a:off x="8419221" y="5617325"/>
            <a:ext cx="71423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>
            <a:extLst>
              <a:ext uri="{FF2B5EF4-FFF2-40B4-BE49-F238E27FC236}">
                <a16:creationId xmlns:a16="http://schemas.microsoft.com/office/drawing/2014/main" id="{DCE82D22-2F25-66E2-325F-B1C5DB7CC9D8}"/>
              </a:ext>
            </a:extLst>
          </p:cNvPr>
          <p:cNvSpPr/>
          <p:nvPr/>
        </p:nvSpPr>
        <p:spPr>
          <a:xfrm>
            <a:off x="8128499" y="5037789"/>
            <a:ext cx="1295673" cy="2224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000" dirty="0" err="1"/>
              <a:t>dev_kfree_skb</a:t>
            </a:r>
            <a:endParaRPr lang="en-SE" sz="1000" dirty="0"/>
          </a:p>
        </p:txBody>
      </p:sp>
    </p:spTree>
    <p:extLst>
      <p:ext uri="{BB962C8B-B14F-4D97-AF65-F5344CB8AC3E}">
        <p14:creationId xmlns:p14="http://schemas.microsoft.com/office/powerpoint/2010/main" val="266260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90C9-9083-81F8-1609-A77423BF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Test setup (</a:t>
            </a:r>
            <a:r>
              <a:rPr lang="en-SE" dirty="0" err="1">
                <a:hlinkClick r:id="rId2"/>
              </a:rPr>
              <a:t>xcluster</a:t>
            </a:r>
            <a:r>
              <a:rPr lang="en-SE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4B2F2-48AD-C2D8-FEB8-A8A86BA9D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578" y="2160231"/>
            <a:ext cx="62674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2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A472-2D33-D399-7A54-2518F242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Some of the many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567E-E526-215E-6D58-EEBB273ED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 err="1">
                <a:hlinkClick r:id="rId2"/>
              </a:rPr>
              <a:t>LTTng</a:t>
            </a:r>
            <a:endParaRPr lang="en-SE" dirty="0"/>
          </a:p>
          <a:p>
            <a:r>
              <a:rPr lang="en-SE" dirty="0" err="1">
                <a:hlinkClick r:id="rId3"/>
              </a:rPr>
              <a:t>Dtrace</a:t>
            </a:r>
            <a:endParaRPr lang="en-SE" dirty="0"/>
          </a:p>
          <a:p>
            <a:r>
              <a:rPr lang="en-SE" dirty="0" err="1">
                <a:hlinkClick r:id="rId4"/>
              </a:rPr>
              <a:t>SystemTap</a:t>
            </a:r>
            <a:endParaRPr lang="en-SE" dirty="0"/>
          </a:p>
          <a:p>
            <a:r>
              <a:rPr lang="en-SE" dirty="0">
                <a:hlinkClick r:id="rId5"/>
              </a:rPr>
              <a:t>trace-</a:t>
            </a:r>
            <a:r>
              <a:rPr lang="en-SE" dirty="0" err="1">
                <a:hlinkClick r:id="rId5"/>
              </a:rPr>
              <a:t>cmd</a:t>
            </a:r>
            <a:endParaRPr lang="en-SE" dirty="0"/>
          </a:p>
          <a:p>
            <a:r>
              <a:rPr lang="en-SE" dirty="0">
                <a:hlinkClick r:id="rId6"/>
              </a:rPr>
              <a:t>perf</a:t>
            </a:r>
            <a:endParaRPr lang="en-SE" dirty="0"/>
          </a:p>
          <a:p>
            <a:r>
              <a:rPr lang="en-SE" dirty="0" err="1">
                <a:hlinkClick r:id="rId7"/>
              </a:rPr>
              <a:t>bpftrace</a:t>
            </a:r>
            <a:endParaRPr lang="en-SE" dirty="0"/>
          </a:p>
          <a:p>
            <a:r>
              <a:rPr lang="en-SE" dirty="0" err="1">
                <a:hlinkClick r:id="rId8"/>
              </a:rPr>
              <a:t>printk</a:t>
            </a:r>
            <a:r>
              <a:rPr lang="en-SE" dirty="0">
                <a:hlinkClick r:id="rId8"/>
              </a:rPr>
              <a:t>/</a:t>
            </a:r>
            <a:r>
              <a:rPr lang="en-SE" dirty="0" err="1">
                <a:hlinkClick r:id="rId8"/>
              </a:rPr>
              <a:t>pr_debug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926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97AB-9D0A-E3B5-99FE-A63A5D1B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Tracing in kernel, how they fit together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142D7F-4606-CE1A-369E-40DD6E34F286}"/>
              </a:ext>
            </a:extLst>
          </p:cNvPr>
          <p:cNvSpPr/>
          <p:nvPr/>
        </p:nvSpPr>
        <p:spPr>
          <a:xfrm>
            <a:off x="1821282" y="5187750"/>
            <a:ext cx="1398253" cy="520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 err="1"/>
              <a:t>kprobes</a:t>
            </a:r>
            <a:endParaRPr lang="en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FB8241-30E2-119D-12C0-AB0E579A0926}"/>
              </a:ext>
            </a:extLst>
          </p:cNvPr>
          <p:cNvSpPr/>
          <p:nvPr/>
        </p:nvSpPr>
        <p:spPr>
          <a:xfrm>
            <a:off x="3900893" y="5187750"/>
            <a:ext cx="1398253" cy="520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 err="1"/>
              <a:t>uprobes</a:t>
            </a:r>
            <a:endParaRPr lang="en-S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78F907-0347-52C5-4CDC-ECE7209736EB}"/>
              </a:ext>
            </a:extLst>
          </p:cNvPr>
          <p:cNvSpPr/>
          <p:nvPr/>
        </p:nvSpPr>
        <p:spPr>
          <a:xfrm>
            <a:off x="6025609" y="5187750"/>
            <a:ext cx="1398253" cy="520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 err="1"/>
              <a:t>tracepoints</a:t>
            </a:r>
            <a:endParaRPr lang="en-S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57EF93-E2AF-AD40-A379-40E43C1CD81F}"/>
              </a:ext>
            </a:extLst>
          </p:cNvPr>
          <p:cNvSpPr/>
          <p:nvPr/>
        </p:nvSpPr>
        <p:spPr>
          <a:xfrm>
            <a:off x="8023211" y="5187750"/>
            <a:ext cx="1398253" cy="520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function hooks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2CF2CB-CB33-3AD0-9801-8F8DFEC2B8C9}"/>
              </a:ext>
            </a:extLst>
          </p:cNvPr>
          <p:cNvSpPr/>
          <p:nvPr/>
        </p:nvSpPr>
        <p:spPr>
          <a:xfrm>
            <a:off x="2785578" y="3246398"/>
            <a:ext cx="1398253" cy="5207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 err="1"/>
              <a:t>tracefs</a:t>
            </a:r>
            <a:endParaRPr lang="en-S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CFC9F8-CB11-9920-7266-52CF6FB29B80}"/>
              </a:ext>
            </a:extLst>
          </p:cNvPr>
          <p:cNvSpPr/>
          <p:nvPr/>
        </p:nvSpPr>
        <p:spPr>
          <a:xfrm>
            <a:off x="5129146" y="3236859"/>
            <a:ext cx="1398253" cy="5207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perf events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74BF2D-AF2F-BD34-E31D-FEDF1C9988CF}"/>
              </a:ext>
            </a:extLst>
          </p:cNvPr>
          <p:cNvSpPr/>
          <p:nvPr/>
        </p:nvSpPr>
        <p:spPr>
          <a:xfrm>
            <a:off x="7543465" y="3241678"/>
            <a:ext cx="1398253" cy="5207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 err="1"/>
              <a:t>eBPF</a:t>
            </a:r>
            <a:endParaRPr lang="en-S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057F66-0B50-A428-32FB-968641F1302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2520409" y="3767155"/>
            <a:ext cx="964296" cy="142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9E2AF1-6B3A-C111-71C2-2CB40B220F3F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3484705" y="3767155"/>
            <a:ext cx="1115315" cy="142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9195E6-8E5C-0702-115A-E91E0BEFDBC0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3484705" y="3767155"/>
            <a:ext cx="3240031" cy="142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1801CC-FB43-57DA-C5A1-BEBFCC22FF3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828274" y="4586743"/>
            <a:ext cx="896462" cy="60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AF02D7-C7D1-AFE5-D3B1-6E93445C4A62}"/>
              </a:ext>
            </a:extLst>
          </p:cNvPr>
          <p:cNvCxnSpPr>
            <a:stCxn id="14" idx="2"/>
            <a:endCxn id="5" idx="0"/>
          </p:cNvCxnSpPr>
          <p:nvPr/>
        </p:nvCxnSpPr>
        <p:spPr>
          <a:xfrm>
            <a:off x="5828273" y="3757616"/>
            <a:ext cx="1" cy="30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FEF3A8-EC28-AEC6-C369-3682A32CA988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2520409" y="3762435"/>
            <a:ext cx="5722183" cy="142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B6594B-98E7-D6DE-6868-4D6D4EFD1615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4600020" y="3762435"/>
            <a:ext cx="3642572" cy="142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8866B2-2E97-B009-565A-D931D01A0BD8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8242592" y="3762435"/>
            <a:ext cx="479746" cy="142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99448D-85CB-F4B5-F1AC-FC08673F17D4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flipH="1">
            <a:off x="6724736" y="3762435"/>
            <a:ext cx="1517856" cy="142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1F04211-22D3-770A-C2E4-A46644CB0FF9}"/>
              </a:ext>
            </a:extLst>
          </p:cNvPr>
          <p:cNvSpPr/>
          <p:nvPr/>
        </p:nvSpPr>
        <p:spPr>
          <a:xfrm>
            <a:off x="5129147" y="4065986"/>
            <a:ext cx="1398253" cy="5207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trace events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D28658A-D113-B735-915E-70AD6756861A}"/>
              </a:ext>
            </a:extLst>
          </p:cNvPr>
          <p:cNvCxnSpPr/>
          <p:nvPr/>
        </p:nvCxnSpPr>
        <p:spPr>
          <a:xfrm>
            <a:off x="1160427" y="3090586"/>
            <a:ext cx="9521241" cy="0"/>
          </a:xfrm>
          <a:prstGeom prst="line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AAC9171-7B07-510A-676D-8AE155D45EA7}"/>
              </a:ext>
            </a:extLst>
          </p:cNvPr>
          <p:cNvSpPr/>
          <p:nvPr/>
        </p:nvSpPr>
        <p:spPr>
          <a:xfrm>
            <a:off x="5129146" y="2086963"/>
            <a:ext cx="1398253" cy="520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perf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798279-8BE1-D463-D54A-4ED56F498E8C}"/>
              </a:ext>
            </a:extLst>
          </p:cNvPr>
          <p:cNvSpPr/>
          <p:nvPr/>
        </p:nvSpPr>
        <p:spPr>
          <a:xfrm>
            <a:off x="7543464" y="2091781"/>
            <a:ext cx="1398253" cy="520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 err="1"/>
              <a:t>bpftrace</a:t>
            </a:r>
            <a:endParaRPr lang="en-S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627D16-8182-8569-D918-FCDD34E560FD}"/>
              </a:ext>
            </a:extLst>
          </p:cNvPr>
          <p:cNvSpPr/>
          <p:nvPr/>
        </p:nvSpPr>
        <p:spPr>
          <a:xfrm>
            <a:off x="2785578" y="2091781"/>
            <a:ext cx="1398253" cy="520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trace-</a:t>
            </a:r>
            <a:r>
              <a:rPr lang="en-SE" dirty="0" err="1"/>
              <a:t>cmd</a:t>
            </a:r>
            <a:endParaRPr lang="en-SE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2ADA00-2C3A-D923-C6A4-9654B58460B2}"/>
              </a:ext>
            </a:extLst>
          </p:cNvPr>
          <p:cNvCxnSpPr>
            <a:stCxn id="44" idx="2"/>
            <a:endCxn id="13" idx="0"/>
          </p:cNvCxnSpPr>
          <p:nvPr/>
        </p:nvCxnSpPr>
        <p:spPr>
          <a:xfrm>
            <a:off x="3484705" y="2612538"/>
            <a:ext cx="0" cy="63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3AC9889-DD51-58B8-68F1-D63438802154}"/>
              </a:ext>
            </a:extLst>
          </p:cNvPr>
          <p:cNvCxnSpPr>
            <a:endCxn id="14" idx="0"/>
          </p:cNvCxnSpPr>
          <p:nvPr/>
        </p:nvCxnSpPr>
        <p:spPr>
          <a:xfrm>
            <a:off x="3753446" y="2602999"/>
            <a:ext cx="2074827" cy="63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F4883DC-A87F-F83B-8603-C0BF3F089430}"/>
              </a:ext>
            </a:extLst>
          </p:cNvPr>
          <p:cNvCxnSpPr>
            <a:cxnSpLocks/>
            <a:stCxn id="42" idx="2"/>
            <a:endCxn id="13" idx="0"/>
          </p:cNvCxnSpPr>
          <p:nvPr/>
        </p:nvCxnSpPr>
        <p:spPr>
          <a:xfrm flipH="1">
            <a:off x="3484705" y="2607720"/>
            <a:ext cx="2343568" cy="63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00F103-242B-89B9-DA18-4DEA367C07F3}"/>
              </a:ext>
            </a:extLst>
          </p:cNvPr>
          <p:cNvCxnSpPr>
            <a:endCxn id="14" idx="0"/>
          </p:cNvCxnSpPr>
          <p:nvPr/>
        </p:nvCxnSpPr>
        <p:spPr>
          <a:xfrm>
            <a:off x="5828272" y="2617929"/>
            <a:ext cx="1" cy="6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5B5245-B7CE-880D-2B9D-97C8F5CEBE5A}"/>
              </a:ext>
            </a:extLst>
          </p:cNvPr>
          <p:cNvCxnSpPr>
            <a:stCxn id="43" idx="2"/>
            <a:endCxn id="15" idx="0"/>
          </p:cNvCxnSpPr>
          <p:nvPr/>
        </p:nvCxnSpPr>
        <p:spPr>
          <a:xfrm>
            <a:off x="8242591" y="2612538"/>
            <a:ext cx="1" cy="6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9E701E3-B379-48B0-B2B6-CED2FC26C7D8}"/>
              </a:ext>
            </a:extLst>
          </p:cNvPr>
          <p:cNvCxnSpPr>
            <a:stCxn id="43" idx="2"/>
            <a:endCxn id="14" idx="0"/>
          </p:cNvCxnSpPr>
          <p:nvPr/>
        </p:nvCxnSpPr>
        <p:spPr>
          <a:xfrm flipH="1">
            <a:off x="5828273" y="2612538"/>
            <a:ext cx="2414318" cy="62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49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047D-0399-6F15-D4C1-1FFF1067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Available tracers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C08E-405D-55BD-411A-29F2938EE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vm-001 /sys/kernel/debug/tracing # cat </a:t>
            </a:r>
            <a:r>
              <a:rPr lang="en-US" dirty="0" err="1"/>
              <a:t>available_tracers</a:t>
            </a:r>
            <a:r>
              <a:rPr lang="en-US" dirty="0"/>
              <a:t> </a:t>
            </a:r>
          </a:p>
          <a:p>
            <a:r>
              <a:rPr lang="en-US" dirty="0" err="1"/>
              <a:t>hwlat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function_graph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wakeup_dl</a:t>
            </a:r>
            <a:r>
              <a:rPr lang="en-US" dirty="0"/>
              <a:t> </a:t>
            </a:r>
            <a:r>
              <a:rPr lang="en-US" dirty="0" err="1"/>
              <a:t>wakeup_rt</a:t>
            </a:r>
            <a:r>
              <a:rPr lang="en-US" dirty="0"/>
              <a:t> wakeup </a:t>
            </a:r>
            <a:r>
              <a:rPr lang="en-US" dirty="0" err="1"/>
              <a:t>irqsoff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nop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1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4E36-17E3-976F-53A2-F76ED516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err="1"/>
              <a:t>ftrace</a:t>
            </a:r>
            <a:r>
              <a:rPr lang="en-SE" dirty="0"/>
              <a:t> (echo function &gt; </a:t>
            </a:r>
            <a:r>
              <a:rPr lang="en-SE" dirty="0" err="1"/>
              <a:t>current_tracer</a:t>
            </a:r>
            <a:r>
              <a:rPr lang="en-S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C266-6276-0C00-9F04-1DD9A33DC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packet-tx-ring-297     [001] ...1.   132.051919: </a:t>
            </a:r>
            <a:r>
              <a:rPr lang="en-US" dirty="0" err="1"/>
              <a:t>packet_sendmsg</a:t>
            </a:r>
            <a:r>
              <a:rPr lang="en-US" dirty="0"/>
              <a:t> &lt;-</a:t>
            </a:r>
            <a:r>
              <a:rPr lang="en-US" dirty="0" err="1"/>
              <a:t>sock_sendmsg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packet-tx-ring-297     [001] ...1.   132.051927: __</a:t>
            </a:r>
            <a:r>
              <a:rPr lang="en-US" dirty="0" err="1"/>
              <a:t>dev_queue_xmit</a:t>
            </a:r>
            <a:r>
              <a:rPr lang="en-US" dirty="0"/>
              <a:t> &lt;-</a:t>
            </a:r>
            <a:r>
              <a:rPr lang="en-US" dirty="0" err="1"/>
              <a:t>packet_sendmsg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packet-tx-ring-297     [001] b..1.   132.051928: </a:t>
            </a:r>
            <a:r>
              <a:rPr lang="en-US" dirty="0" err="1"/>
              <a:t>dev_hard_start_xmit</a:t>
            </a:r>
            <a:r>
              <a:rPr lang="en-US" dirty="0"/>
              <a:t> &lt;-__</a:t>
            </a:r>
            <a:r>
              <a:rPr lang="en-US" dirty="0" err="1"/>
              <a:t>dev_queue_xmit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packet-tx-ring-297     [001] b..1.   132.051929: __</a:t>
            </a:r>
            <a:r>
              <a:rPr lang="en-US" dirty="0" err="1"/>
              <a:t>dev_queue_xmit</a:t>
            </a:r>
            <a:r>
              <a:rPr lang="en-US" dirty="0"/>
              <a:t> &lt;-</a:t>
            </a:r>
            <a:r>
              <a:rPr lang="en-US" dirty="0" err="1"/>
              <a:t>macvlan_start_xmit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packet-tx-ring-297     [001] b..2.   132.051930: </a:t>
            </a:r>
            <a:r>
              <a:rPr lang="en-US" dirty="0" err="1"/>
              <a:t>sch_direct_xmit</a:t>
            </a:r>
            <a:r>
              <a:rPr lang="en-US" dirty="0"/>
              <a:t> &lt;-__</a:t>
            </a:r>
            <a:r>
              <a:rPr lang="en-US" dirty="0" err="1"/>
              <a:t>dev_queue_xmit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packet-tx-ring-297     [001] b..3.   132.051931: </a:t>
            </a:r>
            <a:r>
              <a:rPr lang="en-US" dirty="0" err="1"/>
              <a:t>dev_hard_start_xmit</a:t>
            </a:r>
            <a:r>
              <a:rPr lang="en-US" dirty="0"/>
              <a:t> &lt;-</a:t>
            </a:r>
            <a:r>
              <a:rPr lang="en-US" dirty="0" err="1"/>
              <a:t>sch_direct_xmit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packet-tx-ring-297     [001] b..3.   132.051931: </a:t>
            </a:r>
            <a:r>
              <a:rPr lang="en-US" dirty="0" err="1"/>
              <a:t>start_xmit</a:t>
            </a:r>
            <a:r>
              <a:rPr lang="en-US" dirty="0"/>
              <a:t> &lt;-</a:t>
            </a:r>
            <a:r>
              <a:rPr lang="en-US" dirty="0" err="1"/>
              <a:t>dev_hard_start_xmit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&lt;idle&gt;-0       [001] ..s3.   132.052269: </a:t>
            </a:r>
            <a:r>
              <a:rPr lang="en-US" dirty="0" err="1"/>
              <a:t>tpacket_destruct_skb</a:t>
            </a:r>
            <a:r>
              <a:rPr lang="en-US" dirty="0"/>
              <a:t> &lt;-</a:t>
            </a:r>
            <a:r>
              <a:rPr lang="en-US" dirty="0" err="1"/>
              <a:t>skb_release_head_state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&lt;idle&gt;-0       [001] .Ns3.   132.052276: </a:t>
            </a:r>
            <a:r>
              <a:rPr lang="en-US" dirty="0" err="1"/>
              <a:t>netif_tx_wake_queue</a:t>
            </a:r>
            <a:r>
              <a:rPr lang="en-US" dirty="0"/>
              <a:t> &lt;-</a:t>
            </a:r>
            <a:r>
              <a:rPr lang="en-US" dirty="0" err="1"/>
              <a:t>virtnet_poll_tx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8067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4E36-17E3-976F-53A2-F76ED516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err="1"/>
              <a:t>ftrace</a:t>
            </a:r>
            <a:r>
              <a:rPr lang="en-SE" dirty="0"/>
              <a:t> (echo </a:t>
            </a:r>
            <a:r>
              <a:rPr lang="en-SE" dirty="0" err="1"/>
              <a:t>function_graph</a:t>
            </a:r>
            <a:r>
              <a:rPr lang="en-SE" dirty="0"/>
              <a:t> &gt; </a:t>
            </a:r>
            <a:r>
              <a:rPr lang="en-SE" dirty="0" err="1"/>
              <a:t>current_tracer</a:t>
            </a:r>
            <a:r>
              <a:rPr lang="en-S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C266-6276-0C00-9F04-1DD9A33DC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1)               |  </a:t>
            </a:r>
            <a:r>
              <a:rPr lang="en-US" dirty="0" err="1"/>
              <a:t>packet_sendmsg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1)               |    __</a:t>
            </a:r>
            <a:r>
              <a:rPr lang="en-US" dirty="0" err="1"/>
              <a:t>dev_queue_xmit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1)               |      </a:t>
            </a:r>
            <a:r>
              <a:rPr lang="en-US" dirty="0" err="1"/>
              <a:t>dev_hard_start_xmit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1)               |        __</a:t>
            </a:r>
            <a:r>
              <a:rPr lang="en-US" dirty="0" err="1"/>
              <a:t>dev_queue_xmit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1)               |          </a:t>
            </a:r>
            <a:r>
              <a:rPr lang="en-US" dirty="0" err="1"/>
              <a:t>sch_direct_xmit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1)               |            </a:t>
            </a:r>
            <a:r>
              <a:rPr lang="en-US" dirty="0" err="1"/>
              <a:t>dev_hard_start_xmit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1) + 49.663 us   |              </a:t>
            </a:r>
            <a:r>
              <a:rPr lang="en-US" dirty="0" err="1"/>
              <a:t>start_xmit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1) + 50.919 us   |            }</a:t>
            </a:r>
          </a:p>
          <a:p>
            <a:pPr marL="0" indent="0">
              <a:buNone/>
            </a:pPr>
            <a:r>
              <a:rPr lang="en-US" dirty="0"/>
              <a:t> 1) + 51.460 us   |          }</a:t>
            </a:r>
          </a:p>
          <a:p>
            <a:pPr marL="0" indent="0">
              <a:buNone/>
            </a:pPr>
            <a:r>
              <a:rPr lang="en-US" dirty="0"/>
              <a:t> 1) + 53.343 us   |        }</a:t>
            </a:r>
          </a:p>
          <a:p>
            <a:pPr marL="0" indent="0">
              <a:buNone/>
            </a:pPr>
            <a:r>
              <a:rPr lang="en-US" dirty="0"/>
              <a:t> 1) + 54.044 us   |      }</a:t>
            </a:r>
          </a:p>
          <a:p>
            <a:pPr marL="0" indent="0">
              <a:buNone/>
            </a:pPr>
            <a:r>
              <a:rPr lang="en-US" dirty="0"/>
              <a:t> 1) + 55.588 us   |    }</a:t>
            </a:r>
          </a:p>
          <a:p>
            <a:pPr marL="0" indent="0">
              <a:buNone/>
            </a:pPr>
            <a:r>
              <a:rPr lang="en-SE" dirty="0"/>
              <a:t> </a:t>
            </a:r>
            <a:r>
              <a:rPr lang="en-US" dirty="0"/>
              <a:t>1)   4.134 us    |  </a:t>
            </a:r>
            <a:r>
              <a:rPr lang="en-US" dirty="0" err="1"/>
              <a:t>tpacket_destruct_skb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1)   0.182 us    |  </a:t>
            </a:r>
            <a:r>
              <a:rPr lang="en-US" dirty="0" err="1"/>
              <a:t>netif_tx_wake_queue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5968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0010-AF17-B3CC-F627-A0569F9E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err="1"/>
              <a:t>kprobe</a:t>
            </a:r>
            <a:r>
              <a:rPr lang="en-SE" dirty="0"/>
              <a:t> (echo </a:t>
            </a:r>
            <a:r>
              <a:rPr lang="en-SE" dirty="0" err="1"/>
              <a:t>nop</a:t>
            </a:r>
            <a:r>
              <a:rPr lang="en-SE" dirty="0"/>
              <a:t> &gt; </a:t>
            </a:r>
            <a:r>
              <a:rPr lang="en-SE" dirty="0" err="1"/>
              <a:t>current_tracer</a:t>
            </a:r>
            <a:r>
              <a:rPr lang="en-S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335A4-13E3-5065-2592-BEE0F20A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           TASK-PID     CPU#  |||||  TIMESTAMP  FUNCTION</a:t>
            </a:r>
          </a:p>
          <a:p>
            <a:pPr marL="0" indent="0">
              <a:buNone/>
            </a:pPr>
            <a:r>
              <a:rPr lang="en-US" dirty="0"/>
              <a:t>#              | |         |   |||||     |         |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b....     3.753276: </a:t>
            </a:r>
            <a:r>
              <a:rPr lang="en-US" dirty="0" err="1"/>
              <a:t>dev_queue_xmitp</a:t>
            </a:r>
            <a:r>
              <a:rPr lang="en-US" dirty="0"/>
              <a:t>: (__dev_queue_xmit+0x0/0xc40) </a:t>
            </a:r>
            <a:r>
              <a:rPr lang="en-US" dirty="0" err="1"/>
              <a:t>skb</a:t>
            </a:r>
            <a:r>
              <a:rPr lang="en-US" dirty="0"/>
              <a:t>=0xffff888008d75600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b....     3.753281: </a:t>
            </a:r>
            <a:r>
              <a:rPr lang="en-US" dirty="0" err="1"/>
              <a:t>dev_queue_xmitp</a:t>
            </a:r>
            <a:r>
              <a:rPr lang="en-US" dirty="0"/>
              <a:t>: (__dev_queue_xmit+0x0/0xc40) </a:t>
            </a:r>
            <a:r>
              <a:rPr lang="en-US" dirty="0" err="1"/>
              <a:t>skb</a:t>
            </a:r>
            <a:r>
              <a:rPr lang="en-US" dirty="0"/>
              <a:t>=0xffff888008d75600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b..1.     3.753284: </a:t>
            </a:r>
            <a:r>
              <a:rPr lang="en-US" dirty="0" err="1"/>
              <a:t>sch_direct_xmitp</a:t>
            </a:r>
            <a:r>
              <a:rPr lang="en-US" dirty="0"/>
              <a:t>: (sch_direct_xmit+0x0/0x230) </a:t>
            </a:r>
            <a:r>
              <a:rPr lang="en-US" dirty="0" err="1"/>
              <a:t>skb</a:t>
            </a:r>
            <a:r>
              <a:rPr lang="en-US" dirty="0"/>
              <a:t>=0xffff888008d75600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b..2.     3.753286: </a:t>
            </a:r>
            <a:r>
              <a:rPr lang="en-US" dirty="0" err="1"/>
              <a:t>start_xmitp</a:t>
            </a:r>
            <a:r>
              <a:rPr lang="en-US" dirty="0"/>
              <a:t>: (start_xmit+0x0/0x550) </a:t>
            </a:r>
            <a:r>
              <a:rPr lang="en-US" dirty="0" err="1"/>
              <a:t>skb</a:t>
            </a:r>
            <a:r>
              <a:rPr lang="en-US" dirty="0"/>
              <a:t>=0xffff888008d75600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b..2.     3.753377: </a:t>
            </a:r>
            <a:r>
              <a:rPr lang="en-US" dirty="0" err="1"/>
              <a:t>start_xmitr</a:t>
            </a:r>
            <a:r>
              <a:rPr lang="en-US" dirty="0"/>
              <a:t>: (dev_hard_start_xmit+0xa3/0x1e0 &lt;- </a:t>
            </a:r>
            <a:r>
              <a:rPr lang="en-US" dirty="0" err="1"/>
              <a:t>start_xmit</a:t>
            </a:r>
            <a:r>
              <a:rPr lang="en-US" dirty="0"/>
              <a:t>) ret=0x0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b..1.     3.753378: </a:t>
            </a:r>
            <a:r>
              <a:rPr lang="en-US" dirty="0" err="1"/>
              <a:t>sch_direct_xmitr</a:t>
            </a:r>
            <a:r>
              <a:rPr lang="en-US" dirty="0"/>
              <a:t>: (__dev_queue_xmit+0x2fa/0xc40 &lt;- </a:t>
            </a:r>
            <a:r>
              <a:rPr lang="en-US" dirty="0" err="1"/>
              <a:t>sch_direct_xmit</a:t>
            </a:r>
            <a:r>
              <a:rPr lang="en-US" dirty="0"/>
              <a:t>) ret=0x1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b....     3.753379: </a:t>
            </a:r>
            <a:r>
              <a:rPr lang="en-US" dirty="0" err="1"/>
              <a:t>dev_queue_xmitr</a:t>
            </a:r>
            <a:r>
              <a:rPr lang="en-US" dirty="0"/>
              <a:t>: (macvlan_start_xmit+0x43/0xf0 [</a:t>
            </a:r>
            <a:r>
              <a:rPr lang="en-US" dirty="0" err="1"/>
              <a:t>macvlan</a:t>
            </a:r>
            <a:r>
              <a:rPr lang="en-US" dirty="0"/>
              <a:t>] &lt;- __</a:t>
            </a:r>
            <a:r>
              <a:rPr lang="en-US" dirty="0" err="1"/>
              <a:t>dev_queue_xmit</a:t>
            </a:r>
            <a:r>
              <a:rPr lang="en-US" dirty="0"/>
              <a:t>) ret=0x0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b....     3.753379: </a:t>
            </a:r>
            <a:r>
              <a:rPr lang="en-US" dirty="0" err="1"/>
              <a:t>dev_queue_xmitr</a:t>
            </a:r>
            <a:r>
              <a:rPr lang="en-US" dirty="0"/>
              <a:t>: (ip6_finish_output2+0x1d3/0x640 &lt;- __</a:t>
            </a:r>
            <a:r>
              <a:rPr lang="en-US" dirty="0" err="1"/>
              <a:t>dev_queue_xmit</a:t>
            </a:r>
            <a:r>
              <a:rPr lang="en-US" dirty="0"/>
              <a:t>) ret=0x0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b....     3.881073: </a:t>
            </a:r>
            <a:r>
              <a:rPr lang="en-US" dirty="0" err="1"/>
              <a:t>dev_queue_xmitp</a:t>
            </a:r>
            <a:r>
              <a:rPr lang="en-US" dirty="0"/>
              <a:t>: (__dev_queue_xmit+0x0/0xc40) </a:t>
            </a:r>
            <a:r>
              <a:rPr lang="en-US" dirty="0" err="1"/>
              <a:t>skb</a:t>
            </a:r>
            <a:r>
              <a:rPr lang="en-US" dirty="0"/>
              <a:t>=0xffff888008d75a00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b....     3.881077: </a:t>
            </a:r>
            <a:r>
              <a:rPr lang="en-US" dirty="0" err="1"/>
              <a:t>dev_queue_xmitp</a:t>
            </a:r>
            <a:r>
              <a:rPr lang="en-US" dirty="0"/>
              <a:t>: (__dev_queue_xmit+0x0/0xc40) </a:t>
            </a:r>
            <a:r>
              <a:rPr lang="en-US" dirty="0" err="1"/>
              <a:t>skb</a:t>
            </a:r>
            <a:r>
              <a:rPr lang="en-US" dirty="0"/>
              <a:t>=0xffff888008d75a00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b..1.     3.881080: </a:t>
            </a:r>
            <a:r>
              <a:rPr lang="en-US" dirty="0" err="1"/>
              <a:t>sch_direct_xmitp</a:t>
            </a:r>
            <a:r>
              <a:rPr lang="en-US" dirty="0"/>
              <a:t>: (sch_direct_xmit+0x0/0x230) </a:t>
            </a:r>
            <a:r>
              <a:rPr lang="en-US" dirty="0" err="1"/>
              <a:t>skb</a:t>
            </a:r>
            <a:r>
              <a:rPr lang="en-US" dirty="0"/>
              <a:t>=0xffff888008d75a00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b..2.     3.881080: </a:t>
            </a:r>
            <a:r>
              <a:rPr lang="en-US" dirty="0" err="1"/>
              <a:t>start_xmitp</a:t>
            </a:r>
            <a:r>
              <a:rPr lang="en-US" dirty="0"/>
              <a:t>: (start_xmit+0x0/0x550) </a:t>
            </a:r>
            <a:r>
              <a:rPr lang="en-US" dirty="0" err="1"/>
              <a:t>skb</a:t>
            </a:r>
            <a:r>
              <a:rPr lang="en-US" dirty="0"/>
              <a:t>=0xffff888008d75a00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kworker</a:t>
            </a:r>
            <a:r>
              <a:rPr lang="en-US" dirty="0"/>
              <a:t>/0:2-191     [000] b..2.     3.881147: </a:t>
            </a:r>
            <a:r>
              <a:rPr lang="en-US" dirty="0" err="1"/>
              <a:t>start_xmitr</a:t>
            </a:r>
            <a:r>
              <a:rPr lang="en-US" dirty="0"/>
              <a:t>: (dev_hard_start_xmit+0xa3/0x1e0 &lt;- </a:t>
            </a:r>
            <a:r>
              <a:rPr lang="en-US" dirty="0" err="1"/>
              <a:t>start_xmit</a:t>
            </a:r>
            <a:r>
              <a:rPr lang="en-US" dirty="0"/>
              <a:t>) ret=0x0</a:t>
            </a:r>
          </a:p>
          <a:p>
            <a:pPr marL="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3117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5537</TotalTime>
  <Words>1581</Words>
  <Application>Microsoft Office PowerPoint</Application>
  <PresentationFormat>Widescreen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Tracing in kernel</vt:lpstr>
      <vt:lpstr>Transmit path</vt:lpstr>
      <vt:lpstr>Test setup (xcluster)</vt:lpstr>
      <vt:lpstr>Some of the many tools</vt:lpstr>
      <vt:lpstr>Tracing in kernel, how they fit together</vt:lpstr>
      <vt:lpstr>Available tracers</vt:lpstr>
      <vt:lpstr>ftrace (echo function &gt; current_tracer)</vt:lpstr>
      <vt:lpstr>ftrace (echo function_graph &gt; current_tracer)</vt:lpstr>
      <vt:lpstr>kprobe (echo nop &gt; current_tracer)</vt:lpstr>
      <vt:lpstr>perf script (default)</vt:lpstr>
      <vt:lpstr>perf custom script</vt:lpstr>
      <vt:lpstr>Link to material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sriram.yagnaraman@est.tech</dc:creator>
  <cp:lastModifiedBy>Sriram Yagnaraman</cp:lastModifiedBy>
  <cp:revision>3</cp:revision>
  <dcterms:created xsi:type="dcterms:W3CDTF">2023-04-23T10:51:36Z</dcterms:created>
  <dcterms:modified xsi:type="dcterms:W3CDTF">2023-04-28T09:18:58Z</dcterms:modified>
</cp:coreProperties>
</file>