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6772-2C7F-467B-B287-9FF727E87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931155" cy="2416849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Image Compression Using SVD and Dimensionality Reduction Using PCA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8901D-AAC7-4E64-A0BA-BAB14A64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399" y="4777380"/>
            <a:ext cx="7542213" cy="681311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Presented by: Sri Gorantla and Mohan Chimata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79FC-BC15-4B7D-B197-A13EC026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Set- Iris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811F5-F218-4E67-8709-691489E88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48"/>
          <a:stretch/>
        </p:blipFill>
        <p:spPr>
          <a:xfrm>
            <a:off x="2657968" y="3696081"/>
            <a:ext cx="5388752" cy="2581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78F4F-D943-4175-AF0D-A2D2CA7BE373}"/>
              </a:ext>
            </a:extLst>
          </p:cNvPr>
          <p:cNvSpPr txBox="1"/>
          <p:nvPr/>
        </p:nvSpPr>
        <p:spPr>
          <a:xfrm>
            <a:off x="745611" y="2505670"/>
            <a:ext cx="958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 considered Dataset has 4 attributes sepal and petal lengths and sepal and petal widths.</a:t>
            </a:r>
          </a:p>
          <a:p>
            <a:r>
              <a:rPr lang="en-US" dirty="0"/>
              <a:t>Three Classes Iris-</a:t>
            </a:r>
            <a:r>
              <a:rPr lang="en-US" dirty="0" err="1"/>
              <a:t>setosa</a:t>
            </a:r>
            <a:r>
              <a:rPr lang="en-US" dirty="0"/>
              <a:t>, Iris-virginica, Iris-versicolor</a:t>
            </a:r>
          </a:p>
        </p:txBody>
      </p:sp>
    </p:spTree>
    <p:extLst>
      <p:ext uri="{BB962C8B-B14F-4D97-AF65-F5344CB8AC3E}">
        <p14:creationId xmlns:p14="http://schemas.microsoft.com/office/powerpoint/2010/main" val="8504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1B40-2441-4821-8C64-EDC91510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2A55-4E6C-422D-B27F-42DA92C7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standardize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AB1EB-A76A-4D32-B257-8C9A6074A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" b="3559"/>
          <a:stretch/>
        </p:blipFill>
        <p:spPr>
          <a:xfrm>
            <a:off x="3348110" y="3429001"/>
            <a:ext cx="529859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77E2-308F-4C33-B683-39F65E5D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F671E-FEB9-4FC2-A876-87BE0A52A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76" y="2561085"/>
            <a:ext cx="5153744" cy="29150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D469F-BA89-4783-9393-C738F4C763C3}"/>
              </a:ext>
            </a:extLst>
          </p:cNvPr>
          <p:cNvSpPr txBox="1"/>
          <p:nvPr/>
        </p:nvSpPr>
        <p:spPr>
          <a:xfrm>
            <a:off x="5753520" y="3563873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F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irst principal component contains 72.77% of the variance and the second principal component contains 23.03% of the variance.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Together, the two components contain 95.80% of the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5EC7-8B02-4A1F-9307-DF6C9BA2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adding targets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0C060-B599-43AE-91AB-13BF2756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850" y="2231374"/>
            <a:ext cx="4640209" cy="4631182"/>
          </a:xfrm>
        </p:spPr>
      </p:pic>
    </p:spTree>
    <p:extLst>
      <p:ext uri="{BB962C8B-B14F-4D97-AF65-F5344CB8AC3E}">
        <p14:creationId xmlns:p14="http://schemas.microsoft.com/office/powerpoint/2010/main" val="29366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997F-8502-4888-99D9-63A28506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71D5-1393-4220-9B5B-C42E4925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SVD </a:t>
            </a:r>
          </a:p>
          <a:p>
            <a:r>
              <a:rPr lang="en-US" dirty="0"/>
              <a:t>Steps done</a:t>
            </a:r>
          </a:p>
          <a:p>
            <a:r>
              <a:rPr lang="en-US" dirty="0"/>
              <a:t>SVD Compressed Images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PCA 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Results of PCA</a:t>
            </a:r>
          </a:p>
        </p:txBody>
      </p:sp>
    </p:spTree>
    <p:extLst>
      <p:ext uri="{BB962C8B-B14F-4D97-AF65-F5344CB8AC3E}">
        <p14:creationId xmlns:p14="http://schemas.microsoft.com/office/powerpoint/2010/main" val="330358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C256-E17B-4713-ADFE-98FFC54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ACB7B2E-0D17-468C-B487-D51D90085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273" y="2454274"/>
            <a:ext cx="7922859" cy="3761000"/>
          </a:xfrm>
        </p:spPr>
      </p:pic>
    </p:spTree>
    <p:extLst>
      <p:ext uri="{BB962C8B-B14F-4D97-AF65-F5344CB8AC3E}">
        <p14:creationId xmlns:p14="http://schemas.microsoft.com/office/powerpoint/2010/main" val="179357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0E5F-8788-4FBE-B354-F7CD0BC9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7619-F7F2-4A54-9890-C61989B8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Step1: Converted the ASCII image into Binary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Step2: Stored the U ,V and singular values in binary format after eliminating the singular values using rank approximation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the sizes of images obtained in step1 and 2 using the ROC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 of Compression (ROC)=(Original Image size-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 Size)/ Original Image size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the original Image back from step 1 and approximated image from step2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1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91DD-A4B1-4DAD-ADB2-394E4D29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7019228" cy="706964"/>
          </a:xfrm>
        </p:spPr>
        <p:txBody>
          <a:bodyPr/>
          <a:lstStyle/>
          <a:p>
            <a:r>
              <a:rPr lang="en-US" sz="3600" spc="340" dirty="0"/>
              <a:t>SVD </a:t>
            </a:r>
            <a:r>
              <a:rPr lang="en-US" sz="3600" dirty="0"/>
              <a:t>compressed </a:t>
            </a:r>
            <a:r>
              <a:rPr lang="en-US" sz="3600" spc="15" dirty="0"/>
              <a:t>images </a:t>
            </a:r>
            <a:r>
              <a:rPr lang="en-US" sz="3600" spc="20" dirty="0"/>
              <a:t>for diﬀerent </a:t>
            </a:r>
            <a:r>
              <a:rPr lang="en-US" sz="3600" spc="10" dirty="0"/>
              <a:t>values </a:t>
            </a:r>
            <a:r>
              <a:rPr lang="en-US" sz="3600" spc="15" dirty="0"/>
              <a:t>of</a:t>
            </a:r>
            <a:r>
              <a:rPr lang="en-US" sz="3600" spc="75" dirty="0"/>
              <a:t> </a:t>
            </a:r>
            <a:r>
              <a:rPr lang="en-US" sz="3600" spc="185" dirty="0"/>
              <a:t>k</a:t>
            </a: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A8B7EB6-7163-4855-AC0E-A1C982BB7F31}"/>
              </a:ext>
            </a:extLst>
          </p:cNvPr>
          <p:cNvSpPr/>
          <p:nvPr/>
        </p:nvSpPr>
        <p:spPr>
          <a:xfrm>
            <a:off x="216831" y="2787175"/>
            <a:ext cx="3956492" cy="278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D5997AB-30E2-4AC7-9AF8-A3BFEBBBC11D}"/>
              </a:ext>
            </a:extLst>
          </p:cNvPr>
          <p:cNvSpPr/>
          <p:nvPr/>
        </p:nvSpPr>
        <p:spPr>
          <a:xfrm>
            <a:off x="4173321" y="2787174"/>
            <a:ext cx="3845357" cy="2781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A3F78-9B98-4C02-97C4-8C010C706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79" y="2787123"/>
            <a:ext cx="3991505" cy="2781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DF533-969B-4537-B976-E7C648E64E75}"/>
              </a:ext>
            </a:extLst>
          </p:cNvPr>
          <p:cNvSpPr txBox="1"/>
          <p:nvPr/>
        </p:nvSpPr>
        <p:spPr>
          <a:xfrm>
            <a:off x="1154954" y="5672794"/>
            <a:ext cx="261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1F721-89A7-4C1F-BBB8-8670D633F65C}"/>
              </a:ext>
            </a:extLst>
          </p:cNvPr>
          <p:cNvSpPr txBox="1"/>
          <p:nvPr/>
        </p:nvSpPr>
        <p:spPr>
          <a:xfrm>
            <a:off x="5181599" y="5672794"/>
            <a:ext cx="20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7B44D-2278-470F-A309-F5AC42B20ADA}"/>
              </a:ext>
            </a:extLst>
          </p:cNvPr>
          <p:cNvSpPr txBox="1"/>
          <p:nvPr/>
        </p:nvSpPr>
        <p:spPr>
          <a:xfrm>
            <a:off x="9441368" y="5672794"/>
            <a:ext cx="15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200</a:t>
            </a:r>
          </a:p>
        </p:txBody>
      </p:sp>
    </p:spTree>
    <p:extLst>
      <p:ext uri="{BB962C8B-B14F-4D97-AF65-F5344CB8AC3E}">
        <p14:creationId xmlns:p14="http://schemas.microsoft.com/office/powerpoint/2010/main" val="269738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EBA4ED-2019-47A3-B456-4AAD3BFD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5" y="2593312"/>
            <a:ext cx="4715533" cy="3572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481B77-5FB5-4511-9D85-9CCACB25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3786"/>
            <a:ext cx="4753638" cy="3581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9A5266-F7A6-4C39-97A2-4F830A7DFF7F}"/>
              </a:ext>
            </a:extLst>
          </p:cNvPr>
          <p:cNvSpPr txBox="1"/>
          <p:nvPr/>
        </p:nvSpPr>
        <p:spPr>
          <a:xfrm>
            <a:off x="2466109" y="61656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250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1A7B6-EA61-408B-9182-7CC3F6E29C6B}"/>
              </a:ext>
            </a:extLst>
          </p:cNvPr>
          <p:cNvSpPr txBox="1"/>
          <p:nvPr/>
        </p:nvSpPr>
        <p:spPr>
          <a:xfrm>
            <a:off x="7287493" y="6165686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300</a:t>
            </a:r>
          </a:p>
        </p:txBody>
      </p:sp>
    </p:spTree>
    <p:extLst>
      <p:ext uri="{BB962C8B-B14F-4D97-AF65-F5344CB8AC3E}">
        <p14:creationId xmlns:p14="http://schemas.microsoft.com/office/powerpoint/2010/main" val="129181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315-81E8-4B65-9EA0-853F94A3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54DFD-F6C1-4B84-A330-4C98426A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12" y="2468032"/>
            <a:ext cx="5188098" cy="2807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7D0D5-3ECF-46DE-98A3-43410EEA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96" y="2565041"/>
            <a:ext cx="5434586" cy="27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B4B0-AD7B-4B09-A612-E39AE0D1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65F0-2A79-4255-BC75-D473320F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665447" cy="706964"/>
          </a:xfrm>
        </p:spPr>
        <p:txBody>
          <a:bodyPr>
            <a:normAutofit/>
          </a:bodyPr>
          <a:lstStyle/>
          <a:p>
            <a:r>
              <a:rPr lang="en-US" dirty="0"/>
              <a:t>Rates of Compression and Sizes for Different Test Cases with different ranks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8F63-D863-4098-95DB-170C0267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4" y="3594708"/>
            <a:ext cx="11091332" cy="22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4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BB62-5DEC-4811-9997-8504AF8F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6232-2F17-4803-A158-05042918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2405575"/>
            <a:ext cx="11043139" cy="4079631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5143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 Component Analysis (PCA) is a dimension-reduction tool that can be used to reduce a large set of variables to a small set that still contains most of the information in the large set.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5143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 component analysis (PCA) is a mathematical procedure that transforms a number of (possibly) correlated variables into a (smaller) number of uncorrelated variables called principal components.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5143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principal component accounts for as much of the variability in the data as possible, and each succeeding component accounts for as much of the remaining variability as possible.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PCA simply performs a coordinate rotation that aligns the transformed axes with the directions of maximum variance.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PCA can help find underlying structure of the data. It selects a rotation such that most of the variability within the data set is represented in the first few dimensions of the rotated data.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PCA tries to find a lower dimensional surface so the sum of squares onto that surface is minimized.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PCA tries to find the surface which has the minimum projection error.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4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{99533343-14E8-4903-8450-F8232FD30C5C}tf02900722</Template>
  <TotalTime>71</TotalTime>
  <Words>405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charter</vt:lpstr>
      <vt:lpstr>Symbol</vt:lpstr>
      <vt:lpstr>Times New Roman</vt:lpstr>
      <vt:lpstr>Wingdings</vt:lpstr>
      <vt:lpstr>Wingdings 3</vt:lpstr>
      <vt:lpstr>Ion Boardroom</vt:lpstr>
      <vt:lpstr>Equation.3</vt:lpstr>
      <vt:lpstr>Image Compression Using SVD and Dimensionality Reduction Using PCA</vt:lpstr>
      <vt:lpstr>Overview</vt:lpstr>
      <vt:lpstr>SVD</vt:lpstr>
      <vt:lpstr>Steps Followed</vt:lpstr>
      <vt:lpstr>SVD compressed images for diﬀerent values of k</vt:lpstr>
      <vt:lpstr>PowerPoint Presentation</vt:lpstr>
      <vt:lpstr>Observations</vt:lpstr>
      <vt:lpstr>Observations</vt:lpstr>
      <vt:lpstr>PCA</vt:lpstr>
      <vt:lpstr>Data Set- Iris Dataset</vt:lpstr>
      <vt:lpstr>Data Processing</vt:lpstr>
      <vt:lpstr>Principal Components</vt:lpstr>
      <vt:lpstr>Results after adding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Using SVD and Dimensionality Reduction Using PCA</dc:title>
  <dc:creator>Sriranga Chowdary</dc:creator>
  <cp:lastModifiedBy>Sriranga Chowdary</cp:lastModifiedBy>
  <cp:revision>2</cp:revision>
  <dcterms:created xsi:type="dcterms:W3CDTF">2021-12-07T14:48:49Z</dcterms:created>
  <dcterms:modified xsi:type="dcterms:W3CDTF">2021-12-07T16:00:38Z</dcterms:modified>
</cp:coreProperties>
</file>