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Map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Z:submit</a:t>
          </a:r>
          <a:r>
            <a:rPr lang="en-US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word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C8844391-D714-4037-9E06-20E375FD8D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X:undoselection</a:t>
          </a:r>
        </a:p>
      </dgm:t>
    </dgm:pt>
    <dgm:pt modelId="{C59DF94D-C9A7-41FC-8B62-AE1DA87D3986}" type="parTrans" cxnId="{CA533B22-BE2D-42D3-949B-40FE65BB2BCF}">
      <dgm:prSet/>
      <dgm:spPr/>
      <dgm:t>
        <a:bodyPr/>
        <a:lstStyle/>
        <a:p>
          <a:endParaRPr lang="en-US"/>
        </a:p>
      </dgm:t>
    </dgm:pt>
    <dgm:pt modelId="{2E5576ED-DC68-4F0B-8023-87430084B9E9}" type="sibTrans" cxnId="{CA533B22-BE2D-42D3-949B-40FE65BB2BCF}">
      <dgm:prSet/>
      <dgm:spPr/>
      <dgm:t>
        <a:bodyPr/>
        <a:lstStyle/>
        <a:p>
          <a:endParaRPr lang="en-US"/>
        </a:p>
      </dgm:t>
    </dgm:pt>
    <dgm:pt modelId="{2EFA0C3A-D4FF-48BD-8174-886000A3875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E4F8B4-D4DE-4B37-8F2B-FB6A9D01D2FC}" type="parTrans" cxnId="{CA32010B-0E2C-4FE8-B5DE-2911D80743EF}">
      <dgm:prSet/>
      <dgm:spPr/>
      <dgm:t>
        <a:bodyPr/>
        <a:lstStyle/>
        <a:p>
          <a:endParaRPr lang="en-US"/>
        </a:p>
      </dgm:t>
    </dgm:pt>
    <dgm:pt modelId="{8FC558B3-D3F6-44E6-9C67-580A715F5CFA}" type="sibTrans" cxnId="{CA32010B-0E2C-4FE8-B5DE-2911D80743EF}">
      <dgm:prSet/>
      <dgm:spPr/>
      <dgm:t>
        <a:bodyPr/>
        <a:lstStyle/>
        <a:p>
          <a:endParaRPr lang="en-US"/>
        </a:p>
      </dgm:t>
    </dgm:pt>
    <dgm:pt modelId="{31CC2DB4-5A32-43DF-9688-4FF12981390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R:Reset View</a:t>
          </a:r>
        </a:p>
      </dgm:t>
    </dgm:pt>
    <dgm:pt modelId="{1B25C28F-5B8F-4312-9F79-D1892F8432BF}" type="parTrans" cxnId="{A55D0035-750F-48AD-916E-2EEB251DB7B2}">
      <dgm:prSet/>
      <dgm:spPr/>
      <dgm:t>
        <a:bodyPr/>
        <a:lstStyle/>
        <a:p>
          <a:endParaRPr lang="en-US"/>
        </a:p>
      </dgm:t>
    </dgm:pt>
    <dgm:pt modelId="{AB7320CE-04DD-44E4-8CA8-CB1DDB8D1F9A}" type="sibTrans" cxnId="{A55D0035-750F-48AD-916E-2EEB251DB7B2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9073A6F6-B68D-45DF-8448-99179D204193}" type="pres">
      <dgm:prSet presAssocID="{4EA3F7C2-8BCE-45BE-A919-CBBB33285BD0}" presName="composite" presStyleCnt="0"/>
      <dgm:spPr/>
    </dgm:pt>
    <dgm:pt modelId="{C2914AEF-E145-4C04-9F68-32A4730ABD53}" type="pres">
      <dgm:prSet presAssocID="{4EA3F7C2-8BCE-45BE-A919-CBBB33285B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69CD721-ED0A-4F78-9E95-8A01853B1FDB}" type="pres">
      <dgm:prSet presAssocID="{4EA3F7C2-8BCE-45BE-A919-CBBB33285BD0}" presName="desTx" presStyleLbl="alignAccFollowNode1" presStyleIdx="0" presStyleCnt="1" custScaleY="103160">
        <dgm:presLayoutVars>
          <dgm:bulletEnabled val="1"/>
        </dgm:presLayoutVars>
      </dgm:prSet>
      <dgm:spPr/>
    </dgm:pt>
  </dgm:ptLst>
  <dgm:cxnLst>
    <dgm:cxn modelId="{CA32010B-0E2C-4FE8-B5DE-2911D80743EF}" srcId="{4EA3F7C2-8BCE-45BE-A919-CBBB33285BD0}" destId="{2EFA0C3A-D4FF-48BD-8174-886000A38758}" srcOrd="3" destOrd="0" parTransId="{DEE4F8B4-D4DE-4B37-8F2B-FB6A9D01D2FC}" sibTransId="{8FC558B3-D3F6-44E6-9C67-580A715F5CFA}"/>
    <dgm:cxn modelId="{7EBFB91B-7843-408B-987F-37958E4473A1}" type="presOf" srcId="{C8844391-D714-4037-9E06-20E375FD8D55}" destId="{A69CD721-ED0A-4F78-9E95-8A01853B1FDB}" srcOrd="0" destOrd="1" presId="urn:microsoft.com/office/officeart/2005/8/layout/hList1"/>
    <dgm:cxn modelId="{3CB5611D-015B-42F5-9B81-2CF04962D9EE}" type="presOf" srcId="{31CC2DB4-5A32-43DF-9688-4FF12981390C}" destId="{A69CD721-ED0A-4F78-9E95-8A01853B1FDB}" srcOrd="0" destOrd="2" presId="urn:microsoft.com/office/officeart/2005/8/layout/hList1"/>
    <dgm:cxn modelId="{CA533B22-BE2D-42D3-949B-40FE65BB2BCF}" srcId="{4EA3F7C2-8BCE-45BE-A919-CBBB33285BD0}" destId="{C8844391-D714-4037-9E06-20E375FD8D55}" srcOrd="1" destOrd="0" parTransId="{C59DF94D-C9A7-41FC-8B62-AE1DA87D3986}" sibTransId="{2E5576ED-DC68-4F0B-8023-87430084B9E9}"/>
    <dgm:cxn modelId="{A55D0035-750F-48AD-916E-2EEB251DB7B2}" srcId="{4EA3F7C2-8BCE-45BE-A919-CBBB33285BD0}" destId="{31CC2DB4-5A32-43DF-9688-4FF12981390C}" srcOrd="2" destOrd="0" parTransId="{1B25C28F-5B8F-4312-9F79-D1892F8432BF}" sibTransId="{AB7320CE-04DD-44E4-8CA8-CB1DDB8D1F9A}"/>
    <dgm:cxn modelId="{496CC152-66F4-4FEB-99ED-C8BD1F8A40F9}" srcId="{CF9FC193-7A05-4631-B681-B56EAB543D38}" destId="{4EA3F7C2-8BCE-45BE-A919-CBBB33285BD0}" srcOrd="0" destOrd="0" parTransId="{E5A5DB8F-AE1A-4DCD-9400-C8317BA7D81B}" sibTransId="{BC932F0D-8B77-458E-AF60-BC2FDCBE0C75}"/>
    <dgm:cxn modelId="{B6F26155-21BF-4ED8-8020-59DE1B07CD21}" type="presOf" srcId="{4EA3F7C2-8BCE-45BE-A919-CBBB33285BD0}" destId="{C2914AEF-E145-4C04-9F68-32A4730ABD53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E68666C9-B1BA-4985-8B89-6418FDC57B0F}" type="presOf" srcId="{388D911F-5131-4B95-8FCA-44355C31A787}" destId="{A69CD721-ED0A-4F78-9E95-8A01853B1FDB}" srcOrd="0" destOrd="0" presId="urn:microsoft.com/office/officeart/2005/8/layout/hList1"/>
    <dgm:cxn modelId="{9959DDE1-9DFD-4286-B81B-52AF26C74625}" type="presOf" srcId="{2EFA0C3A-D4FF-48BD-8174-886000A38758}" destId="{A69CD721-ED0A-4F78-9E95-8A01853B1FDB}" srcOrd="0" destOrd="3" presId="urn:microsoft.com/office/officeart/2005/8/layout/hList1"/>
    <dgm:cxn modelId="{64A00AFB-D909-4E4F-881C-95919A0EED97}" srcId="{4EA3F7C2-8BCE-45BE-A919-CBBB33285BD0}" destId="{388D911F-5131-4B95-8FCA-44355C31A787}" srcOrd="0" destOrd="0" parTransId="{90DE3C42-B930-4A61-B78B-7BCFF7A9C3BC}" sibTransId="{6C88182B-48B6-413C-BAE8-817D076D6F78}"/>
    <dgm:cxn modelId="{8152CED0-0404-4ABE-80D7-5818D2AA2437}" type="presParOf" srcId="{DE3F77CF-6A8C-4783-A2CE-00E88C4199CB}" destId="{9073A6F6-B68D-45DF-8448-99179D204193}" srcOrd="0" destOrd="0" presId="urn:microsoft.com/office/officeart/2005/8/layout/hList1"/>
    <dgm:cxn modelId="{23E319BE-E1C3-4DF7-A58D-BC9EA42480B6}" type="presParOf" srcId="{9073A6F6-B68D-45DF-8448-99179D204193}" destId="{C2914AEF-E145-4C04-9F68-32A4730ABD53}" srcOrd="0" destOrd="0" presId="urn:microsoft.com/office/officeart/2005/8/layout/hList1"/>
    <dgm:cxn modelId="{980EA304-ADE2-44B2-8E6F-47DE27A7AA13}" type="presParOf" srcId="{9073A6F6-B68D-45DF-8448-99179D204193}" destId="{A69CD721-ED0A-4F78-9E95-8A01853B1F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14AEF-E145-4C04-9F68-32A4730ABD53}">
      <dsp:nvSpPr>
        <dsp:cNvPr id="0" name=""/>
        <dsp:cNvSpPr/>
      </dsp:nvSpPr>
      <dsp:spPr>
        <a:xfrm>
          <a:off x="0" y="277077"/>
          <a:ext cx="230770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Map</a:t>
          </a:r>
        </a:p>
      </dsp:txBody>
      <dsp:txXfrm>
        <a:off x="0" y="277077"/>
        <a:ext cx="2307701" cy="547200"/>
      </dsp:txXfrm>
    </dsp:sp>
    <dsp:sp modelId="{A69CD721-ED0A-4F78-9E95-8A01853B1FDB}">
      <dsp:nvSpPr>
        <dsp:cNvPr id="0" name=""/>
        <dsp:cNvSpPr/>
      </dsp:nvSpPr>
      <dsp:spPr>
        <a:xfrm>
          <a:off x="0" y="801325"/>
          <a:ext cx="2307701" cy="14985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Z:submit</a:t>
          </a:r>
          <a:r>
            <a:rPr lang="en-US" sz="19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word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X:undoselection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R:Reset View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801325"/>
        <a:ext cx="2307701" cy="1498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800" dirty="0">
                <a:latin typeface="Rockwell" panose="02060603020205020403" pitchFamily="18" charset="0"/>
              </a:rPr>
              <a:t>WORDIFY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gorantLa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C567-E7F7-4A24-A213-8F7D1E68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0469-347E-48DA-BE58-A774EAF7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Script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61826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5133-348B-4DDF-A63D-C6C7D040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72D3-AE06-4B56-BBAA-972D2288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WebGL</a:t>
            </a:r>
          </a:p>
          <a:p>
            <a:r>
              <a:rPr lang="en-US" sz="2800" dirty="0"/>
              <a:t>three.js</a:t>
            </a:r>
          </a:p>
          <a:p>
            <a:r>
              <a:rPr lang="en-US" sz="2800" dirty="0"/>
              <a:t>BJSpell.js</a:t>
            </a:r>
          </a:p>
          <a:p>
            <a:r>
              <a:rPr lang="en-US" sz="2800" dirty="0"/>
              <a:t>stats.min.js</a:t>
            </a:r>
          </a:p>
          <a:p>
            <a:r>
              <a:rPr lang="en-US" sz="2800" dirty="0"/>
              <a:t>Jquery.js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53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Game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Basically, it’s selecting words from a bunch of letters.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word you selected exists, you get a point.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more complex the word, the more points you get.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added a prompt sound when you enter a word that doesn’t exist.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used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BJSpell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 for checking the word.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set a time limit of 2 minutes.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282316"/>
              </p:ext>
            </p:extLst>
          </p:nvPr>
        </p:nvGraphicFramePr>
        <p:xfrm>
          <a:off x="4564153" y="1911928"/>
          <a:ext cx="2307701" cy="257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Demo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1855D3-2440-42A0-BC8A-CF545F702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838" b="5956"/>
          <a:stretch/>
        </p:blipFill>
        <p:spPr>
          <a:xfrm>
            <a:off x="1631853" y="1772528"/>
            <a:ext cx="9172133" cy="4789271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60</TotalTime>
  <Words>109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WORDIFY</vt:lpstr>
      <vt:lpstr>Languages used</vt:lpstr>
      <vt:lpstr>API’s USED</vt:lpstr>
      <vt:lpstr>Game Info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WORDIFY</dc:title>
  <dc:creator>Sriranga Chowdary</dc:creator>
  <cp:lastModifiedBy>Sriranga Chowdary</cp:lastModifiedBy>
  <cp:revision>2</cp:revision>
  <dcterms:created xsi:type="dcterms:W3CDTF">2022-04-21T19:34:09Z</dcterms:created>
  <dcterms:modified xsi:type="dcterms:W3CDTF">2022-05-02T12:55:55Z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