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732D-7C29-40B0-B2E9-8AA7DB7C7AB9}" type="datetimeFigureOut">
              <a:rPr lang="en-US" smtClean="0"/>
              <a:pPr/>
              <a:t>25-01-17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D4A6-F504-4E36-BBAE-86BF66F52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Optimal Binary Search Trees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8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Traveller Matrix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2096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Tree-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Binary Search Trees</a:t>
            </a:r>
          </a:p>
          <a:p>
            <a:r>
              <a:rPr lang="en-US" dirty="0" smtClean="0"/>
              <a:t>consider a particular kind of a binary tree called a Binary Search Tree (BST). </a:t>
            </a:r>
          </a:p>
          <a:p>
            <a:r>
              <a:rPr lang="en-US" dirty="0" smtClean="0"/>
              <a:t>The basic idea behind this data structure is to have such a storing repository that provides the efficient way of data sorting, searching and retrieving.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tree terminology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depth of a node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number of edges </a:t>
            </a:r>
            <a:r>
              <a:rPr lang="en-US" dirty="0" smtClean="0"/>
              <a:t>from the root to the node.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height of a node </a:t>
            </a:r>
            <a:r>
              <a:rPr lang="en-US" dirty="0" smtClean="0"/>
              <a:t>is the number of edges from the node to the deepest leaf.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height of a tree </a:t>
            </a:r>
            <a:r>
              <a:rPr lang="en-US" dirty="0" smtClean="0"/>
              <a:t>is a height of the root. 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full binary tree </a:t>
            </a:r>
            <a:r>
              <a:rPr lang="en-US" dirty="0" smtClean="0"/>
              <a:t>is a binary tree in which each node has exactly zero or two children. 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complete binary tree </a:t>
            </a:r>
            <a:r>
              <a:rPr lang="en-US" dirty="0" smtClean="0"/>
              <a:t>is a binary tree, which is completely filled, with the possible exception of the bottom level, which is filled from left to right.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447800"/>
            <a:ext cx="4191000" cy="479585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BST is a binary tree where nodes are ordered in the following way: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each node contains one key (data)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keys in the left sub-tree are less then the key in its parent node, in short L &lt; P;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keys in the right sub-tree are greater the key in its parent node, in short P &lt; R;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duplicate keys are not allowed.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3429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2362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- 0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3593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- 1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numbers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</a:t>
            </a:r>
            <a:r>
              <a:rPr lang="en-US" dirty="0" smtClean="0"/>
              <a:t>,w</a:t>
            </a:r>
            <a:r>
              <a:rPr lang="en-US" baseline="-25000" dirty="0" smtClean="0"/>
              <a:t>3</a:t>
            </a:r>
            <a:r>
              <a:rPr lang="en-US" dirty="0" smtClean="0"/>
              <a:t>, ……..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 and probabilities 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,p</a:t>
            </a:r>
            <a:r>
              <a:rPr lang="en-US" baseline="-25000" dirty="0" smtClean="0"/>
              <a:t>3</a:t>
            </a:r>
            <a:r>
              <a:rPr lang="en-US" dirty="0" smtClean="0"/>
              <a:t>,….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of their occurrences</a:t>
            </a:r>
          </a:p>
          <a:p>
            <a:pPr marL="0" indent="0"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Arrange these numbers in BST that minimizes access time ?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Note:</a:t>
            </a:r>
            <a:r>
              <a:rPr lang="en-US" i="1" dirty="0" smtClean="0"/>
              <a:t> In BST the number of comparisons needed to access an element at depth d is (d+1)</a:t>
            </a:r>
          </a:p>
          <a:p>
            <a:endParaRPr lang="en-US" dirty="0" smtClean="0"/>
          </a:p>
          <a:p>
            <a:r>
              <a:rPr lang="en-US" dirty="0" smtClean="0"/>
              <a:t>The cost of finding out a number, i :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C = p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* (d +1) 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48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BST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is placed at depth d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then we want to minimize the cost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359603"/>
              </p:ext>
            </p:extLst>
          </p:nvPr>
        </p:nvGraphicFramePr>
        <p:xfrm>
          <a:off x="304800" y="1676400"/>
          <a:ext cx="2667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Numbers</a:t>
                      </a:r>
                    </a:p>
                    <a:p>
                      <a:r>
                        <a:rPr lang="en-US" dirty="0" smtClean="0"/>
                        <a:t>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</a:p>
                    <a:p>
                      <a:r>
                        <a:rPr lang="en-US" dirty="0" smtClean="0"/>
                        <a:t> 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33800" y="1371600"/>
            <a:ext cx="5197257" cy="5279009"/>
          </a:xfrm>
          <a:prstGeom prst="rect">
            <a:avLst/>
          </a:prstGeom>
          <a:blipFill rotWithShape="1">
            <a:blip r:embed="rId2"/>
            <a:stretch>
              <a:fillRect l="-1056" t="-577" b="-924"/>
            </a:stretch>
          </a:blipFill>
        </p:spPr>
        <p:txBody>
          <a:bodyPr/>
          <a:lstStyle/>
          <a:p>
            <a:endParaRPr lang="en-US" dirty="0">
              <a:noFill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012871" y="3241963"/>
            <a:ext cx="152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629400" y="3747867"/>
            <a:ext cx="152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010400" y="4343400"/>
            <a:ext cx="152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98925" y="3241963"/>
            <a:ext cx="33047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45162" y="3747867"/>
            <a:ext cx="33047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47633" y="3810212"/>
            <a:ext cx="241438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BST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4400" dirty="0" smtClean="0"/>
              <a:t>How to find the minimum cost (optimum) solution for all these possible results?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Dynamic Programming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OBST – dynamic Programming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OBST(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) =  the cost of constructing OBST from element i to element j is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min </a:t>
                </a:r>
                <a:r>
                  <a:rPr lang="en-US" sz="4800" i="1" dirty="0" smtClean="0"/>
                  <a:t>{</a:t>
                </a:r>
                <a:r>
                  <a:rPr lang="en-US" sz="2000" i="1" dirty="0" smtClean="0"/>
                  <a:t>OBST(i,r-1) +   OBST (r+1,j)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</a:rPr>
                          <m:t>𝑃𝑘</m:t>
                        </m:r>
                      </m:e>
                    </m:nary>
                  </m:oMath>
                </a14:m>
                <a:r>
                  <a:rPr lang="en-US" sz="2800" dirty="0" smtClean="0"/>
                  <a:t>              for r = i to j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(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We have to calculate the above formula for all </a:t>
                </a:r>
                <a:r>
                  <a:rPr lang="en-US" sz="1800" dirty="0" smtClean="0"/>
                  <a:t>r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values from </a:t>
                </a:r>
                <a:r>
                  <a:rPr lang="en-US" sz="1800" dirty="0" smtClean="0"/>
                  <a:t>i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to </a:t>
                </a:r>
                <a:r>
                  <a:rPr lang="en-US" sz="1800" dirty="0" smtClean="0"/>
                  <a:t>j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then take the minimum value)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B050"/>
                    </a:solidFill>
                  </a:rPr>
                  <a:t>Wi,Wi+1,Wi+2……Wi-r  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Wr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sz="2800" dirty="0" smtClean="0">
                    <a:solidFill>
                      <a:srgbClr val="00B0F0"/>
                    </a:solidFill>
                  </a:rPr>
                  <a:t>Wr+1,Wr+2….</a:t>
                </a:r>
                <a:r>
                  <a:rPr lang="en-US" sz="2800" dirty="0" err="1" smtClean="0">
                    <a:solidFill>
                      <a:srgbClr val="00B0F0"/>
                    </a:solidFill>
                  </a:rPr>
                  <a:t>Wj</a:t>
                </a:r>
                <a:endParaRPr lang="en-US" sz="2800" dirty="0" smtClean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Left sub tree                   root    right sub tree</a:t>
                </a:r>
              </a:p>
              <a:p>
                <a:r>
                  <a:rPr lang="en-US" dirty="0" smtClean="0"/>
                  <a:t>This problem is optimal sub structure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00600"/>
              </a:xfrm>
              <a:blipFill rotWithShape="1">
                <a:blip r:embed="rId2"/>
                <a:stretch>
                  <a:fillRect l="-1557" t="-1652" b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9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457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Dynamic Programming</vt:lpstr>
      <vt:lpstr>Binary Search Tree- BST</vt:lpstr>
      <vt:lpstr>More tree terminology </vt:lpstr>
      <vt:lpstr>Binary Search Tree</vt:lpstr>
      <vt:lpstr>Optimal BST</vt:lpstr>
      <vt:lpstr>Optimal BST problem</vt:lpstr>
      <vt:lpstr>Example </vt:lpstr>
      <vt:lpstr>Optimal BST problem</vt:lpstr>
      <vt:lpstr>OBST – dynamic Programming approach</vt:lpstr>
      <vt:lpstr>Traveller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B.VenkatRamana</dc:creator>
  <cp:lastModifiedBy>admin</cp:lastModifiedBy>
  <cp:revision>13</cp:revision>
  <dcterms:created xsi:type="dcterms:W3CDTF">2016-02-09T08:30:04Z</dcterms:created>
  <dcterms:modified xsi:type="dcterms:W3CDTF">2017-01-25T08:27:39Z</dcterms:modified>
</cp:coreProperties>
</file>