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</p:sldIdLst>
  <p:sldSz cx="12192000" cy="6858000"/>
  <p:notesSz cx="6858000" cy="9144000"/>
  <p:embeddedFontLst>
    <p:embeddedFont>
      <p:font typeface="Lato Black" panose="020B0604020202020204" charset="0"/>
      <p:bold r:id="rId13"/>
      <p:boldItalic r:id="rId14"/>
    </p:embeddedFon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Libre Baskerville" panose="020B0604020202020204" charset="0"/>
      <p:regular r:id="rId19"/>
      <p:bold r:id="rId20"/>
      <p: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2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29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782716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1883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569041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090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28465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525869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8245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9898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1634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72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313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4" name="Google Shape;24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7" name="Google Shape;27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2" name="Google Shape;32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0" y="-314960"/>
            <a:ext cx="12190815" cy="276352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2455059" y="2637978"/>
            <a:ext cx="728069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ANALYSIS ON ONLINE SHOPPING </a:t>
            </a:r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TRENDS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Phase - 1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/>
        </p:nvSpPr>
        <p:spPr>
          <a:xfrm>
            <a:off x="427656" y="416554"/>
            <a:ext cx="6099463" cy="495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32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ato Black"/>
                <a:cs typeface="Times New Roman" panose="02020603050405020304" pitchFamily="18" charset="0"/>
                <a:sym typeface="Lato Black"/>
              </a:rPr>
              <a:t>About me</a:t>
            </a:r>
            <a:endParaRPr sz="32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13232" y="1289304"/>
            <a:ext cx="106527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Nemalidinne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Srirupa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recent graduate with a Bachelor of Technology in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Technology,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specializing in Data Science, from </a:t>
            </a:r>
            <a:r>
              <a:rPr 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Tirumala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Engineering College.</a:t>
            </a:r>
            <a:endParaRPr lang="en-IN" sz="2400" b="1" dirty="0">
              <a:solidFill>
                <a:schemeClr val="dk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8952" y="3913632"/>
            <a:ext cx="106070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Science is a fast-growing, high-demand field that turns raw data into meaningful insights, smarter decisions, and intelligent automation. For those who enjoy problem-solving, coding, and finding patterns, it provides a chance to build impactful, future-proof careers in a data-driven world.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53212" y="309391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Why Data Science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08472" y="1825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IN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Shopping Trends Dataset Analysis</a:t>
            </a:r>
            <a:endParaRPr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825496" y="2935224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Google Shape;111;p4"/>
          <p:cNvSpPr txBox="1">
            <a:spLocks noGrp="1"/>
          </p:cNvSpPr>
          <p:nvPr>
            <p:ph type="body" idx="1"/>
          </p:nvPr>
        </p:nvSpPr>
        <p:spPr>
          <a:xfrm>
            <a:off x="335280" y="1599850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83540" indent="-285750" algn="just">
              <a:buSzPct val="100000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Analyzes costumer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shopping behavior varies across demographics, product attributes, seasons, and fulfillment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choices.</a:t>
            </a:r>
          </a:p>
          <a:p>
            <a:pPr marL="383540" indent="-285750" algn="just">
              <a:buSzPct val="100000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helps understand spending patterns, promotion effectiveness, and customer loyalty—useful for merchandising, marketing, and operations planning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83540" indent="-285750" algn="just">
              <a:buSzPct val="1000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3,900 rows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 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columns.</a:t>
            </a:r>
          </a:p>
          <a:p>
            <a:pPr marL="383540" indent="-285750" algn="just">
              <a:buSzPct val="100000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numerical columns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 categorical columns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Purchased, Category, Location, Size, Color, Season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83540" indent="-285750" algn="just">
              <a:buSzPct val="100000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missing values are below 5% , they can be easily handled without major data loss using Imputation strategies like filling the most frequent value(mode).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25496" y="2935224"/>
            <a:ext cx="457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6824392"/>
              </p:ext>
            </p:extLst>
          </p:nvPr>
        </p:nvGraphicFramePr>
        <p:xfrm>
          <a:off x="530353" y="649220"/>
          <a:ext cx="10780777" cy="5390265"/>
        </p:xfrm>
        <a:graphic>
          <a:graphicData uri="http://schemas.openxmlformats.org/drawingml/2006/table">
            <a:tbl>
              <a:tblPr/>
              <a:tblGrid>
                <a:gridCol w="1540111"/>
                <a:gridCol w="1540111"/>
                <a:gridCol w="1540111"/>
                <a:gridCol w="1540111"/>
                <a:gridCol w="1540111"/>
                <a:gridCol w="1540111"/>
                <a:gridCol w="1540111"/>
              </a:tblGrid>
              <a:tr h="59275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S.No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Column Name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Values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Type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Quality Issues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Cleaning/Preprocessing Required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Importance</a:t>
                      </a:r>
                      <a:endParaRPr 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67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ID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</a:t>
                      </a:r>
                      <a:endParaRPr 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 (ID)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Duplicates/NaN possible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(ID check, drop missing)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Identifier for customers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2788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 (Real)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 (extremes)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(imputation, outlier handling)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demographic feature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67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(mode imputation)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gender-based trends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67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Item Purchased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Core to analyze product demand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275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119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Important for segment-level analysis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275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Purchase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</a:t>
                      </a:r>
                      <a:r>
                        <a:rPr lang="en-US" sz="14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(USD</a:t>
                      </a: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94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 (Real)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 possible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(scaling/outlier treatment)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Crucial for revenue &amp; spend analysis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275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Location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98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(mode/“Unknown”)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Regional shopping behavior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92755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Size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Useful for product fit &amp; stock planning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02674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Color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</a:pPr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Fashion/appearance preference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84048" y="201168"/>
            <a:ext cx="6181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</a:t>
            </a:r>
            <a:endParaRPr lang="en-US" sz="2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686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4640" y="3218688"/>
            <a:ext cx="45902" cy="31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548103"/>
              </p:ext>
            </p:extLst>
          </p:nvPr>
        </p:nvGraphicFramePr>
        <p:xfrm>
          <a:off x="420620" y="432817"/>
          <a:ext cx="11420861" cy="5382766"/>
        </p:xfrm>
        <a:graphic>
          <a:graphicData uri="http://schemas.openxmlformats.org/drawingml/2006/table">
            <a:tbl>
              <a:tblPr/>
              <a:tblGrid>
                <a:gridCol w="1838801"/>
                <a:gridCol w="1916412"/>
                <a:gridCol w="1916412"/>
                <a:gridCol w="1916412"/>
                <a:gridCol w="1916412"/>
                <a:gridCol w="1916412"/>
              </a:tblGrid>
              <a:tr h="6320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92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seasonal demand analysis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20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84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 (Real)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 (low/high bias)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(imputation, scaling)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Captures customer satisfaction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644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106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Loyalty &amp; retention insights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2038"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105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Delivery preference &amp; logistics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2038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76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 (Yes/No)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Inconsistent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 (standardize)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Measures promotion effectiveness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644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107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 (Yes/No)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Inconsistent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for marketing analysis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632038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17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85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Numerical (Integer)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Outliers/skew possible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Customer loyalty &amp; engagement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644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114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Payment preference trends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5644"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99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Categorical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Missing entries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Yes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Shopping frequency insights</a:t>
                      </a:r>
                    </a:p>
                  </a:txBody>
                  <a:tcPr marL="28881" marR="28881" marT="14440" marB="1444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10913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4640" y="3218688"/>
            <a:ext cx="45902" cy="31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96824" y="194239"/>
            <a:ext cx="99822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just"/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customer demographics (age, gender, location) influence purchase amount the most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key customer groups that contribute higher spending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How do seasonal trends affect customer shopping behavior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purchase frequency and amount across different seasons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Problem: 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factors influence subscription status (Yes/No)?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Predict the likelihood of a customer subscribing based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shopping behavior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 payment methods impact purchase amount or frequency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average spending and shopping frequency across different payment methods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Which customer segments are at risk of churn (not purchasing frequently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)?</a:t>
            </a:r>
          </a:p>
          <a:p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 low-engagement customers and suggest retention strategies.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70774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4640" y="3218688"/>
            <a:ext cx="45902" cy="31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48056" y="457200"/>
            <a:ext cx="11184620" cy="620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</a:p>
          <a:p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Young to Middle-aged adults (20–40 years) form the largest customer base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driving most purchases.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Clothing and footwear dominate purchases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electronics and accessories show strong seasonal spikes.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preferences vary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Credit Card and PayPal are most common, while Cash on Delivery is less frequent.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customers spend more on average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compared to non-subscribers.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 and promo codes strongly influence purchase amounts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especially among repeat buyers.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Purchase frequency is uneven across genders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females show slightly higher purchase frequency, while males spend more per purchase.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Seasonal trends exist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winter and festive seasons (e.g., December) see higher spending compared to off-seasons.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ratings correlate with repeat purchases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higher satisfaction leads to more previous purchases.</a:t>
            </a:r>
          </a:p>
          <a:p>
            <a:pPr algn="just">
              <a:lnSpc>
                <a:spcPct val="150000"/>
              </a:lnSpc>
            </a:pP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9951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4640" y="3218688"/>
            <a:ext cx="45902" cy="31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475488" y="530352"/>
            <a:ext cx="10936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" y="1572768"/>
            <a:ext cx="10954512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highlights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diverse customer shopping behaviors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demographics, payment methods, and product categories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and gender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 a strong role in shaping purchase choices and spending levels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Discounts, promotions, and subscriptions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significantly drive higher purchase amounts, showing their importance in sales strategy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preferences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shipping methods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vary widely, reflecting customer convenience needs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provides valuable insights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segmentation, targeted marketing, and personalized recommendations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82486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34640" y="3218688"/>
            <a:ext cx="45902" cy="310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83464" y="365760"/>
            <a:ext cx="110825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  <a:endParaRPr 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9768" y="1472184"/>
            <a:ext cx="11082528" cy="3366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 clustering (K-Means, Hierarchical) to group customers based on purchase behavior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Predictive Modeling: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ML models to predict purchase amount, preferred products, or payment method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 Systems: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Develop personalized product recommendations using past purchase history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Churn Prediction: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Identify customers at risk of leaving and design retention strategies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Study seasonal patterns, discounts impact, and regional preferences for better planning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Decision Support: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Insights can guide inventory management, marketing campaigns, and loyalty programs.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3018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798</Words>
  <Application>Microsoft Office PowerPoint</Application>
  <PresentationFormat>Widescreen</PresentationFormat>
  <Paragraphs>177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Lato Black</vt:lpstr>
      <vt:lpstr>Calibri</vt:lpstr>
      <vt:lpstr>Times New Roman</vt:lpstr>
      <vt:lpstr>Libre Baskerville</vt:lpstr>
      <vt:lpstr>Wingdings</vt:lpstr>
      <vt:lpstr>Office Theme</vt:lpstr>
      <vt:lpstr>PowerPoint Presentation</vt:lpstr>
      <vt:lpstr>PowerPoint Presentation</vt:lpstr>
      <vt:lpstr>Shopping Trends Dataset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Microsoft account</cp:lastModifiedBy>
  <cp:revision>18</cp:revision>
  <dcterms:created xsi:type="dcterms:W3CDTF">2021-02-16T05:19:01Z</dcterms:created>
  <dcterms:modified xsi:type="dcterms:W3CDTF">2025-08-31T07:44:51Z</dcterms:modified>
</cp:coreProperties>
</file>