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3" r:id="rId5"/>
    <p:sldId id="268" r:id="rId6"/>
    <p:sldId id="264" r:id="rId7"/>
    <p:sldId id="266" r:id="rId8"/>
    <p:sldId id="267" r:id="rId9"/>
    <p:sldId id="265" r:id="rId10"/>
    <p:sldId id="259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ibre Baskerville" panose="020B0604020202020204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9539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0256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060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379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13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50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556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538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53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30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8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0" y="-314960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229064" y="2610546"/>
            <a:ext cx="724618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ON ONLINE SHOPPING TRENDS</a:t>
            </a:r>
          </a:p>
          <a:p>
            <a:pPr lvl="0" algn="ctr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-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363920" y="1685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3920" y="1330482"/>
            <a:ext cx="11711861" cy="32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raw dataset contained several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issues: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raw dataset contained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data entries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numerical columns were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others were more balanced.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had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formats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“Yes”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“yes”).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(special column) had nulls, which made certain rows invalid.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750" y="1171936"/>
            <a:ext cx="112373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Age, Review Rating (Numerical – Normally Distributed):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Filled with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Purchase Amount (USD), Previous Purchases (Numerical – Skewed):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Filled with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Categorical Columns (Gender, Category, Payment Method, etc.):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Filled with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(most frequent value).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Customer ID (Unique Identifier):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Rows with missing values were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dropped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120527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318200" y="1096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 &amp; Inconsistencies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1745262"/>
            <a:ext cx="869019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Checked with .duplicated() → Removed duplicate rows.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categorical text (e.g., “Yes/yes” → “Yes”).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Ensured consistent values for Season, Payment Method, and Promo </a:t>
            </a:r>
          </a:p>
        </p:txBody>
      </p:sp>
    </p:spTree>
    <p:extLst>
      <p:ext uri="{BB962C8B-B14F-4D97-AF65-F5344CB8AC3E}">
        <p14:creationId xmlns:p14="http://schemas.microsoft.com/office/powerpoint/2010/main" val="215729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318200" y="1096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Corrections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066" y="1435258"/>
            <a:ext cx="11304698" cy="239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numerical string columns (like Purchase Amount)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categorical features (like Gender, Location, Payment Method)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marL="11430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Customer ID remained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string/object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 Correct data types improve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54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1248125"/>
            <a:ext cx="10058400" cy="47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72" y="1214851"/>
            <a:ext cx="10058400" cy="46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6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47" y="1024095"/>
            <a:ext cx="10058400" cy="56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26760" y="2011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21" y="1611304"/>
            <a:ext cx="109857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All missing values, duplicates, and inconsistencies were handled.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Data types corrected for accurate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Dataset is now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clean, structured, and analysis-ready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Insights from bivariate analysis can guide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strategies, customer targeting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seasonal product planning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794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298</Words>
  <Application>Microsoft Office PowerPoint</Application>
  <PresentationFormat>Widescreen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Times New Roman</vt:lpstr>
      <vt:lpstr>Arial</vt:lpstr>
      <vt:lpstr>Libre Baskerville</vt:lpstr>
      <vt:lpstr>Office Theme</vt:lpstr>
      <vt:lpstr>PowerPoint Presentation</vt:lpstr>
      <vt:lpstr>Summary</vt:lpstr>
      <vt:lpstr>Missing Values</vt:lpstr>
      <vt:lpstr>Duplicates &amp; Inconsistencies</vt:lpstr>
      <vt:lpstr>Data Type Corrections</vt:lpstr>
      <vt:lpstr>UniVariate Analysis</vt:lpstr>
      <vt:lpstr>BiVariate Analysis</vt:lpstr>
      <vt:lpstr>MultiVariate Analysis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Microsoft account</cp:lastModifiedBy>
  <cp:revision>19</cp:revision>
  <dcterms:created xsi:type="dcterms:W3CDTF">2021-02-16T05:19:01Z</dcterms:created>
  <dcterms:modified xsi:type="dcterms:W3CDTF">2025-09-03T11:03:12Z</dcterms:modified>
</cp:coreProperties>
</file>