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0vMw31SiVxbxICAxEohxa1OE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38" y="1368588"/>
            <a:ext cx="2406325" cy="2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38" y="1368588"/>
            <a:ext cx="2406325" cy="2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P\Downloads\vecteezy_car-top-view-clipart-design-illustration_9380944_708.png" id="103" name="Google Shape;1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988" y="1915977"/>
            <a:ext cx="1279962" cy="2024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esktop\stop.jpg" id="104" name="Google Shape;1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800" y="387350"/>
            <a:ext cx="1346200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/>
        </p:nvSpPr>
        <p:spPr>
          <a:xfrm>
            <a:off x="596550" y="2151650"/>
            <a:ext cx="795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P\Downloads\vecteezy_car-top-view-clipart-design-illustration_9380944_708.png"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422" y="1959524"/>
            <a:ext cx="1386158" cy="219211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4128428" y="991858"/>
            <a:ext cx="1454100" cy="958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596550" y="2287050"/>
            <a:ext cx="795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38" y="1368588"/>
            <a:ext cx="2406325" cy="2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P\Downloads\vecteezy_car-top-view-clipart-design-illustration_9380944_708.png"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509" y="2010275"/>
            <a:ext cx="1312388" cy="207545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 flipH="1">
            <a:off x="3684103" y="1057766"/>
            <a:ext cx="1244700" cy="95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596550" y="2287050"/>
            <a:ext cx="795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38" y="1368588"/>
            <a:ext cx="2406325" cy="2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P\Downloads\vecteezy_car-top-view-clipart-design-illustration_9380944_708.png" id="87" name="Google Shape;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688" y="1928677"/>
            <a:ext cx="1451412" cy="229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0913" y="203200"/>
            <a:ext cx="2084387" cy="20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596550" y="2151650"/>
            <a:ext cx="795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