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s16/student-portfoli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Srisakthi R</a:t>
            </a:r>
          </a:p>
          <a:p>
            <a:r>
              <a:rPr lang="en-US" sz="2400" dirty="0"/>
              <a:t>REGISTER NO AND NMID: 2428C0520, CE7B44D4C5876F695E749C73803ECA97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 &amp; ML</a:t>
            </a:r>
          </a:p>
          <a:p>
            <a:r>
              <a:rPr lang="en-US" sz="2400" dirty="0"/>
              <a:t>COLLEGE: KPR College of Arts &amp; Science,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err="1"/>
              <a:t>RESULts</a:t>
            </a:r>
            <a:r>
              <a:rPr lang="en-IN" sz="4250" spc="15" dirty="0"/>
              <a:t>: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2057400" y="2210363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- A live, working Event Organizer Portfolio website  </a:t>
            </a:r>
          </a:p>
          <a:p>
            <a:r>
              <a:rPr lang="en-US" sz="2800" dirty="0"/>
              <a:t>- Easy way to showcase past events and achievements  </a:t>
            </a:r>
          </a:p>
          <a:p>
            <a:pPr marL="342900" indent="-342900">
              <a:buFontTx/>
              <a:buChar char="-"/>
            </a:pPr>
            <a:r>
              <a:rPr lang="en-US" sz="2800" dirty="0"/>
              <a:t>Professional online presence </a:t>
            </a:r>
          </a:p>
          <a:p>
            <a:pPr marL="285750" indent="-285750">
              <a:buFontTx/>
              <a:buChar char="-"/>
            </a:pPr>
            <a:endParaRPr lang="en-IN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DD26-AF14-72BA-6F2C-F00903B9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52400"/>
            <a:ext cx="10681335" cy="758190"/>
          </a:xfrm>
        </p:spPr>
        <p:txBody>
          <a:bodyPr/>
          <a:lstStyle/>
          <a:p>
            <a:r>
              <a:rPr lang="en-US" dirty="0"/>
              <a:t>Screen Shot: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02771-82D1-ED6E-5BFD-523D0E66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1"/>
            <a:ext cx="5715000" cy="2771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96B76B-C34C-D899-F4D5-70B77D903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052" y="3820688"/>
            <a:ext cx="5791200" cy="28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1381126" y="2050878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Event Organizer Portfolio provides a professional platform to </a:t>
            </a:r>
          </a:p>
          <a:p>
            <a:r>
              <a:rPr lang="en-US" sz="2400" dirty="0"/>
              <a:t>showcase skills, projects, and achievements in event management.  </a:t>
            </a:r>
          </a:p>
          <a:p>
            <a:endParaRPr lang="en-US" sz="2400" dirty="0"/>
          </a:p>
          <a:p>
            <a:r>
              <a:rPr lang="en-US" sz="2400" dirty="0"/>
              <a:t>It builds trust, improves visibility, and opens up opportunities for </a:t>
            </a:r>
          </a:p>
          <a:p>
            <a:r>
              <a:rPr lang="en-US" sz="2400" dirty="0"/>
              <a:t>collaboration and sponsorship.  </a:t>
            </a:r>
          </a:p>
          <a:p>
            <a:endParaRPr lang="en-US" sz="2400" dirty="0"/>
          </a:p>
          <a:p>
            <a:r>
              <a:rPr lang="en-US" sz="2400" dirty="0"/>
              <a:t>Future Scope:</a:t>
            </a:r>
          </a:p>
          <a:p>
            <a:r>
              <a:rPr lang="en-US" sz="2400" dirty="0"/>
              <a:t>- Adding a calendar for upcoming events  </a:t>
            </a:r>
          </a:p>
          <a:p>
            <a:r>
              <a:rPr lang="en-US" sz="2400" dirty="0"/>
              <a:t>- Integration with social media (Instagram, LinkedIn)  </a:t>
            </a:r>
          </a:p>
          <a:p>
            <a:r>
              <a:rPr lang="en-US" sz="2400" dirty="0"/>
              <a:t>- Event registration and ticketing features </a:t>
            </a:r>
            <a:endParaRPr lang="en-IN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6524863"/>
          </a:xfrm>
        </p:spPr>
        <p:txBody>
          <a:bodyPr/>
          <a:lstStyle/>
          <a:p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</a:t>
            </a:r>
            <a:r>
              <a:rPr lang="en-US" sz="2400" b="0" dirty="0">
                <a:hlinkClick r:id="rId2"/>
              </a:rPr>
              <a:t>https://github.com/sris16/student-portfolio</a:t>
            </a:r>
            <a:br>
              <a:rPr lang="en-US" sz="2400" b="0" dirty="0"/>
            </a:br>
            <a:br>
              <a:rPr lang="en-US" sz="32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1" y="2705716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okman Old Style" panose="02050604050505020204" pitchFamily="18" charset="0"/>
              </a:rPr>
              <a:t>Event Organizer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834072" y="1371600"/>
            <a:ext cx="71574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Organizing events requires proper planning, communication, and </a:t>
            </a:r>
          </a:p>
          <a:p>
            <a:r>
              <a:rPr lang="en-US" sz="2400" dirty="0"/>
              <a:t>documentation. Traditional methods (posters, WhatsApp messages, </a:t>
            </a:r>
          </a:p>
          <a:p>
            <a:r>
              <a:rPr lang="en-US" sz="2400" dirty="0"/>
              <a:t>word-of-mouth) lack professionalism and visibility.  </a:t>
            </a:r>
          </a:p>
          <a:p>
            <a:endParaRPr lang="en-US" sz="2400" dirty="0"/>
          </a:p>
          <a:p>
            <a:r>
              <a:rPr lang="en-US" sz="2400" dirty="0"/>
              <a:t>A digital portfolio helps showcase the organizer’s event management </a:t>
            </a:r>
          </a:p>
          <a:p>
            <a:r>
              <a:rPr lang="en-US" sz="2400" dirty="0"/>
              <a:t>skills, past events, and achievements in a structured way, building </a:t>
            </a:r>
          </a:p>
          <a:p>
            <a:r>
              <a:rPr lang="en-US" sz="2400" dirty="0"/>
              <a:t>trust with institutions, sponsors, and participants.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Event Organizer Portfolio website highlights event management </a:t>
            </a:r>
          </a:p>
          <a:p>
            <a:r>
              <a:rPr lang="en-US" sz="2400" dirty="0"/>
              <a:t>skills, showcases organized events, and provides easy access for </a:t>
            </a:r>
          </a:p>
          <a:p>
            <a:r>
              <a:rPr lang="en-US" sz="2400" dirty="0"/>
              <a:t>participants, judges, and collaborators.  </a:t>
            </a:r>
          </a:p>
          <a:p>
            <a:endParaRPr lang="en-US" sz="2400" dirty="0"/>
          </a:p>
          <a:p>
            <a:r>
              <a:rPr lang="en-US" sz="2400" dirty="0"/>
              <a:t>It acts as a professional platform to present achievements, </a:t>
            </a:r>
          </a:p>
          <a:p>
            <a:r>
              <a:rPr lang="en-US" sz="2400" dirty="0"/>
              <a:t>improve credibility, and attract future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698389"/>
            <a:ext cx="621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College Management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Event Participants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Judges &amp; Mentors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Sponsors &amp; Partners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Fellow Event Organizers 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124200" y="2649583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2400" dirty="0"/>
              <a:t>- HTML5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CSS3 (3D Effects, Gradients)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JavaScript (Interactivity)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GitHub Pages (Deployment) 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2400" dirty="0"/>
              <a:t>- VS Code (Development)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1295400" y="2469747"/>
            <a:ext cx="84804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Stylish, modern design with 3D card hover effects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Sections: About, Projects, Contact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Responsive layout for desktop and mobile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Event-themed colors (Gold &amp; Dark Blue)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800" dirty="0"/>
              <a:t>- Smooth navigation with sticky navbar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524000" y="236220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About section introducing the Event Organizer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Event Projects displayed as interactive cards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Contact form for networking and event inquiries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Responsive design for multiple devices 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- Deployed online via GitHub Pages for global access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440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RESULts:</vt:lpstr>
      <vt:lpstr>Screen Shot:</vt:lpstr>
      <vt:lpstr>CONCLUSION</vt:lpstr>
      <vt:lpstr>Git hub Link:    Portfolio Repository: https://github.com/sris16/student-portfolio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Srisakthi R</cp:lastModifiedBy>
  <cp:revision>28</cp:revision>
  <dcterms:created xsi:type="dcterms:W3CDTF">2024-03-29T15:07:22Z</dcterms:created>
  <dcterms:modified xsi:type="dcterms:W3CDTF">2025-09-10T13:34:51Z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