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8"/>
  </p:notesMasterIdLst>
  <p:sldIdLst>
    <p:sldId id="257" r:id="rId2"/>
    <p:sldId id="1751" r:id="rId3"/>
    <p:sldId id="1746" r:id="rId4"/>
    <p:sldId id="263" r:id="rId5"/>
    <p:sldId id="1758" r:id="rId6"/>
    <p:sldId id="1763" r:id="rId7"/>
    <p:sldId id="1757" r:id="rId8"/>
    <p:sldId id="1761" r:id="rId9"/>
    <p:sldId id="1764" r:id="rId10"/>
    <p:sldId id="1765" r:id="rId11"/>
    <p:sldId id="1766" r:id="rId12"/>
    <p:sldId id="1762" r:id="rId13"/>
    <p:sldId id="1750" r:id="rId14"/>
    <p:sldId id="1756" r:id="rId15"/>
    <p:sldId id="1747" r:id="rId16"/>
    <p:sldId id="17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75" autoAdjust="0"/>
    <p:restoredTop sz="83117" autoAdjust="0"/>
  </p:normalViewPr>
  <p:slideViewPr>
    <p:cSldViewPr snapToGrid="0">
      <p:cViewPr varScale="1">
        <p:scale>
          <a:sx n="71" d="100"/>
          <a:sy n="71" d="100"/>
        </p:scale>
        <p:origin x="14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C2D964-2090-4BF3-A127-E9911972E02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9913E0-0DED-4493-9193-BAEB7F969E76}">
      <dgm:prSet phldrT="[Text]"/>
      <dgm:spPr/>
      <dgm:t>
        <a:bodyPr/>
        <a:lstStyle/>
        <a:p>
          <a:r>
            <a:rPr lang="en-US" dirty="0"/>
            <a:t>Windows</a:t>
          </a:r>
        </a:p>
      </dgm:t>
    </dgm:pt>
    <dgm:pt modelId="{9B15F160-0448-4CE2-9249-38DDF8578075}" type="parTrans" cxnId="{7E9B77C4-BE5F-4FBF-9FE1-E68300AF3F98}">
      <dgm:prSet/>
      <dgm:spPr/>
      <dgm:t>
        <a:bodyPr/>
        <a:lstStyle/>
        <a:p>
          <a:endParaRPr lang="en-US"/>
        </a:p>
      </dgm:t>
    </dgm:pt>
    <dgm:pt modelId="{7D853C10-644B-4CA7-B6C1-7F5D564B0B65}" type="sibTrans" cxnId="{7E9B77C4-BE5F-4FBF-9FE1-E68300AF3F98}">
      <dgm:prSet/>
      <dgm:spPr/>
      <dgm:t>
        <a:bodyPr/>
        <a:lstStyle/>
        <a:p>
          <a:endParaRPr lang="en-US"/>
        </a:p>
      </dgm:t>
    </dgm:pt>
    <dgm:pt modelId="{28F189E8-F613-4DFA-9BAD-02B19257C440}">
      <dgm:prSet phldrT="[Text]"/>
      <dgm:spPr/>
      <dgm:t>
        <a:bodyPr/>
        <a:lstStyle/>
        <a:p>
          <a:r>
            <a:rPr lang="en-US" dirty="0"/>
            <a:t>Supports all Windows versions supported by Microsoft</a:t>
          </a:r>
        </a:p>
      </dgm:t>
    </dgm:pt>
    <dgm:pt modelId="{30A41D5E-4A96-48D1-B0F4-24ADFC7759A0}" type="parTrans" cxnId="{9F5201BF-F142-40DE-83F4-9736493518B1}">
      <dgm:prSet/>
      <dgm:spPr/>
      <dgm:t>
        <a:bodyPr/>
        <a:lstStyle/>
        <a:p>
          <a:endParaRPr lang="en-US"/>
        </a:p>
      </dgm:t>
    </dgm:pt>
    <dgm:pt modelId="{F34BCDC0-2CC7-4016-97B8-A69C4C297B1B}" type="sibTrans" cxnId="{9F5201BF-F142-40DE-83F4-9736493518B1}">
      <dgm:prSet/>
      <dgm:spPr/>
      <dgm:t>
        <a:bodyPr/>
        <a:lstStyle/>
        <a:p>
          <a:endParaRPr lang="en-US"/>
        </a:p>
      </dgm:t>
    </dgm:pt>
    <dgm:pt modelId="{59978B6C-D1E4-4EB6-9F8B-0064CCF95CFB}">
      <dgm:prSet phldrT="[Text]"/>
      <dgm:spPr/>
      <dgm:t>
        <a:bodyPr/>
        <a:lstStyle/>
        <a:p>
          <a:r>
            <a:rPr lang="en-US" dirty="0"/>
            <a:t>Need PowerShell 3.0 or later, .NET 4.0 or later</a:t>
          </a:r>
        </a:p>
      </dgm:t>
    </dgm:pt>
    <dgm:pt modelId="{AB17F885-3A5E-4054-900C-4014FFDC8DF4}" type="parTrans" cxnId="{255F48ED-F8EE-40D7-9203-7DED0B570642}">
      <dgm:prSet/>
      <dgm:spPr/>
      <dgm:t>
        <a:bodyPr/>
        <a:lstStyle/>
        <a:p>
          <a:endParaRPr lang="en-US"/>
        </a:p>
      </dgm:t>
    </dgm:pt>
    <dgm:pt modelId="{C170E582-7108-4F96-8267-8336CFDE49C2}" type="sibTrans" cxnId="{255F48ED-F8EE-40D7-9203-7DED0B570642}">
      <dgm:prSet/>
      <dgm:spPr/>
      <dgm:t>
        <a:bodyPr/>
        <a:lstStyle/>
        <a:p>
          <a:endParaRPr lang="en-US"/>
        </a:p>
      </dgm:t>
    </dgm:pt>
    <dgm:pt modelId="{434E7EE8-26E7-46E4-B969-F080651EAE49}">
      <dgm:prSet phldrT="[Text]"/>
      <dgm:spPr/>
      <dgm:t>
        <a:bodyPr/>
        <a:lstStyle/>
        <a:p>
          <a:r>
            <a:rPr lang="en-US" dirty="0"/>
            <a:t>Mac OS</a:t>
          </a:r>
        </a:p>
      </dgm:t>
    </dgm:pt>
    <dgm:pt modelId="{EAF8AA10-B423-4C40-BDC8-372E054C702F}" type="parTrans" cxnId="{18F756F3-05D6-4501-AEF7-DE92AA0D75EE}">
      <dgm:prSet/>
      <dgm:spPr/>
      <dgm:t>
        <a:bodyPr/>
        <a:lstStyle/>
        <a:p>
          <a:endParaRPr lang="en-US"/>
        </a:p>
      </dgm:t>
    </dgm:pt>
    <dgm:pt modelId="{7A345B65-E557-4139-808B-89A4FA922840}" type="sibTrans" cxnId="{18F756F3-05D6-4501-AEF7-DE92AA0D75EE}">
      <dgm:prSet/>
      <dgm:spPr/>
      <dgm:t>
        <a:bodyPr/>
        <a:lstStyle/>
        <a:p>
          <a:endParaRPr lang="en-US"/>
        </a:p>
      </dgm:t>
    </dgm:pt>
    <dgm:pt modelId="{99CC4FD5-34E5-48E7-A8BD-48B803716DDB}">
      <dgm:prSet phldrT="[Text]"/>
      <dgm:spPr/>
      <dgm:t>
        <a:bodyPr/>
        <a:lstStyle/>
        <a:p>
          <a:r>
            <a:rPr lang="en-US" dirty="0"/>
            <a:t>Brew install ansible</a:t>
          </a:r>
        </a:p>
      </dgm:t>
    </dgm:pt>
    <dgm:pt modelId="{DFF7B85C-40B8-4E08-BD54-C3E042F2DC17}" type="parTrans" cxnId="{26F47BB7-4D9A-45C8-9EBC-DD35586C6B02}">
      <dgm:prSet/>
      <dgm:spPr/>
      <dgm:t>
        <a:bodyPr/>
        <a:lstStyle/>
        <a:p>
          <a:endParaRPr lang="en-US"/>
        </a:p>
      </dgm:t>
    </dgm:pt>
    <dgm:pt modelId="{B64266B3-BCD7-40ED-B514-048D143E5B65}" type="sibTrans" cxnId="{26F47BB7-4D9A-45C8-9EBC-DD35586C6B02}">
      <dgm:prSet/>
      <dgm:spPr/>
      <dgm:t>
        <a:bodyPr/>
        <a:lstStyle/>
        <a:p>
          <a:endParaRPr lang="en-US"/>
        </a:p>
      </dgm:t>
    </dgm:pt>
    <dgm:pt modelId="{62645E16-742A-4A6B-BB1F-1AB1FA615A6C}">
      <dgm:prSet phldrT="[Text]" phldr="1"/>
      <dgm:spPr/>
      <dgm:t>
        <a:bodyPr/>
        <a:lstStyle/>
        <a:p>
          <a:endParaRPr lang="en-US"/>
        </a:p>
      </dgm:t>
    </dgm:pt>
    <dgm:pt modelId="{C6BBA611-BAC1-47BD-9C6A-592107A39F23}" type="parTrans" cxnId="{67575BB8-0064-436B-B8D1-DC998C3AAFEC}">
      <dgm:prSet/>
      <dgm:spPr/>
      <dgm:t>
        <a:bodyPr/>
        <a:lstStyle/>
        <a:p>
          <a:endParaRPr lang="en-US"/>
        </a:p>
      </dgm:t>
    </dgm:pt>
    <dgm:pt modelId="{2785F50B-9697-4CE4-8FE2-619B7719BDCF}" type="sibTrans" cxnId="{67575BB8-0064-436B-B8D1-DC998C3AAFEC}">
      <dgm:prSet/>
      <dgm:spPr/>
      <dgm:t>
        <a:bodyPr/>
        <a:lstStyle/>
        <a:p>
          <a:endParaRPr lang="en-US"/>
        </a:p>
      </dgm:t>
    </dgm:pt>
    <dgm:pt modelId="{E2587F52-EBFC-4D34-BD08-7822546EB6FB}">
      <dgm:prSet phldrT="[Text]"/>
      <dgm:spPr/>
      <dgm:t>
        <a:bodyPr/>
        <a:lstStyle/>
        <a:p>
          <a:r>
            <a:rPr lang="en-US" dirty="0"/>
            <a:t>Linux</a:t>
          </a:r>
        </a:p>
      </dgm:t>
    </dgm:pt>
    <dgm:pt modelId="{2933A6C1-6ADB-41F5-A248-C4695CEBA8E6}" type="parTrans" cxnId="{8E273709-3E04-4CA4-8BBA-A59223BB8FCC}">
      <dgm:prSet/>
      <dgm:spPr/>
      <dgm:t>
        <a:bodyPr/>
        <a:lstStyle/>
        <a:p>
          <a:endParaRPr lang="en-US"/>
        </a:p>
      </dgm:t>
    </dgm:pt>
    <dgm:pt modelId="{77DA521F-98DB-41ED-BC9E-F8BD8D219C67}" type="sibTrans" cxnId="{8E273709-3E04-4CA4-8BBA-A59223BB8FCC}">
      <dgm:prSet/>
      <dgm:spPr/>
      <dgm:t>
        <a:bodyPr/>
        <a:lstStyle/>
        <a:p>
          <a:endParaRPr lang="en-US"/>
        </a:p>
      </dgm:t>
    </dgm:pt>
    <dgm:pt modelId="{E688629F-7E09-4A18-9727-A4C9563AD84C}">
      <dgm:prSet phldrT="[Text]"/>
      <dgm:spPr/>
      <dgm:t>
        <a:bodyPr/>
        <a:lstStyle/>
        <a:p>
          <a:r>
            <a:rPr lang="en-US" dirty="0" err="1"/>
            <a:t>Sudo</a:t>
          </a:r>
          <a:r>
            <a:rPr lang="en-US" dirty="0"/>
            <a:t> pip install ansible</a:t>
          </a:r>
        </a:p>
      </dgm:t>
    </dgm:pt>
    <dgm:pt modelId="{0E76BCD2-5901-4BFE-A56A-B08DCB6836DF}" type="parTrans" cxnId="{E429807E-65DA-4E61-9D10-AD501F8E53B0}">
      <dgm:prSet/>
      <dgm:spPr/>
      <dgm:t>
        <a:bodyPr/>
        <a:lstStyle/>
        <a:p>
          <a:endParaRPr lang="en-US"/>
        </a:p>
      </dgm:t>
    </dgm:pt>
    <dgm:pt modelId="{788CBE36-1519-4A30-BB8F-AF7BB0F91390}" type="sibTrans" cxnId="{E429807E-65DA-4E61-9D10-AD501F8E53B0}">
      <dgm:prSet/>
      <dgm:spPr/>
      <dgm:t>
        <a:bodyPr/>
        <a:lstStyle/>
        <a:p>
          <a:endParaRPr lang="en-US"/>
        </a:p>
      </dgm:t>
    </dgm:pt>
    <dgm:pt modelId="{D854CFAF-FDFD-4CD8-A213-180A5B452155}">
      <dgm:prSet phldrT="[Text]"/>
      <dgm:spPr/>
      <dgm:t>
        <a:bodyPr/>
        <a:lstStyle/>
        <a:p>
          <a:r>
            <a:rPr lang="en-US" dirty="0" err="1"/>
            <a:t>Sudo</a:t>
          </a:r>
          <a:r>
            <a:rPr lang="en-US" dirty="0"/>
            <a:t> apt-get install ansible</a:t>
          </a:r>
        </a:p>
      </dgm:t>
    </dgm:pt>
    <dgm:pt modelId="{6E391894-97DF-47D1-9D57-44385BB6E9CB}" type="parTrans" cxnId="{6DB8AFF2-3E38-48A4-A2E9-830C564B79FE}">
      <dgm:prSet/>
      <dgm:spPr/>
      <dgm:t>
        <a:bodyPr/>
        <a:lstStyle/>
        <a:p>
          <a:endParaRPr lang="en-US"/>
        </a:p>
      </dgm:t>
    </dgm:pt>
    <dgm:pt modelId="{BBB9676D-C503-4232-80FB-8001FB79BCB6}" type="sibTrans" cxnId="{6DB8AFF2-3E38-48A4-A2E9-830C564B79FE}">
      <dgm:prSet/>
      <dgm:spPr/>
      <dgm:t>
        <a:bodyPr/>
        <a:lstStyle/>
        <a:p>
          <a:endParaRPr lang="en-US"/>
        </a:p>
      </dgm:t>
    </dgm:pt>
    <dgm:pt modelId="{25F943D6-A0D6-4736-B4A1-4760689EB86B}">
      <dgm:prSet phldrT="[Text]"/>
      <dgm:spPr/>
      <dgm:t>
        <a:bodyPr/>
        <a:lstStyle/>
        <a:p>
          <a:endParaRPr lang="en-US" dirty="0"/>
        </a:p>
      </dgm:t>
    </dgm:pt>
    <dgm:pt modelId="{33FDEE8D-66D6-45D4-89BC-9D1119D54C41}" type="parTrans" cxnId="{B9835E21-DF1E-4361-BE7D-7888AF145BAC}">
      <dgm:prSet/>
      <dgm:spPr/>
      <dgm:t>
        <a:bodyPr/>
        <a:lstStyle/>
        <a:p>
          <a:endParaRPr lang="en-US"/>
        </a:p>
      </dgm:t>
    </dgm:pt>
    <dgm:pt modelId="{BB180EEA-1200-4F18-B7F3-CDA93A247B09}" type="sibTrans" cxnId="{B9835E21-DF1E-4361-BE7D-7888AF145BAC}">
      <dgm:prSet/>
      <dgm:spPr/>
      <dgm:t>
        <a:bodyPr/>
        <a:lstStyle/>
        <a:p>
          <a:endParaRPr lang="en-US"/>
        </a:p>
      </dgm:t>
    </dgm:pt>
    <dgm:pt modelId="{B6AC2C39-7C67-460E-A869-7C0FE8929941}">
      <dgm:prSet phldrT="[Text]"/>
      <dgm:spPr/>
      <dgm:t>
        <a:bodyPr/>
        <a:lstStyle/>
        <a:p>
          <a:r>
            <a:rPr lang="en-US" dirty="0"/>
            <a:t>Yum install ansible</a:t>
          </a:r>
        </a:p>
      </dgm:t>
    </dgm:pt>
    <dgm:pt modelId="{AD7221A3-3A6B-4827-9739-8F9CFC2BE469}" type="parTrans" cxnId="{D0180380-83A2-49FB-A0FA-830390C21EEE}">
      <dgm:prSet/>
      <dgm:spPr/>
      <dgm:t>
        <a:bodyPr/>
        <a:lstStyle/>
        <a:p>
          <a:endParaRPr lang="en-US"/>
        </a:p>
      </dgm:t>
    </dgm:pt>
    <dgm:pt modelId="{802A00DB-3EFC-4E72-ADD2-7D1D3EFAB077}" type="sibTrans" cxnId="{D0180380-83A2-49FB-A0FA-830390C21EEE}">
      <dgm:prSet/>
      <dgm:spPr/>
      <dgm:t>
        <a:bodyPr/>
        <a:lstStyle/>
        <a:p>
          <a:endParaRPr lang="en-US"/>
        </a:p>
      </dgm:t>
    </dgm:pt>
    <dgm:pt modelId="{73F9D708-EAA3-4987-90FB-A3E41574FD85}">
      <dgm:prSet phldrT="[Text]"/>
      <dgm:spPr/>
      <dgm:t>
        <a:bodyPr/>
        <a:lstStyle/>
        <a:p>
          <a:r>
            <a:rPr lang="en-US" dirty="0"/>
            <a:t>Cygwin</a:t>
          </a:r>
        </a:p>
      </dgm:t>
    </dgm:pt>
    <dgm:pt modelId="{6D08A89D-12B6-4574-943B-541CA390B6A4}" type="parTrans" cxnId="{D31980FA-AD97-420C-BEF2-4BC0A202D52E}">
      <dgm:prSet/>
      <dgm:spPr/>
      <dgm:t>
        <a:bodyPr/>
        <a:lstStyle/>
        <a:p>
          <a:endParaRPr lang="en-US"/>
        </a:p>
      </dgm:t>
    </dgm:pt>
    <dgm:pt modelId="{38CA31F8-7C7D-4712-A145-9C9BBC15E460}" type="sibTrans" cxnId="{D31980FA-AD97-420C-BEF2-4BC0A202D52E}">
      <dgm:prSet/>
      <dgm:spPr/>
      <dgm:t>
        <a:bodyPr/>
        <a:lstStyle/>
        <a:p>
          <a:endParaRPr lang="en-US"/>
        </a:p>
      </dgm:t>
    </dgm:pt>
    <dgm:pt modelId="{68082B49-7A13-4702-A2E4-F203A28C4CE7}">
      <dgm:prSet phldrT="[Text]"/>
      <dgm:spPr/>
      <dgm:t>
        <a:bodyPr/>
        <a:lstStyle/>
        <a:p>
          <a:r>
            <a:rPr lang="en-US" dirty="0"/>
            <a:t>Vagrant box with Linux</a:t>
          </a:r>
        </a:p>
      </dgm:t>
    </dgm:pt>
    <dgm:pt modelId="{B4324369-4A83-41CF-8229-863B7DAFF1D5}" type="parTrans" cxnId="{4231B513-8D33-4391-9491-0D0036E6B9FB}">
      <dgm:prSet/>
      <dgm:spPr/>
      <dgm:t>
        <a:bodyPr/>
        <a:lstStyle/>
        <a:p>
          <a:endParaRPr lang="en-US"/>
        </a:p>
      </dgm:t>
    </dgm:pt>
    <dgm:pt modelId="{66C55D5C-63F9-4F40-AB0A-9116598F3313}" type="sibTrans" cxnId="{4231B513-8D33-4391-9491-0D0036E6B9FB}">
      <dgm:prSet/>
      <dgm:spPr/>
      <dgm:t>
        <a:bodyPr/>
        <a:lstStyle/>
        <a:p>
          <a:endParaRPr lang="en-US"/>
        </a:p>
      </dgm:t>
    </dgm:pt>
    <dgm:pt modelId="{2B95D59D-ACC6-4C77-B9AB-63721D6AD3F3}">
      <dgm:prSet phldrT="[Text]"/>
      <dgm:spPr/>
      <dgm:t>
        <a:bodyPr/>
        <a:lstStyle/>
        <a:p>
          <a:r>
            <a:rPr lang="en-US" dirty="0"/>
            <a:t>Windows subsystem for Linux</a:t>
          </a:r>
        </a:p>
      </dgm:t>
    </dgm:pt>
    <dgm:pt modelId="{98AEFA09-9DF9-4F7E-A9D9-6BA41E3086BB}" type="parTrans" cxnId="{510E3D16-D69A-4CA9-B690-772BDE98BBEB}">
      <dgm:prSet/>
      <dgm:spPr/>
      <dgm:t>
        <a:bodyPr/>
        <a:lstStyle/>
        <a:p>
          <a:endParaRPr lang="en-US"/>
        </a:p>
      </dgm:t>
    </dgm:pt>
    <dgm:pt modelId="{3EAEC235-585B-48AB-94E8-4FFE5C52A201}" type="sibTrans" cxnId="{510E3D16-D69A-4CA9-B690-772BDE98BBEB}">
      <dgm:prSet/>
      <dgm:spPr/>
      <dgm:t>
        <a:bodyPr/>
        <a:lstStyle/>
        <a:p>
          <a:endParaRPr lang="en-US"/>
        </a:p>
      </dgm:t>
    </dgm:pt>
    <dgm:pt modelId="{892C434F-68FC-42D8-9370-EBA09995F844}">
      <dgm:prSet phldrT="[Text]"/>
      <dgm:spPr/>
      <dgm:t>
        <a:bodyPr/>
        <a:lstStyle/>
        <a:p>
          <a:r>
            <a:rPr lang="en-US" b="1" dirty="0"/>
            <a:t>Windows as a Host:</a:t>
          </a:r>
        </a:p>
      </dgm:t>
    </dgm:pt>
    <dgm:pt modelId="{CBE7BFDD-7E53-4067-A18E-A57C6106924F}" type="parTrans" cxnId="{1DA5C674-0499-4C13-883E-55727DBF4F12}">
      <dgm:prSet/>
      <dgm:spPr/>
      <dgm:t>
        <a:bodyPr/>
        <a:lstStyle/>
        <a:p>
          <a:endParaRPr lang="en-US"/>
        </a:p>
      </dgm:t>
    </dgm:pt>
    <dgm:pt modelId="{4D77A151-7E15-43EE-AB6C-EECD8C76166B}" type="sibTrans" cxnId="{1DA5C674-0499-4C13-883E-55727DBF4F12}">
      <dgm:prSet/>
      <dgm:spPr/>
      <dgm:t>
        <a:bodyPr/>
        <a:lstStyle/>
        <a:p>
          <a:endParaRPr lang="en-US"/>
        </a:p>
      </dgm:t>
    </dgm:pt>
    <dgm:pt modelId="{0D3D8ABE-E39B-410D-B5C5-D1574463448D}">
      <dgm:prSet phldrT="[Text]"/>
      <dgm:spPr/>
      <dgm:t>
        <a:bodyPr/>
        <a:lstStyle/>
        <a:p>
          <a:endParaRPr lang="en-US" dirty="0"/>
        </a:p>
      </dgm:t>
    </dgm:pt>
    <dgm:pt modelId="{95E71D28-576B-4B4B-9378-E605F6D765F9}" type="parTrans" cxnId="{F037B2F0-66BE-47D6-81D6-7C4FDF915949}">
      <dgm:prSet/>
      <dgm:spPr/>
      <dgm:t>
        <a:bodyPr/>
        <a:lstStyle/>
        <a:p>
          <a:endParaRPr lang="en-US"/>
        </a:p>
      </dgm:t>
    </dgm:pt>
    <dgm:pt modelId="{92324C93-443C-48CA-B51E-AEF1EF14C3BD}" type="sibTrans" cxnId="{F037B2F0-66BE-47D6-81D6-7C4FDF915949}">
      <dgm:prSet/>
      <dgm:spPr/>
      <dgm:t>
        <a:bodyPr/>
        <a:lstStyle/>
        <a:p>
          <a:endParaRPr lang="en-US"/>
        </a:p>
      </dgm:t>
    </dgm:pt>
    <dgm:pt modelId="{842CC614-E622-4E9C-A914-9166C7C6926B}" type="pres">
      <dgm:prSet presAssocID="{B4C2D964-2090-4BF3-A127-E9911972E02B}" presName="Name0" presStyleCnt="0">
        <dgm:presLayoutVars>
          <dgm:dir/>
          <dgm:animLvl val="lvl"/>
          <dgm:resizeHandles val="exact"/>
        </dgm:presLayoutVars>
      </dgm:prSet>
      <dgm:spPr/>
    </dgm:pt>
    <dgm:pt modelId="{51DAE764-0568-4BFE-B004-9FB3A4A22CED}" type="pres">
      <dgm:prSet presAssocID="{5E9913E0-0DED-4493-9193-BAEB7F969E76}" presName="composite" presStyleCnt="0"/>
      <dgm:spPr/>
    </dgm:pt>
    <dgm:pt modelId="{C5056FAB-BE7F-4E04-9D4A-171EDAD2AF9E}" type="pres">
      <dgm:prSet presAssocID="{5E9913E0-0DED-4493-9193-BAEB7F969E7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BE569F0-EE56-482F-8D1F-D8835AACDBE5}" type="pres">
      <dgm:prSet presAssocID="{5E9913E0-0DED-4493-9193-BAEB7F969E76}" presName="desTx" presStyleLbl="alignAccFollowNode1" presStyleIdx="0" presStyleCnt="3">
        <dgm:presLayoutVars>
          <dgm:bulletEnabled val="1"/>
        </dgm:presLayoutVars>
      </dgm:prSet>
      <dgm:spPr/>
    </dgm:pt>
    <dgm:pt modelId="{7CB22B62-8AD8-47C2-9DBC-A5E6BC671EFC}" type="pres">
      <dgm:prSet presAssocID="{7D853C10-644B-4CA7-B6C1-7F5D564B0B65}" presName="space" presStyleCnt="0"/>
      <dgm:spPr/>
    </dgm:pt>
    <dgm:pt modelId="{94E2D70F-0A8D-498A-9FC7-3F6EB76BBFF6}" type="pres">
      <dgm:prSet presAssocID="{434E7EE8-26E7-46E4-B969-F080651EAE49}" presName="composite" presStyleCnt="0"/>
      <dgm:spPr/>
    </dgm:pt>
    <dgm:pt modelId="{FEB6F310-EF77-422E-BBE0-840634796BCF}" type="pres">
      <dgm:prSet presAssocID="{434E7EE8-26E7-46E4-B969-F080651EAE4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454514E-CE9D-4AF9-B141-DB8AFB065AA9}" type="pres">
      <dgm:prSet presAssocID="{434E7EE8-26E7-46E4-B969-F080651EAE49}" presName="desTx" presStyleLbl="alignAccFollowNode1" presStyleIdx="1" presStyleCnt="3">
        <dgm:presLayoutVars>
          <dgm:bulletEnabled val="1"/>
        </dgm:presLayoutVars>
      </dgm:prSet>
      <dgm:spPr/>
    </dgm:pt>
    <dgm:pt modelId="{784F114A-E059-492C-973D-35EB253A98CE}" type="pres">
      <dgm:prSet presAssocID="{7A345B65-E557-4139-808B-89A4FA922840}" presName="space" presStyleCnt="0"/>
      <dgm:spPr/>
    </dgm:pt>
    <dgm:pt modelId="{62804DDE-598B-4C2A-BA24-D1C04DB7D08B}" type="pres">
      <dgm:prSet presAssocID="{E2587F52-EBFC-4D34-BD08-7822546EB6FB}" presName="composite" presStyleCnt="0"/>
      <dgm:spPr/>
    </dgm:pt>
    <dgm:pt modelId="{C8888AE3-9910-4033-8078-ABFD26F520E2}" type="pres">
      <dgm:prSet presAssocID="{E2587F52-EBFC-4D34-BD08-7822546EB6F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97D625B-0519-4F13-90E8-50E8AF748A46}" type="pres">
      <dgm:prSet presAssocID="{E2587F52-EBFC-4D34-BD08-7822546EB6F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E273709-3E04-4CA4-8BBA-A59223BB8FCC}" srcId="{B4C2D964-2090-4BF3-A127-E9911972E02B}" destId="{E2587F52-EBFC-4D34-BD08-7822546EB6FB}" srcOrd="2" destOrd="0" parTransId="{2933A6C1-6ADB-41F5-A248-C4695CEBA8E6}" sibTransId="{77DA521F-98DB-41ED-BC9E-F8BD8D219C67}"/>
    <dgm:cxn modelId="{4F61EA0F-DE83-40A6-8EC9-954FF6A05EB2}" type="presOf" srcId="{B6AC2C39-7C67-460E-A869-7C0FE8929941}" destId="{B97D625B-0519-4F13-90E8-50E8AF748A46}" srcOrd="0" destOrd="2" presId="urn:microsoft.com/office/officeart/2005/8/layout/hList1"/>
    <dgm:cxn modelId="{4231B513-8D33-4391-9491-0D0036E6B9FB}" srcId="{5E9913E0-0DED-4493-9193-BAEB7F969E76}" destId="{68082B49-7A13-4702-A2E4-F203A28C4CE7}" srcOrd="1" destOrd="0" parTransId="{B4324369-4A83-41CF-8229-863B7DAFF1D5}" sibTransId="{66C55D5C-63F9-4F40-AB0A-9116598F3313}"/>
    <dgm:cxn modelId="{510E3D16-D69A-4CA9-B690-772BDE98BBEB}" srcId="{5E9913E0-0DED-4493-9193-BAEB7F969E76}" destId="{2B95D59D-ACC6-4C77-B9AB-63721D6AD3F3}" srcOrd="2" destOrd="0" parTransId="{98AEFA09-9DF9-4F7E-A9D9-6BA41E3086BB}" sibTransId="{3EAEC235-585B-48AB-94E8-4FFE5C52A201}"/>
    <dgm:cxn modelId="{B9835E21-DF1E-4361-BE7D-7888AF145BAC}" srcId="{5E9913E0-0DED-4493-9193-BAEB7F969E76}" destId="{25F943D6-A0D6-4736-B4A1-4760689EB86B}" srcOrd="5" destOrd="0" parTransId="{33FDEE8D-66D6-45D4-89BC-9D1119D54C41}" sibTransId="{BB180EEA-1200-4F18-B7F3-CDA93A247B09}"/>
    <dgm:cxn modelId="{3238FA26-D583-4AA1-9FE7-934E0C839F82}" type="presOf" srcId="{D854CFAF-FDFD-4CD8-A213-180A5B452155}" destId="{B97D625B-0519-4F13-90E8-50E8AF748A46}" srcOrd="0" destOrd="1" presId="urn:microsoft.com/office/officeart/2005/8/layout/hList1"/>
    <dgm:cxn modelId="{99B5453D-0450-40DB-AC74-C4A3AFEEA5CE}" type="presOf" srcId="{B4C2D964-2090-4BF3-A127-E9911972E02B}" destId="{842CC614-E622-4E9C-A914-9166C7C6926B}" srcOrd="0" destOrd="0" presId="urn:microsoft.com/office/officeart/2005/8/layout/hList1"/>
    <dgm:cxn modelId="{E7ECDA3D-728A-48B4-A202-5A8A0E7AADDB}" type="presOf" srcId="{434E7EE8-26E7-46E4-B969-F080651EAE49}" destId="{FEB6F310-EF77-422E-BBE0-840634796BCF}" srcOrd="0" destOrd="0" presId="urn:microsoft.com/office/officeart/2005/8/layout/hList1"/>
    <dgm:cxn modelId="{02ADD25D-30FB-4387-9BCA-D15BE5C0C077}" type="presOf" srcId="{E2587F52-EBFC-4D34-BD08-7822546EB6FB}" destId="{C8888AE3-9910-4033-8078-ABFD26F520E2}" srcOrd="0" destOrd="0" presId="urn:microsoft.com/office/officeart/2005/8/layout/hList1"/>
    <dgm:cxn modelId="{02FA5945-E73B-4A3D-9B3E-3B87556FB4A0}" type="presOf" srcId="{0D3D8ABE-E39B-410D-B5C5-D1574463448D}" destId="{1BE569F0-EE56-482F-8D1F-D8835AACDBE5}" srcOrd="0" destOrd="3" presId="urn:microsoft.com/office/officeart/2005/8/layout/hList1"/>
    <dgm:cxn modelId="{00939265-DCD9-4EED-9833-0EEE04E4CD33}" type="presOf" srcId="{E688629F-7E09-4A18-9727-A4C9563AD84C}" destId="{B97D625B-0519-4F13-90E8-50E8AF748A46}" srcOrd="0" destOrd="0" presId="urn:microsoft.com/office/officeart/2005/8/layout/hList1"/>
    <dgm:cxn modelId="{46609568-FC6D-4543-9ECF-4F763E487EB6}" type="presOf" srcId="{2B95D59D-ACC6-4C77-B9AB-63721D6AD3F3}" destId="{1BE569F0-EE56-482F-8D1F-D8835AACDBE5}" srcOrd="0" destOrd="2" presId="urn:microsoft.com/office/officeart/2005/8/layout/hList1"/>
    <dgm:cxn modelId="{EF7FDF70-8225-4A1A-A35E-B687499CC569}" type="presOf" srcId="{28F189E8-F613-4DFA-9BAD-02B19257C440}" destId="{1BE569F0-EE56-482F-8D1F-D8835AACDBE5}" srcOrd="0" destOrd="5" presId="urn:microsoft.com/office/officeart/2005/8/layout/hList1"/>
    <dgm:cxn modelId="{1DA5C674-0499-4C13-883E-55727DBF4F12}" srcId="{5E9913E0-0DED-4493-9193-BAEB7F969E76}" destId="{892C434F-68FC-42D8-9370-EBA09995F844}" srcOrd="4" destOrd="0" parTransId="{CBE7BFDD-7E53-4067-A18E-A57C6106924F}" sibTransId="{4D77A151-7E15-43EE-AB6C-EECD8C76166B}"/>
    <dgm:cxn modelId="{E429807E-65DA-4E61-9D10-AD501F8E53B0}" srcId="{E2587F52-EBFC-4D34-BD08-7822546EB6FB}" destId="{E688629F-7E09-4A18-9727-A4C9563AD84C}" srcOrd="0" destOrd="0" parTransId="{0E76BCD2-5901-4BFE-A56A-B08DCB6836DF}" sibTransId="{788CBE36-1519-4A30-BB8F-AF7BB0F91390}"/>
    <dgm:cxn modelId="{D0180380-83A2-49FB-A0FA-830390C21EEE}" srcId="{E2587F52-EBFC-4D34-BD08-7822546EB6FB}" destId="{B6AC2C39-7C67-460E-A869-7C0FE8929941}" srcOrd="2" destOrd="0" parTransId="{AD7221A3-3A6B-4827-9739-8F9CFC2BE469}" sibTransId="{802A00DB-3EFC-4E72-ADD2-7D1D3EFAB077}"/>
    <dgm:cxn modelId="{948EDA9C-53CD-46D8-AE09-2663090A13C2}" type="presOf" srcId="{62645E16-742A-4A6B-BB1F-1AB1FA615A6C}" destId="{B454514E-CE9D-4AF9-B141-DB8AFB065AA9}" srcOrd="0" destOrd="1" presId="urn:microsoft.com/office/officeart/2005/8/layout/hList1"/>
    <dgm:cxn modelId="{F8C72B9E-F844-40C9-B62E-A3F22C215557}" type="presOf" srcId="{5E9913E0-0DED-4493-9193-BAEB7F969E76}" destId="{C5056FAB-BE7F-4E04-9D4A-171EDAD2AF9E}" srcOrd="0" destOrd="0" presId="urn:microsoft.com/office/officeart/2005/8/layout/hList1"/>
    <dgm:cxn modelId="{A3B702A2-D012-4615-B891-826F812E4E67}" type="presOf" srcId="{892C434F-68FC-42D8-9370-EBA09995F844}" destId="{1BE569F0-EE56-482F-8D1F-D8835AACDBE5}" srcOrd="0" destOrd="4" presId="urn:microsoft.com/office/officeart/2005/8/layout/hList1"/>
    <dgm:cxn modelId="{B29854A8-7DFD-4734-BB15-D6D2FD4D3C41}" type="presOf" srcId="{73F9D708-EAA3-4987-90FB-A3E41574FD85}" destId="{1BE569F0-EE56-482F-8D1F-D8835AACDBE5}" srcOrd="0" destOrd="0" presId="urn:microsoft.com/office/officeart/2005/8/layout/hList1"/>
    <dgm:cxn modelId="{26F47BB7-4D9A-45C8-9EBC-DD35586C6B02}" srcId="{434E7EE8-26E7-46E4-B969-F080651EAE49}" destId="{99CC4FD5-34E5-48E7-A8BD-48B803716DDB}" srcOrd="0" destOrd="0" parTransId="{DFF7B85C-40B8-4E08-BD54-C3E042F2DC17}" sibTransId="{B64266B3-BCD7-40ED-B514-048D143E5B65}"/>
    <dgm:cxn modelId="{67575BB8-0064-436B-B8D1-DC998C3AAFEC}" srcId="{434E7EE8-26E7-46E4-B969-F080651EAE49}" destId="{62645E16-742A-4A6B-BB1F-1AB1FA615A6C}" srcOrd="1" destOrd="0" parTransId="{C6BBA611-BAC1-47BD-9C6A-592107A39F23}" sibTransId="{2785F50B-9697-4CE4-8FE2-619B7719BDCF}"/>
    <dgm:cxn modelId="{9F5201BF-F142-40DE-83F4-9736493518B1}" srcId="{892C434F-68FC-42D8-9370-EBA09995F844}" destId="{28F189E8-F613-4DFA-9BAD-02B19257C440}" srcOrd="0" destOrd="0" parTransId="{30A41D5E-4A96-48D1-B0F4-24ADFC7759A0}" sibTransId="{F34BCDC0-2CC7-4016-97B8-A69C4C297B1B}"/>
    <dgm:cxn modelId="{7E9B77C4-BE5F-4FBF-9FE1-E68300AF3F98}" srcId="{B4C2D964-2090-4BF3-A127-E9911972E02B}" destId="{5E9913E0-0DED-4493-9193-BAEB7F969E76}" srcOrd="0" destOrd="0" parTransId="{9B15F160-0448-4CE2-9249-38DDF8578075}" sibTransId="{7D853C10-644B-4CA7-B6C1-7F5D564B0B65}"/>
    <dgm:cxn modelId="{1397ADC9-3C62-4BCB-9C57-2F8054545EC2}" type="presOf" srcId="{59978B6C-D1E4-4EB6-9F8B-0064CCF95CFB}" destId="{1BE569F0-EE56-482F-8D1F-D8835AACDBE5}" srcOrd="0" destOrd="6" presId="urn:microsoft.com/office/officeart/2005/8/layout/hList1"/>
    <dgm:cxn modelId="{54E56FCD-CBC4-4815-80B9-B3670EDED47D}" type="presOf" srcId="{99CC4FD5-34E5-48E7-A8BD-48B803716DDB}" destId="{B454514E-CE9D-4AF9-B141-DB8AFB065AA9}" srcOrd="0" destOrd="0" presId="urn:microsoft.com/office/officeart/2005/8/layout/hList1"/>
    <dgm:cxn modelId="{15BB75D7-AE17-403E-B6D0-E3A8E0789C59}" type="presOf" srcId="{68082B49-7A13-4702-A2E4-F203A28C4CE7}" destId="{1BE569F0-EE56-482F-8D1F-D8835AACDBE5}" srcOrd="0" destOrd="1" presId="urn:microsoft.com/office/officeart/2005/8/layout/hList1"/>
    <dgm:cxn modelId="{93C472E9-7311-4D5F-A400-63231AFE62F2}" type="presOf" srcId="{25F943D6-A0D6-4736-B4A1-4760689EB86B}" destId="{1BE569F0-EE56-482F-8D1F-D8835AACDBE5}" srcOrd="0" destOrd="7" presId="urn:microsoft.com/office/officeart/2005/8/layout/hList1"/>
    <dgm:cxn modelId="{255F48ED-F8EE-40D7-9203-7DED0B570642}" srcId="{892C434F-68FC-42D8-9370-EBA09995F844}" destId="{59978B6C-D1E4-4EB6-9F8B-0064CCF95CFB}" srcOrd="1" destOrd="0" parTransId="{AB17F885-3A5E-4054-900C-4014FFDC8DF4}" sibTransId="{C170E582-7108-4F96-8267-8336CFDE49C2}"/>
    <dgm:cxn modelId="{F037B2F0-66BE-47D6-81D6-7C4FDF915949}" srcId="{5E9913E0-0DED-4493-9193-BAEB7F969E76}" destId="{0D3D8ABE-E39B-410D-B5C5-D1574463448D}" srcOrd="3" destOrd="0" parTransId="{95E71D28-576B-4B4B-9378-E605F6D765F9}" sibTransId="{92324C93-443C-48CA-B51E-AEF1EF14C3BD}"/>
    <dgm:cxn modelId="{6DB8AFF2-3E38-48A4-A2E9-830C564B79FE}" srcId="{E2587F52-EBFC-4D34-BD08-7822546EB6FB}" destId="{D854CFAF-FDFD-4CD8-A213-180A5B452155}" srcOrd="1" destOrd="0" parTransId="{6E391894-97DF-47D1-9D57-44385BB6E9CB}" sibTransId="{BBB9676D-C503-4232-80FB-8001FB79BCB6}"/>
    <dgm:cxn modelId="{18F756F3-05D6-4501-AEF7-DE92AA0D75EE}" srcId="{B4C2D964-2090-4BF3-A127-E9911972E02B}" destId="{434E7EE8-26E7-46E4-B969-F080651EAE49}" srcOrd="1" destOrd="0" parTransId="{EAF8AA10-B423-4C40-BDC8-372E054C702F}" sibTransId="{7A345B65-E557-4139-808B-89A4FA922840}"/>
    <dgm:cxn modelId="{D31980FA-AD97-420C-BEF2-4BC0A202D52E}" srcId="{5E9913E0-0DED-4493-9193-BAEB7F969E76}" destId="{73F9D708-EAA3-4987-90FB-A3E41574FD85}" srcOrd="0" destOrd="0" parTransId="{6D08A89D-12B6-4574-943B-541CA390B6A4}" sibTransId="{38CA31F8-7C7D-4712-A145-9C9BBC15E460}"/>
    <dgm:cxn modelId="{D6EB75A1-0CCC-41A6-98F2-8BEBE99EBC66}" type="presParOf" srcId="{842CC614-E622-4E9C-A914-9166C7C6926B}" destId="{51DAE764-0568-4BFE-B004-9FB3A4A22CED}" srcOrd="0" destOrd="0" presId="urn:microsoft.com/office/officeart/2005/8/layout/hList1"/>
    <dgm:cxn modelId="{9CA37E37-D4B0-487E-9BD9-83964E7D66AD}" type="presParOf" srcId="{51DAE764-0568-4BFE-B004-9FB3A4A22CED}" destId="{C5056FAB-BE7F-4E04-9D4A-171EDAD2AF9E}" srcOrd="0" destOrd="0" presId="urn:microsoft.com/office/officeart/2005/8/layout/hList1"/>
    <dgm:cxn modelId="{6749AC32-FD3B-4906-8D9B-EF2ECA6EC5B3}" type="presParOf" srcId="{51DAE764-0568-4BFE-B004-9FB3A4A22CED}" destId="{1BE569F0-EE56-482F-8D1F-D8835AACDBE5}" srcOrd="1" destOrd="0" presId="urn:microsoft.com/office/officeart/2005/8/layout/hList1"/>
    <dgm:cxn modelId="{1CCEEFB1-A0B3-4190-A943-37C9E98E6BEE}" type="presParOf" srcId="{842CC614-E622-4E9C-A914-9166C7C6926B}" destId="{7CB22B62-8AD8-47C2-9DBC-A5E6BC671EFC}" srcOrd="1" destOrd="0" presId="urn:microsoft.com/office/officeart/2005/8/layout/hList1"/>
    <dgm:cxn modelId="{BDB24D30-6785-46F5-830B-48E35135C38C}" type="presParOf" srcId="{842CC614-E622-4E9C-A914-9166C7C6926B}" destId="{94E2D70F-0A8D-498A-9FC7-3F6EB76BBFF6}" srcOrd="2" destOrd="0" presId="urn:microsoft.com/office/officeart/2005/8/layout/hList1"/>
    <dgm:cxn modelId="{1E2CD70D-F84E-47D1-BD60-5292296CC877}" type="presParOf" srcId="{94E2D70F-0A8D-498A-9FC7-3F6EB76BBFF6}" destId="{FEB6F310-EF77-422E-BBE0-840634796BCF}" srcOrd="0" destOrd="0" presId="urn:microsoft.com/office/officeart/2005/8/layout/hList1"/>
    <dgm:cxn modelId="{4BA77E9B-6CE1-45A5-BF89-5195F29BD490}" type="presParOf" srcId="{94E2D70F-0A8D-498A-9FC7-3F6EB76BBFF6}" destId="{B454514E-CE9D-4AF9-B141-DB8AFB065AA9}" srcOrd="1" destOrd="0" presId="urn:microsoft.com/office/officeart/2005/8/layout/hList1"/>
    <dgm:cxn modelId="{DA8E9D58-0928-4A07-8B84-A20BA91B1E32}" type="presParOf" srcId="{842CC614-E622-4E9C-A914-9166C7C6926B}" destId="{784F114A-E059-492C-973D-35EB253A98CE}" srcOrd="3" destOrd="0" presId="urn:microsoft.com/office/officeart/2005/8/layout/hList1"/>
    <dgm:cxn modelId="{6C2B7B06-F466-473F-9F90-5C822625AA1C}" type="presParOf" srcId="{842CC614-E622-4E9C-A914-9166C7C6926B}" destId="{62804DDE-598B-4C2A-BA24-D1C04DB7D08B}" srcOrd="4" destOrd="0" presId="urn:microsoft.com/office/officeart/2005/8/layout/hList1"/>
    <dgm:cxn modelId="{C8F92DF9-E44D-4F50-BED7-D577894E0C9D}" type="presParOf" srcId="{62804DDE-598B-4C2A-BA24-D1C04DB7D08B}" destId="{C8888AE3-9910-4033-8078-ABFD26F520E2}" srcOrd="0" destOrd="0" presId="urn:microsoft.com/office/officeart/2005/8/layout/hList1"/>
    <dgm:cxn modelId="{66D82038-6297-4D36-BCFF-7CEFEA2F2381}" type="presParOf" srcId="{62804DDE-598B-4C2A-BA24-D1C04DB7D08B}" destId="{B97D625B-0519-4F13-90E8-50E8AF748A4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E85BF-868E-4E3A-B5C3-E931538653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B395A1-E407-4D88-B08C-1654F10A8099}">
      <dgm:prSet phldrT="[Text]" custT="1"/>
      <dgm:spPr/>
      <dgm:t>
        <a:bodyPr/>
        <a:lstStyle/>
        <a:p>
          <a:r>
            <a:rPr lang="en-US" sz="1800" dirty="0"/>
            <a:t>Playbook</a:t>
          </a:r>
        </a:p>
      </dgm:t>
    </dgm:pt>
    <dgm:pt modelId="{0752B022-A3FB-4A7E-87FA-DEFAF5DCDD14}" type="parTrans" cxnId="{EA919C28-CE01-4F48-9B26-BDF80B3FF9B7}">
      <dgm:prSet/>
      <dgm:spPr/>
      <dgm:t>
        <a:bodyPr/>
        <a:lstStyle/>
        <a:p>
          <a:endParaRPr lang="en-US" sz="1400"/>
        </a:p>
      </dgm:t>
    </dgm:pt>
    <dgm:pt modelId="{6D2E6341-4B41-43D7-BFF2-6C54F1D044DB}" type="sibTrans" cxnId="{EA919C28-CE01-4F48-9B26-BDF80B3FF9B7}">
      <dgm:prSet/>
      <dgm:spPr/>
      <dgm:t>
        <a:bodyPr/>
        <a:lstStyle/>
        <a:p>
          <a:endParaRPr lang="en-US" sz="1400"/>
        </a:p>
      </dgm:t>
    </dgm:pt>
    <dgm:pt modelId="{48869F97-8D19-4851-A789-0D1D8F4629DE}">
      <dgm:prSet phldrT="[Text]" custT="1"/>
      <dgm:spPr/>
      <dgm:t>
        <a:bodyPr/>
        <a:lstStyle/>
        <a:p>
          <a:r>
            <a:rPr lang="en-US" sz="1800" dirty="0"/>
            <a:t>Play 1</a:t>
          </a:r>
        </a:p>
      </dgm:t>
    </dgm:pt>
    <dgm:pt modelId="{A555C9AD-F2A6-414D-B02C-C92EF18E6C2B}" type="parTrans" cxnId="{778A8B33-6B77-4A6F-9390-2221E3ABDB08}">
      <dgm:prSet/>
      <dgm:spPr/>
      <dgm:t>
        <a:bodyPr/>
        <a:lstStyle/>
        <a:p>
          <a:endParaRPr lang="en-US" sz="1400"/>
        </a:p>
      </dgm:t>
    </dgm:pt>
    <dgm:pt modelId="{90DB34E1-C7B7-4B0E-9ACA-4DC5E538522F}" type="sibTrans" cxnId="{778A8B33-6B77-4A6F-9390-2221E3ABDB08}">
      <dgm:prSet/>
      <dgm:spPr/>
      <dgm:t>
        <a:bodyPr/>
        <a:lstStyle/>
        <a:p>
          <a:endParaRPr lang="en-US" sz="1400"/>
        </a:p>
      </dgm:t>
    </dgm:pt>
    <dgm:pt modelId="{387D0514-2F58-4881-9706-9A2391111FA9}">
      <dgm:prSet phldrT="[Text]" custT="1"/>
      <dgm:spPr/>
      <dgm:t>
        <a:bodyPr/>
        <a:lstStyle/>
        <a:p>
          <a:r>
            <a:rPr lang="en-US" sz="1800" dirty="0"/>
            <a:t>Play 2</a:t>
          </a:r>
        </a:p>
      </dgm:t>
    </dgm:pt>
    <dgm:pt modelId="{1B34B4B4-4B8B-4798-B91A-D33452A361BA}" type="parTrans" cxnId="{EDC39436-49A0-45FC-9A15-BCAC35F0F0D9}">
      <dgm:prSet/>
      <dgm:spPr/>
      <dgm:t>
        <a:bodyPr/>
        <a:lstStyle/>
        <a:p>
          <a:endParaRPr lang="en-US" sz="1400"/>
        </a:p>
      </dgm:t>
    </dgm:pt>
    <dgm:pt modelId="{7C4BB78C-EF57-4F07-BB33-F2D05AFEC02F}" type="sibTrans" cxnId="{EDC39436-49A0-45FC-9A15-BCAC35F0F0D9}">
      <dgm:prSet/>
      <dgm:spPr/>
      <dgm:t>
        <a:bodyPr/>
        <a:lstStyle/>
        <a:p>
          <a:endParaRPr lang="en-US" sz="1400"/>
        </a:p>
      </dgm:t>
    </dgm:pt>
    <dgm:pt modelId="{845A6B0F-CDC5-47B2-84CC-33409D91C5FD}">
      <dgm:prSet phldrT="[Text]" custT="1"/>
      <dgm:spPr/>
      <dgm:t>
        <a:bodyPr/>
        <a:lstStyle/>
        <a:p>
          <a:r>
            <a:rPr lang="en-US" sz="1800" dirty="0"/>
            <a:t>Task 1</a:t>
          </a:r>
        </a:p>
      </dgm:t>
    </dgm:pt>
    <dgm:pt modelId="{369080A5-12EE-4BC5-A43C-4AB4F73C50B8}" type="parTrans" cxnId="{D21E64A2-94F3-4380-A76B-EFE9BF98B3C6}">
      <dgm:prSet/>
      <dgm:spPr/>
      <dgm:t>
        <a:bodyPr/>
        <a:lstStyle/>
        <a:p>
          <a:endParaRPr lang="en-US" sz="1400"/>
        </a:p>
      </dgm:t>
    </dgm:pt>
    <dgm:pt modelId="{83F497E0-E9FB-4160-BCB5-71B528447FF0}" type="sibTrans" cxnId="{D21E64A2-94F3-4380-A76B-EFE9BF98B3C6}">
      <dgm:prSet/>
      <dgm:spPr/>
      <dgm:t>
        <a:bodyPr/>
        <a:lstStyle/>
        <a:p>
          <a:endParaRPr lang="en-US" sz="1400"/>
        </a:p>
      </dgm:t>
    </dgm:pt>
    <dgm:pt modelId="{C0EBB4EB-75E7-4264-A694-ED005943B077}">
      <dgm:prSet phldrT="[Text]" custT="1"/>
      <dgm:spPr/>
      <dgm:t>
        <a:bodyPr/>
        <a:lstStyle/>
        <a:p>
          <a:r>
            <a:rPr lang="en-US" sz="1800" dirty="0"/>
            <a:t>Task 2</a:t>
          </a:r>
        </a:p>
      </dgm:t>
    </dgm:pt>
    <dgm:pt modelId="{19F0A1DA-5FC0-4383-A02A-C810BCB62DE3}" type="parTrans" cxnId="{74B3B934-E6F7-489B-BE0D-02E51485C93B}">
      <dgm:prSet/>
      <dgm:spPr/>
      <dgm:t>
        <a:bodyPr/>
        <a:lstStyle/>
        <a:p>
          <a:endParaRPr lang="en-US" sz="1400"/>
        </a:p>
      </dgm:t>
    </dgm:pt>
    <dgm:pt modelId="{5F957CB2-8A83-4463-A1B4-EC4574F1FD8D}" type="sibTrans" cxnId="{74B3B934-E6F7-489B-BE0D-02E51485C93B}">
      <dgm:prSet/>
      <dgm:spPr/>
      <dgm:t>
        <a:bodyPr/>
        <a:lstStyle/>
        <a:p>
          <a:endParaRPr lang="en-US" sz="1400"/>
        </a:p>
      </dgm:t>
    </dgm:pt>
    <dgm:pt modelId="{D6FC73AE-7507-4C97-8430-D9CE097ED689}">
      <dgm:prSet phldrT="[Text]" custT="1"/>
      <dgm:spPr/>
      <dgm:t>
        <a:bodyPr/>
        <a:lstStyle/>
        <a:p>
          <a:r>
            <a:rPr lang="en-US" sz="1800" dirty="0"/>
            <a:t>Task 3</a:t>
          </a:r>
        </a:p>
      </dgm:t>
    </dgm:pt>
    <dgm:pt modelId="{F667223D-7D86-4A2E-BC4D-0E26027D1776}" type="parTrans" cxnId="{C894042D-3D57-43B2-979A-98E8BF8A10A0}">
      <dgm:prSet/>
      <dgm:spPr/>
      <dgm:t>
        <a:bodyPr/>
        <a:lstStyle/>
        <a:p>
          <a:endParaRPr lang="en-US" sz="1400"/>
        </a:p>
      </dgm:t>
    </dgm:pt>
    <dgm:pt modelId="{66D0F3E1-CF1E-4733-8694-F9F89DD4045C}" type="sibTrans" cxnId="{C894042D-3D57-43B2-979A-98E8BF8A10A0}">
      <dgm:prSet/>
      <dgm:spPr/>
      <dgm:t>
        <a:bodyPr/>
        <a:lstStyle/>
        <a:p>
          <a:endParaRPr lang="en-US" sz="1400"/>
        </a:p>
      </dgm:t>
    </dgm:pt>
    <dgm:pt modelId="{90DC11C6-65B0-4505-8FE4-C729344D80B4}">
      <dgm:prSet phldrT="[Text]" custT="1"/>
      <dgm:spPr/>
      <dgm:t>
        <a:bodyPr/>
        <a:lstStyle/>
        <a:p>
          <a:r>
            <a:rPr lang="en-US" sz="1800" dirty="0"/>
            <a:t>Task 4</a:t>
          </a:r>
        </a:p>
      </dgm:t>
    </dgm:pt>
    <dgm:pt modelId="{FEDC3387-3A94-4B1F-932F-66D98422CE5B}" type="parTrans" cxnId="{CD034CFD-B7DC-4555-A8B2-BBE7C6DA9987}">
      <dgm:prSet/>
      <dgm:spPr/>
      <dgm:t>
        <a:bodyPr/>
        <a:lstStyle/>
        <a:p>
          <a:endParaRPr lang="en-US" sz="1400"/>
        </a:p>
      </dgm:t>
    </dgm:pt>
    <dgm:pt modelId="{077FD822-77EC-41D3-85C4-7801C2DCB6EA}" type="sibTrans" cxnId="{CD034CFD-B7DC-4555-A8B2-BBE7C6DA9987}">
      <dgm:prSet/>
      <dgm:spPr/>
      <dgm:t>
        <a:bodyPr/>
        <a:lstStyle/>
        <a:p>
          <a:endParaRPr lang="en-US" sz="1400"/>
        </a:p>
      </dgm:t>
    </dgm:pt>
    <dgm:pt modelId="{E3B403FE-AEFB-482C-A56D-84639FE516A3}">
      <dgm:prSet phldrT="[Text]" custT="1"/>
      <dgm:spPr/>
      <dgm:t>
        <a:bodyPr/>
        <a:lstStyle/>
        <a:p>
          <a:r>
            <a:rPr lang="en-US" sz="1800" dirty="0"/>
            <a:t>Module 1</a:t>
          </a:r>
        </a:p>
      </dgm:t>
    </dgm:pt>
    <dgm:pt modelId="{C1F2EB50-0577-4CBA-91DF-4E457CBE1F09}" type="parTrans" cxnId="{2E710C36-EFCF-4C61-A2A6-D9C1C332B600}">
      <dgm:prSet/>
      <dgm:spPr/>
      <dgm:t>
        <a:bodyPr/>
        <a:lstStyle/>
        <a:p>
          <a:endParaRPr lang="en-US"/>
        </a:p>
      </dgm:t>
    </dgm:pt>
    <dgm:pt modelId="{8AF569E1-6716-4798-94BC-CBE3F941205A}" type="sibTrans" cxnId="{2E710C36-EFCF-4C61-A2A6-D9C1C332B600}">
      <dgm:prSet/>
      <dgm:spPr/>
      <dgm:t>
        <a:bodyPr/>
        <a:lstStyle/>
        <a:p>
          <a:endParaRPr lang="en-US"/>
        </a:p>
      </dgm:t>
    </dgm:pt>
    <dgm:pt modelId="{4F336580-E8CF-43A0-BFB1-E2F0C86981B9}">
      <dgm:prSet phldrT="[Text]" custT="1"/>
      <dgm:spPr/>
      <dgm:t>
        <a:bodyPr/>
        <a:lstStyle/>
        <a:p>
          <a:r>
            <a:rPr lang="en-US" sz="1800" dirty="0"/>
            <a:t>Module 2</a:t>
          </a:r>
        </a:p>
      </dgm:t>
    </dgm:pt>
    <dgm:pt modelId="{9DEF361A-1F0C-4B88-995C-E24C020FA10E}" type="parTrans" cxnId="{70B7C70C-4C85-4979-9138-D3A8EBC1B468}">
      <dgm:prSet/>
      <dgm:spPr/>
      <dgm:t>
        <a:bodyPr/>
        <a:lstStyle/>
        <a:p>
          <a:endParaRPr lang="en-US"/>
        </a:p>
      </dgm:t>
    </dgm:pt>
    <dgm:pt modelId="{1BF3D092-D6B9-4574-A1C0-B6FCB6EBFB71}" type="sibTrans" cxnId="{70B7C70C-4C85-4979-9138-D3A8EBC1B468}">
      <dgm:prSet/>
      <dgm:spPr/>
      <dgm:t>
        <a:bodyPr/>
        <a:lstStyle/>
        <a:p>
          <a:endParaRPr lang="en-US"/>
        </a:p>
      </dgm:t>
    </dgm:pt>
    <dgm:pt modelId="{5CC823E6-FA97-4256-8B1D-9DD51BCC3DE7}">
      <dgm:prSet phldrT="[Text]" custT="1"/>
      <dgm:spPr/>
      <dgm:t>
        <a:bodyPr/>
        <a:lstStyle/>
        <a:p>
          <a:r>
            <a:rPr lang="en-US" sz="1800" dirty="0"/>
            <a:t>Module 3</a:t>
          </a:r>
        </a:p>
      </dgm:t>
    </dgm:pt>
    <dgm:pt modelId="{9F4E35CA-C65D-4FD2-BF43-3A66B968BB74}" type="parTrans" cxnId="{416E5AEC-2096-47CA-8A4A-78D74A9B72C7}">
      <dgm:prSet/>
      <dgm:spPr/>
      <dgm:t>
        <a:bodyPr/>
        <a:lstStyle/>
        <a:p>
          <a:endParaRPr lang="en-US"/>
        </a:p>
      </dgm:t>
    </dgm:pt>
    <dgm:pt modelId="{91EB2616-D2ED-4E9D-A4E7-086F4BE29419}" type="sibTrans" cxnId="{416E5AEC-2096-47CA-8A4A-78D74A9B72C7}">
      <dgm:prSet/>
      <dgm:spPr/>
      <dgm:t>
        <a:bodyPr/>
        <a:lstStyle/>
        <a:p>
          <a:endParaRPr lang="en-US"/>
        </a:p>
      </dgm:t>
    </dgm:pt>
    <dgm:pt modelId="{75C3A8E0-B955-467F-9938-5FF55090570D}">
      <dgm:prSet phldrT="[Text]" custT="1"/>
      <dgm:spPr/>
      <dgm:t>
        <a:bodyPr/>
        <a:lstStyle/>
        <a:p>
          <a:r>
            <a:rPr lang="en-US" sz="1800" dirty="0"/>
            <a:t>Module 1</a:t>
          </a:r>
        </a:p>
      </dgm:t>
    </dgm:pt>
    <dgm:pt modelId="{92F8A925-E90B-4F66-9381-16A648A80946}" type="parTrans" cxnId="{DFDEFABC-B532-45BB-BBDA-E5ABBA78B837}">
      <dgm:prSet/>
      <dgm:spPr/>
      <dgm:t>
        <a:bodyPr/>
        <a:lstStyle/>
        <a:p>
          <a:endParaRPr lang="en-US"/>
        </a:p>
      </dgm:t>
    </dgm:pt>
    <dgm:pt modelId="{4031C86D-0409-4D8B-B672-F341D43E9AFE}" type="sibTrans" cxnId="{DFDEFABC-B532-45BB-BBDA-E5ABBA78B837}">
      <dgm:prSet/>
      <dgm:spPr/>
      <dgm:t>
        <a:bodyPr/>
        <a:lstStyle/>
        <a:p>
          <a:endParaRPr lang="en-US"/>
        </a:p>
      </dgm:t>
    </dgm:pt>
    <dgm:pt modelId="{F81BC2E7-5D25-4034-B1D8-70C83F4D4281}">
      <dgm:prSet phldrT="[Text]" custT="1"/>
      <dgm:spPr/>
      <dgm:t>
        <a:bodyPr/>
        <a:lstStyle/>
        <a:p>
          <a:r>
            <a:rPr lang="en-US" sz="1800" dirty="0"/>
            <a:t>Module 4</a:t>
          </a:r>
        </a:p>
      </dgm:t>
    </dgm:pt>
    <dgm:pt modelId="{70BB90D9-E0DE-4415-B195-588648376C80}" type="parTrans" cxnId="{3D3C8F1C-B83F-4F0E-A737-B26D6BA56AD3}">
      <dgm:prSet/>
      <dgm:spPr/>
      <dgm:t>
        <a:bodyPr/>
        <a:lstStyle/>
        <a:p>
          <a:endParaRPr lang="en-US"/>
        </a:p>
      </dgm:t>
    </dgm:pt>
    <dgm:pt modelId="{6E4E2331-88A8-4C29-8F41-1B9FAB651FF0}" type="sibTrans" cxnId="{3D3C8F1C-B83F-4F0E-A737-B26D6BA56AD3}">
      <dgm:prSet/>
      <dgm:spPr/>
      <dgm:t>
        <a:bodyPr/>
        <a:lstStyle/>
        <a:p>
          <a:endParaRPr lang="en-US"/>
        </a:p>
      </dgm:t>
    </dgm:pt>
    <dgm:pt modelId="{3BECB403-CC21-4EDB-95C9-E8B06365D56D}">
      <dgm:prSet phldrT="[Text]" custT="1"/>
      <dgm:spPr/>
      <dgm:t>
        <a:bodyPr/>
        <a:lstStyle/>
        <a:p>
          <a:r>
            <a:rPr lang="en-US" sz="1800" dirty="0"/>
            <a:t>Module 5</a:t>
          </a:r>
        </a:p>
      </dgm:t>
    </dgm:pt>
    <dgm:pt modelId="{CE1059DA-7FE3-4072-A545-F8512C0F56D6}" type="parTrans" cxnId="{694672D3-F52E-49F6-971C-58F1A7552729}">
      <dgm:prSet/>
      <dgm:spPr/>
      <dgm:t>
        <a:bodyPr/>
        <a:lstStyle/>
        <a:p>
          <a:endParaRPr lang="en-US"/>
        </a:p>
      </dgm:t>
    </dgm:pt>
    <dgm:pt modelId="{AC5AA0F4-B400-4379-9226-51E5E92871D1}" type="sibTrans" cxnId="{694672D3-F52E-49F6-971C-58F1A7552729}">
      <dgm:prSet/>
      <dgm:spPr/>
      <dgm:t>
        <a:bodyPr/>
        <a:lstStyle/>
        <a:p>
          <a:endParaRPr lang="en-US"/>
        </a:p>
      </dgm:t>
    </dgm:pt>
    <dgm:pt modelId="{A691C497-5956-41DE-A67D-20D788A83803}" type="pres">
      <dgm:prSet presAssocID="{B83E85BF-868E-4E3A-B5C3-E931538653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33226D3-9139-40D5-8D89-D6E781312E40}" type="pres">
      <dgm:prSet presAssocID="{49B395A1-E407-4D88-B08C-1654F10A8099}" presName="hierRoot1" presStyleCnt="0">
        <dgm:presLayoutVars>
          <dgm:hierBranch val="init"/>
        </dgm:presLayoutVars>
      </dgm:prSet>
      <dgm:spPr/>
    </dgm:pt>
    <dgm:pt modelId="{3DA5DD09-B6F2-4FF2-8E55-7388685BE732}" type="pres">
      <dgm:prSet presAssocID="{49B395A1-E407-4D88-B08C-1654F10A8099}" presName="rootComposite1" presStyleCnt="0"/>
      <dgm:spPr/>
    </dgm:pt>
    <dgm:pt modelId="{DFBB12E4-725E-438F-B8A5-3054B64871F5}" type="pres">
      <dgm:prSet presAssocID="{49B395A1-E407-4D88-B08C-1654F10A8099}" presName="rootText1" presStyleLbl="node0" presStyleIdx="0" presStyleCnt="1">
        <dgm:presLayoutVars>
          <dgm:chPref val="3"/>
        </dgm:presLayoutVars>
      </dgm:prSet>
      <dgm:spPr/>
    </dgm:pt>
    <dgm:pt modelId="{D4AC2FAC-BDB2-4009-A2A0-278F000E614A}" type="pres">
      <dgm:prSet presAssocID="{49B395A1-E407-4D88-B08C-1654F10A8099}" presName="rootConnector1" presStyleLbl="node1" presStyleIdx="0" presStyleCnt="0"/>
      <dgm:spPr/>
    </dgm:pt>
    <dgm:pt modelId="{33A08529-C28C-4DB6-962A-5B45CD3449AD}" type="pres">
      <dgm:prSet presAssocID="{49B395A1-E407-4D88-B08C-1654F10A8099}" presName="hierChild2" presStyleCnt="0"/>
      <dgm:spPr/>
    </dgm:pt>
    <dgm:pt modelId="{39F06940-5FA2-4DFD-9D54-25D47F8F7C4E}" type="pres">
      <dgm:prSet presAssocID="{A555C9AD-F2A6-414D-B02C-C92EF18E6C2B}" presName="Name37" presStyleLbl="parChTrans1D2" presStyleIdx="0" presStyleCnt="2"/>
      <dgm:spPr/>
    </dgm:pt>
    <dgm:pt modelId="{E8E20EC3-C4AC-4D12-95AD-6F51318D092D}" type="pres">
      <dgm:prSet presAssocID="{48869F97-8D19-4851-A789-0D1D8F4629DE}" presName="hierRoot2" presStyleCnt="0">
        <dgm:presLayoutVars>
          <dgm:hierBranch val="init"/>
        </dgm:presLayoutVars>
      </dgm:prSet>
      <dgm:spPr/>
    </dgm:pt>
    <dgm:pt modelId="{61A50E29-F13B-4DE8-B04F-3EE493CB44A7}" type="pres">
      <dgm:prSet presAssocID="{48869F97-8D19-4851-A789-0D1D8F4629DE}" presName="rootComposite" presStyleCnt="0"/>
      <dgm:spPr/>
    </dgm:pt>
    <dgm:pt modelId="{702431E9-295B-40F6-9B02-FAFE06E19BB6}" type="pres">
      <dgm:prSet presAssocID="{48869F97-8D19-4851-A789-0D1D8F4629DE}" presName="rootText" presStyleLbl="node2" presStyleIdx="0" presStyleCnt="2">
        <dgm:presLayoutVars>
          <dgm:chPref val="3"/>
        </dgm:presLayoutVars>
      </dgm:prSet>
      <dgm:spPr/>
    </dgm:pt>
    <dgm:pt modelId="{12AD46CD-769B-47B4-80E6-3B53EE057CEE}" type="pres">
      <dgm:prSet presAssocID="{48869F97-8D19-4851-A789-0D1D8F4629DE}" presName="rootConnector" presStyleLbl="node2" presStyleIdx="0" presStyleCnt="2"/>
      <dgm:spPr/>
    </dgm:pt>
    <dgm:pt modelId="{144F864F-4563-4EA8-ADBE-6217D09D22AF}" type="pres">
      <dgm:prSet presAssocID="{48869F97-8D19-4851-A789-0D1D8F4629DE}" presName="hierChild4" presStyleCnt="0"/>
      <dgm:spPr/>
    </dgm:pt>
    <dgm:pt modelId="{9917BF2E-B494-4C32-9348-F35EDDB69887}" type="pres">
      <dgm:prSet presAssocID="{369080A5-12EE-4BC5-A43C-4AB4F73C50B8}" presName="Name37" presStyleLbl="parChTrans1D3" presStyleIdx="0" presStyleCnt="4"/>
      <dgm:spPr/>
    </dgm:pt>
    <dgm:pt modelId="{510F87F4-686E-43DF-80D1-A07E011FE2F6}" type="pres">
      <dgm:prSet presAssocID="{845A6B0F-CDC5-47B2-84CC-33409D91C5FD}" presName="hierRoot2" presStyleCnt="0">
        <dgm:presLayoutVars>
          <dgm:hierBranch val="init"/>
        </dgm:presLayoutVars>
      </dgm:prSet>
      <dgm:spPr/>
    </dgm:pt>
    <dgm:pt modelId="{329AE7B7-C509-432F-9EEC-DD327D374DA8}" type="pres">
      <dgm:prSet presAssocID="{845A6B0F-CDC5-47B2-84CC-33409D91C5FD}" presName="rootComposite" presStyleCnt="0"/>
      <dgm:spPr/>
    </dgm:pt>
    <dgm:pt modelId="{4FFCDE04-AE9C-4416-A782-4D5909BCB91E}" type="pres">
      <dgm:prSet presAssocID="{845A6B0F-CDC5-47B2-84CC-33409D91C5FD}" presName="rootText" presStyleLbl="node3" presStyleIdx="0" presStyleCnt="4">
        <dgm:presLayoutVars>
          <dgm:chPref val="3"/>
        </dgm:presLayoutVars>
      </dgm:prSet>
      <dgm:spPr/>
    </dgm:pt>
    <dgm:pt modelId="{5EEF411F-48B2-4D38-8D7B-0A4C7FD8E202}" type="pres">
      <dgm:prSet presAssocID="{845A6B0F-CDC5-47B2-84CC-33409D91C5FD}" presName="rootConnector" presStyleLbl="node3" presStyleIdx="0" presStyleCnt="4"/>
      <dgm:spPr/>
    </dgm:pt>
    <dgm:pt modelId="{E1E05F86-B6EF-40D7-BE1B-1D992774CEA7}" type="pres">
      <dgm:prSet presAssocID="{845A6B0F-CDC5-47B2-84CC-33409D91C5FD}" presName="hierChild4" presStyleCnt="0"/>
      <dgm:spPr/>
    </dgm:pt>
    <dgm:pt modelId="{C54E3B00-C139-478E-A223-DEF38DEA6C02}" type="pres">
      <dgm:prSet presAssocID="{C1F2EB50-0577-4CBA-91DF-4E457CBE1F09}" presName="Name37" presStyleLbl="parChTrans1D4" presStyleIdx="0" presStyleCnt="6"/>
      <dgm:spPr/>
    </dgm:pt>
    <dgm:pt modelId="{940EAF8C-09E5-4F47-9ED4-281454D57D6A}" type="pres">
      <dgm:prSet presAssocID="{E3B403FE-AEFB-482C-A56D-84639FE516A3}" presName="hierRoot2" presStyleCnt="0">
        <dgm:presLayoutVars>
          <dgm:hierBranch val="init"/>
        </dgm:presLayoutVars>
      </dgm:prSet>
      <dgm:spPr/>
    </dgm:pt>
    <dgm:pt modelId="{F65A9203-323B-4F5C-8B34-39840F615C94}" type="pres">
      <dgm:prSet presAssocID="{E3B403FE-AEFB-482C-A56D-84639FE516A3}" presName="rootComposite" presStyleCnt="0"/>
      <dgm:spPr/>
    </dgm:pt>
    <dgm:pt modelId="{DEE4EA6D-A04B-4E5B-82BE-321DD844B724}" type="pres">
      <dgm:prSet presAssocID="{E3B403FE-AEFB-482C-A56D-84639FE516A3}" presName="rootText" presStyleLbl="node4" presStyleIdx="0" presStyleCnt="6">
        <dgm:presLayoutVars>
          <dgm:chPref val="3"/>
        </dgm:presLayoutVars>
      </dgm:prSet>
      <dgm:spPr/>
    </dgm:pt>
    <dgm:pt modelId="{72A05927-ED25-4A71-BB5E-0C445AF15C7E}" type="pres">
      <dgm:prSet presAssocID="{E3B403FE-AEFB-482C-A56D-84639FE516A3}" presName="rootConnector" presStyleLbl="node4" presStyleIdx="0" presStyleCnt="6"/>
      <dgm:spPr/>
    </dgm:pt>
    <dgm:pt modelId="{BAF1CFB3-90A3-4357-AAC1-0FF8B8C96E40}" type="pres">
      <dgm:prSet presAssocID="{E3B403FE-AEFB-482C-A56D-84639FE516A3}" presName="hierChild4" presStyleCnt="0"/>
      <dgm:spPr/>
    </dgm:pt>
    <dgm:pt modelId="{38259D3B-72A2-4C74-AABD-1878A4D6F98A}" type="pres">
      <dgm:prSet presAssocID="{E3B403FE-AEFB-482C-A56D-84639FE516A3}" presName="hierChild5" presStyleCnt="0"/>
      <dgm:spPr/>
    </dgm:pt>
    <dgm:pt modelId="{20CB624B-3EB7-467E-9091-C5DB9D119611}" type="pres">
      <dgm:prSet presAssocID="{9DEF361A-1F0C-4B88-995C-E24C020FA10E}" presName="Name37" presStyleLbl="parChTrans1D4" presStyleIdx="1" presStyleCnt="6"/>
      <dgm:spPr/>
    </dgm:pt>
    <dgm:pt modelId="{3D84B56E-6D49-444B-97C3-C84CCBE117DB}" type="pres">
      <dgm:prSet presAssocID="{4F336580-E8CF-43A0-BFB1-E2F0C86981B9}" presName="hierRoot2" presStyleCnt="0">
        <dgm:presLayoutVars>
          <dgm:hierBranch val="init"/>
        </dgm:presLayoutVars>
      </dgm:prSet>
      <dgm:spPr/>
    </dgm:pt>
    <dgm:pt modelId="{8E673FC6-CC80-4EB1-A785-D25EAE294428}" type="pres">
      <dgm:prSet presAssocID="{4F336580-E8CF-43A0-BFB1-E2F0C86981B9}" presName="rootComposite" presStyleCnt="0"/>
      <dgm:spPr/>
    </dgm:pt>
    <dgm:pt modelId="{18B3AEE0-D87F-4149-9948-7E9DFEF769F8}" type="pres">
      <dgm:prSet presAssocID="{4F336580-E8CF-43A0-BFB1-E2F0C86981B9}" presName="rootText" presStyleLbl="node4" presStyleIdx="1" presStyleCnt="6">
        <dgm:presLayoutVars>
          <dgm:chPref val="3"/>
        </dgm:presLayoutVars>
      </dgm:prSet>
      <dgm:spPr/>
    </dgm:pt>
    <dgm:pt modelId="{55F1E3BA-F724-4F0D-8539-57BE941241EC}" type="pres">
      <dgm:prSet presAssocID="{4F336580-E8CF-43A0-BFB1-E2F0C86981B9}" presName="rootConnector" presStyleLbl="node4" presStyleIdx="1" presStyleCnt="6"/>
      <dgm:spPr/>
    </dgm:pt>
    <dgm:pt modelId="{6FE27309-D602-4342-8806-E029D43C1126}" type="pres">
      <dgm:prSet presAssocID="{4F336580-E8CF-43A0-BFB1-E2F0C86981B9}" presName="hierChild4" presStyleCnt="0"/>
      <dgm:spPr/>
    </dgm:pt>
    <dgm:pt modelId="{4D467F6A-9C17-4CAE-92D7-B4F4EC25E57B}" type="pres">
      <dgm:prSet presAssocID="{4F336580-E8CF-43A0-BFB1-E2F0C86981B9}" presName="hierChild5" presStyleCnt="0"/>
      <dgm:spPr/>
    </dgm:pt>
    <dgm:pt modelId="{1C28A082-6C89-4A68-A258-3DD158A4DC22}" type="pres">
      <dgm:prSet presAssocID="{9F4E35CA-C65D-4FD2-BF43-3A66B968BB74}" presName="Name37" presStyleLbl="parChTrans1D4" presStyleIdx="2" presStyleCnt="6"/>
      <dgm:spPr/>
    </dgm:pt>
    <dgm:pt modelId="{978D55CA-96EF-4B6C-A7CA-373696F03B55}" type="pres">
      <dgm:prSet presAssocID="{5CC823E6-FA97-4256-8B1D-9DD51BCC3DE7}" presName="hierRoot2" presStyleCnt="0">
        <dgm:presLayoutVars>
          <dgm:hierBranch val="init"/>
        </dgm:presLayoutVars>
      </dgm:prSet>
      <dgm:spPr/>
    </dgm:pt>
    <dgm:pt modelId="{885FA621-58E4-40EF-821D-6295E00BC6EB}" type="pres">
      <dgm:prSet presAssocID="{5CC823E6-FA97-4256-8B1D-9DD51BCC3DE7}" presName="rootComposite" presStyleCnt="0"/>
      <dgm:spPr/>
    </dgm:pt>
    <dgm:pt modelId="{A6978717-4ABB-422A-9D0F-32208796CE48}" type="pres">
      <dgm:prSet presAssocID="{5CC823E6-FA97-4256-8B1D-9DD51BCC3DE7}" presName="rootText" presStyleLbl="node4" presStyleIdx="2" presStyleCnt="6">
        <dgm:presLayoutVars>
          <dgm:chPref val="3"/>
        </dgm:presLayoutVars>
      </dgm:prSet>
      <dgm:spPr/>
    </dgm:pt>
    <dgm:pt modelId="{8B6FBBFC-1104-407E-802D-457C9E75FE9A}" type="pres">
      <dgm:prSet presAssocID="{5CC823E6-FA97-4256-8B1D-9DD51BCC3DE7}" presName="rootConnector" presStyleLbl="node4" presStyleIdx="2" presStyleCnt="6"/>
      <dgm:spPr/>
    </dgm:pt>
    <dgm:pt modelId="{C5E5A505-C24D-4E9C-A332-C484D53A0821}" type="pres">
      <dgm:prSet presAssocID="{5CC823E6-FA97-4256-8B1D-9DD51BCC3DE7}" presName="hierChild4" presStyleCnt="0"/>
      <dgm:spPr/>
    </dgm:pt>
    <dgm:pt modelId="{96A7EFAF-034F-4379-A87E-0AB12D6C29E3}" type="pres">
      <dgm:prSet presAssocID="{5CC823E6-FA97-4256-8B1D-9DD51BCC3DE7}" presName="hierChild5" presStyleCnt="0"/>
      <dgm:spPr/>
    </dgm:pt>
    <dgm:pt modelId="{A9BAF714-218B-43F0-B345-9A034F2A5030}" type="pres">
      <dgm:prSet presAssocID="{845A6B0F-CDC5-47B2-84CC-33409D91C5FD}" presName="hierChild5" presStyleCnt="0"/>
      <dgm:spPr/>
    </dgm:pt>
    <dgm:pt modelId="{81FB0991-EDAC-4AD4-A895-FE34D4E3ADAC}" type="pres">
      <dgm:prSet presAssocID="{19F0A1DA-5FC0-4383-A02A-C810BCB62DE3}" presName="Name37" presStyleLbl="parChTrans1D3" presStyleIdx="1" presStyleCnt="4"/>
      <dgm:spPr/>
    </dgm:pt>
    <dgm:pt modelId="{B453F333-0A2F-45FE-AE88-3E677D786E90}" type="pres">
      <dgm:prSet presAssocID="{C0EBB4EB-75E7-4264-A694-ED005943B077}" presName="hierRoot2" presStyleCnt="0">
        <dgm:presLayoutVars>
          <dgm:hierBranch val="init"/>
        </dgm:presLayoutVars>
      </dgm:prSet>
      <dgm:spPr/>
    </dgm:pt>
    <dgm:pt modelId="{490B00BF-83C2-4E58-AEAF-114B17685376}" type="pres">
      <dgm:prSet presAssocID="{C0EBB4EB-75E7-4264-A694-ED005943B077}" presName="rootComposite" presStyleCnt="0"/>
      <dgm:spPr/>
    </dgm:pt>
    <dgm:pt modelId="{A43F4D2A-67DD-481E-A0E2-9A0C89BA0B86}" type="pres">
      <dgm:prSet presAssocID="{C0EBB4EB-75E7-4264-A694-ED005943B077}" presName="rootText" presStyleLbl="node3" presStyleIdx="1" presStyleCnt="4">
        <dgm:presLayoutVars>
          <dgm:chPref val="3"/>
        </dgm:presLayoutVars>
      </dgm:prSet>
      <dgm:spPr/>
    </dgm:pt>
    <dgm:pt modelId="{196767DE-A384-468C-92A6-B35FE237D49F}" type="pres">
      <dgm:prSet presAssocID="{C0EBB4EB-75E7-4264-A694-ED005943B077}" presName="rootConnector" presStyleLbl="node3" presStyleIdx="1" presStyleCnt="4"/>
      <dgm:spPr/>
    </dgm:pt>
    <dgm:pt modelId="{B8D1FF5C-ED8E-4DDF-B79D-14FA8866268A}" type="pres">
      <dgm:prSet presAssocID="{C0EBB4EB-75E7-4264-A694-ED005943B077}" presName="hierChild4" presStyleCnt="0"/>
      <dgm:spPr/>
    </dgm:pt>
    <dgm:pt modelId="{185E9725-F282-4F6B-B002-B59F9E3EEFB7}" type="pres">
      <dgm:prSet presAssocID="{92F8A925-E90B-4F66-9381-16A648A80946}" presName="Name37" presStyleLbl="parChTrans1D4" presStyleIdx="3" presStyleCnt="6"/>
      <dgm:spPr/>
    </dgm:pt>
    <dgm:pt modelId="{097C55DA-2D2F-464F-A990-46B46326827E}" type="pres">
      <dgm:prSet presAssocID="{75C3A8E0-B955-467F-9938-5FF55090570D}" presName="hierRoot2" presStyleCnt="0">
        <dgm:presLayoutVars>
          <dgm:hierBranch val="init"/>
        </dgm:presLayoutVars>
      </dgm:prSet>
      <dgm:spPr/>
    </dgm:pt>
    <dgm:pt modelId="{47858A28-C5BF-4F7B-A5AD-77BC84D0FFF8}" type="pres">
      <dgm:prSet presAssocID="{75C3A8E0-B955-467F-9938-5FF55090570D}" presName="rootComposite" presStyleCnt="0"/>
      <dgm:spPr/>
    </dgm:pt>
    <dgm:pt modelId="{68955627-2462-44E7-B554-A7B3A619D05A}" type="pres">
      <dgm:prSet presAssocID="{75C3A8E0-B955-467F-9938-5FF55090570D}" presName="rootText" presStyleLbl="node4" presStyleIdx="3" presStyleCnt="6">
        <dgm:presLayoutVars>
          <dgm:chPref val="3"/>
        </dgm:presLayoutVars>
      </dgm:prSet>
      <dgm:spPr/>
    </dgm:pt>
    <dgm:pt modelId="{9E7E556E-1366-4B2C-BE34-004BF0C71918}" type="pres">
      <dgm:prSet presAssocID="{75C3A8E0-B955-467F-9938-5FF55090570D}" presName="rootConnector" presStyleLbl="node4" presStyleIdx="3" presStyleCnt="6"/>
      <dgm:spPr/>
    </dgm:pt>
    <dgm:pt modelId="{7F2F720D-D7AD-4A1F-B460-D176BC7F0806}" type="pres">
      <dgm:prSet presAssocID="{75C3A8E0-B955-467F-9938-5FF55090570D}" presName="hierChild4" presStyleCnt="0"/>
      <dgm:spPr/>
    </dgm:pt>
    <dgm:pt modelId="{EA450E8C-6316-4298-AD55-2E8DE8397949}" type="pres">
      <dgm:prSet presAssocID="{75C3A8E0-B955-467F-9938-5FF55090570D}" presName="hierChild5" presStyleCnt="0"/>
      <dgm:spPr/>
    </dgm:pt>
    <dgm:pt modelId="{B471D776-392D-4739-AD5D-555017A221E5}" type="pres">
      <dgm:prSet presAssocID="{C0EBB4EB-75E7-4264-A694-ED005943B077}" presName="hierChild5" presStyleCnt="0"/>
      <dgm:spPr/>
    </dgm:pt>
    <dgm:pt modelId="{1E909460-B850-4BC3-8BCD-ED0E6F1235B6}" type="pres">
      <dgm:prSet presAssocID="{48869F97-8D19-4851-A789-0D1D8F4629DE}" presName="hierChild5" presStyleCnt="0"/>
      <dgm:spPr/>
    </dgm:pt>
    <dgm:pt modelId="{3CDAECA3-12FD-4CCA-8178-799A1E5EF663}" type="pres">
      <dgm:prSet presAssocID="{1B34B4B4-4B8B-4798-B91A-D33452A361BA}" presName="Name37" presStyleLbl="parChTrans1D2" presStyleIdx="1" presStyleCnt="2"/>
      <dgm:spPr/>
    </dgm:pt>
    <dgm:pt modelId="{23258339-5331-42AA-B620-68E17B7DC9F8}" type="pres">
      <dgm:prSet presAssocID="{387D0514-2F58-4881-9706-9A2391111FA9}" presName="hierRoot2" presStyleCnt="0">
        <dgm:presLayoutVars>
          <dgm:hierBranch val="init"/>
        </dgm:presLayoutVars>
      </dgm:prSet>
      <dgm:spPr/>
    </dgm:pt>
    <dgm:pt modelId="{D78930AF-4BE7-489A-B2E8-84F76D7A76B0}" type="pres">
      <dgm:prSet presAssocID="{387D0514-2F58-4881-9706-9A2391111FA9}" presName="rootComposite" presStyleCnt="0"/>
      <dgm:spPr/>
    </dgm:pt>
    <dgm:pt modelId="{CF324763-862B-4FD0-800F-EE1EE134AA9A}" type="pres">
      <dgm:prSet presAssocID="{387D0514-2F58-4881-9706-9A2391111FA9}" presName="rootText" presStyleLbl="node2" presStyleIdx="1" presStyleCnt="2">
        <dgm:presLayoutVars>
          <dgm:chPref val="3"/>
        </dgm:presLayoutVars>
      </dgm:prSet>
      <dgm:spPr/>
    </dgm:pt>
    <dgm:pt modelId="{04F13392-9C3B-47A1-9ABD-08447A060745}" type="pres">
      <dgm:prSet presAssocID="{387D0514-2F58-4881-9706-9A2391111FA9}" presName="rootConnector" presStyleLbl="node2" presStyleIdx="1" presStyleCnt="2"/>
      <dgm:spPr/>
    </dgm:pt>
    <dgm:pt modelId="{FF43BCE9-337A-48E3-9653-4F3D52C69040}" type="pres">
      <dgm:prSet presAssocID="{387D0514-2F58-4881-9706-9A2391111FA9}" presName="hierChild4" presStyleCnt="0"/>
      <dgm:spPr/>
    </dgm:pt>
    <dgm:pt modelId="{99854C3A-0BF6-416F-83F0-1375A87F5C43}" type="pres">
      <dgm:prSet presAssocID="{F667223D-7D86-4A2E-BC4D-0E26027D1776}" presName="Name37" presStyleLbl="parChTrans1D3" presStyleIdx="2" presStyleCnt="4"/>
      <dgm:spPr/>
    </dgm:pt>
    <dgm:pt modelId="{D607C198-68EE-418C-A138-BCA3D0FF881B}" type="pres">
      <dgm:prSet presAssocID="{D6FC73AE-7507-4C97-8430-D9CE097ED689}" presName="hierRoot2" presStyleCnt="0">
        <dgm:presLayoutVars>
          <dgm:hierBranch val="init"/>
        </dgm:presLayoutVars>
      </dgm:prSet>
      <dgm:spPr/>
    </dgm:pt>
    <dgm:pt modelId="{85D77106-ADB4-4822-8D60-39C62E0A571C}" type="pres">
      <dgm:prSet presAssocID="{D6FC73AE-7507-4C97-8430-D9CE097ED689}" presName="rootComposite" presStyleCnt="0"/>
      <dgm:spPr/>
    </dgm:pt>
    <dgm:pt modelId="{A6EB15DD-2A71-4A7B-9163-9F72950B6BD5}" type="pres">
      <dgm:prSet presAssocID="{D6FC73AE-7507-4C97-8430-D9CE097ED689}" presName="rootText" presStyleLbl="node3" presStyleIdx="2" presStyleCnt="4">
        <dgm:presLayoutVars>
          <dgm:chPref val="3"/>
        </dgm:presLayoutVars>
      </dgm:prSet>
      <dgm:spPr/>
    </dgm:pt>
    <dgm:pt modelId="{99BD0D29-C22A-430C-BEA7-EB832549F6B2}" type="pres">
      <dgm:prSet presAssocID="{D6FC73AE-7507-4C97-8430-D9CE097ED689}" presName="rootConnector" presStyleLbl="node3" presStyleIdx="2" presStyleCnt="4"/>
      <dgm:spPr/>
    </dgm:pt>
    <dgm:pt modelId="{15A936AC-BC61-4107-85EC-EBB0A730D4DB}" type="pres">
      <dgm:prSet presAssocID="{D6FC73AE-7507-4C97-8430-D9CE097ED689}" presName="hierChild4" presStyleCnt="0"/>
      <dgm:spPr/>
    </dgm:pt>
    <dgm:pt modelId="{10E39FD2-8755-450D-89BB-0AB97A17535E}" type="pres">
      <dgm:prSet presAssocID="{70BB90D9-E0DE-4415-B195-588648376C80}" presName="Name37" presStyleLbl="parChTrans1D4" presStyleIdx="4" presStyleCnt="6"/>
      <dgm:spPr/>
    </dgm:pt>
    <dgm:pt modelId="{1ECF86EB-3F87-4C41-A3BD-CBF31D5D9CC0}" type="pres">
      <dgm:prSet presAssocID="{F81BC2E7-5D25-4034-B1D8-70C83F4D4281}" presName="hierRoot2" presStyleCnt="0">
        <dgm:presLayoutVars>
          <dgm:hierBranch val="init"/>
        </dgm:presLayoutVars>
      </dgm:prSet>
      <dgm:spPr/>
    </dgm:pt>
    <dgm:pt modelId="{6FD283DE-E42C-4DDD-B2FE-784E96AF9FB8}" type="pres">
      <dgm:prSet presAssocID="{F81BC2E7-5D25-4034-B1D8-70C83F4D4281}" presName="rootComposite" presStyleCnt="0"/>
      <dgm:spPr/>
    </dgm:pt>
    <dgm:pt modelId="{E489B567-CE71-4BD9-92E6-75A00A0FD69D}" type="pres">
      <dgm:prSet presAssocID="{F81BC2E7-5D25-4034-B1D8-70C83F4D4281}" presName="rootText" presStyleLbl="node4" presStyleIdx="4" presStyleCnt="6">
        <dgm:presLayoutVars>
          <dgm:chPref val="3"/>
        </dgm:presLayoutVars>
      </dgm:prSet>
      <dgm:spPr/>
    </dgm:pt>
    <dgm:pt modelId="{8AA2B6EF-FB85-4A72-ACFC-604E84399112}" type="pres">
      <dgm:prSet presAssocID="{F81BC2E7-5D25-4034-B1D8-70C83F4D4281}" presName="rootConnector" presStyleLbl="node4" presStyleIdx="4" presStyleCnt="6"/>
      <dgm:spPr/>
    </dgm:pt>
    <dgm:pt modelId="{8D7E73E8-A0CD-487D-9460-25663E6BE1B1}" type="pres">
      <dgm:prSet presAssocID="{F81BC2E7-5D25-4034-B1D8-70C83F4D4281}" presName="hierChild4" presStyleCnt="0"/>
      <dgm:spPr/>
    </dgm:pt>
    <dgm:pt modelId="{A5324673-558E-43E7-B5F6-816EFA0C9D72}" type="pres">
      <dgm:prSet presAssocID="{F81BC2E7-5D25-4034-B1D8-70C83F4D4281}" presName="hierChild5" presStyleCnt="0"/>
      <dgm:spPr/>
    </dgm:pt>
    <dgm:pt modelId="{D1E69C9E-E3D7-42BF-8A08-D3AE402AF2A9}" type="pres">
      <dgm:prSet presAssocID="{D6FC73AE-7507-4C97-8430-D9CE097ED689}" presName="hierChild5" presStyleCnt="0"/>
      <dgm:spPr/>
    </dgm:pt>
    <dgm:pt modelId="{366F3ED0-B5F8-42FD-AE99-83A6DD57FB22}" type="pres">
      <dgm:prSet presAssocID="{FEDC3387-3A94-4B1F-932F-66D98422CE5B}" presName="Name37" presStyleLbl="parChTrans1D3" presStyleIdx="3" presStyleCnt="4"/>
      <dgm:spPr/>
    </dgm:pt>
    <dgm:pt modelId="{D8E0F066-853D-4E17-A8CF-3374007D67DE}" type="pres">
      <dgm:prSet presAssocID="{90DC11C6-65B0-4505-8FE4-C729344D80B4}" presName="hierRoot2" presStyleCnt="0">
        <dgm:presLayoutVars>
          <dgm:hierBranch val="init"/>
        </dgm:presLayoutVars>
      </dgm:prSet>
      <dgm:spPr/>
    </dgm:pt>
    <dgm:pt modelId="{057AA67F-67A8-4EB2-AAED-950DE5297192}" type="pres">
      <dgm:prSet presAssocID="{90DC11C6-65B0-4505-8FE4-C729344D80B4}" presName="rootComposite" presStyleCnt="0"/>
      <dgm:spPr/>
    </dgm:pt>
    <dgm:pt modelId="{69702374-445A-43D1-9086-14E07BFF0AFE}" type="pres">
      <dgm:prSet presAssocID="{90DC11C6-65B0-4505-8FE4-C729344D80B4}" presName="rootText" presStyleLbl="node3" presStyleIdx="3" presStyleCnt="4">
        <dgm:presLayoutVars>
          <dgm:chPref val="3"/>
        </dgm:presLayoutVars>
      </dgm:prSet>
      <dgm:spPr/>
    </dgm:pt>
    <dgm:pt modelId="{1EBDC7E8-C2C9-495C-B42B-A6FA9C221FB8}" type="pres">
      <dgm:prSet presAssocID="{90DC11C6-65B0-4505-8FE4-C729344D80B4}" presName="rootConnector" presStyleLbl="node3" presStyleIdx="3" presStyleCnt="4"/>
      <dgm:spPr/>
    </dgm:pt>
    <dgm:pt modelId="{B55C10B0-E822-4993-870B-9C89A2DD4C91}" type="pres">
      <dgm:prSet presAssocID="{90DC11C6-65B0-4505-8FE4-C729344D80B4}" presName="hierChild4" presStyleCnt="0"/>
      <dgm:spPr/>
    </dgm:pt>
    <dgm:pt modelId="{C330B264-C848-4CE2-8887-21A0EBD07F2B}" type="pres">
      <dgm:prSet presAssocID="{CE1059DA-7FE3-4072-A545-F8512C0F56D6}" presName="Name37" presStyleLbl="parChTrans1D4" presStyleIdx="5" presStyleCnt="6"/>
      <dgm:spPr/>
    </dgm:pt>
    <dgm:pt modelId="{63E59353-C196-4BAC-B2D6-E4BB6A377BDB}" type="pres">
      <dgm:prSet presAssocID="{3BECB403-CC21-4EDB-95C9-E8B06365D56D}" presName="hierRoot2" presStyleCnt="0">
        <dgm:presLayoutVars>
          <dgm:hierBranch val="init"/>
        </dgm:presLayoutVars>
      </dgm:prSet>
      <dgm:spPr/>
    </dgm:pt>
    <dgm:pt modelId="{B9C37CF6-7153-4ACB-A58D-58ACEC9C3691}" type="pres">
      <dgm:prSet presAssocID="{3BECB403-CC21-4EDB-95C9-E8B06365D56D}" presName="rootComposite" presStyleCnt="0"/>
      <dgm:spPr/>
    </dgm:pt>
    <dgm:pt modelId="{749DD17F-2B8F-4C37-A1A8-6A10427B19E6}" type="pres">
      <dgm:prSet presAssocID="{3BECB403-CC21-4EDB-95C9-E8B06365D56D}" presName="rootText" presStyleLbl="node4" presStyleIdx="5" presStyleCnt="6">
        <dgm:presLayoutVars>
          <dgm:chPref val="3"/>
        </dgm:presLayoutVars>
      </dgm:prSet>
      <dgm:spPr/>
    </dgm:pt>
    <dgm:pt modelId="{3CD70992-C579-4990-932C-C5A96D4D406D}" type="pres">
      <dgm:prSet presAssocID="{3BECB403-CC21-4EDB-95C9-E8B06365D56D}" presName="rootConnector" presStyleLbl="node4" presStyleIdx="5" presStyleCnt="6"/>
      <dgm:spPr/>
    </dgm:pt>
    <dgm:pt modelId="{A76FF0ED-E930-4F4D-8BD0-39EC958701C8}" type="pres">
      <dgm:prSet presAssocID="{3BECB403-CC21-4EDB-95C9-E8B06365D56D}" presName="hierChild4" presStyleCnt="0"/>
      <dgm:spPr/>
    </dgm:pt>
    <dgm:pt modelId="{4D811495-568B-4E90-B49C-9A08EE4478A4}" type="pres">
      <dgm:prSet presAssocID="{3BECB403-CC21-4EDB-95C9-E8B06365D56D}" presName="hierChild5" presStyleCnt="0"/>
      <dgm:spPr/>
    </dgm:pt>
    <dgm:pt modelId="{CB879B41-BE96-4641-BA29-C848D3396EE5}" type="pres">
      <dgm:prSet presAssocID="{90DC11C6-65B0-4505-8FE4-C729344D80B4}" presName="hierChild5" presStyleCnt="0"/>
      <dgm:spPr/>
    </dgm:pt>
    <dgm:pt modelId="{5F8353E2-8621-46E6-AB39-7A2B986013EC}" type="pres">
      <dgm:prSet presAssocID="{387D0514-2F58-4881-9706-9A2391111FA9}" presName="hierChild5" presStyleCnt="0"/>
      <dgm:spPr/>
    </dgm:pt>
    <dgm:pt modelId="{46F674FF-F33C-4036-9452-74E6E287A896}" type="pres">
      <dgm:prSet presAssocID="{49B395A1-E407-4D88-B08C-1654F10A8099}" presName="hierChild3" presStyleCnt="0"/>
      <dgm:spPr/>
    </dgm:pt>
  </dgm:ptLst>
  <dgm:cxnLst>
    <dgm:cxn modelId="{F8168E00-CC66-433F-A175-252CDD8C8D83}" type="presOf" srcId="{48869F97-8D19-4851-A789-0D1D8F4629DE}" destId="{12AD46CD-769B-47B4-80E6-3B53EE057CEE}" srcOrd="1" destOrd="0" presId="urn:microsoft.com/office/officeart/2005/8/layout/orgChart1"/>
    <dgm:cxn modelId="{AD8F9E01-69E0-414B-9253-08F639E89B14}" type="presOf" srcId="{C0EBB4EB-75E7-4264-A694-ED005943B077}" destId="{196767DE-A384-468C-92A6-B35FE237D49F}" srcOrd="1" destOrd="0" presId="urn:microsoft.com/office/officeart/2005/8/layout/orgChart1"/>
    <dgm:cxn modelId="{94F30803-B770-4119-833C-E4D2B573FCFA}" type="presOf" srcId="{F81BC2E7-5D25-4034-B1D8-70C83F4D4281}" destId="{E489B567-CE71-4BD9-92E6-75A00A0FD69D}" srcOrd="0" destOrd="0" presId="urn:microsoft.com/office/officeart/2005/8/layout/orgChart1"/>
    <dgm:cxn modelId="{84A45504-76C6-4882-B446-511C59FE7EAD}" type="presOf" srcId="{369080A5-12EE-4BC5-A43C-4AB4F73C50B8}" destId="{9917BF2E-B494-4C32-9348-F35EDDB69887}" srcOrd="0" destOrd="0" presId="urn:microsoft.com/office/officeart/2005/8/layout/orgChart1"/>
    <dgm:cxn modelId="{70B7C70C-4C85-4979-9138-D3A8EBC1B468}" srcId="{845A6B0F-CDC5-47B2-84CC-33409D91C5FD}" destId="{4F336580-E8CF-43A0-BFB1-E2F0C86981B9}" srcOrd="1" destOrd="0" parTransId="{9DEF361A-1F0C-4B88-995C-E24C020FA10E}" sibTransId="{1BF3D092-D6B9-4574-A1C0-B6FCB6EBFB71}"/>
    <dgm:cxn modelId="{56A0580D-E7B7-410A-9277-F18FF51AD15F}" type="presOf" srcId="{B83E85BF-868E-4E3A-B5C3-E93153865305}" destId="{A691C497-5956-41DE-A67D-20D788A83803}" srcOrd="0" destOrd="0" presId="urn:microsoft.com/office/officeart/2005/8/layout/orgChart1"/>
    <dgm:cxn modelId="{64014D0F-B720-442A-AEF2-7677E101F132}" type="presOf" srcId="{C0EBB4EB-75E7-4264-A694-ED005943B077}" destId="{A43F4D2A-67DD-481E-A0E2-9A0C89BA0B86}" srcOrd="0" destOrd="0" presId="urn:microsoft.com/office/officeart/2005/8/layout/orgChart1"/>
    <dgm:cxn modelId="{15609918-491C-488A-9E6C-49F2666E47E9}" type="presOf" srcId="{48869F97-8D19-4851-A789-0D1D8F4629DE}" destId="{702431E9-295B-40F6-9B02-FAFE06E19BB6}" srcOrd="0" destOrd="0" presId="urn:microsoft.com/office/officeart/2005/8/layout/orgChart1"/>
    <dgm:cxn modelId="{7801181B-D1CD-41AE-9F93-05424B2DAECF}" type="presOf" srcId="{1B34B4B4-4B8B-4798-B91A-D33452A361BA}" destId="{3CDAECA3-12FD-4CCA-8178-799A1E5EF663}" srcOrd="0" destOrd="0" presId="urn:microsoft.com/office/officeart/2005/8/layout/orgChart1"/>
    <dgm:cxn modelId="{3D3C8F1C-B83F-4F0E-A737-B26D6BA56AD3}" srcId="{D6FC73AE-7507-4C97-8430-D9CE097ED689}" destId="{F81BC2E7-5D25-4034-B1D8-70C83F4D4281}" srcOrd="0" destOrd="0" parTransId="{70BB90D9-E0DE-4415-B195-588648376C80}" sibTransId="{6E4E2331-88A8-4C29-8F41-1B9FAB651FF0}"/>
    <dgm:cxn modelId="{169AA11E-B7D9-4F47-8177-0051D9E5E994}" type="presOf" srcId="{5CC823E6-FA97-4256-8B1D-9DD51BCC3DE7}" destId="{8B6FBBFC-1104-407E-802D-457C9E75FE9A}" srcOrd="1" destOrd="0" presId="urn:microsoft.com/office/officeart/2005/8/layout/orgChart1"/>
    <dgm:cxn modelId="{A3999021-062A-42AE-9503-BA8100BA4CE8}" type="presOf" srcId="{4F336580-E8CF-43A0-BFB1-E2F0C86981B9}" destId="{55F1E3BA-F724-4F0D-8539-57BE941241EC}" srcOrd="1" destOrd="0" presId="urn:microsoft.com/office/officeart/2005/8/layout/orgChart1"/>
    <dgm:cxn modelId="{EA919C28-CE01-4F48-9B26-BDF80B3FF9B7}" srcId="{B83E85BF-868E-4E3A-B5C3-E93153865305}" destId="{49B395A1-E407-4D88-B08C-1654F10A8099}" srcOrd="0" destOrd="0" parTransId="{0752B022-A3FB-4A7E-87FA-DEFAF5DCDD14}" sibTransId="{6D2E6341-4B41-43D7-BFF2-6C54F1D044DB}"/>
    <dgm:cxn modelId="{C894042D-3D57-43B2-979A-98E8BF8A10A0}" srcId="{387D0514-2F58-4881-9706-9A2391111FA9}" destId="{D6FC73AE-7507-4C97-8430-D9CE097ED689}" srcOrd="0" destOrd="0" parTransId="{F667223D-7D86-4A2E-BC4D-0E26027D1776}" sibTransId="{66D0F3E1-CF1E-4733-8694-F9F89DD4045C}"/>
    <dgm:cxn modelId="{07A76730-277C-485B-9D5C-B7BC066E61FD}" type="presOf" srcId="{E3B403FE-AEFB-482C-A56D-84639FE516A3}" destId="{DEE4EA6D-A04B-4E5B-82BE-321DD844B724}" srcOrd="0" destOrd="0" presId="urn:microsoft.com/office/officeart/2005/8/layout/orgChart1"/>
    <dgm:cxn modelId="{778A8B33-6B77-4A6F-9390-2221E3ABDB08}" srcId="{49B395A1-E407-4D88-B08C-1654F10A8099}" destId="{48869F97-8D19-4851-A789-0D1D8F4629DE}" srcOrd="0" destOrd="0" parTransId="{A555C9AD-F2A6-414D-B02C-C92EF18E6C2B}" sibTransId="{90DB34E1-C7B7-4B0E-9ACA-4DC5E538522F}"/>
    <dgm:cxn modelId="{74B3B934-E6F7-489B-BE0D-02E51485C93B}" srcId="{48869F97-8D19-4851-A789-0D1D8F4629DE}" destId="{C0EBB4EB-75E7-4264-A694-ED005943B077}" srcOrd="1" destOrd="0" parTransId="{19F0A1DA-5FC0-4383-A02A-C810BCB62DE3}" sibTransId="{5F957CB2-8A83-4463-A1B4-EC4574F1FD8D}"/>
    <dgm:cxn modelId="{2E710C36-EFCF-4C61-A2A6-D9C1C332B600}" srcId="{845A6B0F-CDC5-47B2-84CC-33409D91C5FD}" destId="{E3B403FE-AEFB-482C-A56D-84639FE516A3}" srcOrd="0" destOrd="0" parTransId="{C1F2EB50-0577-4CBA-91DF-4E457CBE1F09}" sibTransId="{8AF569E1-6716-4798-94BC-CBE3F941205A}"/>
    <dgm:cxn modelId="{EDC39436-49A0-45FC-9A15-BCAC35F0F0D9}" srcId="{49B395A1-E407-4D88-B08C-1654F10A8099}" destId="{387D0514-2F58-4881-9706-9A2391111FA9}" srcOrd="1" destOrd="0" parTransId="{1B34B4B4-4B8B-4798-B91A-D33452A361BA}" sibTransId="{7C4BB78C-EF57-4F07-BB33-F2D05AFEC02F}"/>
    <dgm:cxn modelId="{A18C135F-6537-41C6-9CF7-C605A527C072}" type="presOf" srcId="{387D0514-2F58-4881-9706-9A2391111FA9}" destId="{CF324763-862B-4FD0-800F-EE1EE134AA9A}" srcOrd="0" destOrd="0" presId="urn:microsoft.com/office/officeart/2005/8/layout/orgChart1"/>
    <dgm:cxn modelId="{C9B73562-08CB-47B7-A21B-33D0047D8C23}" type="presOf" srcId="{90DC11C6-65B0-4505-8FE4-C729344D80B4}" destId="{1EBDC7E8-C2C9-495C-B42B-A6FA9C221FB8}" srcOrd="1" destOrd="0" presId="urn:microsoft.com/office/officeart/2005/8/layout/orgChart1"/>
    <dgm:cxn modelId="{26730267-3E3A-404E-9DFF-7BC574BCF2D8}" type="presOf" srcId="{845A6B0F-CDC5-47B2-84CC-33409D91C5FD}" destId="{4FFCDE04-AE9C-4416-A782-4D5909BCB91E}" srcOrd="0" destOrd="0" presId="urn:microsoft.com/office/officeart/2005/8/layout/orgChart1"/>
    <dgm:cxn modelId="{FDEC096F-D055-4D43-9A77-D6E153B17D1D}" type="presOf" srcId="{A555C9AD-F2A6-414D-B02C-C92EF18E6C2B}" destId="{39F06940-5FA2-4DFD-9D54-25D47F8F7C4E}" srcOrd="0" destOrd="0" presId="urn:microsoft.com/office/officeart/2005/8/layout/orgChart1"/>
    <dgm:cxn modelId="{F66C6750-8716-40CB-8436-0DFC429C1A38}" type="presOf" srcId="{9DEF361A-1F0C-4B88-995C-E24C020FA10E}" destId="{20CB624B-3EB7-467E-9091-C5DB9D119611}" srcOrd="0" destOrd="0" presId="urn:microsoft.com/office/officeart/2005/8/layout/orgChart1"/>
    <dgm:cxn modelId="{8F1A1474-7866-49E7-9E9D-8FB05E5261B3}" type="presOf" srcId="{387D0514-2F58-4881-9706-9A2391111FA9}" destId="{04F13392-9C3B-47A1-9ABD-08447A060745}" srcOrd="1" destOrd="0" presId="urn:microsoft.com/office/officeart/2005/8/layout/orgChart1"/>
    <dgm:cxn modelId="{13408958-8556-44A6-AF66-D3D05D54E795}" type="presOf" srcId="{75C3A8E0-B955-467F-9938-5FF55090570D}" destId="{9E7E556E-1366-4B2C-BE34-004BF0C71918}" srcOrd="1" destOrd="0" presId="urn:microsoft.com/office/officeart/2005/8/layout/orgChart1"/>
    <dgm:cxn modelId="{C88B1581-7D6E-407E-9314-A5696DE5A289}" type="presOf" srcId="{C1F2EB50-0577-4CBA-91DF-4E457CBE1F09}" destId="{C54E3B00-C139-478E-A223-DEF38DEA6C02}" srcOrd="0" destOrd="0" presId="urn:microsoft.com/office/officeart/2005/8/layout/orgChart1"/>
    <dgm:cxn modelId="{8E06EF86-C9CC-457A-A162-EA32E379265C}" type="presOf" srcId="{9F4E35CA-C65D-4FD2-BF43-3A66B968BB74}" destId="{1C28A082-6C89-4A68-A258-3DD158A4DC22}" srcOrd="0" destOrd="0" presId="urn:microsoft.com/office/officeart/2005/8/layout/orgChart1"/>
    <dgm:cxn modelId="{F01EE08C-227E-43DC-853F-E0B44699EBC8}" type="presOf" srcId="{CE1059DA-7FE3-4072-A545-F8512C0F56D6}" destId="{C330B264-C848-4CE2-8887-21A0EBD07F2B}" srcOrd="0" destOrd="0" presId="urn:microsoft.com/office/officeart/2005/8/layout/orgChart1"/>
    <dgm:cxn modelId="{ABF6868D-1C8B-4482-9E51-2EA42F8822A6}" type="presOf" srcId="{3BECB403-CC21-4EDB-95C9-E8B06365D56D}" destId="{3CD70992-C579-4990-932C-C5A96D4D406D}" srcOrd="1" destOrd="0" presId="urn:microsoft.com/office/officeart/2005/8/layout/orgChart1"/>
    <dgm:cxn modelId="{E6F38295-BED4-44BC-9AD9-49203277E87F}" type="presOf" srcId="{19F0A1DA-5FC0-4383-A02A-C810BCB62DE3}" destId="{81FB0991-EDAC-4AD4-A895-FE34D4E3ADAC}" srcOrd="0" destOrd="0" presId="urn:microsoft.com/office/officeart/2005/8/layout/orgChart1"/>
    <dgm:cxn modelId="{79795B9B-4DAE-47E8-9D8E-5859B1401615}" type="presOf" srcId="{5CC823E6-FA97-4256-8B1D-9DD51BCC3DE7}" destId="{A6978717-4ABB-422A-9D0F-32208796CE48}" srcOrd="0" destOrd="0" presId="urn:microsoft.com/office/officeart/2005/8/layout/orgChart1"/>
    <dgm:cxn modelId="{5CB9F29F-E5E4-44D9-8E4F-46DFBF437D54}" type="presOf" srcId="{845A6B0F-CDC5-47B2-84CC-33409D91C5FD}" destId="{5EEF411F-48B2-4D38-8D7B-0A4C7FD8E202}" srcOrd="1" destOrd="0" presId="urn:microsoft.com/office/officeart/2005/8/layout/orgChart1"/>
    <dgm:cxn modelId="{D21E64A2-94F3-4380-A76B-EFE9BF98B3C6}" srcId="{48869F97-8D19-4851-A789-0D1D8F4629DE}" destId="{845A6B0F-CDC5-47B2-84CC-33409D91C5FD}" srcOrd="0" destOrd="0" parTransId="{369080A5-12EE-4BC5-A43C-4AB4F73C50B8}" sibTransId="{83F497E0-E9FB-4160-BCB5-71B528447FF0}"/>
    <dgm:cxn modelId="{4BD7F2A2-0DC0-4867-8B27-6E97E1059648}" type="presOf" srcId="{F667223D-7D86-4A2E-BC4D-0E26027D1776}" destId="{99854C3A-0BF6-416F-83F0-1375A87F5C43}" srcOrd="0" destOrd="0" presId="urn:microsoft.com/office/officeart/2005/8/layout/orgChart1"/>
    <dgm:cxn modelId="{935EA0AA-3DDE-4919-848E-66C70DAD0D59}" type="presOf" srcId="{D6FC73AE-7507-4C97-8430-D9CE097ED689}" destId="{A6EB15DD-2A71-4A7B-9163-9F72950B6BD5}" srcOrd="0" destOrd="0" presId="urn:microsoft.com/office/officeart/2005/8/layout/orgChart1"/>
    <dgm:cxn modelId="{AC4680AE-0188-4B4A-BC3B-B09E24413980}" type="presOf" srcId="{49B395A1-E407-4D88-B08C-1654F10A8099}" destId="{D4AC2FAC-BDB2-4009-A2A0-278F000E614A}" srcOrd="1" destOrd="0" presId="urn:microsoft.com/office/officeart/2005/8/layout/orgChart1"/>
    <dgm:cxn modelId="{6113C1B3-9E23-496D-8F1F-AC8EDCE23A8F}" type="presOf" srcId="{F81BC2E7-5D25-4034-B1D8-70C83F4D4281}" destId="{8AA2B6EF-FB85-4A72-ACFC-604E84399112}" srcOrd="1" destOrd="0" presId="urn:microsoft.com/office/officeart/2005/8/layout/orgChart1"/>
    <dgm:cxn modelId="{71CD5AB4-18F0-424A-8BBB-AFFA71BB5827}" type="presOf" srcId="{92F8A925-E90B-4F66-9381-16A648A80946}" destId="{185E9725-F282-4F6B-B002-B59F9E3EEFB7}" srcOrd="0" destOrd="0" presId="urn:microsoft.com/office/officeart/2005/8/layout/orgChart1"/>
    <dgm:cxn modelId="{3865CCB5-6909-4510-87D9-A43C830EB7BC}" type="presOf" srcId="{3BECB403-CC21-4EDB-95C9-E8B06365D56D}" destId="{749DD17F-2B8F-4C37-A1A8-6A10427B19E6}" srcOrd="0" destOrd="0" presId="urn:microsoft.com/office/officeart/2005/8/layout/orgChart1"/>
    <dgm:cxn modelId="{FF4901BC-F887-4B06-9C2F-7245DCAC9056}" type="presOf" srcId="{4F336580-E8CF-43A0-BFB1-E2F0C86981B9}" destId="{18B3AEE0-D87F-4149-9948-7E9DFEF769F8}" srcOrd="0" destOrd="0" presId="urn:microsoft.com/office/officeart/2005/8/layout/orgChart1"/>
    <dgm:cxn modelId="{C73B50BC-13ED-4D08-B047-4C0D4AB069E8}" type="presOf" srcId="{D6FC73AE-7507-4C97-8430-D9CE097ED689}" destId="{99BD0D29-C22A-430C-BEA7-EB832549F6B2}" srcOrd="1" destOrd="0" presId="urn:microsoft.com/office/officeart/2005/8/layout/orgChart1"/>
    <dgm:cxn modelId="{DFDEFABC-B532-45BB-BBDA-E5ABBA78B837}" srcId="{C0EBB4EB-75E7-4264-A694-ED005943B077}" destId="{75C3A8E0-B955-467F-9938-5FF55090570D}" srcOrd="0" destOrd="0" parTransId="{92F8A925-E90B-4F66-9381-16A648A80946}" sibTransId="{4031C86D-0409-4D8B-B672-F341D43E9AFE}"/>
    <dgm:cxn modelId="{A1F6FABE-8765-4BE4-AC8C-23682C8CFB9D}" type="presOf" srcId="{75C3A8E0-B955-467F-9938-5FF55090570D}" destId="{68955627-2462-44E7-B554-A7B3A619D05A}" srcOrd="0" destOrd="0" presId="urn:microsoft.com/office/officeart/2005/8/layout/orgChart1"/>
    <dgm:cxn modelId="{5BDBEDC6-01E2-4214-ADED-D3E8A092AC73}" type="presOf" srcId="{E3B403FE-AEFB-482C-A56D-84639FE516A3}" destId="{72A05927-ED25-4A71-BB5E-0C445AF15C7E}" srcOrd="1" destOrd="0" presId="urn:microsoft.com/office/officeart/2005/8/layout/orgChart1"/>
    <dgm:cxn modelId="{FE7604D2-67C2-435C-9920-028EDCDF392C}" type="presOf" srcId="{49B395A1-E407-4D88-B08C-1654F10A8099}" destId="{DFBB12E4-725E-438F-B8A5-3054B64871F5}" srcOrd="0" destOrd="0" presId="urn:microsoft.com/office/officeart/2005/8/layout/orgChart1"/>
    <dgm:cxn modelId="{694672D3-F52E-49F6-971C-58F1A7552729}" srcId="{90DC11C6-65B0-4505-8FE4-C729344D80B4}" destId="{3BECB403-CC21-4EDB-95C9-E8B06365D56D}" srcOrd="0" destOrd="0" parTransId="{CE1059DA-7FE3-4072-A545-F8512C0F56D6}" sibTransId="{AC5AA0F4-B400-4379-9226-51E5E92871D1}"/>
    <dgm:cxn modelId="{70EE5DEA-C26A-4700-AC90-09A391D7C77C}" type="presOf" srcId="{70BB90D9-E0DE-4415-B195-588648376C80}" destId="{10E39FD2-8755-450D-89BB-0AB97A17535E}" srcOrd="0" destOrd="0" presId="urn:microsoft.com/office/officeart/2005/8/layout/orgChart1"/>
    <dgm:cxn modelId="{54F407EB-E437-4BFD-85F3-CE028D4D9F31}" type="presOf" srcId="{FEDC3387-3A94-4B1F-932F-66D98422CE5B}" destId="{366F3ED0-B5F8-42FD-AE99-83A6DD57FB22}" srcOrd="0" destOrd="0" presId="urn:microsoft.com/office/officeart/2005/8/layout/orgChart1"/>
    <dgm:cxn modelId="{416E5AEC-2096-47CA-8A4A-78D74A9B72C7}" srcId="{845A6B0F-CDC5-47B2-84CC-33409D91C5FD}" destId="{5CC823E6-FA97-4256-8B1D-9DD51BCC3DE7}" srcOrd="2" destOrd="0" parTransId="{9F4E35CA-C65D-4FD2-BF43-3A66B968BB74}" sibTransId="{91EB2616-D2ED-4E9D-A4E7-086F4BE29419}"/>
    <dgm:cxn modelId="{C0EB91F7-1A0C-46FD-87E9-BBA1799A7932}" type="presOf" srcId="{90DC11C6-65B0-4505-8FE4-C729344D80B4}" destId="{69702374-445A-43D1-9086-14E07BFF0AFE}" srcOrd="0" destOrd="0" presId="urn:microsoft.com/office/officeart/2005/8/layout/orgChart1"/>
    <dgm:cxn modelId="{CD034CFD-B7DC-4555-A8B2-BBE7C6DA9987}" srcId="{387D0514-2F58-4881-9706-9A2391111FA9}" destId="{90DC11C6-65B0-4505-8FE4-C729344D80B4}" srcOrd="1" destOrd="0" parTransId="{FEDC3387-3A94-4B1F-932F-66D98422CE5B}" sibTransId="{077FD822-77EC-41D3-85C4-7801C2DCB6EA}"/>
    <dgm:cxn modelId="{284088F4-534A-4A63-9393-437AF598F2BD}" type="presParOf" srcId="{A691C497-5956-41DE-A67D-20D788A83803}" destId="{C33226D3-9139-40D5-8D89-D6E781312E40}" srcOrd="0" destOrd="0" presId="urn:microsoft.com/office/officeart/2005/8/layout/orgChart1"/>
    <dgm:cxn modelId="{7AFE9FD9-0ADE-428E-8D6E-25FC05A4E792}" type="presParOf" srcId="{C33226D3-9139-40D5-8D89-D6E781312E40}" destId="{3DA5DD09-B6F2-4FF2-8E55-7388685BE732}" srcOrd="0" destOrd="0" presId="urn:microsoft.com/office/officeart/2005/8/layout/orgChart1"/>
    <dgm:cxn modelId="{4293FF3E-65D7-4D10-9FF3-ECAEF9D08112}" type="presParOf" srcId="{3DA5DD09-B6F2-4FF2-8E55-7388685BE732}" destId="{DFBB12E4-725E-438F-B8A5-3054B64871F5}" srcOrd="0" destOrd="0" presId="urn:microsoft.com/office/officeart/2005/8/layout/orgChart1"/>
    <dgm:cxn modelId="{2878B2C7-15F3-4BE9-B0C1-E1BD9921F10B}" type="presParOf" srcId="{3DA5DD09-B6F2-4FF2-8E55-7388685BE732}" destId="{D4AC2FAC-BDB2-4009-A2A0-278F000E614A}" srcOrd="1" destOrd="0" presId="urn:microsoft.com/office/officeart/2005/8/layout/orgChart1"/>
    <dgm:cxn modelId="{1FC1BE5D-932E-4CF1-A53D-DB1B0D65B7F2}" type="presParOf" srcId="{C33226D3-9139-40D5-8D89-D6E781312E40}" destId="{33A08529-C28C-4DB6-962A-5B45CD3449AD}" srcOrd="1" destOrd="0" presId="urn:microsoft.com/office/officeart/2005/8/layout/orgChart1"/>
    <dgm:cxn modelId="{9A653AB4-078A-4D01-8DE9-2C9BAB7FBA4B}" type="presParOf" srcId="{33A08529-C28C-4DB6-962A-5B45CD3449AD}" destId="{39F06940-5FA2-4DFD-9D54-25D47F8F7C4E}" srcOrd="0" destOrd="0" presId="urn:microsoft.com/office/officeart/2005/8/layout/orgChart1"/>
    <dgm:cxn modelId="{B88E7ABB-F5FA-43AC-93F4-1CEED50A4580}" type="presParOf" srcId="{33A08529-C28C-4DB6-962A-5B45CD3449AD}" destId="{E8E20EC3-C4AC-4D12-95AD-6F51318D092D}" srcOrd="1" destOrd="0" presId="urn:microsoft.com/office/officeart/2005/8/layout/orgChart1"/>
    <dgm:cxn modelId="{BD0B7B86-F6C5-4B7E-A9BD-50547DCE82E5}" type="presParOf" srcId="{E8E20EC3-C4AC-4D12-95AD-6F51318D092D}" destId="{61A50E29-F13B-4DE8-B04F-3EE493CB44A7}" srcOrd="0" destOrd="0" presId="urn:microsoft.com/office/officeart/2005/8/layout/orgChart1"/>
    <dgm:cxn modelId="{ACAF566A-7D0B-4DDC-8D5E-F8BFE78EFD42}" type="presParOf" srcId="{61A50E29-F13B-4DE8-B04F-3EE493CB44A7}" destId="{702431E9-295B-40F6-9B02-FAFE06E19BB6}" srcOrd="0" destOrd="0" presId="urn:microsoft.com/office/officeart/2005/8/layout/orgChart1"/>
    <dgm:cxn modelId="{A2CEB9A0-231D-41F2-9BF0-CE73B4907258}" type="presParOf" srcId="{61A50E29-F13B-4DE8-B04F-3EE493CB44A7}" destId="{12AD46CD-769B-47B4-80E6-3B53EE057CEE}" srcOrd="1" destOrd="0" presId="urn:microsoft.com/office/officeart/2005/8/layout/orgChart1"/>
    <dgm:cxn modelId="{44C260E0-96EC-4143-AFC9-F79B9B9EBECA}" type="presParOf" srcId="{E8E20EC3-C4AC-4D12-95AD-6F51318D092D}" destId="{144F864F-4563-4EA8-ADBE-6217D09D22AF}" srcOrd="1" destOrd="0" presId="urn:microsoft.com/office/officeart/2005/8/layout/orgChart1"/>
    <dgm:cxn modelId="{3EE400B6-FDDD-41D5-BB27-777AB3483DA9}" type="presParOf" srcId="{144F864F-4563-4EA8-ADBE-6217D09D22AF}" destId="{9917BF2E-B494-4C32-9348-F35EDDB69887}" srcOrd="0" destOrd="0" presId="urn:microsoft.com/office/officeart/2005/8/layout/orgChart1"/>
    <dgm:cxn modelId="{7F9A6C15-E981-42E2-9AAC-DBF18BA8CA70}" type="presParOf" srcId="{144F864F-4563-4EA8-ADBE-6217D09D22AF}" destId="{510F87F4-686E-43DF-80D1-A07E011FE2F6}" srcOrd="1" destOrd="0" presId="urn:microsoft.com/office/officeart/2005/8/layout/orgChart1"/>
    <dgm:cxn modelId="{F7AA2B08-B652-4508-9A31-AC75A6B1E5B2}" type="presParOf" srcId="{510F87F4-686E-43DF-80D1-A07E011FE2F6}" destId="{329AE7B7-C509-432F-9EEC-DD327D374DA8}" srcOrd="0" destOrd="0" presId="urn:microsoft.com/office/officeart/2005/8/layout/orgChart1"/>
    <dgm:cxn modelId="{349F984D-2551-4D31-8141-6F76006151AD}" type="presParOf" srcId="{329AE7B7-C509-432F-9EEC-DD327D374DA8}" destId="{4FFCDE04-AE9C-4416-A782-4D5909BCB91E}" srcOrd="0" destOrd="0" presId="urn:microsoft.com/office/officeart/2005/8/layout/orgChart1"/>
    <dgm:cxn modelId="{FCB191E0-8622-47A3-9DD0-000949229DDF}" type="presParOf" srcId="{329AE7B7-C509-432F-9EEC-DD327D374DA8}" destId="{5EEF411F-48B2-4D38-8D7B-0A4C7FD8E202}" srcOrd="1" destOrd="0" presId="urn:microsoft.com/office/officeart/2005/8/layout/orgChart1"/>
    <dgm:cxn modelId="{34F11116-C9F0-4084-9EBA-1F1391E718A7}" type="presParOf" srcId="{510F87F4-686E-43DF-80D1-A07E011FE2F6}" destId="{E1E05F86-B6EF-40D7-BE1B-1D992774CEA7}" srcOrd="1" destOrd="0" presId="urn:microsoft.com/office/officeart/2005/8/layout/orgChart1"/>
    <dgm:cxn modelId="{CF3A00D4-319B-42B6-80C2-0752A673C940}" type="presParOf" srcId="{E1E05F86-B6EF-40D7-BE1B-1D992774CEA7}" destId="{C54E3B00-C139-478E-A223-DEF38DEA6C02}" srcOrd="0" destOrd="0" presId="urn:microsoft.com/office/officeart/2005/8/layout/orgChart1"/>
    <dgm:cxn modelId="{EAB7B678-9977-4A3F-A0FD-D8EFC9E5C6AF}" type="presParOf" srcId="{E1E05F86-B6EF-40D7-BE1B-1D992774CEA7}" destId="{940EAF8C-09E5-4F47-9ED4-281454D57D6A}" srcOrd="1" destOrd="0" presId="urn:microsoft.com/office/officeart/2005/8/layout/orgChart1"/>
    <dgm:cxn modelId="{C6AFD4C7-F5F2-4C7C-997B-913BB4D1146C}" type="presParOf" srcId="{940EAF8C-09E5-4F47-9ED4-281454D57D6A}" destId="{F65A9203-323B-4F5C-8B34-39840F615C94}" srcOrd="0" destOrd="0" presId="urn:microsoft.com/office/officeart/2005/8/layout/orgChart1"/>
    <dgm:cxn modelId="{7698B20E-2FB9-42B1-AF1D-59BD141B6E80}" type="presParOf" srcId="{F65A9203-323B-4F5C-8B34-39840F615C94}" destId="{DEE4EA6D-A04B-4E5B-82BE-321DD844B724}" srcOrd="0" destOrd="0" presId="urn:microsoft.com/office/officeart/2005/8/layout/orgChart1"/>
    <dgm:cxn modelId="{CCE2551E-1E14-4915-B4F8-557FE7DA0625}" type="presParOf" srcId="{F65A9203-323B-4F5C-8B34-39840F615C94}" destId="{72A05927-ED25-4A71-BB5E-0C445AF15C7E}" srcOrd="1" destOrd="0" presId="urn:microsoft.com/office/officeart/2005/8/layout/orgChart1"/>
    <dgm:cxn modelId="{3A93C975-8445-4A57-B8D7-A94F0B309848}" type="presParOf" srcId="{940EAF8C-09E5-4F47-9ED4-281454D57D6A}" destId="{BAF1CFB3-90A3-4357-AAC1-0FF8B8C96E40}" srcOrd="1" destOrd="0" presId="urn:microsoft.com/office/officeart/2005/8/layout/orgChart1"/>
    <dgm:cxn modelId="{9C1AB98D-F99A-48D9-B93C-B6D444AC898F}" type="presParOf" srcId="{940EAF8C-09E5-4F47-9ED4-281454D57D6A}" destId="{38259D3B-72A2-4C74-AABD-1878A4D6F98A}" srcOrd="2" destOrd="0" presId="urn:microsoft.com/office/officeart/2005/8/layout/orgChart1"/>
    <dgm:cxn modelId="{F938D119-BFD7-402E-B55A-9299F435EAC3}" type="presParOf" srcId="{E1E05F86-B6EF-40D7-BE1B-1D992774CEA7}" destId="{20CB624B-3EB7-467E-9091-C5DB9D119611}" srcOrd="2" destOrd="0" presId="urn:microsoft.com/office/officeart/2005/8/layout/orgChart1"/>
    <dgm:cxn modelId="{A8F89970-61BE-4D02-87F1-CC446D3271CE}" type="presParOf" srcId="{E1E05F86-B6EF-40D7-BE1B-1D992774CEA7}" destId="{3D84B56E-6D49-444B-97C3-C84CCBE117DB}" srcOrd="3" destOrd="0" presId="urn:microsoft.com/office/officeart/2005/8/layout/orgChart1"/>
    <dgm:cxn modelId="{1179AA08-9425-40CB-B87D-1BA9C011FC5F}" type="presParOf" srcId="{3D84B56E-6D49-444B-97C3-C84CCBE117DB}" destId="{8E673FC6-CC80-4EB1-A785-D25EAE294428}" srcOrd="0" destOrd="0" presId="urn:microsoft.com/office/officeart/2005/8/layout/orgChart1"/>
    <dgm:cxn modelId="{746242EC-0CC8-4ADD-AF2A-DEA110715189}" type="presParOf" srcId="{8E673FC6-CC80-4EB1-A785-D25EAE294428}" destId="{18B3AEE0-D87F-4149-9948-7E9DFEF769F8}" srcOrd="0" destOrd="0" presId="urn:microsoft.com/office/officeart/2005/8/layout/orgChart1"/>
    <dgm:cxn modelId="{D0E6410E-03C1-4EC7-A545-451AA9A27EC2}" type="presParOf" srcId="{8E673FC6-CC80-4EB1-A785-D25EAE294428}" destId="{55F1E3BA-F724-4F0D-8539-57BE941241EC}" srcOrd="1" destOrd="0" presId="urn:microsoft.com/office/officeart/2005/8/layout/orgChart1"/>
    <dgm:cxn modelId="{A191642D-C8AA-4498-A74F-527DA44A364A}" type="presParOf" srcId="{3D84B56E-6D49-444B-97C3-C84CCBE117DB}" destId="{6FE27309-D602-4342-8806-E029D43C1126}" srcOrd="1" destOrd="0" presId="urn:microsoft.com/office/officeart/2005/8/layout/orgChart1"/>
    <dgm:cxn modelId="{F368447B-D885-4205-899B-E65F8FDFE4FB}" type="presParOf" srcId="{3D84B56E-6D49-444B-97C3-C84CCBE117DB}" destId="{4D467F6A-9C17-4CAE-92D7-B4F4EC25E57B}" srcOrd="2" destOrd="0" presId="urn:microsoft.com/office/officeart/2005/8/layout/orgChart1"/>
    <dgm:cxn modelId="{D9617047-07DC-4AC2-A54B-5B79DB7BA351}" type="presParOf" srcId="{E1E05F86-B6EF-40D7-BE1B-1D992774CEA7}" destId="{1C28A082-6C89-4A68-A258-3DD158A4DC22}" srcOrd="4" destOrd="0" presId="urn:microsoft.com/office/officeart/2005/8/layout/orgChart1"/>
    <dgm:cxn modelId="{770B03C5-DC2E-4795-BF80-2BB7A0C5A956}" type="presParOf" srcId="{E1E05F86-B6EF-40D7-BE1B-1D992774CEA7}" destId="{978D55CA-96EF-4B6C-A7CA-373696F03B55}" srcOrd="5" destOrd="0" presId="urn:microsoft.com/office/officeart/2005/8/layout/orgChart1"/>
    <dgm:cxn modelId="{A7681C14-68C5-49B4-A28E-4C625089ED29}" type="presParOf" srcId="{978D55CA-96EF-4B6C-A7CA-373696F03B55}" destId="{885FA621-58E4-40EF-821D-6295E00BC6EB}" srcOrd="0" destOrd="0" presId="urn:microsoft.com/office/officeart/2005/8/layout/orgChart1"/>
    <dgm:cxn modelId="{117BAC6A-BB45-4C08-B0A5-DF2B52FDF6C6}" type="presParOf" srcId="{885FA621-58E4-40EF-821D-6295E00BC6EB}" destId="{A6978717-4ABB-422A-9D0F-32208796CE48}" srcOrd="0" destOrd="0" presId="urn:microsoft.com/office/officeart/2005/8/layout/orgChart1"/>
    <dgm:cxn modelId="{B5FA1744-CC31-45B4-8975-9E1B7B0174E2}" type="presParOf" srcId="{885FA621-58E4-40EF-821D-6295E00BC6EB}" destId="{8B6FBBFC-1104-407E-802D-457C9E75FE9A}" srcOrd="1" destOrd="0" presId="urn:microsoft.com/office/officeart/2005/8/layout/orgChart1"/>
    <dgm:cxn modelId="{6C6C246B-245C-48FA-A345-E53EB54CC44F}" type="presParOf" srcId="{978D55CA-96EF-4B6C-A7CA-373696F03B55}" destId="{C5E5A505-C24D-4E9C-A332-C484D53A0821}" srcOrd="1" destOrd="0" presId="urn:microsoft.com/office/officeart/2005/8/layout/orgChart1"/>
    <dgm:cxn modelId="{113448F4-5B35-4B6B-8781-97D027AFB121}" type="presParOf" srcId="{978D55CA-96EF-4B6C-A7CA-373696F03B55}" destId="{96A7EFAF-034F-4379-A87E-0AB12D6C29E3}" srcOrd="2" destOrd="0" presId="urn:microsoft.com/office/officeart/2005/8/layout/orgChart1"/>
    <dgm:cxn modelId="{8CB5CBD1-9E0E-4B17-B881-9E7E759A5675}" type="presParOf" srcId="{510F87F4-686E-43DF-80D1-A07E011FE2F6}" destId="{A9BAF714-218B-43F0-B345-9A034F2A5030}" srcOrd="2" destOrd="0" presId="urn:microsoft.com/office/officeart/2005/8/layout/orgChart1"/>
    <dgm:cxn modelId="{69EC2E8F-34B1-442D-90BA-D56F82C00872}" type="presParOf" srcId="{144F864F-4563-4EA8-ADBE-6217D09D22AF}" destId="{81FB0991-EDAC-4AD4-A895-FE34D4E3ADAC}" srcOrd="2" destOrd="0" presId="urn:microsoft.com/office/officeart/2005/8/layout/orgChart1"/>
    <dgm:cxn modelId="{16E28A89-7DA6-465F-91C5-C6DF9A77AE30}" type="presParOf" srcId="{144F864F-4563-4EA8-ADBE-6217D09D22AF}" destId="{B453F333-0A2F-45FE-AE88-3E677D786E90}" srcOrd="3" destOrd="0" presId="urn:microsoft.com/office/officeart/2005/8/layout/orgChart1"/>
    <dgm:cxn modelId="{446C4AAC-94F0-4D40-BD30-3E19DD321EB1}" type="presParOf" srcId="{B453F333-0A2F-45FE-AE88-3E677D786E90}" destId="{490B00BF-83C2-4E58-AEAF-114B17685376}" srcOrd="0" destOrd="0" presId="urn:microsoft.com/office/officeart/2005/8/layout/orgChart1"/>
    <dgm:cxn modelId="{BA4E45F4-FE03-4B4C-A119-255B266821C6}" type="presParOf" srcId="{490B00BF-83C2-4E58-AEAF-114B17685376}" destId="{A43F4D2A-67DD-481E-A0E2-9A0C89BA0B86}" srcOrd="0" destOrd="0" presId="urn:microsoft.com/office/officeart/2005/8/layout/orgChart1"/>
    <dgm:cxn modelId="{957178DA-5091-4E04-A135-480B6331BA79}" type="presParOf" srcId="{490B00BF-83C2-4E58-AEAF-114B17685376}" destId="{196767DE-A384-468C-92A6-B35FE237D49F}" srcOrd="1" destOrd="0" presId="urn:microsoft.com/office/officeart/2005/8/layout/orgChart1"/>
    <dgm:cxn modelId="{CFEC8C7E-D5CC-4993-824A-8801BAC5BD6C}" type="presParOf" srcId="{B453F333-0A2F-45FE-AE88-3E677D786E90}" destId="{B8D1FF5C-ED8E-4DDF-B79D-14FA8866268A}" srcOrd="1" destOrd="0" presId="urn:microsoft.com/office/officeart/2005/8/layout/orgChart1"/>
    <dgm:cxn modelId="{80BDCB87-82B8-4075-B00B-9A1C837F28A4}" type="presParOf" srcId="{B8D1FF5C-ED8E-4DDF-B79D-14FA8866268A}" destId="{185E9725-F282-4F6B-B002-B59F9E3EEFB7}" srcOrd="0" destOrd="0" presId="urn:microsoft.com/office/officeart/2005/8/layout/orgChart1"/>
    <dgm:cxn modelId="{CBF09622-370C-45CE-BD03-AF250B79250A}" type="presParOf" srcId="{B8D1FF5C-ED8E-4DDF-B79D-14FA8866268A}" destId="{097C55DA-2D2F-464F-A990-46B46326827E}" srcOrd="1" destOrd="0" presId="urn:microsoft.com/office/officeart/2005/8/layout/orgChart1"/>
    <dgm:cxn modelId="{558532E2-D583-4CF4-8B2C-67B85BC323FF}" type="presParOf" srcId="{097C55DA-2D2F-464F-A990-46B46326827E}" destId="{47858A28-C5BF-4F7B-A5AD-77BC84D0FFF8}" srcOrd="0" destOrd="0" presId="urn:microsoft.com/office/officeart/2005/8/layout/orgChart1"/>
    <dgm:cxn modelId="{F8A85038-16E2-4E03-8864-3E4538A5615A}" type="presParOf" srcId="{47858A28-C5BF-4F7B-A5AD-77BC84D0FFF8}" destId="{68955627-2462-44E7-B554-A7B3A619D05A}" srcOrd="0" destOrd="0" presId="urn:microsoft.com/office/officeart/2005/8/layout/orgChart1"/>
    <dgm:cxn modelId="{02CF23FE-1B89-4432-A7F9-343371528D8E}" type="presParOf" srcId="{47858A28-C5BF-4F7B-A5AD-77BC84D0FFF8}" destId="{9E7E556E-1366-4B2C-BE34-004BF0C71918}" srcOrd="1" destOrd="0" presId="urn:microsoft.com/office/officeart/2005/8/layout/orgChart1"/>
    <dgm:cxn modelId="{09CBFD13-D6A1-4FED-8CC6-98C0139FDAA7}" type="presParOf" srcId="{097C55DA-2D2F-464F-A990-46B46326827E}" destId="{7F2F720D-D7AD-4A1F-B460-D176BC7F0806}" srcOrd="1" destOrd="0" presId="urn:microsoft.com/office/officeart/2005/8/layout/orgChart1"/>
    <dgm:cxn modelId="{5DD622B6-D5FE-48B3-9663-B57443414166}" type="presParOf" srcId="{097C55DA-2D2F-464F-A990-46B46326827E}" destId="{EA450E8C-6316-4298-AD55-2E8DE8397949}" srcOrd="2" destOrd="0" presId="urn:microsoft.com/office/officeart/2005/8/layout/orgChart1"/>
    <dgm:cxn modelId="{6DA2080F-59EF-4490-A89E-FE857345875F}" type="presParOf" srcId="{B453F333-0A2F-45FE-AE88-3E677D786E90}" destId="{B471D776-392D-4739-AD5D-555017A221E5}" srcOrd="2" destOrd="0" presId="urn:microsoft.com/office/officeart/2005/8/layout/orgChart1"/>
    <dgm:cxn modelId="{E08BB221-132F-4692-97B3-3C87FD88D3C2}" type="presParOf" srcId="{E8E20EC3-C4AC-4D12-95AD-6F51318D092D}" destId="{1E909460-B850-4BC3-8BCD-ED0E6F1235B6}" srcOrd="2" destOrd="0" presId="urn:microsoft.com/office/officeart/2005/8/layout/orgChart1"/>
    <dgm:cxn modelId="{BAB120D1-CC71-4CC3-B02C-939442D53907}" type="presParOf" srcId="{33A08529-C28C-4DB6-962A-5B45CD3449AD}" destId="{3CDAECA3-12FD-4CCA-8178-799A1E5EF663}" srcOrd="2" destOrd="0" presId="urn:microsoft.com/office/officeart/2005/8/layout/orgChart1"/>
    <dgm:cxn modelId="{3FD7831F-52D2-42A4-A7F8-0C3B1DF4ECE5}" type="presParOf" srcId="{33A08529-C28C-4DB6-962A-5B45CD3449AD}" destId="{23258339-5331-42AA-B620-68E17B7DC9F8}" srcOrd="3" destOrd="0" presId="urn:microsoft.com/office/officeart/2005/8/layout/orgChart1"/>
    <dgm:cxn modelId="{D404B9D1-81C9-41D2-ACCA-368BD5E425D4}" type="presParOf" srcId="{23258339-5331-42AA-B620-68E17B7DC9F8}" destId="{D78930AF-4BE7-489A-B2E8-84F76D7A76B0}" srcOrd="0" destOrd="0" presId="urn:microsoft.com/office/officeart/2005/8/layout/orgChart1"/>
    <dgm:cxn modelId="{5AE65F52-47C9-4330-A038-843053A2878E}" type="presParOf" srcId="{D78930AF-4BE7-489A-B2E8-84F76D7A76B0}" destId="{CF324763-862B-4FD0-800F-EE1EE134AA9A}" srcOrd="0" destOrd="0" presId="urn:microsoft.com/office/officeart/2005/8/layout/orgChart1"/>
    <dgm:cxn modelId="{745AF2B2-2A03-48A7-9943-D10B3E2B7CE4}" type="presParOf" srcId="{D78930AF-4BE7-489A-B2E8-84F76D7A76B0}" destId="{04F13392-9C3B-47A1-9ABD-08447A060745}" srcOrd="1" destOrd="0" presId="urn:microsoft.com/office/officeart/2005/8/layout/orgChart1"/>
    <dgm:cxn modelId="{8D7384D8-0600-4BBB-98E2-D696903B5924}" type="presParOf" srcId="{23258339-5331-42AA-B620-68E17B7DC9F8}" destId="{FF43BCE9-337A-48E3-9653-4F3D52C69040}" srcOrd="1" destOrd="0" presId="urn:microsoft.com/office/officeart/2005/8/layout/orgChart1"/>
    <dgm:cxn modelId="{8BE25FFB-6FB1-49A4-8119-2E29359AC212}" type="presParOf" srcId="{FF43BCE9-337A-48E3-9653-4F3D52C69040}" destId="{99854C3A-0BF6-416F-83F0-1375A87F5C43}" srcOrd="0" destOrd="0" presId="urn:microsoft.com/office/officeart/2005/8/layout/orgChart1"/>
    <dgm:cxn modelId="{576F4C38-2499-4BC6-8D10-8FCB56B2FCAB}" type="presParOf" srcId="{FF43BCE9-337A-48E3-9653-4F3D52C69040}" destId="{D607C198-68EE-418C-A138-BCA3D0FF881B}" srcOrd="1" destOrd="0" presId="urn:microsoft.com/office/officeart/2005/8/layout/orgChart1"/>
    <dgm:cxn modelId="{6A569C59-1BC1-4381-8B57-D6B72525408F}" type="presParOf" srcId="{D607C198-68EE-418C-A138-BCA3D0FF881B}" destId="{85D77106-ADB4-4822-8D60-39C62E0A571C}" srcOrd="0" destOrd="0" presId="urn:microsoft.com/office/officeart/2005/8/layout/orgChart1"/>
    <dgm:cxn modelId="{65CA0636-E81A-494D-8A85-F928CABA02F7}" type="presParOf" srcId="{85D77106-ADB4-4822-8D60-39C62E0A571C}" destId="{A6EB15DD-2A71-4A7B-9163-9F72950B6BD5}" srcOrd="0" destOrd="0" presId="urn:microsoft.com/office/officeart/2005/8/layout/orgChart1"/>
    <dgm:cxn modelId="{13A24B3E-33E8-40D7-A377-2A58A0CF8E33}" type="presParOf" srcId="{85D77106-ADB4-4822-8D60-39C62E0A571C}" destId="{99BD0D29-C22A-430C-BEA7-EB832549F6B2}" srcOrd="1" destOrd="0" presId="urn:microsoft.com/office/officeart/2005/8/layout/orgChart1"/>
    <dgm:cxn modelId="{B09E88B1-2ABD-45AA-A95E-F73A762FA879}" type="presParOf" srcId="{D607C198-68EE-418C-A138-BCA3D0FF881B}" destId="{15A936AC-BC61-4107-85EC-EBB0A730D4DB}" srcOrd="1" destOrd="0" presId="urn:microsoft.com/office/officeart/2005/8/layout/orgChart1"/>
    <dgm:cxn modelId="{DB22E5D0-1D8A-454A-B788-A802808F216C}" type="presParOf" srcId="{15A936AC-BC61-4107-85EC-EBB0A730D4DB}" destId="{10E39FD2-8755-450D-89BB-0AB97A17535E}" srcOrd="0" destOrd="0" presId="urn:microsoft.com/office/officeart/2005/8/layout/orgChart1"/>
    <dgm:cxn modelId="{4F6E2746-E571-487F-83AB-9ABF90CC89AD}" type="presParOf" srcId="{15A936AC-BC61-4107-85EC-EBB0A730D4DB}" destId="{1ECF86EB-3F87-4C41-A3BD-CBF31D5D9CC0}" srcOrd="1" destOrd="0" presId="urn:microsoft.com/office/officeart/2005/8/layout/orgChart1"/>
    <dgm:cxn modelId="{3DC4DE2F-8BD3-4758-AC4D-D09961700C80}" type="presParOf" srcId="{1ECF86EB-3F87-4C41-A3BD-CBF31D5D9CC0}" destId="{6FD283DE-E42C-4DDD-B2FE-784E96AF9FB8}" srcOrd="0" destOrd="0" presId="urn:microsoft.com/office/officeart/2005/8/layout/orgChart1"/>
    <dgm:cxn modelId="{2B30E9C4-9FE6-47F8-B84C-49F80D6872A6}" type="presParOf" srcId="{6FD283DE-E42C-4DDD-B2FE-784E96AF9FB8}" destId="{E489B567-CE71-4BD9-92E6-75A00A0FD69D}" srcOrd="0" destOrd="0" presId="urn:microsoft.com/office/officeart/2005/8/layout/orgChart1"/>
    <dgm:cxn modelId="{9505382D-4457-482E-BD5B-24C6573F2474}" type="presParOf" srcId="{6FD283DE-E42C-4DDD-B2FE-784E96AF9FB8}" destId="{8AA2B6EF-FB85-4A72-ACFC-604E84399112}" srcOrd="1" destOrd="0" presId="urn:microsoft.com/office/officeart/2005/8/layout/orgChart1"/>
    <dgm:cxn modelId="{D0972BA5-7799-4C3E-9C40-41052E6E42AD}" type="presParOf" srcId="{1ECF86EB-3F87-4C41-A3BD-CBF31D5D9CC0}" destId="{8D7E73E8-A0CD-487D-9460-25663E6BE1B1}" srcOrd="1" destOrd="0" presId="urn:microsoft.com/office/officeart/2005/8/layout/orgChart1"/>
    <dgm:cxn modelId="{EF478207-70B7-4623-AC61-92EAC1ADD885}" type="presParOf" srcId="{1ECF86EB-3F87-4C41-A3BD-CBF31D5D9CC0}" destId="{A5324673-558E-43E7-B5F6-816EFA0C9D72}" srcOrd="2" destOrd="0" presId="urn:microsoft.com/office/officeart/2005/8/layout/orgChart1"/>
    <dgm:cxn modelId="{18ED46FF-5900-4BC4-9451-B1D3DF7B1946}" type="presParOf" srcId="{D607C198-68EE-418C-A138-BCA3D0FF881B}" destId="{D1E69C9E-E3D7-42BF-8A08-D3AE402AF2A9}" srcOrd="2" destOrd="0" presId="urn:microsoft.com/office/officeart/2005/8/layout/orgChart1"/>
    <dgm:cxn modelId="{05B5F5B1-5C8F-4088-9EB3-3B6ED007AF0B}" type="presParOf" srcId="{FF43BCE9-337A-48E3-9653-4F3D52C69040}" destId="{366F3ED0-B5F8-42FD-AE99-83A6DD57FB22}" srcOrd="2" destOrd="0" presId="urn:microsoft.com/office/officeart/2005/8/layout/orgChart1"/>
    <dgm:cxn modelId="{83DC7A78-D802-410E-8294-A70EB0C8D73C}" type="presParOf" srcId="{FF43BCE9-337A-48E3-9653-4F3D52C69040}" destId="{D8E0F066-853D-4E17-A8CF-3374007D67DE}" srcOrd="3" destOrd="0" presId="urn:microsoft.com/office/officeart/2005/8/layout/orgChart1"/>
    <dgm:cxn modelId="{4267184F-A66E-49BB-B8E8-4F1C67360E07}" type="presParOf" srcId="{D8E0F066-853D-4E17-A8CF-3374007D67DE}" destId="{057AA67F-67A8-4EB2-AAED-950DE5297192}" srcOrd="0" destOrd="0" presId="urn:microsoft.com/office/officeart/2005/8/layout/orgChart1"/>
    <dgm:cxn modelId="{7465B75F-9917-4660-8E97-3FC3E2B2B056}" type="presParOf" srcId="{057AA67F-67A8-4EB2-AAED-950DE5297192}" destId="{69702374-445A-43D1-9086-14E07BFF0AFE}" srcOrd="0" destOrd="0" presId="urn:microsoft.com/office/officeart/2005/8/layout/orgChart1"/>
    <dgm:cxn modelId="{D3C8FBA3-C173-4238-AA8A-0349349B617D}" type="presParOf" srcId="{057AA67F-67A8-4EB2-AAED-950DE5297192}" destId="{1EBDC7E8-C2C9-495C-B42B-A6FA9C221FB8}" srcOrd="1" destOrd="0" presId="urn:microsoft.com/office/officeart/2005/8/layout/orgChart1"/>
    <dgm:cxn modelId="{CC14927C-2C52-4D53-85C5-063B58752D3F}" type="presParOf" srcId="{D8E0F066-853D-4E17-A8CF-3374007D67DE}" destId="{B55C10B0-E822-4993-870B-9C89A2DD4C91}" srcOrd="1" destOrd="0" presId="urn:microsoft.com/office/officeart/2005/8/layout/orgChart1"/>
    <dgm:cxn modelId="{1D26B849-FC05-46E6-BE51-F677CA0EA91F}" type="presParOf" srcId="{B55C10B0-E822-4993-870B-9C89A2DD4C91}" destId="{C330B264-C848-4CE2-8887-21A0EBD07F2B}" srcOrd="0" destOrd="0" presId="urn:microsoft.com/office/officeart/2005/8/layout/orgChart1"/>
    <dgm:cxn modelId="{89D88756-C14D-4428-A77E-227FCB72F9B2}" type="presParOf" srcId="{B55C10B0-E822-4993-870B-9C89A2DD4C91}" destId="{63E59353-C196-4BAC-B2D6-E4BB6A377BDB}" srcOrd="1" destOrd="0" presId="urn:microsoft.com/office/officeart/2005/8/layout/orgChart1"/>
    <dgm:cxn modelId="{02BD7A10-F1C5-4C69-A59F-2DEE7621A3C1}" type="presParOf" srcId="{63E59353-C196-4BAC-B2D6-E4BB6A377BDB}" destId="{B9C37CF6-7153-4ACB-A58D-58ACEC9C3691}" srcOrd="0" destOrd="0" presId="urn:microsoft.com/office/officeart/2005/8/layout/orgChart1"/>
    <dgm:cxn modelId="{70BF94E6-F390-4983-A9B3-0CECD829EEFC}" type="presParOf" srcId="{B9C37CF6-7153-4ACB-A58D-58ACEC9C3691}" destId="{749DD17F-2B8F-4C37-A1A8-6A10427B19E6}" srcOrd="0" destOrd="0" presId="urn:microsoft.com/office/officeart/2005/8/layout/orgChart1"/>
    <dgm:cxn modelId="{810018C3-7260-4B63-9D73-AE901D996EC4}" type="presParOf" srcId="{B9C37CF6-7153-4ACB-A58D-58ACEC9C3691}" destId="{3CD70992-C579-4990-932C-C5A96D4D406D}" srcOrd="1" destOrd="0" presId="urn:microsoft.com/office/officeart/2005/8/layout/orgChart1"/>
    <dgm:cxn modelId="{005CF27B-B946-4D69-800D-D10E4841E2B5}" type="presParOf" srcId="{63E59353-C196-4BAC-B2D6-E4BB6A377BDB}" destId="{A76FF0ED-E930-4F4D-8BD0-39EC958701C8}" srcOrd="1" destOrd="0" presId="urn:microsoft.com/office/officeart/2005/8/layout/orgChart1"/>
    <dgm:cxn modelId="{24F295FF-48CE-4A04-9996-9492B4A4B557}" type="presParOf" srcId="{63E59353-C196-4BAC-B2D6-E4BB6A377BDB}" destId="{4D811495-568B-4E90-B49C-9A08EE4478A4}" srcOrd="2" destOrd="0" presId="urn:microsoft.com/office/officeart/2005/8/layout/orgChart1"/>
    <dgm:cxn modelId="{8F1665FA-DB42-427C-A9D0-0462D70369C6}" type="presParOf" srcId="{D8E0F066-853D-4E17-A8CF-3374007D67DE}" destId="{CB879B41-BE96-4641-BA29-C848D3396EE5}" srcOrd="2" destOrd="0" presId="urn:microsoft.com/office/officeart/2005/8/layout/orgChart1"/>
    <dgm:cxn modelId="{912B1417-CF6F-4EBD-AB29-C686BD33503C}" type="presParOf" srcId="{23258339-5331-42AA-B620-68E17B7DC9F8}" destId="{5F8353E2-8621-46E6-AB39-7A2B986013EC}" srcOrd="2" destOrd="0" presId="urn:microsoft.com/office/officeart/2005/8/layout/orgChart1"/>
    <dgm:cxn modelId="{EE97B435-EB84-454A-B902-FF945F2DE338}" type="presParOf" srcId="{C33226D3-9139-40D5-8D89-D6E781312E40}" destId="{46F674FF-F33C-4036-9452-74E6E287A8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230D61-22F5-454D-A0DB-AD15501AF29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E9507F-2364-4703-88CD-4CDE28D5B6BA}">
      <dgm:prSet phldrT="[Text]" custT="1"/>
      <dgm:spPr/>
      <dgm:t>
        <a:bodyPr/>
        <a:lstStyle/>
        <a:p>
          <a:r>
            <a:rPr lang="en-US" sz="2000" dirty="0"/>
            <a:t>Servers</a:t>
          </a:r>
        </a:p>
      </dgm:t>
    </dgm:pt>
    <dgm:pt modelId="{0AE3D788-CC2B-4789-904A-1F0A77C3F9A4}" type="parTrans" cxnId="{CD8D113C-82A8-4C19-AA83-D4D3D381036B}">
      <dgm:prSet/>
      <dgm:spPr/>
      <dgm:t>
        <a:bodyPr/>
        <a:lstStyle/>
        <a:p>
          <a:endParaRPr lang="en-US" sz="2000"/>
        </a:p>
      </dgm:t>
    </dgm:pt>
    <dgm:pt modelId="{209F9DAA-EB25-4C82-82DD-F71D1909D2C0}" type="sibTrans" cxnId="{CD8D113C-82A8-4C19-AA83-D4D3D381036B}">
      <dgm:prSet/>
      <dgm:spPr/>
      <dgm:t>
        <a:bodyPr/>
        <a:lstStyle/>
        <a:p>
          <a:endParaRPr lang="en-US" sz="2000"/>
        </a:p>
      </dgm:t>
    </dgm:pt>
    <dgm:pt modelId="{09475D7D-2108-468E-87B8-8A304417B8AD}">
      <dgm:prSet phldrT="[Text]" custT="1"/>
      <dgm:spPr/>
      <dgm:t>
        <a:bodyPr/>
        <a:lstStyle/>
        <a:p>
          <a:r>
            <a:rPr lang="en-US" sz="2000" dirty="0"/>
            <a:t>Web servers</a:t>
          </a:r>
        </a:p>
      </dgm:t>
    </dgm:pt>
    <dgm:pt modelId="{8342A7C7-4FC1-4677-88D8-E74E642A5B69}" type="parTrans" cxnId="{D5154BB7-7834-4579-9F1E-F3D0743E8E0F}">
      <dgm:prSet/>
      <dgm:spPr/>
      <dgm:t>
        <a:bodyPr/>
        <a:lstStyle/>
        <a:p>
          <a:endParaRPr lang="en-US" sz="2000"/>
        </a:p>
      </dgm:t>
    </dgm:pt>
    <dgm:pt modelId="{E9CAC792-8357-438B-8F91-526EAAA921C5}" type="sibTrans" cxnId="{D5154BB7-7834-4579-9F1E-F3D0743E8E0F}">
      <dgm:prSet/>
      <dgm:spPr/>
      <dgm:t>
        <a:bodyPr/>
        <a:lstStyle/>
        <a:p>
          <a:endParaRPr lang="en-US" sz="2000"/>
        </a:p>
      </dgm:t>
    </dgm:pt>
    <dgm:pt modelId="{D4EEC4FF-3EAC-4E6B-809C-7E528C2745AC}">
      <dgm:prSet phldrT="[Text]" custT="1"/>
      <dgm:spPr/>
      <dgm:t>
        <a:bodyPr/>
        <a:lstStyle/>
        <a:p>
          <a:r>
            <a:rPr lang="en-US" sz="2000" dirty="0" err="1"/>
            <a:t>AppServers</a:t>
          </a:r>
          <a:endParaRPr lang="en-US" sz="2000" dirty="0"/>
        </a:p>
      </dgm:t>
    </dgm:pt>
    <dgm:pt modelId="{EDD02BFF-29A9-4CA7-91A9-F0BEEF5DF81E}" type="parTrans" cxnId="{9276FEBD-1C67-472C-B19A-E0A4A7DD18CA}">
      <dgm:prSet/>
      <dgm:spPr/>
      <dgm:t>
        <a:bodyPr/>
        <a:lstStyle/>
        <a:p>
          <a:endParaRPr lang="en-US" sz="2000"/>
        </a:p>
      </dgm:t>
    </dgm:pt>
    <dgm:pt modelId="{46AA7188-52BB-46C1-AE2C-51431E1F3544}" type="sibTrans" cxnId="{9276FEBD-1C67-472C-B19A-E0A4A7DD18CA}">
      <dgm:prSet/>
      <dgm:spPr/>
      <dgm:t>
        <a:bodyPr/>
        <a:lstStyle/>
        <a:p>
          <a:endParaRPr lang="en-US" sz="2000"/>
        </a:p>
      </dgm:t>
    </dgm:pt>
    <dgm:pt modelId="{8D45C53A-194A-458B-A2E3-72936AACA131}">
      <dgm:prSet phldrT="[Text]" custT="1"/>
      <dgm:spPr/>
      <dgm:t>
        <a:bodyPr/>
        <a:lstStyle/>
        <a:p>
          <a:r>
            <a:rPr lang="en-US" sz="2000" dirty="0"/>
            <a:t>DB</a:t>
          </a:r>
        </a:p>
      </dgm:t>
    </dgm:pt>
    <dgm:pt modelId="{8F86EB98-1B0F-4BD9-8BC3-18D11BB4FA90}" type="parTrans" cxnId="{DB92E740-FBD4-42D5-9E3F-DE653286F02B}">
      <dgm:prSet/>
      <dgm:spPr/>
      <dgm:t>
        <a:bodyPr/>
        <a:lstStyle/>
        <a:p>
          <a:endParaRPr lang="en-US" sz="2000"/>
        </a:p>
      </dgm:t>
    </dgm:pt>
    <dgm:pt modelId="{00EE1EF3-FAFA-457D-AFC6-DED8DCDB6033}" type="sibTrans" cxnId="{DB92E740-FBD4-42D5-9E3F-DE653286F02B}">
      <dgm:prSet/>
      <dgm:spPr/>
      <dgm:t>
        <a:bodyPr/>
        <a:lstStyle/>
        <a:p>
          <a:endParaRPr lang="en-US" sz="2000"/>
        </a:p>
      </dgm:t>
    </dgm:pt>
    <dgm:pt modelId="{6E9F172D-AA23-48A8-8BDC-2B718B37BE10}">
      <dgm:prSet phldrT="[Text]" custT="1"/>
      <dgm:spPr/>
      <dgm:t>
        <a:bodyPr/>
        <a:lstStyle/>
        <a:p>
          <a:r>
            <a:rPr lang="en-US" sz="2000" dirty="0"/>
            <a:t>Tasks – Install</a:t>
          </a:r>
        </a:p>
      </dgm:t>
    </dgm:pt>
    <dgm:pt modelId="{2E0C1272-0B8F-46A2-9A43-064B5DBFA3AF}" type="parTrans" cxnId="{9E01EF70-0678-474A-9A10-5604E120DE83}">
      <dgm:prSet/>
      <dgm:spPr/>
      <dgm:t>
        <a:bodyPr/>
        <a:lstStyle/>
        <a:p>
          <a:endParaRPr lang="en-US" sz="2000"/>
        </a:p>
      </dgm:t>
    </dgm:pt>
    <dgm:pt modelId="{AA383B69-7393-4FE6-A5D0-3A0BFC200E64}" type="sibTrans" cxnId="{9E01EF70-0678-474A-9A10-5604E120DE83}">
      <dgm:prSet/>
      <dgm:spPr/>
      <dgm:t>
        <a:bodyPr/>
        <a:lstStyle/>
        <a:p>
          <a:endParaRPr lang="en-US" sz="2000"/>
        </a:p>
      </dgm:t>
    </dgm:pt>
    <dgm:pt modelId="{EACDA58A-F03A-4AA0-BF27-952C34F28F6F}">
      <dgm:prSet phldrT="[Text]" custT="1"/>
      <dgm:spPr/>
      <dgm:t>
        <a:bodyPr/>
        <a:lstStyle/>
        <a:p>
          <a:r>
            <a:rPr lang="en-US" sz="2000" dirty="0"/>
            <a:t>Tasks - Configure</a:t>
          </a:r>
        </a:p>
      </dgm:t>
    </dgm:pt>
    <dgm:pt modelId="{B2E57606-371C-440A-B95D-F6A1B7736C0E}" type="parTrans" cxnId="{DF766B41-4D57-436B-976E-67CC2A16F2D7}">
      <dgm:prSet/>
      <dgm:spPr/>
      <dgm:t>
        <a:bodyPr/>
        <a:lstStyle/>
        <a:p>
          <a:endParaRPr lang="en-US" sz="2000"/>
        </a:p>
      </dgm:t>
    </dgm:pt>
    <dgm:pt modelId="{FA4A499E-FA3C-4934-BE1D-454188DD79CB}" type="sibTrans" cxnId="{DF766B41-4D57-436B-976E-67CC2A16F2D7}">
      <dgm:prSet/>
      <dgm:spPr/>
      <dgm:t>
        <a:bodyPr/>
        <a:lstStyle/>
        <a:p>
          <a:endParaRPr lang="en-US" sz="2000"/>
        </a:p>
      </dgm:t>
    </dgm:pt>
    <dgm:pt modelId="{5C12C980-2BB2-44DB-AC88-D49A8558E9A1}">
      <dgm:prSet phldrT="[Text]" custT="1"/>
      <dgm:spPr/>
      <dgm:t>
        <a:bodyPr/>
        <a:lstStyle/>
        <a:p>
          <a:r>
            <a:rPr lang="en-US" sz="2000" dirty="0"/>
            <a:t>Tasks - Start</a:t>
          </a:r>
        </a:p>
      </dgm:t>
    </dgm:pt>
    <dgm:pt modelId="{DABBE7FF-FF74-42A8-8568-4400449D7D8F}" type="parTrans" cxnId="{D921FDDA-5E52-4369-8CB5-3A12420AB76E}">
      <dgm:prSet/>
      <dgm:spPr/>
      <dgm:t>
        <a:bodyPr/>
        <a:lstStyle/>
        <a:p>
          <a:endParaRPr lang="en-US" sz="2000"/>
        </a:p>
      </dgm:t>
    </dgm:pt>
    <dgm:pt modelId="{382FF5BC-1041-4BBC-9746-973DB63DCEA5}" type="sibTrans" cxnId="{D921FDDA-5E52-4369-8CB5-3A12420AB76E}">
      <dgm:prSet/>
      <dgm:spPr/>
      <dgm:t>
        <a:bodyPr/>
        <a:lstStyle/>
        <a:p>
          <a:endParaRPr lang="en-US" sz="2000"/>
        </a:p>
      </dgm:t>
    </dgm:pt>
    <dgm:pt modelId="{D1501EF7-9231-461A-B71C-90B4DA33A3C4}">
      <dgm:prSet phldrT="[Text]" custT="1"/>
      <dgm:spPr/>
      <dgm:t>
        <a:bodyPr/>
        <a:lstStyle/>
        <a:p>
          <a:r>
            <a:rPr lang="en-US" sz="2000"/>
            <a:t>Tasks – Install</a:t>
          </a:r>
          <a:endParaRPr lang="en-US" sz="2000" dirty="0"/>
        </a:p>
      </dgm:t>
    </dgm:pt>
    <dgm:pt modelId="{0CE8242C-CD8E-424E-8E86-A5C232AC20B4}" type="parTrans" cxnId="{F8003CC6-9D54-44C8-81F4-7202DDC1CDBC}">
      <dgm:prSet/>
      <dgm:spPr/>
      <dgm:t>
        <a:bodyPr/>
        <a:lstStyle/>
        <a:p>
          <a:endParaRPr lang="en-US" sz="2000"/>
        </a:p>
      </dgm:t>
    </dgm:pt>
    <dgm:pt modelId="{9E8ADC83-92B3-44D4-9375-18FBDDF2B30C}" type="sibTrans" cxnId="{F8003CC6-9D54-44C8-81F4-7202DDC1CDBC}">
      <dgm:prSet/>
      <dgm:spPr/>
      <dgm:t>
        <a:bodyPr/>
        <a:lstStyle/>
        <a:p>
          <a:endParaRPr lang="en-US" sz="2000"/>
        </a:p>
      </dgm:t>
    </dgm:pt>
    <dgm:pt modelId="{2F10CFC8-D559-42F1-BB80-1B9C2A16B08E}">
      <dgm:prSet phldrT="[Text]" custT="1"/>
      <dgm:spPr/>
      <dgm:t>
        <a:bodyPr/>
        <a:lstStyle/>
        <a:p>
          <a:r>
            <a:rPr lang="en-US" sz="2000" dirty="0"/>
            <a:t>Tasks - Start</a:t>
          </a:r>
        </a:p>
      </dgm:t>
    </dgm:pt>
    <dgm:pt modelId="{F1FDCA3F-D19B-4EFB-A67D-04E614CC9534}" type="parTrans" cxnId="{DEA6EB8B-650E-4019-9DED-E440C6256A1F}">
      <dgm:prSet/>
      <dgm:spPr/>
      <dgm:t>
        <a:bodyPr/>
        <a:lstStyle/>
        <a:p>
          <a:endParaRPr lang="en-US" sz="2000"/>
        </a:p>
      </dgm:t>
    </dgm:pt>
    <dgm:pt modelId="{576F3CAF-AED5-4BEA-873A-58C13B45D2A2}" type="sibTrans" cxnId="{DEA6EB8B-650E-4019-9DED-E440C6256A1F}">
      <dgm:prSet/>
      <dgm:spPr/>
      <dgm:t>
        <a:bodyPr/>
        <a:lstStyle/>
        <a:p>
          <a:endParaRPr lang="en-US" sz="2000"/>
        </a:p>
      </dgm:t>
    </dgm:pt>
    <dgm:pt modelId="{D9575EEC-D578-4E92-A5E9-B7F3CB435AB8}">
      <dgm:prSet phldrT="[Text]" custT="1"/>
      <dgm:spPr/>
      <dgm:t>
        <a:bodyPr/>
        <a:lstStyle/>
        <a:p>
          <a:r>
            <a:rPr lang="en-US" sz="2000" dirty="0"/>
            <a:t>Tasks - Configure</a:t>
          </a:r>
        </a:p>
      </dgm:t>
    </dgm:pt>
    <dgm:pt modelId="{7727A19F-11B3-4601-8735-61BCF5470C44}" type="parTrans" cxnId="{FD37B731-753A-41EB-B668-4AA849ECB941}">
      <dgm:prSet/>
      <dgm:spPr/>
      <dgm:t>
        <a:bodyPr/>
        <a:lstStyle/>
        <a:p>
          <a:endParaRPr lang="en-US" sz="2000"/>
        </a:p>
      </dgm:t>
    </dgm:pt>
    <dgm:pt modelId="{05CD755C-89F0-4760-845B-E2C43482C4F9}" type="sibTrans" cxnId="{FD37B731-753A-41EB-B668-4AA849ECB941}">
      <dgm:prSet/>
      <dgm:spPr/>
      <dgm:t>
        <a:bodyPr/>
        <a:lstStyle/>
        <a:p>
          <a:endParaRPr lang="en-US" sz="2000"/>
        </a:p>
      </dgm:t>
    </dgm:pt>
    <dgm:pt modelId="{C41B3AA8-B164-44F0-B950-8C759F2E548D}">
      <dgm:prSet phldrT="[Text]" custT="1"/>
      <dgm:spPr/>
      <dgm:t>
        <a:bodyPr/>
        <a:lstStyle/>
        <a:p>
          <a:r>
            <a:rPr lang="en-US" sz="2000"/>
            <a:t>Tasks – Install</a:t>
          </a:r>
          <a:endParaRPr lang="en-US" sz="2000" dirty="0"/>
        </a:p>
      </dgm:t>
    </dgm:pt>
    <dgm:pt modelId="{8CEDBB85-9798-40FD-8979-BC8F11249E66}" type="parTrans" cxnId="{48244809-86EE-47F5-9BAB-7F6E58C3F27D}">
      <dgm:prSet/>
      <dgm:spPr/>
      <dgm:t>
        <a:bodyPr/>
        <a:lstStyle/>
        <a:p>
          <a:endParaRPr lang="en-US" sz="2000"/>
        </a:p>
      </dgm:t>
    </dgm:pt>
    <dgm:pt modelId="{BFAAEE4D-7598-41E9-8D12-419EC297D710}" type="sibTrans" cxnId="{48244809-86EE-47F5-9BAB-7F6E58C3F27D}">
      <dgm:prSet/>
      <dgm:spPr/>
      <dgm:t>
        <a:bodyPr/>
        <a:lstStyle/>
        <a:p>
          <a:endParaRPr lang="en-US" sz="2000"/>
        </a:p>
      </dgm:t>
    </dgm:pt>
    <dgm:pt modelId="{AE33E99D-09FA-4DA5-9A5A-43C8D5FC398F}">
      <dgm:prSet phldrT="[Text]" custT="1"/>
      <dgm:spPr/>
      <dgm:t>
        <a:bodyPr/>
        <a:lstStyle/>
        <a:p>
          <a:r>
            <a:rPr lang="en-US" sz="2000" dirty="0"/>
            <a:t>Tasks - Start</a:t>
          </a:r>
        </a:p>
      </dgm:t>
    </dgm:pt>
    <dgm:pt modelId="{7E46590F-E46D-4C53-A544-F26DAB0844CB}" type="parTrans" cxnId="{3B2E5BF7-788D-4444-820A-A0552672F29A}">
      <dgm:prSet/>
      <dgm:spPr/>
      <dgm:t>
        <a:bodyPr/>
        <a:lstStyle/>
        <a:p>
          <a:endParaRPr lang="en-US" sz="2000"/>
        </a:p>
      </dgm:t>
    </dgm:pt>
    <dgm:pt modelId="{124A959C-5FFC-4CB5-9439-AFAC04269F48}" type="sibTrans" cxnId="{3B2E5BF7-788D-4444-820A-A0552672F29A}">
      <dgm:prSet/>
      <dgm:spPr/>
      <dgm:t>
        <a:bodyPr/>
        <a:lstStyle/>
        <a:p>
          <a:endParaRPr lang="en-US" sz="2000"/>
        </a:p>
      </dgm:t>
    </dgm:pt>
    <dgm:pt modelId="{F0F6C624-322C-49BB-A43A-4BF5EFC8BD2D}">
      <dgm:prSet phldrT="[Text]" custT="1"/>
      <dgm:spPr/>
      <dgm:t>
        <a:bodyPr/>
        <a:lstStyle/>
        <a:p>
          <a:r>
            <a:rPr lang="en-US" sz="2000" dirty="0"/>
            <a:t>Tasks - Configure</a:t>
          </a:r>
        </a:p>
      </dgm:t>
    </dgm:pt>
    <dgm:pt modelId="{E0A3F68B-26C2-4B0B-BA83-5CEE2F23C059}" type="parTrans" cxnId="{C7A3CA89-879A-4F25-8BA0-92A467AD6386}">
      <dgm:prSet/>
      <dgm:spPr/>
      <dgm:t>
        <a:bodyPr/>
        <a:lstStyle/>
        <a:p>
          <a:endParaRPr lang="en-US" sz="2000"/>
        </a:p>
      </dgm:t>
    </dgm:pt>
    <dgm:pt modelId="{5652E0F3-33B7-4F49-B289-3498601FA7F9}" type="sibTrans" cxnId="{C7A3CA89-879A-4F25-8BA0-92A467AD6386}">
      <dgm:prSet/>
      <dgm:spPr/>
      <dgm:t>
        <a:bodyPr/>
        <a:lstStyle/>
        <a:p>
          <a:endParaRPr lang="en-US" sz="2000"/>
        </a:p>
      </dgm:t>
    </dgm:pt>
    <dgm:pt modelId="{3AD6CB60-4954-4315-97AA-EA8F2F33CC52}" type="pres">
      <dgm:prSet presAssocID="{24230D61-22F5-454D-A0DB-AD15501AF2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D07EC6-2F69-4C60-AB00-4A863CC093C1}" type="pres">
      <dgm:prSet presAssocID="{26E9507F-2364-4703-88CD-4CDE28D5B6BA}" presName="hierRoot1" presStyleCnt="0">
        <dgm:presLayoutVars>
          <dgm:hierBranch val="init"/>
        </dgm:presLayoutVars>
      </dgm:prSet>
      <dgm:spPr/>
    </dgm:pt>
    <dgm:pt modelId="{B0DE9453-4A94-4728-B950-0FCF767E7D5D}" type="pres">
      <dgm:prSet presAssocID="{26E9507F-2364-4703-88CD-4CDE28D5B6BA}" presName="rootComposite1" presStyleCnt="0"/>
      <dgm:spPr/>
    </dgm:pt>
    <dgm:pt modelId="{E7FB2D4E-A166-4433-AB6D-86DF120B2B79}" type="pres">
      <dgm:prSet presAssocID="{26E9507F-2364-4703-88CD-4CDE28D5B6BA}" presName="rootText1" presStyleLbl="node0" presStyleIdx="0" presStyleCnt="1">
        <dgm:presLayoutVars>
          <dgm:chPref val="3"/>
        </dgm:presLayoutVars>
      </dgm:prSet>
      <dgm:spPr/>
    </dgm:pt>
    <dgm:pt modelId="{BD6091DD-6191-401E-A2BE-A40A50FCA71F}" type="pres">
      <dgm:prSet presAssocID="{26E9507F-2364-4703-88CD-4CDE28D5B6BA}" presName="rootConnector1" presStyleLbl="node1" presStyleIdx="0" presStyleCnt="0"/>
      <dgm:spPr/>
    </dgm:pt>
    <dgm:pt modelId="{06C47531-1578-4769-B7E7-19EC2451013A}" type="pres">
      <dgm:prSet presAssocID="{26E9507F-2364-4703-88CD-4CDE28D5B6BA}" presName="hierChild2" presStyleCnt="0"/>
      <dgm:spPr/>
    </dgm:pt>
    <dgm:pt modelId="{15E5500E-D32C-4112-B034-4B1B791FC33C}" type="pres">
      <dgm:prSet presAssocID="{8342A7C7-4FC1-4677-88D8-E74E642A5B69}" presName="Name37" presStyleLbl="parChTrans1D2" presStyleIdx="0" presStyleCnt="3"/>
      <dgm:spPr/>
    </dgm:pt>
    <dgm:pt modelId="{D639F143-1B76-4B06-A3B7-CD00F2889B4A}" type="pres">
      <dgm:prSet presAssocID="{09475D7D-2108-468E-87B8-8A304417B8AD}" presName="hierRoot2" presStyleCnt="0">
        <dgm:presLayoutVars>
          <dgm:hierBranch val="init"/>
        </dgm:presLayoutVars>
      </dgm:prSet>
      <dgm:spPr/>
    </dgm:pt>
    <dgm:pt modelId="{1970D32A-D177-467E-81CA-08DF9E6E7EF8}" type="pres">
      <dgm:prSet presAssocID="{09475D7D-2108-468E-87B8-8A304417B8AD}" presName="rootComposite" presStyleCnt="0"/>
      <dgm:spPr/>
    </dgm:pt>
    <dgm:pt modelId="{C0313830-33C6-488B-AB29-89543543DF76}" type="pres">
      <dgm:prSet presAssocID="{09475D7D-2108-468E-87B8-8A304417B8AD}" presName="rootText" presStyleLbl="node2" presStyleIdx="0" presStyleCnt="3">
        <dgm:presLayoutVars>
          <dgm:chPref val="3"/>
        </dgm:presLayoutVars>
      </dgm:prSet>
      <dgm:spPr/>
    </dgm:pt>
    <dgm:pt modelId="{129DA32F-1046-489E-9457-8252CF9A1B49}" type="pres">
      <dgm:prSet presAssocID="{09475D7D-2108-468E-87B8-8A304417B8AD}" presName="rootConnector" presStyleLbl="node2" presStyleIdx="0" presStyleCnt="3"/>
      <dgm:spPr/>
    </dgm:pt>
    <dgm:pt modelId="{AAE6CBB3-AE42-438F-85B8-00DB6FCF3AA3}" type="pres">
      <dgm:prSet presAssocID="{09475D7D-2108-468E-87B8-8A304417B8AD}" presName="hierChild4" presStyleCnt="0"/>
      <dgm:spPr/>
    </dgm:pt>
    <dgm:pt modelId="{180D1E75-E7D3-49DC-A94D-3D609B5E8044}" type="pres">
      <dgm:prSet presAssocID="{2E0C1272-0B8F-46A2-9A43-064B5DBFA3AF}" presName="Name37" presStyleLbl="parChTrans1D3" presStyleIdx="0" presStyleCnt="9"/>
      <dgm:spPr/>
    </dgm:pt>
    <dgm:pt modelId="{17236C96-EEA4-46A2-946C-454FFAD20E36}" type="pres">
      <dgm:prSet presAssocID="{6E9F172D-AA23-48A8-8BDC-2B718B37BE10}" presName="hierRoot2" presStyleCnt="0">
        <dgm:presLayoutVars>
          <dgm:hierBranch val="init"/>
        </dgm:presLayoutVars>
      </dgm:prSet>
      <dgm:spPr/>
    </dgm:pt>
    <dgm:pt modelId="{941A556F-5764-4E1C-8540-E4EC6353002F}" type="pres">
      <dgm:prSet presAssocID="{6E9F172D-AA23-48A8-8BDC-2B718B37BE10}" presName="rootComposite" presStyleCnt="0"/>
      <dgm:spPr/>
    </dgm:pt>
    <dgm:pt modelId="{D46431CF-1554-4925-8631-89B556BFD048}" type="pres">
      <dgm:prSet presAssocID="{6E9F172D-AA23-48A8-8BDC-2B718B37BE10}" presName="rootText" presStyleLbl="node3" presStyleIdx="0" presStyleCnt="9">
        <dgm:presLayoutVars>
          <dgm:chPref val="3"/>
        </dgm:presLayoutVars>
      </dgm:prSet>
      <dgm:spPr/>
    </dgm:pt>
    <dgm:pt modelId="{0B793A40-9E78-4467-83A4-BC39EF6386B5}" type="pres">
      <dgm:prSet presAssocID="{6E9F172D-AA23-48A8-8BDC-2B718B37BE10}" presName="rootConnector" presStyleLbl="node3" presStyleIdx="0" presStyleCnt="9"/>
      <dgm:spPr/>
    </dgm:pt>
    <dgm:pt modelId="{67D9A3A5-4961-4943-A150-AC01FD319A20}" type="pres">
      <dgm:prSet presAssocID="{6E9F172D-AA23-48A8-8BDC-2B718B37BE10}" presName="hierChild4" presStyleCnt="0"/>
      <dgm:spPr/>
    </dgm:pt>
    <dgm:pt modelId="{56BA4AB4-9760-4382-9156-E2DA7978018F}" type="pres">
      <dgm:prSet presAssocID="{6E9F172D-AA23-48A8-8BDC-2B718B37BE10}" presName="hierChild5" presStyleCnt="0"/>
      <dgm:spPr/>
    </dgm:pt>
    <dgm:pt modelId="{7F809B2A-9739-4BC6-A227-E5EDD545BDFE}" type="pres">
      <dgm:prSet presAssocID="{DABBE7FF-FF74-42A8-8568-4400449D7D8F}" presName="Name37" presStyleLbl="parChTrans1D3" presStyleIdx="1" presStyleCnt="9"/>
      <dgm:spPr/>
    </dgm:pt>
    <dgm:pt modelId="{616E035A-AF55-49EB-AFD7-2F0581389DBC}" type="pres">
      <dgm:prSet presAssocID="{5C12C980-2BB2-44DB-AC88-D49A8558E9A1}" presName="hierRoot2" presStyleCnt="0">
        <dgm:presLayoutVars>
          <dgm:hierBranch val="init"/>
        </dgm:presLayoutVars>
      </dgm:prSet>
      <dgm:spPr/>
    </dgm:pt>
    <dgm:pt modelId="{6CA30DCD-4D99-48A8-ABA5-54F057531E38}" type="pres">
      <dgm:prSet presAssocID="{5C12C980-2BB2-44DB-AC88-D49A8558E9A1}" presName="rootComposite" presStyleCnt="0"/>
      <dgm:spPr/>
    </dgm:pt>
    <dgm:pt modelId="{FFD9745B-C269-4CA6-984D-4EDAE11583CC}" type="pres">
      <dgm:prSet presAssocID="{5C12C980-2BB2-44DB-AC88-D49A8558E9A1}" presName="rootText" presStyleLbl="node3" presStyleIdx="1" presStyleCnt="9">
        <dgm:presLayoutVars>
          <dgm:chPref val="3"/>
        </dgm:presLayoutVars>
      </dgm:prSet>
      <dgm:spPr/>
    </dgm:pt>
    <dgm:pt modelId="{0FE6DC95-4574-49E1-A9C9-8D4208702660}" type="pres">
      <dgm:prSet presAssocID="{5C12C980-2BB2-44DB-AC88-D49A8558E9A1}" presName="rootConnector" presStyleLbl="node3" presStyleIdx="1" presStyleCnt="9"/>
      <dgm:spPr/>
    </dgm:pt>
    <dgm:pt modelId="{94CA713A-1DE9-4349-B3E9-5F825AA65C2D}" type="pres">
      <dgm:prSet presAssocID="{5C12C980-2BB2-44DB-AC88-D49A8558E9A1}" presName="hierChild4" presStyleCnt="0"/>
      <dgm:spPr/>
    </dgm:pt>
    <dgm:pt modelId="{695817B4-C932-4140-B1BB-E42B6E637999}" type="pres">
      <dgm:prSet presAssocID="{5C12C980-2BB2-44DB-AC88-D49A8558E9A1}" presName="hierChild5" presStyleCnt="0"/>
      <dgm:spPr/>
    </dgm:pt>
    <dgm:pt modelId="{5AB7BA8A-83A8-40A3-B86E-0D85A7967588}" type="pres">
      <dgm:prSet presAssocID="{B2E57606-371C-440A-B95D-F6A1B7736C0E}" presName="Name37" presStyleLbl="parChTrans1D3" presStyleIdx="2" presStyleCnt="9"/>
      <dgm:spPr/>
    </dgm:pt>
    <dgm:pt modelId="{A9EECF04-2317-47A5-A4D7-BB91EE9330BB}" type="pres">
      <dgm:prSet presAssocID="{EACDA58A-F03A-4AA0-BF27-952C34F28F6F}" presName="hierRoot2" presStyleCnt="0">
        <dgm:presLayoutVars>
          <dgm:hierBranch val="init"/>
        </dgm:presLayoutVars>
      </dgm:prSet>
      <dgm:spPr/>
    </dgm:pt>
    <dgm:pt modelId="{211391D2-8E89-408D-8A70-5E69F707ACB1}" type="pres">
      <dgm:prSet presAssocID="{EACDA58A-F03A-4AA0-BF27-952C34F28F6F}" presName="rootComposite" presStyleCnt="0"/>
      <dgm:spPr/>
    </dgm:pt>
    <dgm:pt modelId="{ACEA93A1-8595-489F-90DB-7165700B9E98}" type="pres">
      <dgm:prSet presAssocID="{EACDA58A-F03A-4AA0-BF27-952C34F28F6F}" presName="rootText" presStyleLbl="node3" presStyleIdx="2" presStyleCnt="9">
        <dgm:presLayoutVars>
          <dgm:chPref val="3"/>
        </dgm:presLayoutVars>
      </dgm:prSet>
      <dgm:spPr/>
    </dgm:pt>
    <dgm:pt modelId="{C684C30A-29AE-4C2E-9F5F-5D0AD430A608}" type="pres">
      <dgm:prSet presAssocID="{EACDA58A-F03A-4AA0-BF27-952C34F28F6F}" presName="rootConnector" presStyleLbl="node3" presStyleIdx="2" presStyleCnt="9"/>
      <dgm:spPr/>
    </dgm:pt>
    <dgm:pt modelId="{7CB5930D-E705-4BB7-8749-8C5D4F55B5A0}" type="pres">
      <dgm:prSet presAssocID="{EACDA58A-F03A-4AA0-BF27-952C34F28F6F}" presName="hierChild4" presStyleCnt="0"/>
      <dgm:spPr/>
    </dgm:pt>
    <dgm:pt modelId="{AEFEEBC6-FA33-46DF-9C5B-D69C735A1F05}" type="pres">
      <dgm:prSet presAssocID="{EACDA58A-F03A-4AA0-BF27-952C34F28F6F}" presName="hierChild5" presStyleCnt="0"/>
      <dgm:spPr/>
    </dgm:pt>
    <dgm:pt modelId="{08C8C738-3E91-4E90-A0B5-FB0CD8E23D3E}" type="pres">
      <dgm:prSet presAssocID="{09475D7D-2108-468E-87B8-8A304417B8AD}" presName="hierChild5" presStyleCnt="0"/>
      <dgm:spPr/>
    </dgm:pt>
    <dgm:pt modelId="{479755B4-54B2-4903-B349-EADF66889FEB}" type="pres">
      <dgm:prSet presAssocID="{EDD02BFF-29A9-4CA7-91A9-F0BEEF5DF81E}" presName="Name37" presStyleLbl="parChTrans1D2" presStyleIdx="1" presStyleCnt="3"/>
      <dgm:spPr/>
    </dgm:pt>
    <dgm:pt modelId="{DDC22419-3A27-4A67-964F-EEB5846836EA}" type="pres">
      <dgm:prSet presAssocID="{D4EEC4FF-3EAC-4E6B-809C-7E528C2745AC}" presName="hierRoot2" presStyleCnt="0">
        <dgm:presLayoutVars>
          <dgm:hierBranch val="init"/>
        </dgm:presLayoutVars>
      </dgm:prSet>
      <dgm:spPr/>
    </dgm:pt>
    <dgm:pt modelId="{33EEB12F-532F-467C-916E-176C96C20DB5}" type="pres">
      <dgm:prSet presAssocID="{D4EEC4FF-3EAC-4E6B-809C-7E528C2745AC}" presName="rootComposite" presStyleCnt="0"/>
      <dgm:spPr/>
    </dgm:pt>
    <dgm:pt modelId="{452C4D82-387C-45E0-AF6C-8831508494A5}" type="pres">
      <dgm:prSet presAssocID="{D4EEC4FF-3EAC-4E6B-809C-7E528C2745AC}" presName="rootText" presStyleLbl="node2" presStyleIdx="1" presStyleCnt="3">
        <dgm:presLayoutVars>
          <dgm:chPref val="3"/>
        </dgm:presLayoutVars>
      </dgm:prSet>
      <dgm:spPr/>
    </dgm:pt>
    <dgm:pt modelId="{7CEF0044-6494-41E7-B490-D1CC75D61663}" type="pres">
      <dgm:prSet presAssocID="{D4EEC4FF-3EAC-4E6B-809C-7E528C2745AC}" presName="rootConnector" presStyleLbl="node2" presStyleIdx="1" presStyleCnt="3"/>
      <dgm:spPr/>
    </dgm:pt>
    <dgm:pt modelId="{75363EA1-45A7-40EE-817F-F00FAFEA3F3F}" type="pres">
      <dgm:prSet presAssocID="{D4EEC4FF-3EAC-4E6B-809C-7E528C2745AC}" presName="hierChild4" presStyleCnt="0"/>
      <dgm:spPr/>
    </dgm:pt>
    <dgm:pt modelId="{2ED77A57-F54D-413E-B7FD-9B08DBC4818B}" type="pres">
      <dgm:prSet presAssocID="{0CE8242C-CD8E-424E-8E86-A5C232AC20B4}" presName="Name37" presStyleLbl="parChTrans1D3" presStyleIdx="3" presStyleCnt="9"/>
      <dgm:spPr/>
    </dgm:pt>
    <dgm:pt modelId="{44A86A63-4238-4862-A5C8-3B67A28D89E5}" type="pres">
      <dgm:prSet presAssocID="{D1501EF7-9231-461A-B71C-90B4DA33A3C4}" presName="hierRoot2" presStyleCnt="0">
        <dgm:presLayoutVars>
          <dgm:hierBranch val="init"/>
        </dgm:presLayoutVars>
      </dgm:prSet>
      <dgm:spPr/>
    </dgm:pt>
    <dgm:pt modelId="{E01D34B6-28B6-41EE-88A3-21E6AB485567}" type="pres">
      <dgm:prSet presAssocID="{D1501EF7-9231-461A-B71C-90B4DA33A3C4}" presName="rootComposite" presStyleCnt="0"/>
      <dgm:spPr/>
    </dgm:pt>
    <dgm:pt modelId="{AF28A9BD-CB88-446A-B7F8-B36439FF9E52}" type="pres">
      <dgm:prSet presAssocID="{D1501EF7-9231-461A-B71C-90B4DA33A3C4}" presName="rootText" presStyleLbl="node3" presStyleIdx="3" presStyleCnt="9">
        <dgm:presLayoutVars>
          <dgm:chPref val="3"/>
        </dgm:presLayoutVars>
      </dgm:prSet>
      <dgm:spPr/>
    </dgm:pt>
    <dgm:pt modelId="{56309B7D-594C-423D-B740-479492A3D2C1}" type="pres">
      <dgm:prSet presAssocID="{D1501EF7-9231-461A-B71C-90B4DA33A3C4}" presName="rootConnector" presStyleLbl="node3" presStyleIdx="3" presStyleCnt="9"/>
      <dgm:spPr/>
    </dgm:pt>
    <dgm:pt modelId="{AE904C7A-CCC3-45BE-AB91-3C648EF36976}" type="pres">
      <dgm:prSet presAssocID="{D1501EF7-9231-461A-B71C-90B4DA33A3C4}" presName="hierChild4" presStyleCnt="0"/>
      <dgm:spPr/>
    </dgm:pt>
    <dgm:pt modelId="{F2EBB466-8D4F-47C0-92C0-7D5DFBB59C6B}" type="pres">
      <dgm:prSet presAssocID="{D1501EF7-9231-461A-B71C-90B4DA33A3C4}" presName="hierChild5" presStyleCnt="0"/>
      <dgm:spPr/>
    </dgm:pt>
    <dgm:pt modelId="{1F353237-66F7-4C22-B087-391404DC1C41}" type="pres">
      <dgm:prSet presAssocID="{F1FDCA3F-D19B-4EFB-A67D-04E614CC9534}" presName="Name37" presStyleLbl="parChTrans1D3" presStyleIdx="4" presStyleCnt="9"/>
      <dgm:spPr/>
    </dgm:pt>
    <dgm:pt modelId="{F29166E0-AB6C-4759-94F0-2CDCBD4D01BB}" type="pres">
      <dgm:prSet presAssocID="{2F10CFC8-D559-42F1-BB80-1B9C2A16B08E}" presName="hierRoot2" presStyleCnt="0">
        <dgm:presLayoutVars>
          <dgm:hierBranch val="init"/>
        </dgm:presLayoutVars>
      </dgm:prSet>
      <dgm:spPr/>
    </dgm:pt>
    <dgm:pt modelId="{117AF59B-9348-4DCC-9902-C1C70E8D6667}" type="pres">
      <dgm:prSet presAssocID="{2F10CFC8-D559-42F1-BB80-1B9C2A16B08E}" presName="rootComposite" presStyleCnt="0"/>
      <dgm:spPr/>
    </dgm:pt>
    <dgm:pt modelId="{07C23586-884A-45B3-AC2C-12DF7AE2F160}" type="pres">
      <dgm:prSet presAssocID="{2F10CFC8-D559-42F1-BB80-1B9C2A16B08E}" presName="rootText" presStyleLbl="node3" presStyleIdx="4" presStyleCnt="9">
        <dgm:presLayoutVars>
          <dgm:chPref val="3"/>
        </dgm:presLayoutVars>
      </dgm:prSet>
      <dgm:spPr/>
    </dgm:pt>
    <dgm:pt modelId="{18A9AB86-C65A-41C7-952B-97F3D11136F1}" type="pres">
      <dgm:prSet presAssocID="{2F10CFC8-D559-42F1-BB80-1B9C2A16B08E}" presName="rootConnector" presStyleLbl="node3" presStyleIdx="4" presStyleCnt="9"/>
      <dgm:spPr/>
    </dgm:pt>
    <dgm:pt modelId="{41E779C6-CDD5-4139-AF9E-47E1CD2AFE99}" type="pres">
      <dgm:prSet presAssocID="{2F10CFC8-D559-42F1-BB80-1B9C2A16B08E}" presName="hierChild4" presStyleCnt="0"/>
      <dgm:spPr/>
    </dgm:pt>
    <dgm:pt modelId="{2A05EDA2-B1AC-4B73-99D3-EE7FF8724F25}" type="pres">
      <dgm:prSet presAssocID="{2F10CFC8-D559-42F1-BB80-1B9C2A16B08E}" presName="hierChild5" presStyleCnt="0"/>
      <dgm:spPr/>
    </dgm:pt>
    <dgm:pt modelId="{F5549C54-977F-4AE4-AC08-CF2C3F00B197}" type="pres">
      <dgm:prSet presAssocID="{7727A19F-11B3-4601-8735-61BCF5470C44}" presName="Name37" presStyleLbl="parChTrans1D3" presStyleIdx="5" presStyleCnt="9"/>
      <dgm:spPr/>
    </dgm:pt>
    <dgm:pt modelId="{F93087B6-FE2B-4FF6-B6F8-F15B14F2A9D5}" type="pres">
      <dgm:prSet presAssocID="{D9575EEC-D578-4E92-A5E9-B7F3CB435AB8}" presName="hierRoot2" presStyleCnt="0">
        <dgm:presLayoutVars>
          <dgm:hierBranch val="init"/>
        </dgm:presLayoutVars>
      </dgm:prSet>
      <dgm:spPr/>
    </dgm:pt>
    <dgm:pt modelId="{64A2F90F-3DBE-481C-AB48-CDFC6F6CDC6C}" type="pres">
      <dgm:prSet presAssocID="{D9575EEC-D578-4E92-A5E9-B7F3CB435AB8}" presName="rootComposite" presStyleCnt="0"/>
      <dgm:spPr/>
    </dgm:pt>
    <dgm:pt modelId="{C69B0BB8-1C5F-49F0-954A-B965AC15BDE2}" type="pres">
      <dgm:prSet presAssocID="{D9575EEC-D578-4E92-A5E9-B7F3CB435AB8}" presName="rootText" presStyleLbl="node3" presStyleIdx="5" presStyleCnt="9">
        <dgm:presLayoutVars>
          <dgm:chPref val="3"/>
        </dgm:presLayoutVars>
      </dgm:prSet>
      <dgm:spPr/>
    </dgm:pt>
    <dgm:pt modelId="{FE263713-5F23-41D0-A3FA-EAECE242CD72}" type="pres">
      <dgm:prSet presAssocID="{D9575EEC-D578-4E92-A5E9-B7F3CB435AB8}" presName="rootConnector" presStyleLbl="node3" presStyleIdx="5" presStyleCnt="9"/>
      <dgm:spPr/>
    </dgm:pt>
    <dgm:pt modelId="{5BF8BF9C-30FA-4A00-BBA5-FDE4493BED02}" type="pres">
      <dgm:prSet presAssocID="{D9575EEC-D578-4E92-A5E9-B7F3CB435AB8}" presName="hierChild4" presStyleCnt="0"/>
      <dgm:spPr/>
    </dgm:pt>
    <dgm:pt modelId="{005A0073-1346-4371-A52D-8E47A668E12F}" type="pres">
      <dgm:prSet presAssocID="{D9575EEC-D578-4E92-A5E9-B7F3CB435AB8}" presName="hierChild5" presStyleCnt="0"/>
      <dgm:spPr/>
    </dgm:pt>
    <dgm:pt modelId="{D3057B8A-3A4B-4B6A-BF31-AC082038401F}" type="pres">
      <dgm:prSet presAssocID="{D4EEC4FF-3EAC-4E6B-809C-7E528C2745AC}" presName="hierChild5" presStyleCnt="0"/>
      <dgm:spPr/>
    </dgm:pt>
    <dgm:pt modelId="{315F32F1-77AF-4756-A9FE-5F5B97EB4AB7}" type="pres">
      <dgm:prSet presAssocID="{8F86EB98-1B0F-4BD9-8BC3-18D11BB4FA90}" presName="Name37" presStyleLbl="parChTrans1D2" presStyleIdx="2" presStyleCnt="3"/>
      <dgm:spPr/>
    </dgm:pt>
    <dgm:pt modelId="{E5F303A5-CBC5-48D0-94AD-417ECA43EA29}" type="pres">
      <dgm:prSet presAssocID="{8D45C53A-194A-458B-A2E3-72936AACA131}" presName="hierRoot2" presStyleCnt="0">
        <dgm:presLayoutVars>
          <dgm:hierBranch val="init"/>
        </dgm:presLayoutVars>
      </dgm:prSet>
      <dgm:spPr/>
    </dgm:pt>
    <dgm:pt modelId="{69BB8F9C-D76A-42AE-898C-948680AA7F0F}" type="pres">
      <dgm:prSet presAssocID="{8D45C53A-194A-458B-A2E3-72936AACA131}" presName="rootComposite" presStyleCnt="0"/>
      <dgm:spPr/>
    </dgm:pt>
    <dgm:pt modelId="{7991B85B-BFAF-4B93-AD01-5AFD60074BB4}" type="pres">
      <dgm:prSet presAssocID="{8D45C53A-194A-458B-A2E3-72936AACA131}" presName="rootText" presStyleLbl="node2" presStyleIdx="2" presStyleCnt="3">
        <dgm:presLayoutVars>
          <dgm:chPref val="3"/>
        </dgm:presLayoutVars>
      </dgm:prSet>
      <dgm:spPr/>
    </dgm:pt>
    <dgm:pt modelId="{C4B3D4C2-027A-418F-96CA-C9B36501FEC8}" type="pres">
      <dgm:prSet presAssocID="{8D45C53A-194A-458B-A2E3-72936AACA131}" presName="rootConnector" presStyleLbl="node2" presStyleIdx="2" presStyleCnt="3"/>
      <dgm:spPr/>
    </dgm:pt>
    <dgm:pt modelId="{B3D1C816-115D-4196-8CAD-0183B4A3902D}" type="pres">
      <dgm:prSet presAssocID="{8D45C53A-194A-458B-A2E3-72936AACA131}" presName="hierChild4" presStyleCnt="0"/>
      <dgm:spPr/>
    </dgm:pt>
    <dgm:pt modelId="{6BC380A9-12BA-4292-A33B-7BFF2E4D926B}" type="pres">
      <dgm:prSet presAssocID="{8CEDBB85-9798-40FD-8979-BC8F11249E66}" presName="Name37" presStyleLbl="parChTrans1D3" presStyleIdx="6" presStyleCnt="9"/>
      <dgm:spPr/>
    </dgm:pt>
    <dgm:pt modelId="{653D9030-9F95-4C8B-A5C3-D6BF60609D83}" type="pres">
      <dgm:prSet presAssocID="{C41B3AA8-B164-44F0-B950-8C759F2E548D}" presName="hierRoot2" presStyleCnt="0">
        <dgm:presLayoutVars>
          <dgm:hierBranch val="init"/>
        </dgm:presLayoutVars>
      </dgm:prSet>
      <dgm:spPr/>
    </dgm:pt>
    <dgm:pt modelId="{8B8DC6E3-994D-4C06-BA77-4F9B18CE9DF9}" type="pres">
      <dgm:prSet presAssocID="{C41B3AA8-B164-44F0-B950-8C759F2E548D}" presName="rootComposite" presStyleCnt="0"/>
      <dgm:spPr/>
    </dgm:pt>
    <dgm:pt modelId="{A96E8A55-11FA-4642-9371-C5F5B630BF5C}" type="pres">
      <dgm:prSet presAssocID="{C41B3AA8-B164-44F0-B950-8C759F2E548D}" presName="rootText" presStyleLbl="node3" presStyleIdx="6" presStyleCnt="9">
        <dgm:presLayoutVars>
          <dgm:chPref val="3"/>
        </dgm:presLayoutVars>
      </dgm:prSet>
      <dgm:spPr/>
    </dgm:pt>
    <dgm:pt modelId="{9D4C7AD0-4894-49A4-BCF3-BC88CB5E6F6B}" type="pres">
      <dgm:prSet presAssocID="{C41B3AA8-B164-44F0-B950-8C759F2E548D}" presName="rootConnector" presStyleLbl="node3" presStyleIdx="6" presStyleCnt="9"/>
      <dgm:spPr/>
    </dgm:pt>
    <dgm:pt modelId="{3F0ADA80-590E-4120-9302-1971E35E8463}" type="pres">
      <dgm:prSet presAssocID="{C41B3AA8-B164-44F0-B950-8C759F2E548D}" presName="hierChild4" presStyleCnt="0"/>
      <dgm:spPr/>
    </dgm:pt>
    <dgm:pt modelId="{93ABD72A-6418-4C9F-BF87-7FD5FE058FB7}" type="pres">
      <dgm:prSet presAssocID="{C41B3AA8-B164-44F0-B950-8C759F2E548D}" presName="hierChild5" presStyleCnt="0"/>
      <dgm:spPr/>
    </dgm:pt>
    <dgm:pt modelId="{78D39416-1361-4E4F-8BD5-507934ACDCDF}" type="pres">
      <dgm:prSet presAssocID="{7E46590F-E46D-4C53-A544-F26DAB0844CB}" presName="Name37" presStyleLbl="parChTrans1D3" presStyleIdx="7" presStyleCnt="9"/>
      <dgm:spPr/>
    </dgm:pt>
    <dgm:pt modelId="{F7590946-0FA9-46E3-93F9-8CEFF976067A}" type="pres">
      <dgm:prSet presAssocID="{AE33E99D-09FA-4DA5-9A5A-43C8D5FC398F}" presName="hierRoot2" presStyleCnt="0">
        <dgm:presLayoutVars>
          <dgm:hierBranch val="init"/>
        </dgm:presLayoutVars>
      </dgm:prSet>
      <dgm:spPr/>
    </dgm:pt>
    <dgm:pt modelId="{15B8EB8E-2DAD-4FA7-A1AB-81C61E7E74B4}" type="pres">
      <dgm:prSet presAssocID="{AE33E99D-09FA-4DA5-9A5A-43C8D5FC398F}" presName="rootComposite" presStyleCnt="0"/>
      <dgm:spPr/>
    </dgm:pt>
    <dgm:pt modelId="{A5B7F126-2E91-4B83-833E-322551050CAB}" type="pres">
      <dgm:prSet presAssocID="{AE33E99D-09FA-4DA5-9A5A-43C8D5FC398F}" presName="rootText" presStyleLbl="node3" presStyleIdx="7" presStyleCnt="9">
        <dgm:presLayoutVars>
          <dgm:chPref val="3"/>
        </dgm:presLayoutVars>
      </dgm:prSet>
      <dgm:spPr/>
    </dgm:pt>
    <dgm:pt modelId="{0844CE0B-D23C-4FFF-97A8-11AF614C56CE}" type="pres">
      <dgm:prSet presAssocID="{AE33E99D-09FA-4DA5-9A5A-43C8D5FC398F}" presName="rootConnector" presStyleLbl="node3" presStyleIdx="7" presStyleCnt="9"/>
      <dgm:spPr/>
    </dgm:pt>
    <dgm:pt modelId="{611EB009-1BEA-4F0C-BF13-11EBFF062BDE}" type="pres">
      <dgm:prSet presAssocID="{AE33E99D-09FA-4DA5-9A5A-43C8D5FC398F}" presName="hierChild4" presStyleCnt="0"/>
      <dgm:spPr/>
    </dgm:pt>
    <dgm:pt modelId="{73DA3AE9-3BAB-422C-86BD-80FE12B961C9}" type="pres">
      <dgm:prSet presAssocID="{AE33E99D-09FA-4DA5-9A5A-43C8D5FC398F}" presName="hierChild5" presStyleCnt="0"/>
      <dgm:spPr/>
    </dgm:pt>
    <dgm:pt modelId="{FFCF2910-2A6F-4055-B47E-D35CB0598363}" type="pres">
      <dgm:prSet presAssocID="{E0A3F68B-26C2-4B0B-BA83-5CEE2F23C059}" presName="Name37" presStyleLbl="parChTrans1D3" presStyleIdx="8" presStyleCnt="9"/>
      <dgm:spPr/>
    </dgm:pt>
    <dgm:pt modelId="{D523DBCA-711C-4086-AE5A-0B82A026D061}" type="pres">
      <dgm:prSet presAssocID="{F0F6C624-322C-49BB-A43A-4BF5EFC8BD2D}" presName="hierRoot2" presStyleCnt="0">
        <dgm:presLayoutVars>
          <dgm:hierBranch val="init"/>
        </dgm:presLayoutVars>
      </dgm:prSet>
      <dgm:spPr/>
    </dgm:pt>
    <dgm:pt modelId="{7FD5FD0F-BBE4-4144-B1E2-40F9F2DF586C}" type="pres">
      <dgm:prSet presAssocID="{F0F6C624-322C-49BB-A43A-4BF5EFC8BD2D}" presName="rootComposite" presStyleCnt="0"/>
      <dgm:spPr/>
    </dgm:pt>
    <dgm:pt modelId="{E80468DC-2814-49FB-BB29-46E56381A1ED}" type="pres">
      <dgm:prSet presAssocID="{F0F6C624-322C-49BB-A43A-4BF5EFC8BD2D}" presName="rootText" presStyleLbl="node3" presStyleIdx="8" presStyleCnt="9">
        <dgm:presLayoutVars>
          <dgm:chPref val="3"/>
        </dgm:presLayoutVars>
      </dgm:prSet>
      <dgm:spPr/>
    </dgm:pt>
    <dgm:pt modelId="{E06CF8EF-E2EA-4643-830C-08807EB51A97}" type="pres">
      <dgm:prSet presAssocID="{F0F6C624-322C-49BB-A43A-4BF5EFC8BD2D}" presName="rootConnector" presStyleLbl="node3" presStyleIdx="8" presStyleCnt="9"/>
      <dgm:spPr/>
    </dgm:pt>
    <dgm:pt modelId="{B899AFFF-802D-49EA-9670-807E80ADBB4D}" type="pres">
      <dgm:prSet presAssocID="{F0F6C624-322C-49BB-A43A-4BF5EFC8BD2D}" presName="hierChild4" presStyleCnt="0"/>
      <dgm:spPr/>
    </dgm:pt>
    <dgm:pt modelId="{BA0D5F37-90B6-46FA-B6A4-02DF443F34C9}" type="pres">
      <dgm:prSet presAssocID="{F0F6C624-322C-49BB-A43A-4BF5EFC8BD2D}" presName="hierChild5" presStyleCnt="0"/>
      <dgm:spPr/>
    </dgm:pt>
    <dgm:pt modelId="{119B3072-B386-4CC0-919D-FEEF3D41BD73}" type="pres">
      <dgm:prSet presAssocID="{8D45C53A-194A-458B-A2E3-72936AACA131}" presName="hierChild5" presStyleCnt="0"/>
      <dgm:spPr/>
    </dgm:pt>
    <dgm:pt modelId="{4DAF5973-4381-4D57-84D9-761ABB896906}" type="pres">
      <dgm:prSet presAssocID="{26E9507F-2364-4703-88CD-4CDE28D5B6BA}" presName="hierChild3" presStyleCnt="0"/>
      <dgm:spPr/>
    </dgm:pt>
  </dgm:ptLst>
  <dgm:cxnLst>
    <dgm:cxn modelId="{DFDB1F02-6198-412B-AE39-23A86CCA5555}" type="presOf" srcId="{8D45C53A-194A-458B-A2E3-72936AACA131}" destId="{C4B3D4C2-027A-418F-96CA-C9B36501FEC8}" srcOrd="1" destOrd="0" presId="urn:microsoft.com/office/officeart/2005/8/layout/orgChart1"/>
    <dgm:cxn modelId="{95863604-8EEB-4A50-90B2-02E3C7FAECA6}" type="presOf" srcId="{D9575EEC-D578-4E92-A5E9-B7F3CB435AB8}" destId="{C69B0BB8-1C5F-49F0-954A-B965AC15BDE2}" srcOrd="0" destOrd="0" presId="urn:microsoft.com/office/officeart/2005/8/layout/orgChart1"/>
    <dgm:cxn modelId="{901F6704-47F2-40BF-9862-22D17356C98C}" type="presOf" srcId="{8CEDBB85-9798-40FD-8979-BC8F11249E66}" destId="{6BC380A9-12BA-4292-A33B-7BFF2E4D926B}" srcOrd="0" destOrd="0" presId="urn:microsoft.com/office/officeart/2005/8/layout/orgChart1"/>
    <dgm:cxn modelId="{48244809-86EE-47F5-9BAB-7F6E58C3F27D}" srcId="{8D45C53A-194A-458B-A2E3-72936AACA131}" destId="{C41B3AA8-B164-44F0-B950-8C759F2E548D}" srcOrd="0" destOrd="0" parTransId="{8CEDBB85-9798-40FD-8979-BC8F11249E66}" sibTransId="{BFAAEE4D-7598-41E9-8D12-419EC297D710}"/>
    <dgm:cxn modelId="{680C1A0A-DD62-4969-ADD4-2C5E54C09219}" type="presOf" srcId="{E0A3F68B-26C2-4B0B-BA83-5CEE2F23C059}" destId="{FFCF2910-2A6F-4055-B47E-D35CB0598363}" srcOrd="0" destOrd="0" presId="urn:microsoft.com/office/officeart/2005/8/layout/orgChart1"/>
    <dgm:cxn modelId="{A1D7520B-CB75-4E54-B66A-9F51C93EDE9C}" type="presOf" srcId="{DABBE7FF-FF74-42A8-8568-4400449D7D8F}" destId="{7F809B2A-9739-4BC6-A227-E5EDD545BDFE}" srcOrd="0" destOrd="0" presId="urn:microsoft.com/office/officeart/2005/8/layout/orgChart1"/>
    <dgm:cxn modelId="{5CAA9B18-A637-4426-A195-6816FED3BDCE}" type="presOf" srcId="{F0F6C624-322C-49BB-A43A-4BF5EFC8BD2D}" destId="{E06CF8EF-E2EA-4643-830C-08807EB51A97}" srcOrd="1" destOrd="0" presId="urn:microsoft.com/office/officeart/2005/8/layout/orgChart1"/>
    <dgm:cxn modelId="{0AF5031F-FD1F-443E-A535-09B01C077F69}" type="presOf" srcId="{5C12C980-2BB2-44DB-AC88-D49A8558E9A1}" destId="{FFD9745B-C269-4CA6-984D-4EDAE11583CC}" srcOrd="0" destOrd="0" presId="urn:microsoft.com/office/officeart/2005/8/layout/orgChart1"/>
    <dgm:cxn modelId="{23B88D24-F0F7-44F0-BC22-FD10CA1399D4}" type="presOf" srcId="{8D45C53A-194A-458B-A2E3-72936AACA131}" destId="{7991B85B-BFAF-4B93-AD01-5AFD60074BB4}" srcOrd="0" destOrd="0" presId="urn:microsoft.com/office/officeart/2005/8/layout/orgChart1"/>
    <dgm:cxn modelId="{445AAB2B-00DA-4653-B3FF-854D0307E0AE}" type="presOf" srcId="{6E9F172D-AA23-48A8-8BDC-2B718B37BE10}" destId="{D46431CF-1554-4925-8631-89B556BFD048}" srcOrd="0" destOrd="0" presId="urn:microsoft.com/office/officeart/2005/8/layout/orgChart1"/>
    <dgm:cxn modelId="{82F9DC2C-1191-4E23-977F-418ABA634B11}" type="presOf" srcId="{5C12C980-2BB2-44DB-AC88-D49A8558E9A1}" destId="{0FE6DC95-4574-49E1-A9C9-8D4208702660}" srcOrd="1" destOrd="0" presId="urn:microsoft.com/office/officeart/2005/8/layout/orgChart1"/>
    <dgm:cxn modelId="{FD37B731-753A-41EB-B668-4AA849ECB941}" srcId="{D4EEC4FF-3EAC-4E6B-809C-7E528C2745AC}" destId="{D9575EEC-D578-4E92-A5E9-B7F3CB435AB8}" srcOrd="2" destOrd="0" parTransId="{7727A19F-11B3-4601-8735-61BCF5470C44}" sibTransId="{05CD755C-89F0-4760-845B-E2C43482C4F9}"/>
    <dgm:cxn modelId="{CD8D113C-82A8-4C19-AA83-D4D3D381036B}" srcId="{24230D61-22F5-454D-A0DB-AD15501AF297}" destId="{26E9507F-2364-4703-88CD-4CDE28D5B6BA}" srcOrd="0" destOrd="0" parTransId="{0AE3D788-CC2B-4789-904A-1F0A77C3F9A4}" sibTransId="{209F9DAA-EB25-4C82-82DD-F71D1909D2C0}"/>
    <dgm:cxn modelId="{EF741A40-0D01-4DC6-BDA6-482CFAC115D3}" type="presOf" srcId="{F0F6C624-322C-49BB-A43A-4BF5EFC8BD2D}" destId="{E80468DC-2814-49FB-BB29-46E56381A1ED}" srcOrd="0" destOrd="0" presId="urn:microsoft.com/office/officeart/2005/8/layout/orgChart1"/>
    <dgm:cxn modelId="{2DC79B40-D1A4-4927-BC41-1DDB774FADB6}" type="presOf" srcId="{EACDA58A-F03A-4AA0-BF27-952C34F28F6F}" destId="{ACEA93A1-8595-489F-90DB-7165700B9E98}" srcOrd="0" destOrd="0" presId="urn:microsoft.com/office/officeart/2005/8/layout/orgChart1"/>
    <dgm:cxn modelId="{DB92E740-FBD4-42D5-9E3F-DE653286F02B}" srcId="{26E9507F-2364-4703-88CD-4CDE28D5B6BA}" destId="{8D45C53A-194A-458B-A2E3-72936AACA131}" srcOrd="2" destOrd="0" parTransId="{8F86EB98-1B0F-4BD9-8BC3-18D11BB4FA90}" sibTransId="{00EE1EF3-FAFA-457D-AFC6-DED8DCDB6033}"/>
    <dgm:cxn modelId="{DF766B41-4D57-436B-976E-67CC2A16F2D7}" srcId="{09475D7D-2108-468E-87B8-8A304417B8AD}" destId="{EACDA58A-F03A-4AA0-BF27-952C34F28F6F}" srcOrd="2" destOrd="0" parTransId="{B2E57606-371C-440A-B95D-F6A1B7736C0E}" sibTransId="{FA4A499E-FA3C-4934-BE1D-454188DD79CB}"/>
    <dgm:cxn modelId="{47662664-B456-42F2-8F77-5874DD627127}" type="presOf" srcId="{26E9507F-2364-4703-88CD-4CDE28D5B6BA}" destId="{BD6091DD-6191-401E-A2BE-A40A50FCA71F}" srcOrd="1" destOrd="0" presId="urn:microsoft.com/office/officeart/2005/8/layout/orgChart1"/>
    <dgm:cxn modelId="{DE2AC967-1CC2-4812-8AA9-535A1BB33D17}" type="presOf" srcId="{AE33E99D-09FA-4DA5-9A5A-43C8D5FC398F}" destId="{0844CE0B-D23C-4FFF-97A8-11AF614C56CE}" srcOrd="1" destOrd="0" presId="urn:microsoft.com/office/officeart/2005/8/layout/orgChart1"/>
    <dgm:cxn modelId="{99150668-1FE4-46C4-B414-89F6E112CC49}" type="presOf" srcId="{D9575EEC-D578-4E92-A5E9-B7F3CB435AB8}" destId="{FE263713-5F23-41D0-A3FA-EAECE242CD72}" srcOrd="1" destOrd="0" presId="urn:microsoft.com/office/officeart/2005/8/layout/orgChart1"/>
    <dgm:cxn modelId="{DD4A8E48-0D19-4DD7-9047-99204B70C46B}" type="presOf" srcId="{6E9F172D-AA23-48A8-8BDC-2B718B37BE10}" destId="{0B793A40-9E78-4467-83A4-BC39EF6386B5}" srcOrd="1" destOrd="0" presId="urn:microsoft.com/office/officeart/2005/8/layout/orgChart1"/>
    <dgm:cxn modelId="{41AFD76F-CD49-435F-BB7B-8B1C13E3A11D}" type="presOf" srcId="{2F10CFC8-D559-42F1-BB80-1B9C2A16B08E}" destId="{18A9AB86-C65A-41C7-952B-97F3D11136F1}" srcOrd="1" destOrd="0" presId="urn:microsoft.com/office/officeart/2005/8/layout/orgChart1"/>
    <dgm:cxn modelId="{9E01EF70-0678-474A-9A10-5604E120DE83}" srcId="{09475D7D-2108-468E-87B8-8A304417B8AD}" destId="{6E9F172D-AA23-48A8-8BDC-2B718B37BE10}" srcOrd="0" destOrd="0" parTransId="{2E0C1272-0B8F-46A2-9A43-064B5DBFA3AF}" sibTransId="{AA383B69-7393-4FE6-A5D0-3A0BFC200E64}"/>
    <dgm:cxn modelId="{C0666274-34AD-482D-BCBC-2B6CD082BBAB}" type="presOf" srcId="{EACDA58A-F03A-4AA0-BF27-952C34F28F6F}" destId="{C684C30A-29AE-4C2E-9F5F-5D0AD430A608}" srcOrd="1" destOrd="0" presId="urn:microsoft.com/office/officeart/2005/8/layout/orgChart1"/>
    <dgm:cxn modelId="{9D693181-B5C3-49BC-A7BB-22A25E4EA8E6}" type="presOf" srcId="{2F10CFC8-D559-42F1-BB80-1B9C2A16B08E}" destId="{07C23586-884A-45B3-AC2C-12DF7AE2F160}" srcOrd="0" destOrd="0" presId="urn:microsoft.com/office/officeart/2005/8/layout/orgChart1"/>
    <dgm:cxn modelId="{C7A3CA89-879A-4F25-8BA0-92A467AD6386}" srcId="{8D45C53A-194A-458B-A2E3-72936AACA131}" destId="{F0F6C624-322C-49BB-A43A-4BF5EFC8BD2D}" srcOrd="2" destOrd="0" parTransId="{E0A3F68B-26C2-4B0B-BA83-5CEE2F23C059}" sibTransId="{5652E0F3-33B7-4F49-B289-3498601FA7F9}"/>
    <dgm:cxn modelId="{DEA6EB8B-650E-4019-9DED-E440C6256A1F}" srcId="{D4EEC4FF-3EAC-4E6B-809C-7E528C2745AC}" destId="{2F10CFC8-D559-42F1-BB80-1B9C2A16B08E}" srcOrd="1" destOrd="0" parTransId="{F1FDCA3F-D19B-4EFB-A67D-04E614CC9534}" sibTransId="{576F3CAF-AED5-4BEA-873A-58C13B45D2A2}"/>
    <dgm:cxn modelId="{7F724F8D-9546-4E15-A533-4AE6D6090DBD}" type="presOf" srcId="{D4EEC4FF-3EAC-4E6B-809C-7E528C2745AC}" destId="{7CEF0044-6494-41E7-B490-D1CC75D61663}" srcOrd="1" destOrd="0" presId="urn:microsoft.com/office/officeart/2005/8/layout/orgChart1"/>
    <dgm:cxn modelId="{32322696-B315-4579-B70D-E3E8A1007ED9}" type="presOf" srcId="{7727A19F-11B3-4601-8735-61BCF5470C44}" destId="{F5549C54-977F-4AE4-AC08-CF2C3F00B197}" srcOrd="0" destOrd="0" presId="urn:microsoft.com/office/officeart/2005/8/layout/orgChart1"/>
    <dgm:cxn modelId="{C407729E-6ECA-445F-AE91-1CBA4A2D5CA0}" type="presOf" srcId="{7E46590F-E46D-4C53-A544-F26DAB0844CB}" destId="{78D39416-1361-4E4F-8BD5-507934ACDCDF}" srcOrd="0" destOrd="0" presId="urn:microsoft.com/office/officeart/2005/8/layout/orgChart1"/>
    <dgm:cxn modelId="{11C0E3A2-14A3-4C80-9195-431DB709EE8C}" type="presOf" srcId="{0CE8242C-CD8E-424E-8E86-A5C232AC20B4}" destId="{2ED77A57-F54D-413E-B7FD-9B08DBC4818B}" srcOrd="0" destOrd="0" presId="urn:microsoft.com/office/officeart/2005/8/layout/orgChart1"/>
    <dgm:cxn modelId="{2D0C70AB-27C2-4E16-BEF2-B9F72AB12D1A}" type="presOf" srcId="{C41B3AA8-B164-44F0-B950-8C759F2E548D}" destId="{A96E8A55-11FA-4642-9371-C5F5B630BF5C}" srcOrd="0" destOrd="0" presId="urn:microsoft.com/office/officeart/2005/8/layout/orgChart1"/>
    <dgm:cxn modelId="{62C38AAD-141A-432E-A941-61A81697FADA}" type="presOf" srcId="{AE33E99D-09FA-4DA5-9A5A-43C8D5FC398F}" destId="{A5B7F126-2E91-4B83-833E-322551050CAB}" srcOrd="0" destOrd="0" presId="urn:microsoft.com/office/officeart/2005/8/layout/orgChart1"/>
    <dgm:cxn modelId="{B2F0FDAF-CCCB-454A-98CD-B2954DA9558A}" type="presOf" srcId="{8342A7C7-4FC1-4677-88D8-E74E642A5B69}" destId="{15E5500E-D32C-4112-B034-4B1B791FC33C}" srcOrd="0" destOrd="0" presId="urn:microsoft.com/office/officeart/2005/8/layout/orgChart1"/>
    <dgm:cxn modelId="{838DB0B0-3CAF-4E8E-B506-B80294F212D1}" type="presOf" srcId="{09475D7D-2108-468E-87B8-8A304417B8AD}" destId="{129DA32F-1046-489E-9457-8252CF9A1B49}" srcOrd="1" destOrd="0" presId="urn:microsoft.com/office/officeart/2005/8/layout/orgChart1"/>
    <dgm:cxn modelId="{02F6F9B6-080D-4F48-B0A9-E9CAE9BF9D23}" type="presOf" srcId="{D1501EF7-9231-461A-B71C-90B4DA33A3C4}" destId="{AF28A9BD-CB88-446A-B7F8-B36439FF9E52}" srcOrd="0" destOrd="0" presId="urn:microsoft.com/office/officeart/2005/8/layout/orgChart1"/>
    <dgm:cxn modelId="{D5154BB7-7834-4579-9F1E-F3D0743E8E0F}" srcId="{26E9507F-2364-4703-88CD-4CDE28D5B6BA}" destId="{09475D7D-2108-468E-87B8-8A304417B8AD}" srcOrd="0" destOrd="0" parTransId="{8342A7C7-4FC1-4677-88D8-E74E642A5B69}" sibTransId="{E9CAC792-8357-438B-8F91-526EAAA921C5}"/>
    <dgm:cxn modelId="{0E3944BA-E87C-41A7-9666-7C189132A325}" type="presOf" srcId="{09475D7D-2108-468E-87B8-8A304417B8AD}" destId="{C0313830-33C6-488B-AB29-89543543DF76}" srcOrd="0" destOrd="0" presId="urn:microsoft.com/office/officeart/2005/8/layout/orgChart1"/>
    <dgm:cxn modelId="{A58059BC-CC73-4D4B-B91B-EC40266A6CCD}" type="presOf" srcId="{F1FDCA3F-D19B-4EFB-A67D-04E614CC9534}" destId="{1F353237-66F7-4C22-B087-391404DC1C41}" srcOrd="0" destOrd="0" presId="urn:microsoft.com/office/officeart/2005/8/layout/orgChart1"/>
    <dgm:cxn modelId="{9276FEBD-1C67-472C-B19A-E0A4A7DD18CA}" srcId="{26E9507F-2364-4703-88CD-4CDE28D5B6BA}" destId="{D4EEC4FF-3EAC-4E6B-809C-7E528C2745AC}" srcOrd="1" destOrd="0" parTransId="{EDD02BFF-29A9-4CA7-91A9-F0BEEF5DF81E}" sibTransId="{46AA7188-52BB-46C1-AE2C-51431E1F3544}"/>
    <dgm:cxn modelId="{7053BEBF-C65C-41BE-9969-55B3FAF3655F}" type="presOf" srcId="{D1501EF7-9231-461A-B71C-90B4DA33A3C4}" destId="{56309B7D-594C-423D-B740-479492A3D2C1}" srcOrd="1" destOrd="0" presId="urn:microsoft.com/office/officeart/2005/8/layout/orgChart1"/>
    <dgm:cxn modelId="{9CC713C5-065A-4FB7-BA21-78F9D5655EC8}" type="presOf" srcId="{B2E57606-371C-440A-B95D-F6A1B7736C0E}" destId="{5AB7BA8A-83A8-40A3-B86E-0D85A7967588}" srcOrd="0" destOrd="0" presId="urn:microsoft.com/office/officeart/2005/8/layout/orgChart1"/>
    <dgm:cxn modelId="{F8003CC6-9D54-44C8-81F4-7202DDC1CDBC}" srcId="{D4EEC4FF-3EAC-4E6B-809C-7E528C2745AC}" destId="{D1501EF7-9231-461A-B71C-90B4DA33A3C4}" srcOrd="0" destOrd="0" parTransId="{0CE8242C-CD8E-424E-8E86-A5C232AC20B4}" sibTransId="{9E8ADC83-92B3-44D4-9375-18FBDDF2B30C}"/>
    <dgm:cxn modelId="{A3336ACC-EFAD-476D-8E9B-82765080A9E9}" type="presOf" srcId="{C41B3AA8-B164-44F0-B950-8C759F2E548D}" destId="{9D4C7AD0-4894-49A4-BCF3-BC88CB5E6F6B}" srcOrd="1" destOrd="0" presId="urn:microsoft.com/office/officeart/2005/8/layout/orgChart1"/>
    <dgm:cxn modelId="{D921FDDA-5E52-4369-8CB5-3A12420AB76E}" srcId="{09475D7D-2108-468E-87B8-8A304417B8AD}" destId="{5C12C980-2BB2-44DB-AC88-D49A8558E9A1}" srcOrd="1" destOrd="0" parTransId="{DABBE7FF-FF74-42A8-8568-4400449D7D8F}" sibTransId="{382FF5BC-1041-4BBC-9746-973DB63DCEA5}"/>
    <dgm:cxn modelId="{A3F424DC-CF70-4C2D-A149-36B9F58CD4C0}" type="presOf" srcId="{EDD02BFF-29A9-4CA7-91A9-F0BEEF5DF81E}" destId="{479755B4-54B2-4903-B349-EADF66889FEB}" srcOrd="0" destOrd="0" presId="urn:microsoft.com/office/officeart/2005/8/layout/orgChart1"/>
    <dgm:cxn modelId="{9E363EE3-B4F4-46DD-9528-712FFB4BEB89}" type="presOf" srcId="{2E0C1272-0B8F-46A2-9A43-064B5DBFA3AF}" destId="{180D1E75-E7D3-49DC-A94D-3D609B5E8044}" srcOrd="0" destOrd="0" presId="urn:microsoft.com/office/officeart/2005/8/layout/orgChart1"/>
    <dgm:cxn modelId="{B97669EA-9329-4543-87DC-2BC11B89893F}" type="presOf" srcId="{8F86EB98-1B0F-4BD9-8BC3-18D11BB4FA90}" destId="{315F32F1-77AF-4756-A9FE-5F5B97EB4AB7}" srcOrd="0" destOrd="0" presId="urn:microsoft.com/office/officeart/2005/8/layout/orgChart1"/>
    <dgm:cxn modelId="{024D9EF5-85D1-45C2-B1DD-F9E55B68C96E}" type="presOf" srcId="{24230D61-22F5-454D-A0DB-AD15501AF297}" destId="{3AD6CB60-4954-4315-97AA-EA8F2F33CC52}" srcOrd="0" destOrd="0" presId="urn:microsoft.com/office/officeart/2005/8/layout/orgChart1"/>
    <dgm:cxn modelId="{3B2E5BF7-788D-4444-820A-A0552672F29A}" srcId="{8D45C53A-194A-458B-A2E3-72936AACA131}" destId="{AE33E99D-09FA-4DA5-9A5A-43C8D5FC398F}" srcOrd="1" destOrd="0" parTransId="{7E46590F-E46D-4C53-A544-F26DAB0844CB}" sibTransId="{124A959C-5FFC-4CB5-9439-AFAC04269F48}"/>
    <dgm:cxn modelId="{7490C8F7-F444-4CE9-AC6B-B3CDDBEB334D}" type="presOf" srcId="{26E9507F-2364-4703-88CD-4CDE28D5B6BA}" destId="{E7FB2D4E-A166-4433-AB6D-86DF120B2B79}" srcOrd="0" destOrd="0" presId="urn:microsoft.com/office/officeart/2005/8/layout/orgChart1"/>
    <dgm:cxn modelId="{5284B4FC-6870-45A6-8FB8-8C299C862D06}" type="presOf" srcId="{D4EEC4FF-3EAC-4E6B-809C-7E528C2745AC}" destId="{452C4D82-387C-45E0-AF6C-8831508494A5}" srcOrd="0" destOrd="0" presId="urn:microsoft.com/office/officeart/2005/8/layout/orgChart1"/>
    <dgm:cxn modelId="{6B974B83-5774-46EA-B285-F3B32FA83A8D}" type="presParOf" srcId="{3AD6CB60-4954-4315-97AA-EA8F2F33CC52}" destId="{B5D07EC6-2F69-4C60-AB00-4A863CC093C1}" srcOrd="0" destOrd="0" presId="urn:microsoft.com/office/officeart/2005/8/layout/orgChart1"/>
    <dgm:cxn modelId="{D915C51E-71EB-446C-B2AE-1A54115A95D2}" type="presParOf" srcId="{B5D07EC6-2F69-4C60-AB00-4A863CC093C1}" destId="{B0DE9453-4A94-4728-B950-0FCF767E7D5D}" srcOrd="0" destOrd="0" presId="urn:microsoft.com/office/officeart/2005/8/layout/orgChart1"/>
    <dgm:cxn modelId="{30962B1C-F96B-49ED-83F9-AE1377E6314D}" type="presParOf" srcId="{B0DE9453-4A94-4728-B950-0FCF767E7D5D}" destId="{E7FB2D4E-A166-4433-AB6D-86DF120B2B79}" srcOrd="0" destOrd="0" presId="urn:microsoft.com/office/officeart/2005/8/layout/orgChart1"/>
    <dgm:cxn modelId="{C5462619-2AE8-4A46-B281-668216C88396}" type="presParOf" srcId="{B0DE9453-4A94-4728-B950-0FCF767E7D5D}" destId="{BD6091DD-6191-401E-A2BE-A40A50FCA71F}" srcOrd="1" destOrd="0" presId="urn:microsoft.com/office/officeart/2005/8/layout/orgChart1"/>
    <dgm:cxn modelId="{48EBD87E-5663-4585-A328-570ABE1216FB}" type="presParOf" srcId="{B5D07EC6-2F69-4C60-AB00-4A863CC093C1}" destId="{06C47531-1578-4769-B7E7-19EC2451013A}" srcOrd="1" destOrd="0" presId="urn:microsoft.com/office/officeart/2005/8/layout/orgChart1"/>
    <dgm:cxn modelId="{3DC4C901-2857-4BE1-B3FC-18D6C55B928B}" type="presParOf" srcId="{06C47531-1578-4769-B7E7-19EC2451013A}" destId="{15E5500E-D32C-4112-B034-4B1B791FC33C}" srcOrd="0" destOrd="0" presId="urn:microsoft.com/office/officeart/2005/8/layout/orgChart1"/>
    <dgm:cxn modelId="{889B7B31-7AB9-436B-B5A3-C16346589281}" type="presParOf" srcId="{06C47531-1578-4769-B7E7-19EC2451013A}" destId="{D639F143-1B76-4B06-A3B7-CD00F2889B4A}" srcOrd="1" destOrd="0" presId="urn:microsoft.com/office/officeart/2005/8/layout/orgChart1"/>
    <dgm:cxn modelId="{BD3167B2-B884-497A-BD09-C3D97CDFC5A7}" type="presParOf" srcId="{D639F143-1B76-4B06-A3B7-CD00F2889B4A}" destId="{1970D32A-D177-467E-81CA-08DF9E6E7EF8}" srcOrd="0" destOrd="0" presId="urn:microsoft.com/office/officeart/2005/8/layout/orgChart1"/>
    <dgm:cxn modelId="{81322EDD-E7E2-4B51-A891-231506665B0E}" type="presParOf" srcId="{1970D32A-D177-467E-81CA-08DF9E6E7EF8}" destId="{C0313830-33C6-488B-AB29-89543543DF76}" srcOrd="0" destOrd="0" presId="urn:microsoft.com/office/officeart/2005/8/layout/orgChart1"/>
    <dgm:cxn modelId="{7070D046-779C-4603-B3D6-98DDBF6863D5}" type="presParOf" srcId="{1970D32A-D177-467E-81CA-08DF9E6E7EF8}" destId="{129DA32F-1046-489E-9457-8252CF9A1B49}" srcOrd="1" destOrd="0" presId="urn:microsoft.com/office/officeart/2005/8/layout/orgChart1"/>
    <dgm:cxn modelId="{37590FD9-1163-4916-98FA-EFA49F578E78}" type="presParOf" srcId="{D639F143-1B76-4B06-A3B7-CD00F2889B4A}" destId="{AAE6CBB3-AE42-438F-85B8-00DB6FCF3AA3}" srcOrd="1" destOrd="0" presId="urn:microsoft.com/office/officeart/2005/8/layout/orgChart1"/>
    <dgm:cxn modelId="{E693EDD2-7025-4F00-AAC0-381174C33E57}" type="presParOf" srcId="{AAE6CBB3-AE42-438F-85B8-00DB6FCF3AA3}" destId="{180D1E75-E7D3-49DC-A94D-3D609B5E8044}" srcOrd="0" destOrd="0" presId="urn:microsoft.com/office/officeart/2005/8/layout/orgChart1"/>
    <dgm:cxn modelId="{6E2D0226-1B98-4A7F-9ACB-DDCFB077329A}" type="presParOf" srcId="{AAE6CBB3-AE42-438F-85B8-00DB6FCF3AA3}" destId="{17236C96-EEA4-46A2-946C-454FFAD20E36}" srcOrd="1" destOrd="0" presId="urn:microsoft.com/office/officeart/2005/8/layout/orgChart1"/>
    <dgm:cxn modelId="{008215B7-0FE8-4F91-8BFE-AA67C57878E2}" type="presParOf" srcId="{17236C96-EEA4-46A2-946C-454FFAD20E36}" destId="{941A556F-5764-4E1C-8540-E4EC6353002F}" srcOrd="0" destOrd="0" presId="urn:microsoft.com/office/officeart/2005/8/layout/orgChart1"/>
    <dgm:cxn modelId="{86F914C7-BD9D-4F45-9E71-6D5E12ECE64D}" type="presParOf" srcId="{941A556F-5764-4E1C-8540-E4EC6353002F}" destId="{D46431CF-1554-4925-8631-89B556BFD048}" srcOrd="0" destOrd="0" presId="urn:microsoft.com/office/officeart/2005/8/layout/orgChart1"/>
    <dgm:cxn modelId="{F8096505-39E4-4067-ABC9-86562461EB41}" type="presParOf" srcId="{941A556F-5764-4E1C-8540-E4EC6353002F}" destId="{0B793A40-9E78-4467-83A4-BC39EF6386B5}" srcOrd="1" destOrd="0" presId="urn:microsoft.com/office/officeart/2005/8/layout/orgChart1"/>
    <dgm:cxn modelId="{F7BD1667-5437-4FCA-9519-19B339C023D6}" type="presParOf" srcId="{17236C96-EEA4-46A2-946C-454FFAD20E36}" destId="{67D9A3A5-4961-4943-A150-AC01FD319A20}" srcOrd="1" destOrd="0" presId="urn:microsoft.com/office/officeart/2005/8/layout/orgChart1"/>
    <dgm:cxn modelId="{270EFFBB-5174-41D0-92BD-6AE247D01ECA}" type="presParOf" srcId="{17236C96-EEA4-46A2-946C-454FFAD20E36}" destId="{56BA4AB4-9760-4382-9156-E2DA7978018F}" srcOrd="2" destOrd="0" presId="urn:microsoft.com/office/officeart/2005/8/layout/orgChart1"/>
    <dgm:cxn modelId="{75B8EA75-B288-4F94-A916-5EFC53319CA6}" type="presParOf" srcId="{AAE6CBB3-AE42-438F-85B8-00DB6FCF3AA3}" destId="{7F809B2A-9739-4BC6-A227-E5EDD545BDFE}" srcOrd="2" destOrd="0" presId="urn:microsoft.com/office/officeart/2005/8/layout/orgChart1"/>
    <dgm:cxn modelId="{B06C0961-EC7C-4786-B5DA-50B57F2D4576}" type="presParOf" srcId="{AAE6CBB3-AE42-438F-85B8-00DB6FCF3AA3}" destId="{616E035A-AF55-49EB-AFD7-2F0581389DBC}" srcOrd="3" destOrd="0" presId="urn:microsoft.com/office/officeart/2005/8/layout/orgChart1"/>
    <dgm:cxn modelId="{2D17FBCC-7C6A-4DC1-8674-B838C301E9ED}" type="presParOf" srcId="{616E035A-AF55-49EB-AFD7-2F0581389DBC}" destId="{6CA30DCD-4D99-48A8-ABA5-54F057531E38}" srcOrd="0" destOrd="0" presId="urn:microsoft.com/office/officeart/2005/8/layout/orgChart1"/>
    <dgm:cxn modelId="{CF4F283E-1C48-4B82-A055-51F6B753FC2D}" type="presParOf" srcId="{6CA30DCD-4D99-48A8-ABA5-54F057531E38}" destId="{FFD9745B-C269-4CA6-984D-4EDAE11583CC}" srcOrd="0" destOrd="0" presId="urn:microsoft.com/office/officeart/2005/8/layout/orgChart1"/>
    <dgm:cxn modelId="{3EFFDF5D-41F6-428E-90D1-87286846E7B0}" type="presParOf" srcId="{6CA30DCD-4D99-48A8-ABA5-54F057531E38}" destId="{0FE6DC95-4574-49E1-A9C9-8D4208702660}" srcOrd="1" destOrd="0" presId="urn:microsoft.com/office/officeart/2005/8/layout/orgChart1"/>
    <dgm:cxn modelId="{C72988A7-3D97-4CDA-BE6E-93466F897A7D}" type="presParOf" srcId="{616E035A-AF55-49EB-AFD7-2F0581389DBC}" destId="{94CA713A-1DE9-4349-B3E9-5F825AA65C2D}" srcOrd="1" destOrd="0" presId="urn:microsoft.com/office/officeart/2005/8/layout/orgChart1"/>
    <dgm:cxn modelId="{1927B7B6-A537-4A6A-B4E8-94963F44F669}" type="presParOf" srcId="{616E035A-AF55-49EB-AFD7-2F0581389DBC}" destId="{695817B4-C932-4140-B1BB-E42B6E637999}" srcOrd="2" destOrd="0" presId="urn:microsoft.com/office/officeart/2005/8/layout/orgChart1"/>
    <dgm:cxn modelId="{B0C58192-FF52-4E5C-92FF-E3228DD471F0}" type="presParOf" srcId="{AAE6CBB3-AE42-438F-85B8-00DB6FCF3AA3}" destId="{5AB7BA8A-83A8-40A3-B86E-0D85A7967588}" srcOrd="4" destOrd="0" presId="urn:microsoft.com/office/officeart/2005/8/layout/orgChart1"/>
    <dgm:cxn modelId="{401A526A-82B6-4ACA-ACC3-F2EC58A20E30}" type="presParOf" srcId="{AAE6CBB3-AE42-438F-85B8-00DB6FCF3AA3}" destId="{A9EECF04-2317-47A5-A4D7-BB91EE9330BB}" srcOrd="5" destOrd="0" presId="urn:microsoft.com/office/officeart/2005/8/layout/orgChart1"/>
    <dgm:cxn modelId="{F533CFD5-F5FD-4BA6-A1CE-A4A83E634243}" type="presParOf" srcId="{A9EECF04-2317-47A5-A4D7-BB91EE9330BB}" destId="{211391D2-8E89-408D-8A70-5E69F707ACB1}" srcOrd="0" destOrd="0" presId="urn:microsoft.com/office/officeart/2005/8/layout/orgChart1"/>
    <dgm:cxn modelId="{9681BC50-8D8E-49C8-B679-DE38CB5A19D9}" type="presParOf" srcId="{211391D2-8E89-408D-8A70-5E69F707ACB1}" destId="{ACEA93A1-8595-489F-90DB-7165700B9E98}" srcOrd="0" destOrd="0" presId="urn:microsoft.com/office/officeart/2005/8/layout/orgChart1"/>
    <dgm:cxn modelId="{7296167F-1F05-4428-9A73-97B844F7C816}" type="presParOf" srcId="{211391D2-8E89-408D-8A70-5E69F707ACB1}" destId="{C684C30A-29AE-4C2E-9F5F-5D0AD430A608}" srcOrd="1" destOrd="0" presId="urn:microsoft.com/office/officeart/2005/8/layout/orgChart1"/>
    <dgm:cxn modelId="{6ABBD9D6-221E-4A50-AC24-B46043095A02}" type="presParOf" srcId="{A9EECF04-2317-47A5-A4D7-BB91EE9330BB}" destId="{7CB5930D-E705-4BB7-8749-8C5D4F55B5A0}" srcOrd="1" destOrd="0" presId="urn:microsoft.com/office/officeart/2005/8/layout/orgChart1"/>
    <dgm:cxn modelId="{98F96D2C-C4A5-4A11-BE11-9ED40B15A49E}" type="presParOf" srcId="{A9EECF04-2317-47A5-A4D7-BB91EE9330BB}" destId="{AEFEEBC6-FA33-46DF-9C5B-D69C735A1F05}" srcOrd="2" destOrd="0" presId="urn:microsoft.com/office/officeart/2005/8/layout/orgChart1"/>
    <dgm:cxn modelId="{AC15C3DC-4B11-4566-AF6A-F82DDF89E414}" type="presParOf" srcId="{D639F143-1B76-4B06-A3B7-CD00F2889B4A}" destId="{08C8C738-3E91-4E90-A0B5-FB0CD8E23D3E}" srcOrd="2" destOrd="0" presId="urn:microsoft.com/office/officeart/2005/8/layout/orgChart1"/>
    <dgm:cxn modelId="{B99957A3-CF57-4C58-92E3-8917A0B29FD9}" type="presParOf" srcId="{06C47531-1578-4769-B7E7-19EC2451013A}" destId="{479755B4-54B2-4903-B349-EADF66889FEB}" srcOrd="2" destOrd="0" presId="urn:microsoft.com/office/officeart/2005/8/layout/orgChart1"/>
    <dgm:cxn modelId="{C24619FC-B55D-4503-BB08-8267005900AA}" type="presParOf" srcId="{06C47531-1578-4769-B7E7-19EC2451013A}" destId="{DDC22419-3A27-4A67-964F-EEB5846836EA}" srcOrd="3" destOrd="0" presId="urn:microsoft.com/office/officeart/2005/8/layout/orgChart1"/>
    <dgm:cxn modelId="{E42040B7-6B70-4E16-AB9F-3F543426EB1E}" type="presParOf" srcId="{DDC22419-3A27-4A67-964F-EEB5846836EA}" destId="{33EEB12F-532F-467C-916E-176C96C20DB5}" srcOrd="0" destOrd="0" presId="urn:microsoft.com/office/officeart/2005/8/layout/orgChart1"/>
    <dgm:cxn modelId="{9A9E2F29-92AF-4109-8765-D65735969453}" type="presParOf" srcId="{33EEB12F-532F-467C-916E-176C96C20DB5}" destId="{452C4D82-387C-45E0-AF6C-8831508494A5}" srcOrd="0" destOrd="0" presId="urn:microsoft.com/office/officeart/2005/8/layout/orgChart1"/>
    <dgm:cxn modelId="{79A1C049-E858-4807-BC5E-93A7A5A216D8}" type="presParOf" srcId="{33EEB12F-532F-467C-916E-176C96C20DB5}" destId="{7CEF0044-6494-41E7-B490-D1CC75D61663}" srcOrd="1" destOrd="0" presId="urn:microsoft.com/office/officeart/2005/8/layout/orgChart1"/>
    <dgm:cxn modelId="{774924C0-6FB7-427C-84E7-BF5FB9303FD6}" type="presParOf" srcId="{DDC22419-3A27-4A67-964F-EEB5846836EA}" destId="{75363EA1-45A7-40EE-817F-F00FAFEA3F3F}" srcOrd="1" destOrd="0" presId="urn:microsoft.com/office/officeart/2005/8/layout/orgChart1"/>
    <dgm:cxn modelId="{EFFE1528-1C85-4CED-8C75-2DC910633E4B}" type="presParOf" srcId="{75363EA1-45A7-40EE-817F-F00FAFEA3F3F}" destId="{2ED77A57-F54D-413E-B7FD-9B08DBC4818B}" srcOrd="0" destOrd="0" presId="urn:microsoft.com/office/officeart/2005/8/layout/orgChart1"/>
    <dgm:cxn modelId="{69692C8F-A50B-42D1-852E-73BF83D89523}" type="presParOf" srcId="{75363EA1-45A7-40EE-817F-F00FAFEA3F3F}" destId="{44A86A63-4238-4862-A5C8-3B67A28D89E5}" srcOrd="1" destOrd="0" presId="urn:microsoft.com/office/officeart/2005/8/layout/orgChart1"/>
    <dgm:cxn modelId="{5A405CA1-EEC8-43F7-9D4F-BAC5169EB1C3}" type="presParOf" srcId="{44A86A63-4238-4862-A5C8-3B67A28D89E5}" destId="{E01D34B6-28B6-41EE-88A3-21E6AB485567}" srcOrd="0" destOrd="0" presId="urn:microsoft.com/office/officeart/2005/8/layout/orgChart1"/>
    <dgm:cxn modelId="{D0802D0B-9927-4FBD-A1A6-4D4DE0F8D7DD}" type="presParOf" srcId="{E01D34B6-28B6-41EE-88A3-21E6AB485567}" destId="{AF28A9BD-CB88-446A-B7F8-B36439FF9E52}" srcOrd="0" destOrd="0" presId="urn:microsoft.com/office/officeart/2005/8/layout/orgChart1"/>
    <dgm:cxn modelId="{09047F05-9110-4E06-A00E-A9343467511E}" type="presParOf" srcId="{E01D34B6-28B6-41EE-88A3-21E6AB485567}" destId="{56309B7D-594C-423D-B740-479492A3D2C1}" srcOrd="1" destOrd="0" presId="urn:microsoft.com/office/officeart/2005/8/layout/orgChart1"/>
    <dgm:cxn modelId="{5CB2F431-C180-4AF4-A934-BD25F9714C48}" type="presParOf" srcId="{44A86A63-4238-4862-A5C8-3B67A28D89E5}" destId="{AE904C7A-CCC3-45BE-AB91-3C648EF36976}" srcOrd="1" destOrd="0" presId="urn:microsoft.com/office/officeart/2005/8/layout/orgChart1"/>
    <dgm:cxn modelId="{62343F73-BC0A-4ACB-A35F-70F4361660B6}" type="presParOf" srcId="{44A86A63-4238-4862-A5C8-3B67A28D89E5}" destId="{F2EBB466-8D4F-47C0-92C0-7D5DFBB59C6B}" srcOrd="2" destOrd="0" presId="urn:microsoft.com/office/officeart/2005/8/layout/orgChart1"/>
    <dgm:cxn modelId="{E51DE0AC-C20E-47A0-8E40-C671395D155D}" type="presParOf" srcId="{75363EA1-45A7-40EE-817F-F00FAFEA3F3F}" destId="{1F353237-66F7-4C22-B087-391404DC1C41}" srcOrd="2" destOrd="0" presId="urn:microsoft.com/office/officeart/2005/8/layout/orgChart1"/>
    <dgm:cxn modelId="{CFAC5345-D12E-4FFC-8160-F82D9E4E58E9}" type="presParOf" srcId="{75363EA1-45A7-40EE-817F-F00FAFEA3F3F}" destId="{F29166E0-AB6C-4759-94F0-2CDCBD4D01BB}" srcOrd="3" destOrd="0" presId="urn:microsoft.com/office/officeart/2005/8/layout/orgChart1"/>
    <dgm:cxn modelId="{C6AA2546-0005-4E7B-9403-6C654C139ACA}" type="presParOf" srcId="{F29166E0-AB6C-4759-94F0-2CDCBD4D01BB}" destId="{117AF59B-9348-4DCC-9902-C1C70E8D6667}" srcOrd="0" destOrd="0" presId="urn:microsoft.com/office/officeart/2005/8/layout/orgChart1"/>
    <dgm:cxn modelId="{A567F2AD-C516-459D-8120-CB318914C964}" type="presParOf" srcId="{117AF59B-9348-4DCC-9902-C1C70E8D6667}" destId="{07C23586-884A-45B3-AC2C-12DF7AE2F160}" srcOrd="0" destOrd="0" presId="urn:microsoft.com/office/officeart/2005/8/layout/orgChart1"/>
    <dgm:cxn modelId="{852E4431-7A5B-4721-8B5F-D5FBD82C5336}" type="presParOf" srcId="{117AF59B-9348-4DCC-9902-C1C70E8D6667}" destId="{18A9AB86-C65A-41C7-952B-97F3D11136F1}" srcOrd="1" destOrd="0" presId="urn:microsoft.com/office/officeart/2005/8/layout/orgChart1"/>
    <dgm:cxn modelId="{410273A3-8CEF-452C-8D31-12E621FDDDD1}" type="presParOf" srcId="{F29166E0-AB6C-4759-94F0-2CDCBD4D01BB}" destId="{41E779C6-CDD5-4139-AF9E-47E1CD2AFE99}" srcOrd="1" destOrd="0" presId="urn:microsoft.com/office/officeart/2005/8/layout/orgChart1"/>
    <dgm:cxn modelId="{0755703E-8350-4491-AC48-1FF16B72ECB0}" type="presParOf" srcId="{F29166E0-AB6C-4759-94F0-2CDCBD4D01BB}" destId="{2A05EDA2-B1AC-4B73-99D3-EE7FF8724F25}" srcOrd="2" destOrd="0" presId="urn:microsoft.com/office/officeart/2005/8/layout/orgChart1"/>
    <dgm:cxn modelId="{8392DF23-9224-4685-B256-DE728FB4BDDB}" type="presParOf" srcId="{75363EA1-45A7-40EE-817F-F00FAFEA3F3F}" destId="{F5549C54-977F-4AE4-AC08-CF2C3F00B197}" srcOrd="4" destOrd="0" presId="urn:microsoft.com/office/officeart/2005/8/layout/orgChart1"/>
    <dgm:cxn modelId="{0538467D-30D5-45E2-ACD3-C46156176DCE}" type="presParOf" srcId="{75363EA1-45A7-40EE-817F-F00FAFEA3F3F}" destId="{F93087B6-FE2B-4FF6-B6F8-F15B14F2A9D5}" srcOrd="5" destOrd="0" presId="urn:microsoft.com/office/officeart/2005/8/layout/orgChart1"/>
    <dgm:cxn modelId="{6377B79F-AAFC-4F6B-BCF5-23A928A7252E}" type="presParOf" srcId="{F93087B6-FE2B-4FF6-B6F8-F15B14F2A9D5}" destId="{64A2F90F-3DBE-481C-AB48-CDFC6F6CDC6C}" srcOrd="0" destOrd="0" presId="urn:microsoft.com/office/officeart/2005/8/layout/orgChart1"/>
    <dgm:cxn modelId="{4178C21C-00F2-4283-A645-F4E9961AF294}" type="presParOf" srcId="{64A2F90F-3DBE-481C-AB48-CDFC6F6CDC6C}" destId="{C69B0BB8-1C5F-49F0-954A-B965AC15BDE2}" srcOrd="0" destOrd="0" presId="urn:microsoft.com/office/officeart/2005/8/layout/orgChart1"/>
    <dgm:cxn modelId="{3BBBFB11-3042-4605-A682-72F23292DE5C}" type="presParOf" srcId="{64A2F90F-3DBE-481C-AB48-CDFC6F6CDC6C}" destId="{FE263713-5F23-41D0-A3FA-EAECE242CD72}" srcOrd="1" destOrd="0" presId="urn:microsoft.com/office/officeart/2005/8/layout/orgChart1"/>
    <dgm:cxn modelId="{6054C605-2665-4ABD-A825-6FE8E6741D16}" type="presParOf" srcId="{F93087B6-FE2B-4FF6-B6F8-F15B14F2A9D5}" destId="{5BF8BF9C-30FA-4A00-BBA5-FDE4493BED02}" srcOrd="1" destOrd="0" presId="urn:microsoft.com/office/officeart/2005/8/layout/orgChart1"/>
    <dgm:cxn modelId="{C13AC720-A481-42FF-ACEA-F1A199A4C9FC}" type="presParOf" srcId="{F93087B6-FE2B-4FF6-B6F8-F15B14F2A9D5}" destId="{005A0073-1346-4371-A52D-8E47A668E12F}" srcOrd="2" destOrd="0" presId="urn:microsoft.com/office/officeart/2005/8/layout/orgChart1"/>
    <dgm:cxn modelId="{979A42E0-2536-488D-8EF6-FE4FD9A5D4BD}" type="presParOf" srcId="{DDC22419-3A27-4A67-964F-EEB5846836EA}" destId="{D3057B8A-3A4B-4B6A-BF31-AC082038401F}" srcOrd="2" destOrd="0" presId="urn:microsoft.com/office/officeart/2005/8/layout/orgChart1"/>
    <dgm:cxn modelId="{BD14035B-EE8C-481D-8B7E-E8C927597040}" type="presParOf" srcId="{06C47531-1578-4769-B7E7-19EC2451013A}" destId="{315F32F1-77AF-4756-A9FE-5F5B97EB4AB7}" srcOrd="4" destOrd="0" presId="urn:microsoft.com/office/officeart/2005/8/layout/orgChart1"/>
    <dgm:cxn modelId="{EDDCD3B4-0E80-4793-88FA-9B511C859952}" type="presParOf" srcId="{06C47531-1578-4769-B7E7-19EC2451013A}" destId="{E5F303A5-CBC5-48D0-94AD-417ECA43EA29}" srcOrd="5" destOrd="0" presId="urn:microsoft.com/office/officeart/2005/8/layout/orgChart1"/>
    <dgm:cxn modelId="{A93D4494-341A-46BD-B4C8-EB7AB7E51FC4}" type="presParOf" srcId="{E5F303A5-CBC5-48D0-94AD-417ECA43EA29}" destId="{69BB8F9C-D76A-42AE-898C-948680AA7F0F}" srcOrd="0" destOrd="0" presId="urn:microsoft.com/office/officeart/2005/8/layout/orgChart1"/>
    <dgm:cxn modelId="{4D8273D5-DE9A-4991-86E7-3B1B1C309EA5}" type="presParOf" srcId="{69BB8F9C-D76A-42AE-898C-948680AA7F0F}" destId="{7991B85B-BFAF-4B93-AD01-5AFD60074BB4}" srcOrd="0" destOrd="0" presId="urn:microsoft.com/office/officeart/2005/8/layout/orgChart1"/>
    <dgm:cxn modelId="{43C57D9A-003A-4F3F-90B3-90A1B708D59E}" type="presParOf" srcId="{69BB8F9C-D76A-42AE-898C-948680AA7F0F}" destId="{C4B3D4C2-027A-418F-96CA-C9B36501FEC8}" srcOrd="1" destOrd="0" presId="urn:microsoft.com/office/officeart/2005/8/layout/orgChart1"/>
    <dgm:cxn modelId="{D13FC658-CA65-4CB1-A57A-8B61C05274B0}" type="presParOf" srcId="{E5F303A5-CBC5-48D0-94AD-417ECA43EA29}" destId="{B3D1C816-115D-4196-8CAD-0183B4A3902D}" srcOrd="1" destOrd="0" presId="urn:microsoft.com/office/officeart/2005/8/layout/orgChart1"/>
    <dgm:cxn modelId="{83C671CD-D708-49A7-988B-14A9E3BD3526}" type="presParOf" srcId="{B3D1C816-115D-4196-8CAD-0183B4A3902D}" destId="{6BC380A9-12BA-4292-A33B-7BFF2E4D926B}" srcOrd="0" destOrd="0" presId="urn:microsoft.com/office/officeart/2005/8/layout/orgChart1"/>
    <dgm:cxn modelId="{A0C9B3C9-2670-421C-B871-93865DC951DF}" type="presParOf" srcId="{B3D1C816-115D-4196-8CAD-0183B4A3902D}" destId="{653D9030-9F95-4C8B-A5C3-D6BF60609D83}" srcOrd="1" destOrd="0" presId="urn:microsoft.com/office/officeart/2005/8/layout/orgChart1"/>
    <dgm:cxn modelId="{6252DBD6-389B-48A3-AC52-57F75C15A9A1}" type="presParOf" srcId="{653D9030-9F95-4C8B-A5C3-D6BF60609D83}" destId="{8B8DC6E3-994D-4C06-BA77-4F9B18CE9DF9}" srcOrd="0" destOrd="0" presId="urn:microsoft.com/office/officeart/2005/8/layout/orgChart1"/>
    <dgm:cxn modelId="{EF231243-F51A-4613-BC91-E2BC83EF9652}" type="presParOf" srcId="{8B8DC6E3-994D-4C06-BA77-4F9B18CE9DF9}" destId="{A96E8A55-11FA-4642-9371-C5F5B630BF5C}" srcOrd="0" destOrd="0" presId="urn:microsoft.com/office/officeart/2005/8/layout/orgChart1"/>
    <dgm:cxn modelId="{9679B275-7229-4671-8351-8FFBDB65D579}" type="presParOf" srcId="{8B8DC6E3-994D-4C06-BA77-4F9B18CE9DF9}" destId="{9D4C7AD0-4894-49A4-BCF3-BC88CB5E6F6B}" srcOrd="1" destOrd="0" presId="urn:microsoft.com/office/officeart/2005/8/layout/orgChart1"/>
    <dgm:cxn modelId="{14B78CE6-DF27-4A3C-8D8B-B949D669303C}" type="presParOf" srcId="{653D9030-9F95-4C8B-A5C3-D6BF60609D83}" destId="{3F0ADA80-590E-4120-9302-1971E35E8463}" srcOrd="1" destOrd="0" presId="urn:microsoft.com/office/officeart/2005/8/layout/orgChart1"/>
    <dgm:cxn modelId="{439BE943-EA92-4C8B-ADB7-98A7BEA5156A}" type="presParOf" srcId="{653D9030-9F95-4C8B-A5C3-D6BF60609D83}" destId="{93ABD72A-6418-4C9F-BF87-7FD5FE058FB7}" srcOrd="2" destOrd="0" presId="urn:microsoft.com/office/officeart/2005/8/layout/orgChart1"/>
    <dgm:cxn modelId="{2A1FF85F-61CE-4271-B3D8-44F933D4F885}" type="presParOf" srcId="{B3D1C816-115D-4196-8CAD-0183B4A3902D}" destId="{78D39416-1361-4E4F-8BD5-507934ACDCDF}" srcOrd="2" destOrd="0" presId="urn:microsoft.com/office/officeart/2005/8/layout/orgChart1"/>
    <dgm:cxn modelId="{352C067E-76F4-4339-B9FB-6D62E8035278}" type="presParOf" srcId="{B3D1C816-115D-4196-8CAD-0183B4A3902D}" destId="{F7590946-0FA9-46E3-93F9-8CEFF976067A}" srcOrd="3" destOrd="0" presId="urn:microsoft.com/office/officeart/2005/8/layout/orgChart1"/>
    <dgm:cxn modelId="{A0D1CBB4-B9FB-41D5-9065-0C976EFB75DE}" type="presParOf" srcId="{F7590946-0FA9-46E3-93F9-8CEFF976067A}" destId="{15B8EB8E-2DAD-4FA7-A1AB-81C61E7E74B4}" srcOrd="0" destOrd="0" presId="urn:microsoft.com/office/officeart/2005/8/layout/orgChart1"/>
    <dgm:cxn modelId="{BFCCEAE3-C2E4-4FA6-AFEB-4CE8FF5C920D}" type="presParOf" srcId="{15B8EB8E-2DAD-4FA7-A1AB-81C61E7E74B4}" destId="{A5B7F126-2E91-4B83-833E-322551050CAB}" srcOrd="0" destOrd="0" presId="urn:microsoft.com/office/officeart/2005/8/layout/orgChart1"/>
    <dgm:cxn modelId="{3045EC40-332F-4DDC-AD90-8E9E3749131D}" type="presParOf" srcId="{15B8EB8E-2DAD-4FA7-A1AB-81C61E7E74B4}" destId="{0844CE0B-D23C-4FFF-97A8-11AF614C56CE}" srcOrd="1" destOrd="0" presId="urn:microsoft.com/office/officeart/2005/8/layout/orgChart1"/>
    <dgm:cxn modelId="{F203A1D8-37D5-4E96-9C34-BC355A30D13B}" type="presParOf" srcId="{F7590946-0FA9-46E3-93F9-8CEFF976067A}" destId="{611EB009-1BEA-4F0C-BF13-11EBFF062BDE}" srcOrd="1" destOrd="0" presId="urn:microsoft.com/office/officeart/2005/8/layout/orgChart1"/>
    <dgm:cxn modelId="{004197A8-F5C9-41D6-86ED-FD786D376932}" type="presParOf" srcId="{F7590946-0FA9-46E3-93F9-8CEFF976067A}" destId="{73DA3AE9-3BAB-422C-86BD-80FE12B961C9}" srcOrd="2" destOrd="0" presId="urn:microsoft.com/office/officeart/2005/8/layout/orgChart1"/>
    <dgm:cxn modelId="{BE39AC0E-D835-4A08-96EA-BE4A28DA2079}" type="presParOf" srcId="{B3D1C816-115D-4196-8CAD-0183B4A3902D}" destId="{FFCF2910-2A6F-4055-B47E-D35CB0598363}" srcOrd="4" destOrd="0" presId="urn:microsoft.com/office/officeart/2005/8/layout/orgChart1"/>
    <dgm:cxn modelId="{68BEC275-3F8E-4C6C-814A-18D53C82CA19}" type="presParOf" srcId="{B3D1C816-115D-4196-8CAD-0183B4A3902D}" destId="{D523DBCA-711C-4086-AE5A-0B82A026D061}" srcOrd="5" destOrd="0" presId="urn:microsoft.com/office/officeart/2005/8/layout/orgChart1"/>
    <dgm:cxn modelId="{6867B801-A0E2-4C41-9C8D-CA4E6F16F50A}" type="presParOf" srcId="{D523DBCA-711C-4086-AE5A-0B82A026D061}" destId="{7FD5FD0F-BBE4-4144-B1E2-40F9F2DF586C}" srcOrd="0" destOrd="0" presId="urn:microsoft.com/office/officeart/2005/8/layout/orgChart1"/>
    <dgm:cxn modelId="{6F5D6ABD-5159-468A-8393-2064B5B92CC6}" type="presParOf" srcId="{7FD5FD0F-BBE4-4144-B1E2-40F9F2DF586C}" destId="{E80468DC-2814-49FB-BB29-46E56381A1ED}" srcOrd="0" destOrd="0" presId="urn:microsoft.com/office/officeart/2005/8/layout/orgChart1"/>
    <dgm:cxn modelId="{05D9CBB6-24A8-4694-A563-B419FE2CFCC9}" type="presParOf" srcId="{7FD5FD0F-BBE4-4144-B1E2-40F9F2DF586C}" destId="{E06CF8EF-E2EA-4643-830C-08807EB51A97}" srcOrd="1" destOrd="0" presId="urn:microsoft.com/office/officeart/2005/8/layout/orgChart1"/>
    <dgm:cxn modelId="{A95EE0D1-7574-4450-85CA-9B2D3E0B9FA3}" type="presParOf" srcId="{D523DBCA-711C-4086-AE5A-0B82A026D061}" destId="{B899AFFF-802D-49EA-9670-807E80ADBB4D}" srcOrd="1" destOrd="0" presId="urn:microsoft.com/office/officeart/2005/8/layout/orgChart1"/>
    <dgm:cxn modelId="{55F48F67-5955-4CC8-AE68-C0B04D5D93FE}" type="presParOf" srcId="{D523DBCA-711C-4086-AE5A-0B82A026D061}" destId="{BA0D5F37-90B6-46FA-B6A4-02DF443F34C9}" srcOrd="2" destOrd="0" presId="urn:microsoft.com/office/officeart/2005/8/layout/orgChart1"/>
    <dgm:cxn modelId="{9FBBD4F3-9AA7-4BFE-BA94-3F57EFFB4530}" type="presParOf" srcId="{E5F303A5-CBC5-48D0-94AD-417ECA43EA29}" destId="{119B3072-B386-4CC0-919D-FEEF3D41BD73}" srcOrd="2" destOrd="0" presId="urn:microsoft.com/office/officeart/2005/8/layout/orgChart1"/>
    <dgm:cxn modelId="{0094FC6E-2D4E-432B-8AF0-CE7341811E21}" type="presParOf" srcId="{B5D07EC6-2F69-4C60-AB00-4A863CC093C1}" destId="{4DAF5973-4381-4D57-84D9-761ABB89690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56FAB-BE7F-4E04-9D4A-171EDAD2AF9E}">
      <dsp:nvSpPr>
        <dsp:cNvPr id="0" name=""/>
        <dsp:cNvSpPr/>
      </dsp:nvSpPr>
      <dsp:spPr>
        <a:xfrm>
          <a:off x="3079" y="86607"/>
          <a:ext cx="300202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Windows</a:t>
          </a:r>
        </a:p>
      </dsp:txBody>
      <dsp:txXfrm>
        <a:off x="3079" y="86607"/>
        <a:ext cx="3002025" cy="547200"/>
      </dsp:txXfrm>
    </dsp:sp>
    <dsp:sp modelId="{1BE569F0-EE56-482F-8D1F-D8835AACDBE5}">
      <dsp:nvSpPr>
        <dsp:cNvPr id="0" name=""/>
        <dsp:cNvSpPr/>
      </dsp:nvSpPr>
      <dsp:spPr>
        <a:xfrm>
          <a:off x="3079" y="633807"/>
          <a:ext cx="3002025" cy="3650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Cygwin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Vagrant box with Linux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Windows subsystem for Linux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Windows as a Host: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Supports all Windows versions supported by Microsoft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Need PowerShell 3.0 or later, .NET 4.0 or later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3079" y="633807"/>
        <a:ext cx="3002025" cy="3650849"/>
      </dsp:txXfrm>
    </dsp:sp>
    <dsp:sp modelId="{FEB6F310-EF77-422E-BBE0-840634796BCF}">
      <dsp:nvSpPr>
        <dsp:cNvPr id="0" name=""/>
        <dsp:cNvSpPr/>
      </dsp:nvSpPr>
      <dsp:spPr>
        <a:xfrm>
          <a:off x="3425387" y="86607"/>
          <a:ext cx="300202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 OS</a:t>
          </a:r>
        </a:p>
      </dsp:txBody>
      <dsp:txXfrm>
        <a:off x="3425387" y="86607"/>
        <a:ext cx="3002025" cy="547200"/>
      </dsp:txXfrm>
    </dsp:sp>
    <dsp:sp modelId="{B454514E-CE9D-4AF9-B141-DB8AFB065AA9}">
      <dsp:nvSpPr>
        <dsp:cNvPr id="0" name=""/>
        <dsp:cNvSpPr/>
      </dsp:nvSpPr>
      <dsp:spPr>
        <a:xfrm>
          <a:off x="3425387" y="633807"/>
          <a:ext cx="3002025" cy="3650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Brew install ansible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</dsp:txBody>
      <dsp:txXfrm>
        <a:off x="3425387" y="633807"/>
        <a:ext cx="3002025" cy="3650849"/>
      </dsp:txXfrm>
    </dsp:sp>
    <dsp:sp modelId="{C8888AE3-9910-4033-8078-ABFD26F520E2}">
      <dsp:nvSpPr>
        <dsp:cNvPr id="0" name=""/>
        <dsp:cNvSpPr/>
      </dsp:nvSpPr>
      <dsp:spPr>
        <a:xfrm>
          <a:off x="6847696" y="86607"/>
          <a:ext cx="300202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Linux</a:t>
          </a:r>
        </a:p>
      </dsp:txBody>
      <dsp:txXfrm>
        <a:off x="6847696" y="86607"/>
        <a:ext cx="3002025" cy="547200"/>
      </dsp:txXfrm>
    </dsp:sp>
    <dsp:sp modelId="{B97D625B-0519-4F13-90E8-50E8AF748A46}">
      <dsp:nvSpPr>
        <dsp:cNvPr id="0" name=""/>
        <dsp:cNvSpPr/>
      </dsp:nvSpPr>
      <dsp:spPr>
        <a:xfrm>
          <a:off x="6847696" y="633807"/>
          <a:ext cx="3002025" cy="3650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Sudo</a:t>
          </a:r>
          <a:r>
            <a:rPr lang="en-US" sz="1900" kern="1200" dirty="0"/>
            <a:t> pip install ansible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Sudo</a:t>
          </a:r>
          <a:r>
            <a:rPr lang="en-US" sz="1900" kern="1200" dirty="0"/>
            <a:t> apt-get install ansible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Yum install ansible</a:t>
          </a:r>
        </a:p>
      </dsp:txBody>
      <dsp:txXfrm>
        <a:off x="6847696" y="633807"/>
        <a:ext cx="3002025" cy="3650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0B264-C848-4CE2-8887-21A0EBD07F2B}">
      <dsp:nvSpPr>
        <dsp:cNvPr id="0" name=""/>
        <dsp:cNvSpPr/>
      </dsp:nvSpPr>
      <dsp:spPr>
        <a:xfrm>
          <a:off x="3679618" y="2605799"/>
          <a:ext cx="147905" cy="45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576"/>
              </a:lnTo>
              <a:lnTo>
                <a:pt x="147905" y="4535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F3ED0-B5F8-42FD-AE99-83A6DD57FB22}">
      <dsp:nvSpPr>
        <dsp:cNvPr id="0" name=""/>
        <dsp:cNvSpPr/>
      </dsp:nvSpPr>
      <dsp:spPr>
        <a:xfrm>
          <a:off x="3477481" y="1905714"/>
          <a:ext cx="596551" cy="207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33"/>
              </a:lnTo>
              <a:lnTo>
                <a:pt x="596551" y="103533"/>
              </a:lnTo>
              <a:lnTo>
                <a:pt x="596551" y="2070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39FD2-8755-450D-89BB-0AB97A17535E}">
      <dsp:nvSpPr>
        <dsp:cNvPr id="0" name=""/>
        <dsp:cNvSpPr/>
      </dsp:nvSpPr>
      <dsp:spPr>
        <a:xfrm>
          <a:off x="2486515" y="2605799"/>
          <a:ext cx="147905" cy="45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576"/>
              </a:lnTo>
              <a:lnTo>
                <a:pt x="147905" y="4535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54C3A-0BF6-416F-83F0-1375A87F5C43}">
      <dsp:nvSpPr>
        <dsp:cNvPr id="0" name=""/>
        <dsp:cNvSpPr/>
      </dsp:nvSpPr>
      <dsp:spPr>
        <a:xfrm>
          <a:off x="2880929" y="1905714"/>
          <a:ext cx="596551" cy="207067"/>
        </a:xfrm>
        <a:custGeom>
          <a:avLst/>
          <a:gdLst/>
          <a:ahLst/>
          <a:cxnLst/>
          <a:rect l="0" t="0" r="0" b="0"/>
          <a:pathLst>
            <a:path>
              <a:moveTo>
                <a:pt x="596551" y="0"/>
              </a:moveTo>
              <a:lnTo>
                <a:pt x="596551" y="103533"/>
              </a:lnTo>
              <a:lnTo>
                <a:pt x="0" y="103533"/>
              </a:lnTo>
              <a:lnTo>
                <a:pt x="0" y="2070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AECA3-12FD-4CCA-8178-799A1E5EF663}">
      <dsp:nvSpPr>
        <dsp:cNvPr id="0" name=""/>
        <dsp:cNvSpPr/>
      </dsp:nvSpPr>
      <dsp:spPr>
        <a:xfrm>
          <a:off x="2284377" y="1205628"/>
          <a:ext cx="1193103" cy="207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33"/>
              </a:lnTo>
              <a:lnTo>
                <a:pt x="1193103" y="103533"/>
              </a:lnTo>
              <a:lnTo>
                <a:pt x="1193103" y="2070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E9725-F282-4F6B-B002-B59F9E3EEFB7}">
      <dsp:nvSpPr>
        <dsp:cNvPr id="0" name=""/>
        <dsp:cNvSpPr/>
      </dsp:nvSpPr>
      <dsp:spPr>
        <a:xfrm>
          <a:off x="1293411" y="2605799"/>
          <a:ext cx="147905" cy="45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576"/>
              </a:lnTo>
              <a:lnTo>
                <a:pt x="147905" y="4535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B0991-EDAC-4AD4-A895-FE34D4E3ADAC}">
      <dsp:nvSpPr>
        <dsp:cNvPr id="0" name=""/>
        <dsp:cNvSpPr/>
      </dsp:nvSpPr>
      <dsp:spPr>
        <a:xfrm>
          <a:off x="1091274" y="1905714"/>
          <a:ext cx="596551" cy="207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33"/>
              </a:lnTo>
              <a:lnTo>
                <a:pt x="596551" y="103533"/>
              </a:lnTo>
              <a:lnTo>
                <a:pt x="596551" y="2070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8A082-6C89-4A68-A258-3DD158A4DC22}">
      <dsp:nvSpPr>
        <dsp:cNvPr id="0" name=""/>
        <dsp:cNvSpPr/>
      </dsp:nvSpPr>
      <dsp:spPr>
        <a:xfrm>
          <a:off x="100308" y="2605799"/>
          <a:ext cx="147905" cy="1853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3747"/>
              </a:lnTo>
              <a:lnTo>
                <a:pt x="147905" y="18537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B624B-3EB7-467E-9091-C5DB9D119611}">
      <dsp:nvSpPr>
        <dsp:cNvPr id="0" name=""/>
        <dsp:cNvSpPr/>
      </dsp:nvSpPr>
      <dsp:spPr>
        <a:xfrm>
          <a:off x="100308" y="2605799"/>
          <a:ext cx="147905" cy="1153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3662"/>
              </a:lnTo>
              <a:lnTo>
                <a:pt x="147905" y="11536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E3B00-C139-478E-A223-DEF38DEA6C02}">
      <dsp:nvSpPr>
        <dsp:cNvPr id="0" name=""/>
        <dsp:cNvSpPr/>
      </dsp:nvSpPr>
      <dsp:spPr>
        <a:xfrm>
          <a:off x="100308" y="2605799"/>
          <a:ext cx="147905" cy="45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576"/>
              </a:lnTo>
              <a:lnTo>
                <a:pt x="147905" y="4535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7BF2E-B494-4C32-9348-F35EDDB69887}">
      <dsp:nvSpPr>
        <dsp:cNvPr id="0" name=""/>
        <dsp:cNvSpPr/>
      </dsp:nvSpPr>
      <dsp:spPr>
        <a:xfrm>
          <a:off x="494722" y="1905714"/>
          <a:ext cx="596551" cy="207067"/>
        </a:xfrm>
        <a:custGeom>
          <a:avLst/>
          <a:gdLst/>
          <a:ahLst/>
          <a:cxnLst/>
          <a:rect l="0" t="0" r="0" b="0"/>
          <a:pathLst>
            <a:path>
              <a:moveTo>
                <a:pt x="596551" y="0"/>
              </a:moveTo>
              <a:lnTo>
                <a:pt x="596551" y="103533"/>
              </a:lnTo>
              <a:lnTo>
                <a:pt x="0" y="103533"/>
              </a:lnTo>
              <a:lnTo>
                <a:pt x="0" y="2070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06940-5FA2-4DFD-9D54-25D47F8F7C4E}">
      <dsp:nvSpPr>
        <dsp:cNvPr id="0" name=""/>
        <dsp:cNvSpPr/>
      </dsp:nvSpPr>
      <dsp:spPr>
        <a:xfrm>
          <a:off x="1091274" y="1205628"/>
          <a:ext cx="1193103" cy="207067"/>
        </a:xfrm>
        <a:custGeom>
          <a:avLst/>
          <a:gdLst/>
          <a:ahLst/>
          <a:cxnLst/>
          <a:rect l="0" t="0" r="0" b="0"/>
          <a:pathLst>
            <a:path>
              <a:moveTo>
                <a:pt x="1193103" y="0"/>
              </a:moveTo>
              <a:lnTo>
                <a:pt x="1193103" y="103533"/>
              </a:lnTo>
              <a:lnTo>
                <a:pt x="0" y="103533"/>
              </a:lnTo>
              <a:lnTo>
                <a:pt x="0" y="2070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B12E4-725E-438F-B8A5-3054B64871F5}">
      <dsp:nvSpPr>
        <dsp:cNvPr id="0" name=""/>
        <dsp:cNvSpPr/>
      </dsp:nvSpPr>
      <dsp:spPr>
        <a:xfrm>
          <a:off x="1791359" y="712610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Playbook</a:t>
          </a:r>
        </a:p>
      </dsp:txBody>
      <dsp:txXfrm>
        <a:off x="1791359" y="712610"/>
        <a:ext cx="986036" cy="493018"/>
      </dsp:txXfrm>
    </dsp:sp>
    <dsp:sp modelId="{702431E9-295B-40F6-9B02-FAFE06E19BB6}">
      <dsp:nvSpPr>
        <dsp:cNvPr id="0" name=""/>
        <dsp:cNvSpPr/>
      </dsp:nvSpPr>
      <dsp:spPr>
        <a:xfrm>
          <a:off x="598256" y="1412696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Play 1</a:t>
          </a:r>
        </a:p>
      </dsp:txBody>
      <dsp:txXfrm>
        <a:off x="598256" y="1412696"/>
        <a:ext cx="986036" cy="493018"/>
      </dsp:txXfrm>
    </dsp:sp>
    <dsp:sp modelId="{4FFCDE04-AE9C-4416-A782-4D5909BCB91E}">
      <dsp:nvSpPr>
        <dsp:cNvPr id="0" name=""/>
        <dsp:cNvSpPr/>
      </dsp:nvSpPr>
      <dsp:spPr>
        <a:xfrm>
          <a:off x="1704" y="2112781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1</a:t>
          </a:r>
        </a:p>
      </dsp:txBody>
      <dsp:txXfrm>
        <a:off x="1704" y="2112781"/>
        <a:ext cx="986036" cy="493018"/>
      </dsp:txXfrm>
    </dsp:sp>
    <dsp:sp modelId="{DEE4EA6D-A04B-4E5B-82BE-321DD844B724}">
      <dsp:nvSpPr>
        <dsp:cNvPr id="0" name=""/>
        <dsp:cNvSpPr/>
      </dsp:nvSpPr>
      <dsp:spPr>
        <a:xfrm>
          <a:off x="248213" y="2812867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Module 1</a:t>
          </a:r>
        </a:p>
      </dsp:txBody>
      <dsp:txXfrm>
        <a:off x="248213" y="2812867"/>
        <a:ext cx="986036" cy="493018"/>
      </dsp:txXfrm>
    </dsp:sp>
    <dsp:sp modelId="{18B3AEE0-D87F-4149-9948-7E9DFEF769F8}">
      <dsp:nvSpPr>
        <dsp:cNvPr id="0" name=""/>
        <dsp:cNvSpPr/>
      </dsp:nvSpPr>
      <dsp:spPr>
        <a:xfrm>
          <a:off x="248213" y="3512952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Module 2</a:t>
          </a:r>
        </a:p>
      </dsp:txBody>
      <dsp:txXfrm>
        <a:off x="248213" y="3512952"/>
        <a:ext cx="986036" cy="493018"/>
      </dsp:txXfrm>
    </dsp:sp>
    <dsp:sp modelId="{A6978717-4ABB-422A-9D0F-32208796CE48}">
      <dsp:nvSpPr>
        <dsp:cNvPr id="0" name=""/>
        <dsp:cNvSpPr/>
      </dsp:nvSpPr>
      <dsp:spPr>
        <a:xfrm>
          <a:off x="248213" y="4213038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Module 3</a:t>
          </a:r>
        </a:p>
      </dsp:txBody>
      <dsp:txXfrm>
        <a:off x="248213" y="4213038"/>
        <a:ext cx="986036" cy="493018"/>
      </dsp:txXfrm>
    </dsp:sp>
    <dsp:sp modelId="{A43F4D2A-67DD-481E-A0E2-9A0C89BA0B86}">
      <dsp:nvSpPr>
        <dsp:cNvPr id="0" name=""/>
        <dsp:cNvSpPr/>
      </dsp:nvSpPr>
      <dsp:spPr>
        <a:xfrm>
          <a:off x="1194808" y="2112781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2</a:t>
          </a:r>
        </a:p>
      </dsp:txBody>
      <dsp:txXfrm>
        <a:off x="1194808" y="2112781"/>
        <a:ext cx="986036" cy="493018"/>
      </dsp:txXfrm>
    </dsp:sp>
    <dsp:sp modelId="{68955627-2462-44E7-B554-A7B3A619D05A}">
      <dsp:nvSpPr>
        <dsp:cNvPr id="0" name=""/>
        <dsp:cNvSpPr/>
      </dsp:nvSpPr>
      <dsp:spPr>
        <a:xfrm>
          <a:off x="1441317" y="2812867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Module 1</a:t>
          </a:r>
        </a:p>
      </dsp:txBody>
      <dsp:txXfrm>
        <a:off x="1441317" y="2812867"/>
        <a:ext cx="986036" cy="493018"/>
      </dsp:txXfrm>
    </dsp:sp>
    <dsp:sp modelId="{CF324763-862B-4FD0-800F-EE1EE134AA9A}">
      <dsp:nvSpPr>
        <dsp:cNvPr id="0" name=""/>
        <dsp:cNvSpPr/>
      </dsp:nvSpPr>
      <dsp:spPr>
        <a:xfrm>
          <a:off x="2984463" y="1412696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Play 2</a:t>
          </a:r>
        </a:p>
      </dsp:txBody>
      <dsp:txXfrm>
        <a:off x="2984463" y="1412696"/>
        <a:ext cx="986036" cy="493018"/>
      </dsp:txXfrm>
    </dsp:sp>
    <dsp:sp modelId="{A6EB15DD-2A71-4A7B-9163-9F72950B6BD5}">
      <dsp:nvSpPr>
        <dsp:cNvPr id="0" name=""/>
        <dsp:cNvSpPr/>
      </dsp:nvSpPr>
      <dsp:spPr>
        <a:xfrm>
          <a:off x="2387911" y="2112781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3</a:t>
          </a:r>
        </a:p>
      </dsp:txBody>
      <dsp:txXfrm>
        <a:off x="2387911" y="2112781"/>
        <a:ext cx="986036" cy="493018"/>
      </dsp:txXfrm>
    </dsp:sp>
    <dsp:sp modelId="{E489B567-CE71-4BD9-92E6-75A00A0FD69D}">
      <dsp:nvSpPr>
        <dsp:cNvPr id="0" name=""/>
        <dsp:cNvSpPr/>
      </dsp:nvSpPr>
      <dsp:spPr>
        <a:xfrm>
          <a:off x="2634420" y="2812867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Module 4</a:t>
          </a:r>
        </a:p>
      </dsp:txBody>
      <dsp:txXfrm>
        <a:off x="2634420" y="2812867"/>
        <a:ext cx="986036" cy="493018"/>
      </dsp:txXfrm>
    </dsp:sp>
    <dsp:sp modelId="{69702374-445A-43D1-9086-14E07BFF0AFE}">
      <dsp:nvSpPr>
        <dsp:cNvPr id="0" name=""/>
        <dsp:cNvSpPr/>
      </dsp:nvSpPr>
      <dsp:spPr>
        <a:xfrm>
          <a:off x="3581015" y="2112781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4</a:t>
          </a:r>
        </a:p>
      </dsp:txBody>
      <dsp:txXfrm>
        <a:off x="3581015" y="2112781"/>
        <a:ext cx="986036" cy="493018"/>
      </dsp:txXfrm>
    </dsp:sp>
    <dsp:sp modelId="{749DD17F-2B8F-4C37-A1A8-6A10427B19E6}">
      <dsp:nvSpPr>
        <dsp:cNvPr id="0" name=""/>
        <dsp:cNvSpPr/>
      </dsp:nvSpPr>
      <dsp:spPr>
        <a:xfrm>
          <a:off x="3827524" y="2812867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Module 5</a:t>
          </a:r>
        </a:p>
      </dsp:txBody>
      <dsp:txXfrm>
        <a:off x="3827524" y="2812867"/>
        <a:ext cx="986036" cy="493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F2910-2A6F-4055-B47E-D35CB0598363}">
      <dsp:nvSpPr>
        <dsp:cNvPr id="0" name=""/>
        <dsp:cNvSpPr/>
      </dsp:nvSpPr>
      <dsp:spPr>
        <a:xfrm>
          <a:off x="5175225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39416-1361-4E4F-8BD5-507934ACDCDF}">
      <dsp:nvSpPr>
        <dsp:cNvPr id="0" name=""/>
        <dsp:cNvSpPr/>
      </dsp:nvSpPr>
      <dsp:spPr>
        <a:xfrm>
          <a:off x="5175225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380A9-12BA-4292-A33B-7BFF2E4D926B}">
      <dsp:nvSpPr>
        <dsp:cNvPr id="0" name=""/>
        <dsp:cNvSpPr/>
      </dsp:nvSpPr>
      <dsp:spPr>
        <a:xfrm>
          <a:off x="5175225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F32F1-77AF-4756-A9FE-5F5B97EB4AB7}">
      <dsp:nvSpPr>
        <dsp:cNvPr id="0" name=""/>
        <dsp:cNvSpPr/>
      </dsp:nvSpPr>
      <dsp:spPr>
        <a:xfrm>
          <a:off x="3861221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49C54-977F-4AE4-AC08-CF2C3F00B197}">
      <dsp:nvSpPr>
        <dsp:cNvPr id="0" name=""/>
        <dsp:cNvSpPr/>
      </dsp:nvSpPr>
      <dsp:spPr>
        <a:xfrm>
          <a:off x="3212331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53237-66F7-4C22-B087-391404DC1C41}">
      <dsp:nvSpPr>
        <dsp:cNvPr id="0" name=""/>
        <dsp:cNvSpPr/>
      </dsp:nvSpPr>
      <dsp:spPr>
        <a:xfrm>
          <a:off x="3212331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77A57-F54D-413E-B7FD-9B08DBC4818B}">
      <dsp:nvSpPr>
        <dsp:cNvPr id="0" name=""/>
        <dsp:cNvSpPr/>
      </dsp:nvSpPr>
      <dsp:spPr>
        <a:xfrm>
          <a:off x="3212331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55B4-54B2-4903-B349-EADF66889FEB}">
      <dsp:nvSpPr>
        <dsp:cNvPr id="0" name=""/>
        <dsp:cNvSpPr/>
      </dsp:nvSpPr>
      <dsp:spPr>
        <a:xfrm>
          <a:off x="3815501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7BA8A-83A8-40A3-B86E-0D85A7967588}">
      <dsp:nvSpPr>
        <dsp:cNvPr id="0" name=""/>
        <dsp:cNvSpPr/>
      </dsp:nvSpPr>
      <dsp:spPr>
        <a:xfrm>
          <a:off x="1249436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09B2A-9739-4BC6-A227-E5EDD545BDFE}">
      <dsp:nvSpPr>
        <dsp:cNvPr id="0" name=""/>
        <dsp:cNvSpPr/>
      </dsp:nvSpPr>
      <dsp:spPr>
        <a:xfrm>
          <a:off x="1249436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D1E75-E7D3-49DC-A94D-3D609B5E8044}">
      <dsp:nvSpPr>
        <dsp:cNvPr id="0" name=""/>
        <dsp:cNvSpPr/>
      </dsp:nvSpPr>
      <dsp:spPr>
        <a:xfrm>
          <a:off x="1249436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5500E-D32C-4112-B034-4B1B791FC33C}">
      <dsp:nvSpPr>
        <dsp:cNvPr id="0" name=""/>
        <dsp:cNvSpPr/>
      </dsp:nvSpPr>
      <dsp:spPr>
        <a:xfrm>
          <a:off x="1898327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B2D4E-A166-4433-AB6D-86DF120B2B79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Servers</a:t>
          </a:r>
        </a:p>
      </dsp:txBody>
      <dsp:txXfrm>
        <a:off x="3050108" y="215"/>
        <a:ext cx="1622226" cy="811113"/>
      </dsp:txXfrm>
    </dsp:sp>
    <dsp:sp modelId="{C0313830-33C6-488B-AB29-89543543DF76}">
      <dsp:nvSpPr>
        <dsp:cNvPr id="0" name=""/>
        <dsp:cNvSpPr/>
      </dsp:nvSpPr>
      <dsp:spPr>
        <a:xfrm>
          <a:off x="1087214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Web servers</a:t>
          </a:r>
        </a:p>
      </dsp:txBody>
      <dsp:txXfrm>
        <a:off x="1087214" y="1151996"/>
        <a:ext cx="1622226" cy="811113"/>
      </dsp:txXfrm>
    </dsp:sp>
    <dsp:sp modelId="{D46431CF-1554-4925-8631-89B556BFD048}">
      <dsp:nvSpPr>
        <dsp:cNvPr id="0" name=""/>
        <dsp:cNvSpPr/>
      </dsp:nvSpPr>
      <dsp:spPr>
        <a:xfrm>
          <a:off x="1492770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Tasks – Install</a:t>
          </a:r>
        </a:p>
      </dsp:txBody>
      <dsp:txXfrm>
        <a:off x="1492770" y="2303776"/>
        <a:ext cx="1622226" cy="811113"/>
      </dsp:txXfrm>
    </dsp:sp>
    <dsp:sp modelId="{FFD9745B-C269-4CA6-984D-4EDAE11583CC}">
      <dsp:nvSpPr>
        <dsp:cNvPr id="0" name=""/>
        <dsp:cNvSpPr/>
      </dsp:nvSpPr>
      <dsp:spPr>
        <a:xfrm>
          <a:off x="1492770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Tasks - Start</a:t>
          </a:r>
        </a:p>
      </dsp:txBody>
      <dsp:txXfrm>
        <a:off x="1492770" y="3455557"/>
        <a:ext cx="1622226" cy="811113"/>
      </dsp:txXfrm>
    </dsp:sp>
    <dsp:sp modelId="{ACEA93A1-8595-489F-90DB-7165700B9E98}">
      <dsp:nvSpPr>
        <dsp:cNvPr id="0" name=""/>
        <dsp:cNvSpPr/>
      </dsp:nvSpPr>
      <dsp:spPr>
        <a:xfrm>
          <a:off x="1492770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Tasks - Configure</a:t>
          </a:r>
        </a:p>
      </dsp:txBody>
      <dsp:txXfrm>
        <a:off x="1492770" y="4607338"/>
        <a:ext cx="1622226" cy="811113"/>
      </dsp:txXfrm>
    </dsp:sp>
    <dsp:sp modelId="{452C4D82-387C-45E0-AF6C-8831508494A5}">
      <dsp:nvSpPr>
        <dsp:cNvPr id="0" name=""/>
        <dsp:cNvSpPr/>
      </dsp:nvSpPr>
      <dsp:spPr>
        <a:xfrm>
          <a:off x="3050108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AppServers</a:t>
          </a:r>
          <a:endParaRPr lang="en-US" sz="2000" kern="1200" dirty="0"/>
        </a:p>
      </dsp:txBody>
      <dsp:txXfrm>
        <a:off x="3050108" y="1151996"/>
        <a:ext cx="1622226" cy="811113"/>
      </dsp:txXfrm>
    </dsp:sp>
    <dsp:sp modelId="{AF28A9BD-CB88-446A-B7F8-B36439FF9E52}">
      <dsp:nvSpPr>
        <dsp:cNvPr id="0" name=""/>
        <dsp:cNvSpPr/>
      </dsp:nvSpPr>
      <dsp:spPr>
        <a:xfrm>
          <a:off x="3455665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Tasks – Install</a:t>
          </a:r>
          <a:endParaRPr lang="en-US" sz="2000" kern="1200" dirty="0"/>
        </a:p>
      </dsp:txBody>
      <dsp:txXfrm>
        <a:off x="3455665" y="2303776"/>
        <a:ext cx="1622226" cy="811113"/>
      </dsp:txXfrm>
    </dsp:sp>
    <dsp:sp modelId="{07C23586-884A-45B3-AC2C-12DF7AE2F160}">
      <dsp:nvSpPr>
        <dsp:cNvPr id="0" name=""/>
        <dsp:cNvSpPr/>
      </dsp:nvSpPr>
      <dsp:spPr>
        <a:xfrm>
          <a:off x="3455665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Tasks - Start</a:t>
          </a:r>
        </a:p>
      </dsp:txBody>
      <dsp:txXfrm>
        <a:off x="3455665" y="3455557"/>
        <a:ext cx="1622226" cy="811113"/>
      </dsp:txXfrm>
    </dsp:sp>
    <dsp:sp modelId="{C69B0BB8-1C5F-49F0-954A-B965AC15BDE2}">
      <dsp:nvSpPr>
        <dsp:cNvPr id="0" name=""/>
        <dsp:cNvSpPr/>
      </dsp:nvSpPr>
      <dsp:spPr>
        <a:xfrm>
          <a:off x="3455665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Tasks - Configure</a:t>
          </a:r>
        </a:p>
      </dsp:txBody>
      <dsp:txXfrm>
        <a:off x="3455665" y="4607338"/>
        <a:ext cx="1622226" cy="811113"/>
      </dsp:txXfrm>
    </dsp:sp>
    <dsp:sp modelId="{7991B85B-BFAF-4B93-AD01-5AFD60074BB4}">
      <dsp:nvSpPr>
        <dsp:cNvPr id="0" name=""/>
        <dsp:cNvSpPr/>
      </dsp:nvSpPr>
      <dsp:spPr>
        <a:xfrm>
          <a:off x="5013002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DB</a:t>
          </a:r>
        </a:p>
      </dsp:txBody>
      <dsp:txXfrm>
        <a:off x="5013002" y="1151996"/>
        <a:ext cx="1622226" cy="811113"/>
      </dsp:txXfrm>
    </dsp:sp>
    <dsp:sp modelId="{A96E8A55-11FA-4642-9371-C5F5B630BF5C}">
      <dsp:nvSpPr>
        <dsp:cNvPr id="0" name=""/>
        <dsp:cNvSpPr/>
      </dsp:nvSpPr>
      <dsp:spPr>
        <a:xfrm>
          <a:off x="5418559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Tasks – Install</a:t>
          </a:r>
          <a:endParaRPr lang="en-US" sz="2000" kern="1200" dirty="0"/>
        </a:p>
      </dsp:txBody>
      <dsp:txXfrm>
        <a:off x="5418559" y="2303776"/>
        <a:ext cx="1622226" cy="811113"/>
      </dsp:txXfrm>
    </dsp:sp>
    <dsp:sp modelId="{A5B7F126-2E91-4B83-833E-322551050CAB}">
      <dsp:nvSpPr>
        <dsp:cNvPr id="0" name=""/>
        <dsp:cNvSpPr/>
      </dsp:nvSpPr>
      <dsp:spPr>
        <a:xfrm>
          <a:off x="5418559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Tasks - Start</a:t>
          </a:r>
        </a:p>
      </dsp:txBody>
      <dsp:txXfrm>
        <a:off x="5418559" y="3455557"/>
        <a:ext cx="1622226" cy="811113"/>
      </dsp:txXfrm>
    </dsp:sp>
    <dsp:sp modelId="{E80468DC-2814-49FB-BB29-46E56381A1ED}">
      <dsp:nvSpPr>
        <dsp:cNvPr id="0" name=""/>
        <dsp:cNvSpPr/>
      </dsp:nvSpPr>
      <dsp:spPr>
        <a:xfrm>
          <a:off x="5418559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Tasks - Configure</a:t>
          </a:r>
        </a:p>
      </dsp:txBody>
      <dsp:txXfrm>
        <a:off x="5418559" y="4607338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4F8F-EB54-4112-9818-45131CB4F60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9F820-BFA7-4E81-B01D-FC1306AC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85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9F820-BFA7-4E81-B01D-FC1306AC65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7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6AFB8-6991-47C5-855E-F1CCD764DF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7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6AFB8-6991-47C5-855E-F1CCD764DF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09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256 bits, supports the largest bit size and is practically unbreakable by brute force based on current computing power, making it the strongest encryption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9F820-BFA7-4E81-B01D-FC1306AC65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3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256 bits, supports the largest bit size and is practically unbreakable by brute force based on current computing power, making it the strongest encryption standard</a:t>
            </a:r>
          </a:p>
          <a:p>
            <a:endParaRPr lang="en-US" dirty="0"/>
          </a:p>
          <a:p>
            <a:r>
              <a:rPr lang="en-US" dirty="0"/>
              <a:t>https://www.tech693.com/2019/06/ansible-docker-example.html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9F820-BFA7-4E81-B01D-FC1306AC65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6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Playbooks are a completely different way to use ansible than in ad-hoc task execution mode.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9F820-BFA7-4E81-B01D-FC1306AC65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55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6AFB8-6991-47C5-855E-F1CCD764DF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1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laxy.ansib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2.4/docker_container_module.html#id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4FD8-635D-44BA-921F-67F06DE36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  <a:br>
              <a:rPr lang="en-US" dirty="0"/>
            </a:br>
            <a:r>
              <a:rPr lang="en-US" sz="3200" dirty="0"/>
              <a:t>Ansible – Part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6D95D-873D-4881-B146-CBA36BA33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84612"/>
            <a:ext cx="7891272" cy="1069848"/>
          </a:xfrm>
        </p:spPr>
        <p:txBody>
          <a:bodyPr/>
          <a:lstStyle/>
          <a:p>
            <a:r>
              <a:rPr lang="en-US" dirty="0"/>
              <a:t>Srinivas Kantipudi</a:t>
            </a:r>
          </a:p>
        </p:txBody>
      </p:sp>
    </p:spTree>
    <p:extLst>
      <p:ext uri="{BB962C8B-B14F-4D97-AF65-F5344CB8AC3E}">
        <p14:creationId xmlns:p14="http://schemas.microsoft.com/office/powerpoint/2010/main" val="2485408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2417BD-10EC-4ABE-BCF9-15EA5C6D38FB}"/>
              </a:ext>
            </a:extLst>
          </p:cNvPr>
          <p:cNvSpPr txBox="1"/>
          <p:nvPr/>
        </p:nvSpPr>
        <p:spPr bwMode="auto">
          <a:xfrm>
            <a:off x="692161" y="448272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Managing EC2 instances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A01434-4FE8-41D1-B5B8-60FFCE4FC002}"/>
              </a:ext>
            </a:extLst>
          </p:cNvPr>
          <p:cNvSpPr txBox="1">
            <a:spLocks/>
          </p:cNvSpPr>
          <p:nvPr/>
        </p:nvSpPr>
        <p:spPr>
          <a:xfrm>
            <a:off x="763940" y="1883244"/>
            <a:ext cx="4402792" cy="4599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What you need:</a:t>
            </a:r>
          </a:p>
          <a:p>
            <a:r>
              <a:rPr lang="en-US" dirty="0" err="1"/>
              <a:t>Boto</a:t>
            </a:r>
            <a:r>
              <a:rPr lang="en-US" dirty="0"/>
              <a:t> and Boto3 installed</a:t>
            </a:r>
          </a:p>
          <a:p>
            <a:pPr lvl="1"/>
            <a:r>
              <a:rPr lang="en-US" dirty="0"/>
              <a:t>Amazon Web Services (AWS) SDK for Python</a:t>
            </a:r>
          </a:p>
          <a:p>
            <a:r>
              <a:rPr lang="en-US" dirty="0"/>
              <a:t>AWS account and API user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Operations:</a:t>
            </a:r>
          </a:p>
          <a:p>
            <a:r>
              <a:rPr lang="en-US" dirty="0"/>
              <a:t>Create instance</a:t>
            </a:r>
          </a:p>
          <a:p>
            <a:r>
              <a:rPr lang="en-US" dirty="0"/>
              <a:t>Start, Stop, Terminate instances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B530D3-E98D-4FEF-973B-5334E786F221}"/>
              </a:ext>
            </a:extLst>
          </p:cNvPr>
          <p:cNvSpPr txBox="1">
            <a:spLocks/>
          </p:cNvSpPr>
          <p:nvPr/>
        </p:nvSpPr>
        <p:spPr>
          <a:xfrm>
            <a:off x="6655501" y="1883243"/>
            <a:ext cx="4402792" cy="4599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What you need:</a:t>
            </a:r>
          </a:p>
          <a:p>
            <a:r>
              <a:rPr lang="en-US" dirty="0"/>
              <a:t>Docker installed and started</a:t>
            </a:r>
          </a:p>
          <a:p>
            <a:pPr lvl="1"/>
            <a:r>
              <a:rPr lang="en-US" dirty="0"/>
              <a:t>Yum install docker-</a:t>
            </a:r>
            <a:r>
              <a:rPr lang="en-US" dirty="0" err="1"/>
              <a:t>ce</a:t>
            </a:r>
            <a:r>
              <a:rPr lang="en-US" dirty="0"/>
              <a:t> docker-cli</a:t>
            </a:r>
          </a:p>
          <a:p>
            <a:pPr lvl="1"/>
            <a:r>
              <a:rPr lang="en-US" dirty="0" err="1"/>
              <a:t>Systemctl</a:t>
            </a:r>
            <a:r>
              <a:rPr lang="en-US" dirty="0"/>
              <a:t> start docker</a:t>
            </a:r>
          </a:p>
          <a:p>
            <a:pPr lvl="1"/>
            <a:r>
              <a:rPr lang="en-US" dirty="0" err="1"/>
              <a:t>Systemctl</a:t>
            </a:r>
            <a:r>
              <a:rPr lang="en-US" dirty="0"/>
              <a:t> enable docker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Operations:</a:t>
            </a:r>
          </a:p>
          <a:p>
            <a:r>
              <a:rPr lang="en-US" dirty="0"/>
              <a:t>Pull image</a:t>
            </a:r>
          </a:p>
          <a:p>
            <a:r>
              <a:rPr lang="en-US" dirty="0"/>
              <a:t>Build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B7996-C342-4B5E-B88B-A0A1E8E7E587}"/>
              </a:ext>
            </a:extLst>
          </p:cNvPr>
          <p:cNvSpPr txBox="1"/>
          <p:nvPr/>
        </p:nvSpPr>
        <p:spPr>
          <a:xfrm>
            <a:off x="818556" y="151391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EC2: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50593-0FFD-46D7-B8A2-E706944610D8}"/>
              </a:ext>
            </a:extLst>
          </p:cNvPr>
          <p:cNvSpPr txBox="1"/>
          <p:nvPr/>
        </p:nvSpPr>
        <p:spPr>
          <a:xfrm>
            <a:off x="6664711" y="1513911"/>
            <a:ext cx="9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Docker:</a:t>
            </a:r>
          </a:p>
        </p:txBody>
      </p:sp>
    </p:spTree>
    <p:extLst>
      <p:ext uri="{BB962C8B-B14F-4D97-AF65-F5344CB8AC3E}">
        <p14:creationId xmlns:p14="http://schemas.microsoft.com/office/powerpoint/2010/main" val="43422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40DB-157E-490D-9D84-3E708AC7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Galaxy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C162C-63D4-41D5-AE98-FA0ACDB2A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2417BD-10EC-4ABE-BCF9-15EA5C6D38FB}"/>
              </a:ext>
            </a:extLst>
          </p:cNvPr>
          <p:cNvSpPr txBox="1"/>
          <p:nvPr/>
        </p:nvSpPr>
        <p:spPr bwMode="auto">
          <a:xfrm>
            <a:off x="692161" y="448272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Ansible Galaxy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A01434-4FE8-41D1-B5B8-60FFCE4FC002}"/>
              </a:ext>
            </a:extLst>
          </p:cNvPr>
          <p:cNvSpPr txBox="1">
            <a:spLocks/>
          </p:cNvSpPr>
          <p:nvPr/>
        </p:nvSpPr>
        <p:spPr>
          <a:xfrm>
            <a:off x="763940" y="1597152"/>
            <a:ext cx="471358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Hub for finding and sharing Ansible content</a:t>
            </a:r>
          </a:p>
          <a:p>
            <a:pPr lvl="1"/>
            <a:r>
              <a:rPr lang="en-US" dirty="0">
                <a:hlinkClick r:id="rId2"/>
              </a:rPr>
              <a:t>https://galaxy.ansible.com/</a:t>
            </a:r>
            <a:endParaRPr lang="en-US" dirty="0"/>
          </a:p>
          <a:p>
            <a:pPr lvl="1"/>
            <a:r>
              <a:rPr lang="en-US" dirty="0"/>
              <a:t>Ansible-galaxy search “</a:t>
            </a:r>
            <a:r>
              <a:rPr lang="en-US" dirty="0" err="1"/>
              <a:t>restassured</a:t>
            </a:r>
            <a:r>
              <a:rPr lang="en-US" dirty="0"/>
              <a:t>”</a:t>
            </a:r>
          </a:p>
          <a:p>
            <a:r>
              <a:rPr lang="en-US" dirty="0"/>
              <a:t>Ansible-galaxy install </a:t>
            </a:r>
            <a:r>
              <a:rPr lang="en-US" dirty="0" err="1"/>
              <a:t>restassured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87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326A-E715-4660-AA61-012CE0F5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E2430-ADDB-4E77-983D-5B1A5A8B6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72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2417BD-10EC-4ABE-BCF9-15EA5C6D38FB}"/>
              </a:ext>
            </a:extLst>
          </p:cNvPr>
          <p:cNvSpPr txBox="1"/>
          <p:nvPr/>
        </p:nvSpPr>
        <p:spPr bwMode="auto">
          <a:xfrm>
            <a:off x="673873" y="448272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Task status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A01434-4FE8-41D1-B5B8-60FFCE4FC002}"/>
              </a:ext>
            </a:extLst>
          </p:cNvPr>
          <p:cNvSpPr txBox="1">
            <a:spLocks/>
          </p:cNvSpPr>
          <p:nvPr/>
        </p:nvSpPr>
        <p:spPr>
          <a:xfrm>
            <a:off x="763940" y="1597152"/>
            <a:ext cx="646116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Requirements (on host that executes module)</a:t>
            </a: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python &gt;= 2.6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docker-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py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&gt;= 1.7.0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Docker API &gt;= 1.20 </a:t>
            </a:r>
          </a:p>
        </p:txBody>
      </p:sp>
    </p:spTree>
    <p:extLst>
      <p:ext uri="{BB962C8B-B14F-4D97-AF65-F5344CB8AC3E}">
        <p14:creationId xmlns:p14="http://schemas.microsoft.com/office/powerpoint/2010/main" val="1042662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EC93-E55C-4699-9AC9-8EDDAC227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8" y="1740852"/>
            <a:ext cx="9429171" cy="4448556"/>
          </a:xfrm>
        </p:spPr>
        <p:txBody>
          <a:bodyPr/>
          <a:lstStyle/>
          <a:p>
            <a:r>
              <a:rPr lang="en-US" dirty="0"/>
              <a:t>Modules</a:t>
            </a:r>
          </a:p>
          <a:p>
            <a:pPr lvl="1"/>
            <a:r>
              <a:rPr lang="en-US" dirty="0"/>
              <a:t>Stand alone scripts</a:t>
            </a:r>
          </a:p>
          <a:p>
            <a:pPr lvl="1"/>
            <a:r>
              <a:rPr lang="en-US" dirty="0"/>
              <a:t>Hundreds of modules available</a:t>
            </a:r>
          </a:p>
          <a:p>
            <a:pPr lvl="1"/>
            <a:r>
              <a:rPr lang="en-US" dirty="0"/>
              <a:t>Users can write their own modules</a:t>
            </a:r>
          </a:p>
          <a:p>
            <a:r>
              <a:rPr lang="en-US" dirty="0"/>
              <a:t>Playbooks</a:t>
            </a:r>
          </a:p>
          <a:p>
            <a:pPr lvl="1"/>
            <a:r>
              <a:rPr lang="en-US" dirty="0"/>
              <a:t>Composed of one or more Plays</a:t>
            </a:r>
          </a:p>
          <a:p>
            <a:pPr lvl="1"/>
            <a:r>
              <a:rPr lang="en-US" dirty="0"/>
              <a:t>Written in YAML</a:t>
            </a:r>
          </a:p>
          <a:p>
            <a:pPr lvl="1"/>
            <a:r>
              <a:rPr lang="en-US" dirty="0"/>
              <a:t>Set of instructions</a:t>
            </a:r>
          </a:p>
          <a:p>
            <a:pPr lvl="1"/>
            <a:r>
              <a:rPr lang="en-US" dirty="0"/>
              <a:t>Contains one or more plays</a:t>
            </a:r>
          </a:p>
          <a:p>
            <a:r>
              <a:rPr lang="en-US" dirty="0"/>
              <a:t>Galaxy</a:t>
            </a:r>
          </a:p>
          <a:p>
            <a:pPr lvl="1"/>
            <a:r>
              <a:rPr lang="en-US" dirty="0"/>
              <a:t>Hub for Ansible content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D6C69-6B78-4F76-9755-C1E7D10D177A}"/>
              </a:ext>
            </a:extLst>
          </p:cNvPr>
          <p:cNvSpPr txBox="1"/>
          <p:nvPr/>
        </p:nvSpPr>
        <p:spPr bwMode="auto">
          <a:xfrm>
            <a:off x="692534" y="371653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Ansible – Modules &amp; Playbooks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D5FC5B-6A7C-43F2-A172-6F52F46ED98B}"/>
              </a:ext>
            </a:extLst>
          </p:cNvPr>
          <p:cNvSpPr txBox="1">
            <a:spLocks/>
          </p:cNvSpPr>
          <p:nvPr/>
        </p:nvSpPr>
        <p:spPr>
          <a:xfrm>
            <a:off x="692533" y="3713988"/>
            <a:ext cx="3552895" cy="4448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7A29456-F61D-4993-9E3B-BC9CF665E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3436722"/>
              </p:ext>
            </p:extLst>
          </p:nvPr>
        </p:nvGraphicFramePr>
        <p:xfrm>
          <a:off x="7022697" y="1340203"/>
          <a:ext cx="481526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0219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60515-9663-4E54-BCBD-9A14236E3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537" y="2043035"/>
            <a:ext cx="4592698" cy="1761745"/>
          </a:xfrm>
        </p:spPr>
        <p:txBody>
          <a:bodyPr>
            <a:normAutofit/>
          </a:bodyPr>
          <a:lstStyle/>
          <a:p>
            <a:r>
              <a:rPr lang="en-US" dirty="0"/>
              <a:t>Master playbook and playbook for each line of operation</a:t>
            </a:r>
          </a:p>
          <a:p>
            <a:pPr lvl="1"/>
            <a:r>
              <a:rPr lang="en-US" dirty="0"/>
              <a:t>Servers level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15A80-54BD-4A32-9134-5B3BF61D9526}"/>
              </a:ext>
            </a:extLst>
          </p:cNvPr>
          <p:cNvSpPr txBox="1"/>
          <p:nvPr/>
        </p:nvSpPr>
        <p:spPr bwMode="auto">
          <a:xfrm>
            <a:off x="692534" y="371653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Ansible structure - Example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2650386-A656-4301-BA18-588470038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475693"/>
              </p:ext>
            </p:extLst>
          </p:nvPr>
        </p:nvGraphicFramePr>
        <p:xfrm>
          <a:off x="4805680" y="104135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5D7B19-63B5-404C-993B-E3BC220861F5}"/>
              </a:ext>
            </a:extLst>
          </p:cNvPr>
          <p:cNvSpPr txBox="1"/>
          <p:nvPr/>
        </p:nvSpPr>
        <p:spPr>
          <a:xfrm>
            <a:off x="9469676" y="814192"/>
            <a:ext cx="15801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Main_playbook.yml</a:t>
            </a:r>
            <a:endParaRPr lang="en-US" sz="1400" dirty="0"/>
          </a:p>
          <a:p>
            <a:r>
              <a:rPr lang="en-US" sz="1400" dirty="0" err="1"/>
              <a:t>Webservers.yml</a:t>
            </a:r>
            <a:endParaRPr lang="en-US" sz="1400" dirty="0"/>
          </a:p>
          <a:p>
            <a:r>
              <a:rPr lang="en-US" sz="1400" dirty="0" err="1"/>
              <a:t>AppServers.yml</a:t>
            </a:r>
            <a:endParaRPr lang="en-US" sz="1400" dirty="0"/>
          </a:p>
          <a:p>
            <a:r>
              <a:rPr lang="en-US" sz="1400" dirty="0" err="1"/>
              <a:t>DBSever.yml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903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2417BD-10EC-4ABE-BCF9-15EA5C6D38FB}"/>
              </a:ext>
            </a:extLst>
          </p:cNvPr>
          <p:cNvSpPr txBox="1"/>
          <p:nvPr/>
        </p:nvSpPr>
        <p:spPr bwMode="auto">
          <a:xfrm>
            <a:off x="673873" y="448272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A01434-4FE8-41D1-B5B8-60FFCE4FC002}"/>
              </a:ext>
            </a:extLst>
          </p:cNvPr>
          <p:cNvSpPr txBox="1">
            <a:spLocks/>
          </p:cNvSpPr>
          <p:nvPr/>
        </p:nvSpPr>
        <p:spPr>
          <a:xfrm>
            <a:off x="763940" y="1597152"/>
            <a:ext cx="646116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Recap</a:t>
            </a:r>
          </a:p>
          <a:p>
            <a:r>
              <a:rPr lang="en-US" sz="2000" dirty="0"/>
              <a:t>Ansible on different OS</a:t>
            </a:r>
          </a:p>
          <a:p>
            <a:r>
              <a:rPr lang="en-US" sz="2000" dirty="0"/>
              <a:t>Deep-dive into Ansible structure</a:t>
            </a:r>
          </a:p>
          <a:p>
            <a:r>
              <a:rPr lang="en-US" sz="2000" dirty="0"/>
              <a:t>Ansible Vault to secure passwords</a:t>
            </a:r>
          </a:p>
          <a:p>
            <a:r>
              <a:rPr lang="en-US" sz="2000" dirty="0"/>
              <a:t>Deploying docker containers and EC2 instances using Ansible</a:t>
            </a:r>
          </a:p>
          <a:p>
            <a:r>
              <a:rPr lang="en-US" sz="2000" dirty="0"/>
              <a:t>Ansible Galaxy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43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60515-9663-4E54-BCBD-9A14236E3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789" y="1543170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/>
              <a:t>IT automation tool to configure systems</a:t>
            </a:r>
          </a:p>
          <a:p>
            <a:r>
              <a:rPr lang="en-US" dirty="0"/>
              <a:t>Provides stable infrastructure for provisioning the target environments</a:t>
            </a:r>
          </a:p>
          <a:p>
            <a:r>
              <a:rPr lang="en-US" dirty="0"/>
              <a:t>Agentless</a:t>
            </a:r>
          </a:p>
          <a:p>
            <a:r>
              <a:rPr lang="en-US" dirty="0"/>
              <a:t>Uses SSH</a:t>
            </a:r>
          </a:p>
          <a:p>
            <a:r>
              <a:rPr lang="en-US" dirty="0"/>
              <a:t>Idempotent (Declarative)</a:t>
            </a:r>
          </a:p>
          <a:p>
            <a:pPr lvl="1"/>
            <a:r>
              <a:rPr lang="en-US" dirty="0"/>
              <a:t>Focus on what instead of how</a:t>
            </a:r>
          </a:p>
          <a:p>
            <a:r>
              <a:rPr lang="en-US" dirty="0"/>
              <a:t>Uses YAML syntax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15A80-54BD-4A32-9134-5B3BF61D9526}"/>
              </a:ext>
            </a:extLst>
          </p:cNvPr>
          <p:cNvSpPr txBox="1"/>
          <p:nvPr/>
        </p:nvSpPr>
        <p:spPr bwMode="auto">
          <a:xfrm>
            <a:off x="692534" y="371653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Introduction to Ansible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AECBB-4E60-4239-A6E7-3F615697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79" y="2944940"/>
            <a:ext cx="56388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0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6A9B53-635E-456A-9C8C-39BF913B148A}"/>
              </a:ext>
            </a:extLst>
          </p:cNvPr>
          <p:cNvSpPr txBox="1"/>
          <p:nvPr/>
        </p:nvSpPr>
        <p:spPr bwMode="auto">
          <a:xfrm>
            <a:off x="617889" y="399646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Install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10DD55B-A532-4CD8-B5A5-439C659807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075803"/>
              </p:ext>
            </p:extLst>
          </p:nvPr>
        </p:nvGraphicFramePr>
        <p:xfrm>
          <a:off x="1034655" y="1273630"/>
          <a:ext cx="9852801" cy="4371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AB0F244-DA66-4039-833A-D3BA9E44D530}"/>
              </a:ext>
            </a:extLst>
          </p:cNvPr>
          <p:cNvSpPr txBox="1"/>
          <p:nvPr/>
        </p:nvSpPr>
        <p:spPr>
          <a:xfrm>
            <a:off x="1693792" y="5953285"/>
            <a:ext cx="861716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Configure Windows as Ansible host: </a:t>
            </a:r>
          </a:p>
          <a:p>
            <a:r>
              <a:rPr lang="en-US" dirty="0"/>
              <a:t>https://docs.ansible.com/ansible/latest/user_guide/windows_setup.html#host-requirements</a:t>
            </a:r>
          </a:p>
        </p:txBody>
      </p:sp>
    </p:spTree>
    <p:extLst>
      <p:ext uri="{BB962C8B-B14F-4D97-AF65-F5344CB8AC3E}">
        <p14:creationId xmlns:p14="http://schemas.microsoft.com/office/powerpoint/2010/main" val="183586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2417BD-10EC-4ABE-BCF9-15EA5C6D38FB}"/>
              </a:ext>
            </a:extLst>
          </p:cNvPr>
          <p:cNvSpPr txBox="1"/>
          <p:nvPr/>
        </p:nvSpPr>
        <p:spPr bwMode="auto">
          <a:xfrm>
            <a:off x="673873" y="448272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Ansible Structure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A01434-4FE8-41D1-B5B8-60FFCE4FC002}"/>
              </a:ext>
            </a:extLst>
          </p:cNvPr>
          <p:cNvSpPr txBox="1">
            <a:spLocks/>
          </p:cNvSpPr>
          <p:nvPr/>
        </p:nvSpPr>
        <p:spPr>
          <a:xfrm>
            <a:off x="763940" y="1597152"/>
            <a:ext cx="351545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ansible-galaxy </a:t>
            </a:r>
            <a:r>
              <a:rPr lang="en-US" dirty="0" err="1"/>
              <a:t>init</a:t>
            </a:r>
            <a:r>
              <a:rPr lang="en-US"/>
              <a:t> common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83A383-F5DA-43F6-B269-247514DB6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441" y="1117973"/>
            <a:ext cx="7793920" cy="551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9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C93D-53F9-4717-8CCA-7C174842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management with ansible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A6E94-40D4-4395-843C-41BF076DA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2417BD-10EC-4ABE-BCF9-15EA5C6D38FB}"/>
              </a:ext>
            </a:extLst>
          </p:cNvPr>
          <p:cNvSpPr txBox="1"/>
          <p:nvPr/>
        </p:nvSpPr>
        <p:spPr bwMode="auto">
          <a:xfrm>
            <a:off x="692161" y="448272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Ansible Vault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A01434-4FE8-41D1-B5B8-60FFCE4FC002}"/>
              </a:ext>
            </a:extLst>
          </p:cNvPr>
          <p:cNvSpPr txBox="1">
            <a:spLocks/>
          </p:cNvSpPr>
          <p:nvPr/>
        </p:nvSpPr>
        <p:spPr>
          <a:xfrm>
            <a:off x="763940" y="1496669"/>
            <a:ext cx="9224122" cy="5125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What:</a:t>
            </a:r>
          </a:p>
          <a:p>
            <a:r>
              <a:rPr lang="en-US" dirty="0"/>
              <a:t>Secret management to encrypt sensitive data</a:t>
            </a:r>
          </a:p>
          <a:p>
            <a:r>
              <a:rPr lang="en-US" dirty="0"/>
              <a:t>Comes as part of Ansible</a:t>
            </a:r>
          </a:p>
          <a:p>
            <a:r>
              <a:rPr lang="en-US" dirty="0"/>
              <a:t>Can encrypt v</a:t>
            </a:r>
            <a:r>
              <a:rPr lang="en-US" sz="1800" dirty="0"/>
              <a:t>ariables, YAML files</a:t>
            </a:r>
          </a:p>
          <a:p>
            <a:r>
              <a:rPr lang="en-US" dirty="0"/>
              <a:t>Uses AES-256 encryption</a:t>
            </a:r>
          </a:p>
          <a:p>
            <a:pPr lvl="1"/>
            <a:r>
              <a:rPr lang="en-US" sz="1800" dirty="0"/>
              <a:t>Practically unbreakable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Why:</a:t>
            </a:r>
          </a:p>
          <a:p>
            <a:r>
              <a:rPr lang="en-US" dirty="0"/>
              <a:t>Never store passwords in plain text files</a:t>
            </a:r>
          </a:p>
          <a:p>
            <a:pPr lvl="1"/>
            <a:r>
              <a:rPr lang="en-US" sz="1800" dirty="0"/>
              <a:t>Need for provisioning</a:t>
            </a:r>
          </a:p>
        </p:txBody>
      </p:sp>
    </p:spTree>
    <p:extLst>
      <p:ext uri="{BB962C8B-B14F-4D97-AF65-F5344CB8AC3E}">
        <p14:creationId xmlns:p14="http://schemas.microsoft.com/office/powerpoint/2010/main" val="190505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2417BD-10EC-4ABE-BCF9-15EA5C6D38FB}"/>
              </a:ext>
            </a:extLst>
          </p:cNvPr>
          <p:cNvSpPr txBox="1"/>
          <p:nvPr/>
        </p:nvSpPr>
        <p:spPr bwMode="auto">
          <a:xfrm>
            <a:off x="692161" y="337743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Ansible Vault – Basic commands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A01434-4FE8-41D1-B5B8-60FFCE4FC002}"/>
              </a:ext>
            </a:extLst>
          </p:cNvPr>
          <p:cNvSpPr txBox="1">
            <a:spLocks/>
          </p:cNvSpPr>
          <p:nvPr/>
        </p:nvSpPr>
        <p:spPr>
          <a:xfrm>
            <a:off x="763939" y="1185704"/>
            <a:ext cx="9169769" cy="5566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/>
              <a:t>Create Encrypted file:</a:t>
            </a:r>
          </a:p>
          <a:p>
            <a:r>
              <a:rPr lang="en-US" sz="1900" dirty="0"/>
              <a:t>ansible-vault create </a:t>
            </a:r>
            <a:r>
              <a:rPr lang="en-US" sz="1900" dirty="0" err="1"/>
              <a:t>pass.yml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Encrypt &amp; Decrypt an existing file:</a:t>
            </a:r>
          </a:p>
          <a:p>
            <a:r>
              <a:rPr lang="en-US" sz="1900" dirty="0"/>
              <a:t>ansible-vault encrypt </a:t>
            </a:r>
            <a:r>
              <a:rPr lang="en-US" sz="1900" dirty="0" err="1"/>
              <a:t>pass.yml</a:t>
            </a:r>
            <a:endParaRPr lang="en-US" sz="1900" dirty="0"/>
          </a:p>
          <a:p>
            <a:r>
              <a:rPr lang="en-US" sz="1900" dirty="0"/>
              <a:t>ansible-vault decrypt </a:t>
            </a:r>
            <a:r>
              <a:rPr lang="en-US" sz="1900" dirty="0" err="1"/>
              <a:t>pass.yml</a:t>
            </a:r>
            <a:endParaRPr lang="en-US" sz="1900" dirty="0"/>
          </a:p>
          <a:p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Encrypt a string:</a:t>
            </a:r>
          </a:p>
          <a:p>
            <a:r>
              <a:rPr lang="en-US" sz="1900" dirty="0"/>
              <a:t>ansible-vault </a:t>
            </a:r>
            <a:r>
              <a:rPr lang="en-US" sz="1900" dirty="0" err="1"/>
              <a:t>encrypt_string</a:t>
            </a:r>
            <a:r>
              <a:rPr lang="en-US" sz="1900" dirty="0"/>
              <a:t> </a:t>
            </a:r>
            <a:r>
              <a:rPr lang="en-US" sz="1900" dirty="0" err="1"/>
              <a:t>'srinivas</a:t>
            </a:r>
            <a:r>
              <a:rPr lang="en-US" sz="1900" dirty="0"/>
              <a:t>' --name '</a:t>
            </a:r>
            <a:r>
              <a:rPr lang="en-US" sz="1900" dirty="0" err="1"/>
              <a:t>myname</a:t>
            </a:r>
            <a:r>
              <a:rPr lang="en-US" sz="1900" dirty="0"/>
              <a:t>’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Viewing, Editing and Running Playbook with Encrypted strings/files:</a:t>
            </a:r>
          </a:p>
          <a:p>
            <a:r>
              <a:rPr lang="en-US" sz="1900" dirty="0"/>
              <a:t>Ansible-vault view </a:t>
            </a:r>
            <a:r>
              <a:rPr lang="en-US" sz="1900" dirty="0" err="1"/>
              <a:t>demo.yml</a:t>
            </a:r>
            <a:endParaRPr lang="en-US" sz="1900" dirty="0"/>
          </a:p>
          <a:p>
            <a:r>
              <a:rPr lang="en-US" sz="1900" dirty="0"/>
              <a:t>Ansible-vault edit </a:t>
            </a:r>
            <a:r>
              <a:rPr lang="en-US" sz="1900" dirty="0" err="1"/>
              <a:t>demo.yml</a:t>
            </a:r>
            <a:endParaRPr lang="en-US" sz="1900" dirty="0"/>
          </a:p>
          <a:p>
            <a:r>
              <a:rPr lang="en-US" sz="1900" dirty="0"/>
              <a:t>Ansible-playbook </a:t>
            </a:r>
            <a:r>
              <a:rPr lang="en-US" sz="1900" dirty="0" err="1"/>
              <a:t>pass.yml</a:t>
            </a:r>
            <a:r>
              <a:rPr lang="en-US" sz="1900" dirty="0"/>
              <a:t> –ask-vault-pass</a:t>
            </a:r>
          </a:p>
          <a:p>
            <a:r>
              <a:rPr lang="en-US" altLang="en-US" sz="1900" dirty="0"/>
              <a:t>ansible-playbook </a:t>
            </a:r>
            <a:r>
              <a:rPr lang="en-US" altLang="en-US" sz="1900" dirty="0" err="1"/>
              <a:t>demo.yml</a:t>
            </a:r>
            <a:r>
              <a:rPr lang="en-US" altLang="en-US" sz="1900" dirty="0"/>
              <a:t> --vault-password-file </a:t>
            </a:r>
            <a:r>
              <a:rPr lang="en-US" altLang="en-US" sz="1900" dirty="0" err="1"/>
              <a:t>vault-password-file</a:t>
            </a:r>
            <a:endParaRPr lang="en-US" alt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Change password:</a:t>
            </a:r>
          </a:p>
          <a:p>
            <a:r>
              <a:rPr lang="en-US" altLang="en-US" sz="1900" dirty="0">
                <a:solidFill>
                  <a:schemeClr val="tx1"/>
                </a:solidFill>
                <a:latin typeface="Arial Unicode MS"/>
              </a:rPr>
              <a:t>ansible-vault rekey </a:t>
            </a:r>
            <a:r>
              <a:rPr lang="en-US" altLang="en-US" sz="1900" dirty="0" err="1">
                <a:solidFill>
                  <a:schemeClr val="tx1"/>
                </a:solidFill>
                <a:latin typeface="Arial Unicode MS"/>
              </a:rPr>
              <a:t>mysecrets.yml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endParaRPr lang="en-US" altLang="en-US" sz="4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8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40DB-157E-490D-9D84-3E708AC7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ec2 and docker instances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C162C-63D4-41D5-AE98-FA0ACDB2A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593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36219</TotalTime>
  <Words>619</Words>
  <Application>Microsoft Office PowerPoint</Application>
  <PresentationFormat>Widescreen</PresentationFormat>
  <Paragraphs>158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Calibri</vt:lpstr>
      <vt:lpstr>Gill Sans MT</vt:lpstr>
      <vt:lpstr>Parcel</vt:lpstr>
      <vt:lpstr>Infrastructure as code Ansible – Part 3</vt:lpstr>
      <vt:lpstr>PowerPoint Presentation</vt:lpstr>
      <vt:lpstr>PowerPoint Presentation</vt:lpstr>
      <vt:lpstr>PowerPoint Presentation</vt:lpstr>
      <vt:lpstr>PowerPoint Presentation</vt:lpstr>
      <vt:lpstr>Secret management with ansible</vt:lpstr>
      <vt:lpstr>PowerPoint Presentation</vt:lpstr>
      <vt:lpstr>PowerPoint Presentation</vt:lpstr>
      <vt:lpstr>Managing ec2 and docker instances</vt:lpstr>
      <vt:lpstr>PowerPoint Presentation</vt:lpstr>
      <vt:lpstr>Ansible Galaxy</vt:lpstr>
      <vt:lpstr>PowerPoint Presentation</vt:lpstr>
      <vt:lpstr>Q&amp;A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</dc:title>
  <dc:creator>Srinivas Kantipudi</dc:creator>
  <cp:lastModifiedBy>Srinivas Kantipudi</cp:lastModifiedBy>
  <cp:revision>124</cp:revision>
  <dcterms:created xsi:type="dcterms:W3CDTF">2020-05-31T13:15:24Z</dcterms:created>
  <dcterms:modified xsi:type="dcterms:W3CDTF">2020-10-13T11:28:01Z</dcterms:modified>
</cp:coreProperties>
</file>