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7" r:id="rId2"/>
    <p:sldId id="1751" r:id="rId3"/>
    <p:sldId id="261" r:id="rId4"/>
    <p:sldId id="1738" r:id="rId5"/>
    <p:sldId id="1734" r:id="rId6"/>
    <p:sldId id="263" r:id="rId7"/>
    <p:sldId id="260" r:id="rId8"/>
    <p:sldId id="1752" r:id="rId9"/>
    <p:sldId id="1715" r:id="rId10"/>
    <p:sldId id="1746" r:id="rId11"/>
    <p:sldId id="1747" r:id="rId12"/>
    <p:sldId id="1753" r:id="rId13"/>
    <p:sldId id="175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993" autoAdjust="0"/>
  </p:normalViewPr>
  <p:slideViewPr>
    <p:cSldViewPr snapToGrid="0">
      <p:cViewPr varScale="1">
        <p:scale>
          <a:sx n="82" d="100"/>
          <a:sy n="82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D5395-3C91-47FB-8A59-C81903B452FC}" type="doc">
      <dgm:prSet loTypeId="urn:microsoft.com/office/officeart/2005/8/layout/venn1" loCatId="relationship" qsTypeId="urn:microsoft.com/office/officeart/2005/8/quickstyle/simple1" qsCatId="simple" csTypeId="urn:microsoft.com/office/officeart/2005/8/colors/accent3_3" csCatId="accent3" phldr="1"/>
      <dgm:spPr/>
    </dgm:pt>
    <dgm:pt modelId="{979126FE-C98A-42BB-93A7-07123F92114D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FBCD6992-77F7-4F33-9F7D-7D02731CEB1F}" type="parTrans" cxnId="{FBDE1B6D-8D57-4F34-9318-12A8DECCB9C6}">
      <dgm:prSet/>
      <dgm:spPr/>
      <dgm:t>
        <a:bodyPr/>
        <a:lstStyle/>
        <a:p>
          <a:endParaRPr lang="en-US"/>
        </a:p>
      </dgm:t>
    </dgm:pt>
    <dgm:pt modelId="{6BD3CFE0-019A-4C5D-9BA3-6E7DE09CFBED}" type="sibTrans" cxnId="{FBDE1B6D-8D57-4F34-9318-12A8DECCB9C6}">
      <dgm:prSet/>
      <dgm:spPr/>
      <dgm:t>
        <a:bodyPr/>
        <a:lstStyle/>
        <a:p>
          <a:endParaRPr lang="en-US"/>
        </a:p>
      </dgm:t>
    </dgm:pt>
    <dgm:pt modelId="{55BB3124-28BE-4D3F-B373-1CCDEDB68737}">
      <dgm:prSet phldrT="[Text]"/>
      <dgm:spPr/>
      <dgm:t>
        <a:bodyPr/>
        <a:lstStyle/>
        <a:p>
          <a:r>
            <a:rPr lang="en-US" dirty="0"/>
            <a:t>IT Operations</a:t>
          </a:r>
        </a:p>
      </dgm:t>
    </dgm:pt>
    <dgm:pt modelId="{AE8971DF-5B5D-4A46-9BBB-3B5C932D95EA}" type="parTrans" cxnId="{63AC43F2-FAD7-401F-9C8B-DD76D112A882}">
      <dgm:prSet/>
      <dgm:spPr/>
      <dgm:t>
        <a:bodyPr/>
        <a:lstStyle/>
        <a:p>
          <a:endParaRPr lang="en-US"/>
        </a:p>
      </dgm:t>
    </dgm:pt>
    <dgm:pt modelId="{A2EFD601-D425-4C04-AD29-E31058713440}" type="sibTrans" cxnId="{63AC43F2-FAD7-401F-9C8B-DD76D112A882}">
      <dgm:prSet/>
      <dgm:spPr/>
      <dgm:t>
        <a:bodyPr/>
        <a:lstStyle/>
        <a:p>
          <a:endParaRPr lang="en-US"/>
        </a:p>
      </dgm:t>
    </dgm:pt>
    <dgm:pt modelId="{AA417B5B-43E1-4A09-9EB3-81FA03A17AC6}">
      <dgm:prSet phldrT="[Text]"/>
      <dgm:spPr/>
      <dgm:t>
        <a:bodyPr/>
        <a:lstStyle/>
        <a:p>
          <a:r>
            <a:rPr lang="en-US" dirty="0"/>
            <a:t>Quality Assurance</a:t>
          </a:r>
        </a:p>
      </dgm:t>
    </dgm:pt>
    <dgm:pt modelId="{48F6053D-0BA8-4141-851A-0DC01F6B8664}" type="parTrans" cxnId="{202FD9F2-5A00-4A9C-BAD9-ECD4779C4E52}">
      <dgm:prSet/>
      <dgm:spPr/>
      <dgm:t>
        <a:bodyPr/>
        <a:lstStyle/>
        <a:p>
          <a:endParaRPr lang="en-US"/>
        </a:p>
      </dgm:t>
    </dgm:pt>
    <dgm:pt modelId="{E604D80E-0A2C-409C-B00B-D0AEBFFC1CAD}" type="sibTrans" cxnId="{202FD9F2-5A00-4A9C-BAD9-ECD4779C4E52}">
      <dgm:prSet/>
      <dgm:spPr/>
      <dgm:t>
        <a:bodyPr/>
        <a:lstStyle/>
        <a:p>
          <a:endParaRPr lang="en-US"/>
        </a:p>
      </dgm:t>
    </dgm:pt>
    <dgm:pt modelId="{3EEE7821-91F8-42A0-88FC-E10790C68C34}" type="pres">
      <dgm:prSet presAssocID="{CFED5395-3C91-47FB-8A59-C81903B452FC}" presName="compositeShape" presStyleCnt="0">
        <dgm:presLayoutVars>
          <dgm:chMax val="7"/>
          <dgm:dir/>
          <dgm:resizeHandles val="exact"/>
        </dgm:presLayoutVars>
      </dgm:prSet>
      <dgm:spPr/>
    </dgm:pt>
    <dgm:pt modelId="{082FC181-A723-43A0-8349-E79C7112B8E8}" type="pres">
      <dgm:prSet presAssocID="{979126FE-C98A-42BB-93A7-07123F92114D}" presName="circ1" presStyleLbl="vennNode1" presStyleIdx="0" presStyleCnt="3"/>
      <dgm:spPr/>
    </dgm:pt>
    <dgm:pt modelId="{23E6AE32-29D4-40A5-8F74-9061249A5B9A}" type="pres">
      <dgm:prSet presAssocID="{979126FE-C98A-42BB-93A7-07123F92114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3DEA74-25DF-456D-BFB8-3BADD7D59523}" type="pres">
      <dgm:prSet presAssocID="{55BB3124-28BE-4D3F-B373-1CCDEDB68737}" presName="circ2" presStyleLbl="vennNode1" presStyleIdx="1" presStyleCnt="3"/>
      <dgm:spPr/>
    </dgm:pt>
    <dgm:pt modelId="{A3CBB52E-20CC-445F-8D28-4664E48448F9}" type="pres">
      <dgm:prSet presAssocID="{55BB3124-28BE-4D3F-B373-1CCDEDB687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CE09E2D-EB6D-4667-B6A8-804004B99803}" type="pres">
      <dgm:prSet presAssocID="{AA417B5B-43E1-4A09-9EB3-81FA03A17AC6}" presName="circ3" presStyleLbl="vennNode1" presStyleIdx="2" presStyleCnt="3" custLinFactNeighborY="1329"/>
      <dgm:spPr/>
    </dgm:pt>
    <dgm:pt modelId="{D6636C2F-F717-4269-9C09-38DA9D71A8CC}" type="pres">
      <dgm:prSet presAssocID="{AA417B5B-43E1-4A09-9EB3-81FA03A17AC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365CA01-AF00-4798-802D-892AA3377EBD}" type="presOf" srcId="{AA417B5B-43E1-4A09-9EB3-81FA03A17AC6}" destId="{D6636C2F-F717-4269-9C09-38DA9D71A8CC}" srcOrd="1" destOrd="0" presId="urn:microsoft.com/office/officeart/2005/8/layout/venn1"/>
    <dgm:cxn modelId="{FCF87D0C-C576-4C0B-B6C2-358D037A75C8}" type="presOf" srcId="{979126FE-C98A-42BB-93A7-07123F92114D}" destId="{082FC181-A723-43A0-8349-E79C7112B8E8}" srcOrd="0" destOrd="0" presId="urn:microsoft.com/office/officeart/2005/8/layout/venn1"/>
    <dgm:cxn modelId="{69F42B24-35D4-40F8-B0E3-0C7B53D74997}" type="presOf" srcId="{CFED5395-3C91-47FB-8A59-C81903B452FC}" destId="{3EEE7821-91F8-42A0-88FC-E10790C68C34}" srcOrd="0" destOrd="0" presId="urn:microsoft.com/office/officeart/2005/8/layout/venn1"/>
    <dgm:cxn modelId="{526B6763-88EA-403E-AE30-A6054FECA47C}" type="presOf" srcId="{55BB3124-28BE-4D3F-B373-1CCDEDB68737}" destId="{A3CBB52E-20CC-445F-8D28-4664E48448F9}" srcOrd="1" destOrd="0" presId="urn:microsoft.com/office/officeart/2005/8/layout/venn1"/>
    <dgm:cxn modelId="{FBDE1B6D-8D57-4F34-9318-12A8DECCB9C6}" srcId="{CFED5395-3C91-47FB-8A59-C81903B452FC}" destId="{979126FE-C98A-42BB-93A7-07123F92114D}" srcOrd="0" destOrd="0" parTransId="{FBCD6992-77F7-4F33-9F7D-7D02731CEB1F}" sibTransId="{6BD3CFE0-019A-4C5D-9BA3-6E7DE09CFBED}"/>
    <dgm:cxn modelId="{08631D5A-C412-469D-98E1-2694EC71B5EF}" type="presOf" srcId="{979126FE-C98A-42BB-93A7-07123F92114D}" destId="{23E6AE32-29D4-40A5-8F74-9061249A5B9A}" srcOrd="1" destOrd="0" presId="urn:microsoft.com/office/officeart/2005/8/layout/venn1"/>
    <dgm:cxn modelId="{3EC9F49F-E2A5-477A-A459-B596A68F94B3}" type="presOf" srcId="{55BB3124-28BE-4D3F-B373-1CCDEDB68737}" destId="{133DEA74-25DF-456D-BFB8-3BADD7D59523}" srcOrd="0" destOrd="0" presId="urn:microsoft.com/office/officeart/2005/8/layout/venn1"/>
    <dgm:cxn modelId="{034E2AD5-7FDF-4A7D-A8DC-7B4D0A3FA4CD}" type="presOf" srcId="{AA417B5B-43E1-4A09-9EB3-81FA03A17AC6}" destId="{3CE09E2D-EB6D-4667-B6A8-804004B99803}" srcOrd="0" destOrd="0" presId="urn:microsoft.com/office/officeart/2005/8/layout/venn1"/>
    <dgm:cxn modelId="{63AC43F2-FAD7-401F-9C8B-DD76D112A882}" srcId="{CFED5395-3C91-47FB-8A59-C81903B452FC}" destId="{55BB3124-28BE-4D3F-B373-1CCDEDB68737}" srcOrd="1" destOrd="0" parTransId="{AE8971DF-5B5D-4A46-9BBB-3B5C932D95EA}" sibTransId="{A2EFD601-D425-4C04-AD29-E31058713440}"/>
    <dgm:cxn modelId="{202FD9F2-5A00-4A9C-BAD9-ECD4779C4E52}" srcId="{CFED5395-3C91-47FB-8A59-C81903B452FC}" destId="{AA417B5B-43E1-4A09-9EB3-81FA03A17AC6}" srcOrd="2" destOrd="0" parTransId="{48F6053D-0BA8-4141-851A-0DC01F6B8664}" sibTransId="{E604D80E-0A2C-409C-B00B-D0AEBFFC1CAD}"/>
    <dgm:cxn modelId="{2E03F0ED-4A5D-47A8-B5C5-7D7B2711DD6C}" type="presParOf" srcId="{3EEE7821-91F8-42A0-88FC-E10790C68C34}" destId="{082FC181-A723-43A0-8349-E79C7112B8E8}" srcOrd="0" destOrd="0" presId="urn:microsoft.com/office/officeart/2005/8/layout/venn1"/>
    <dgm:cxn modelId="{AF70EC0E-9CFA-4F04-81D7-16C6B81022DC}" type="presParOf" srcId="{3EEE7821-91F8-42A0-88FC-E10790C68C34}" destId="{23E6AE32-29D4-40A5-8F74-9061249A5B9A}" srcOrd="1" destOrd="0" presId="urn:microsoft.com/office/officeart/2005/8/layout/venn1"/>
    <dgm:cxn modelId="{60BDEE8C-38C0-42ED-A720-34DA917027B6}" type="presParOf" srcId="{3EEE7821-91F8-42A0-88FC-E10790C68C34}" destId="{133DEA74-25DF-456D-BFB8-3BADD7D59523}" srcOrd="2" destOrd="0" presId="urn:microsoft.com/office/officeart/2005/8/layout/venn1"/>
    <dgm:cxn modelId="{ECF0A488-0C8A-474A-8A1B-601AC2F476D0}" type="presParOf" srcId="{3EEE7821-91F8-42A0-88FC-E10790C68C34}" destId="{A3CBB52E-20CC-445F-8D28-4664E48448F9}" srcOrd="3" destOrd="0" presId="urn:microsoft.com/office/officeart/2005/8/layout/venn1"/>
    <dgm:cxn modelId="{5CA3FA1C-4F0D-4871-880D-AA6F738465F7}" type="presParOf" srcId="{3EEE7821-91F8-42A0-88FC-E10790C68C34}" destId="{3CE09E2D-EB6D-4667-B6A8-804004B99803}" srcOrd="4" destOrd="0" presId="urn:microsoft.com/office/officeart/2005/8/layout/venn1"/>
    <dgm:cxn modelId="{050B64B8-DB67-4946-B1FB-C86798CD66D7}" type="presParOf" srcId="{3EEE7821-91F8-42A0-88FC-E10790C68C34}" destId="{D6636C2F-F717-4269-9C09-38DA9D71A8C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441D-5650-4902-A907-C87BA88F19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F40C0-EE38-46D3-9CB6-B099B2A21F2F}">
      <dgm:prSet phldrT="[Text]"/>
      <dgm:spPr/>
      <dgm:t>
        <a:bodyPr/>
        <a:lstStyle/>
        <a:p>
          <a:r>
            <a:rPr lang="en-US" dirty="0"/>
            <a:t>Mutable</a:t>
          </a:r>
        </a:p>
      </dgm:t>
    </dgm:pt>
    <dgm:pt modelId="{222BC057-81A9-44A2-8474-59DF83351DA5}" type="parTrans" cxnId="{10340D99-9D59-4B90-BB0F-7943C95CDB4C}">
      <dgm:prSet/>
      <dgm:spPr/>
      <dgm:t>
        <a:bodyPr/>
        <a:lstStyle/>
        <a:p>
          <a:endParaRPr lang="en-US"/>
        </a:p>
      </dgm:t>
    </dgm:pt>
    <dgm:pt modelId="{A69EBFF4-2DF7-4546-92F6-99C61BEB0D23}" type="sibTrans" cxnId="{10340D99-9D59-4B90-BB0F-7943C95CDB4C}">
      <dgm:prSet/>
      <dgm:spPr/>
      <dgm:t>
        <a:bodyPr/>
        <a:lstStyle/>
        <a:p>
          <a:endParaRPr lang="en-US"/>
        </a:p>
      </dgm:t>
    </dgm:pt>
    <dgm:pt modelId="{FB5171A1-6AF4-48E6-A8F4-90AA178C27E0}">
      <dgm:prSet phldrT="[Text]"/>
      <dgm:spPr/>
      <dgm:t>
        <a:bodyPr/>
        <a:lstStyle/>
        <a:p>
          <a:r>
            <a:rPr lang="en-US" dirty="0"/>
            <a:t>Same servers used again and again</a:t>
          </a:r>
        </a:p>
      </dgm:t>
    </dgm:pt>
    <dgm:pt modelId="{2425F286-3FE1-4802-A286-27B510BAD5A3}" type="parTrans" cxnId="{D7C1DBD2-1B10-4C0A-9A7F-671907D76E22}">
      <dgm:prSet/>
      <dgm:spPr/>
      <dgm:t>
        <a:bodyPr/>
        <a:lstStyle/>
        <a:p>
          <a:endParaRPr lang="en-US"/>
        </a:p>
      </dgm:t>
    </dgm:pt>
    <dgm:pt modelId="{8D8C9593-D642-4E89-8EB4-32C140471712}" type="sibTrans" cxnId="{D7C1DBD2-1B10-4C0A-9A7F-671907D76E22}">
      <dgm:prSet/>
      <dgm:spPr/>
      <dgm:t>
        <a:bodyPr/>
        <a:lstStyle/>
        <a:p>
          <a:endParaRPr lang="en-US"/>
        </a:p>
      </dgm:t>
    </dgm:pt>
    <dgm:pt modelId="{5BA41F90-992B-41BE-9147-D3E2AC0494C1}">
      <dgm:prSet phldrT="[Text]"/>
      <dgm:spPr/>
      <dgm:t>
        <a:bodyPr/>
        <a:lstStyle/>
        <a:p>
          <a:r>
            <a:rPr lang="en-US" dirty="0"/>
            <a:t>Manual process, can lead to differences</a:t>
          </a:r>
        </a:p>
      </dgm:t>
    </dgm:pt>
    <dgm:pt modelId="{ED185303-1569-4843-86D1-DF82C0EEDBAA}" type="parTrans" cxnId="{C0C8A94B-2780-42DE-AB64-FA76C9248E41}">
      <dgm:prSet/>
      <dgm:spPr/>
      <dgm:t>
        <a:bodyPr/>
        <a:lstStyle/>
        <a:p>
          <a:endParaRPr lang="en-US"/>
        </a:p>
      </dgm:t>
    </dgm:pt>
    <dgm:pt modelId="{5CE4BCD3-D96A-4DB3-8A5A-0915E23D366F}" type="sibTrans" cxnId="{C0C8A94B-2780-42DE-AB64-FA76C9248E41}">
      <dgm:prSet/>
      <dgm:spPr/>
      <dgm:t>
        <a:bodyPr/>
        <a:lstStyle/>
        <a:p>
          <a:endParaRPr lang="en-US"/>
        </a:p>
      </dgm:t>
    </dgm:pt>
    <dgm:pt modelId="{A3C150F3-94F4-464E-91E5-A520FA4DCAE7}">
      <dgm:prSet phldrT="[Text]"/>
      <dgm:spPr/>
      <dgm:t>
        <a:bodyPr/>
        <a:lstStyle/>
        <a:p>
          <a:r>
            <a:rPr lang="en-US" dirty="0"/>
            <a:t>Immutable</a:t>
          </a:r>
        </a:p>
      </dgm:t>
    </dgm:pt>
    <dgm:pt modelId="{319E5D36-3F69-440C-8EB0-974E3D3CF2B9}" type="parTrans" cxnId="{3897F15B-6296-4B7E-A7E2-A1D82A906818}">
      <dgm:prSet/>
      <dgm:spPr/>
      <dgm:t>
        <a:bodyPr/>
        <a:lstStyle/>
        <a:p>
          <a:endParaRPr lang="en-US"/>
        </a:p>
      </dgm:t>
    </dgm:pt>
    <dgm:pt modelId="{3E94BED1-1E84-46E5-A26B-9B876825B983}" type="sibTrans" cxnId="{3897F15B-6296-4B7E-A7E2-A1D82A906818}">
      <dgm:prSet/>
      <dgm:spPr/>
      <dgm:t>
        <a:bodyPr/>
        <a:lstStyle/>
        <a:p>
          <a:endParaRPr lang="en-US"/>
        </a:p>
      </dgm:t>
    </dgm:pt>
    <dgm:pt modelId="{676C8A21-19BF-4375-84FD-A3350A2A34C5}">
      <dgm:prSet phldrT="[Text]"/>
      <dgm:spPr/>
      <dgm:t>
        <a:bodyPr/>
        <a:lstStyle/>
        <a:p>
          <a:r>
            <a:rPr lang="en-US" dirty="0"/>
            <a:t>Done through code</a:t>
          </a:r>
        </a:p>
      </dgm:t>
    </dgm:pt>
    <dgm:pt modelId="{4CA5EDA4-B1D7-40D5-BCCB-97290CF06049}" type="parTrans" cxnId="{F7786A19-0384-4868-A229-6FCB8279FC92}">
      <dgm:prSet/>
      <dgm:spPr/>
      <dgm:t>
        <a:bodyPr/>
        <a:lstStyle/>
        <a:p>
          <a:endParaRPr lang="en-US"/>
        </a:p>
      </dgm:t>
    </dgm:pt>
    <dgm:pt modelId="{61216D94-9060-4030-A098-5D113E98DA42}" type="sibTrans" cxnId="{F7786A19-0384-4868-A229-6FCB8279FC92}">
      <dgm:prSet/>
      <dgm:spPr/>
      <dgm:t>
        <a:bodyPr/>
        <a:lstStyle/>
        <a:p>
          <a:endParaRPr lang="en-US"/>
        </a:p>
      </dgm:t>
    </dgm:pt>
    <dgm:pt modelId="{166FC584-1F21-4821-85A8-A5DE220AA344}">
      <dgm:prSet phldrT="[Text]"/>
      <dgm:spPr/>
      <dgm:t>
        <a:bodyPr/>
        <a:lstStyle/>
        <a:p>
          <a:r>
            <a:rPr lang="en-US" dirty="0"/>
            <a:t>Multiple patches on same server</a:t>
          </a:r>
        </a:p>
      </dgm:t>
    </dgm:pt>
    <dgm:pt modelId="{11F643CC-DDD7-4235-A9E9-982A4EE7E676}" type="parTrans" cxnId="{E1891EC7-87C7-4060-978A-1B734554C4A9}">
      <dgm:prSet/>
      <dgm:spPr/>
      <dgm:t>
        <a:bodyPr/>
        <a:lstStyle/>
        <a:p>
          <a:endParaRPr lang="en-US"/>
        </a:p>
      </dgm:t>
    </dgm:pt>
    <dgm:pt modelId="{85B1427C-EFCB-46AF-BAD4-33EE0512CA64}" type="sibTrans" cxnId="{E1891EC7-87C7-4060-978A-1B734554C4A9}">
      <dgm:prSet/>
      <dgm:spPr/>
      <dgm:t>
        <a:bodyPr/>
        <a:lstStyle/>
        <a:p>
          <a:endParaRPr lang="en-US"/>
        </a:p>
      </dgm:t>
    </dgm:pt>
    <dgm:pt modelId="{DB386A92-AEF0-499E-BCF3-B9471188290D}" type="pres">
      <dgm:prSet presAssocID="{AE6E441D-5650-4902-A907-C87BA88F1932}" presName="Name0" presStyleCnt="0">
        <dgm:presLayoutVars>
          <dgm:dir/>
          <dgm:animLvl val="lvl"/>
          <dgm:resizeHandles val="exact"/>
        </dgm:presLayoutVars>
      </dgm:prSet>
      <dgm:spPr/>
    </dgm:pt>
    <dgm:pt modelId="{F329854B-30AE-44D9-BDC2-D6AD32133B5C}" type="pres">
      <dgm:prSet presAssocID="{5C6F40C0-EE38-46D3-9CB6-B099B2A21F2F}" presName="composite" presStyleCnt="0"/>
      <dgm:spPr/>
    </dgm:pt>
    <dgm:pt modelId="{0C5E1DAF-A024-4F24-9D4E-59D8EE22D3C7}" type="pres">
      <dgm:prSet presAssocID="{5C6F40C0-EE38-46D3-9CB6-B099B2A21F2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AE38E2D-482A-435A-9C28-B3537356D66C}" type="pres">
      <dgm:prSet presAssocID="{5C6F40C0-EE38-46D3-9CB6-B099B2A21F2F}" presName="desTx" presStyleLbl="alignAccFollowNode1" presStyleIdx="0" presStyleCnt="2">
        <dgm:presLayoutVars>
          <dgm:bulletEnabled val="1"/>
        </dgm:presLayoutVars>
      </dgm:prSet>
      <dgm:spPr/>
    </dgm:pt>
    <dgm:pt modelId="{085A3A41-B049-4B0C-9570-82C9BAC8DAE6}" type="pres">
      <dgm:prSet presAssocID="{A69EBFF4-2DF7-4546-92F6-99C61BEB0D23}" presName="space" presStyleCnt="0"/>
      <dgm:spPr/>
    </dgm:pt>
    <dgm:pt modelId="{2BBEBD88-EBB7-4F03-BC2B-99E479496CF5}" type="pres">
      <dgm:prSet presAssocID="{A3C150F3-94F4-464E-91E5-A520FA4DCAE7}" presName="composite" presStyleCnt="0"/>
      <dgm:spPr/>
    </dgm:pt>
    <dgm:pt modelId="{7997EBBB-BF2E-40BF-BB36-1F0E339623B8}" type="pres">
      <dgm:prSet presAssocID="{A3C150F3-94F4-464E-91E5-A520FA4DCA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5C6FA0F-B689-48AA-BF57-CF2AB5072237}" type="pres">
      <dgm:prSet presAssocID="{A3C150F3-94F4-464E-91E5-A520FA4DCAE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B91D115-04FB-4CBF-9F20-89FA1CEB5F5B}" type="presOf" srcId="{5C6F40C0-EE38-46D3-9CB6-B099B2A21F2F}" destId="{0C5E1DAF-A024-4F24-9D4E-59D8EE22D3C7}" srcOrd="0" destOrd="0" presId="urn:microsoft.com/office/officeart/2005/8/layout/hList1"/>
    <dgm:cxn modelId="{F7786A19-0384-4868-A229-6FCB8279FC92}" srcId="{A3C150F3-94F4-464E-91E5-A520FA4DCAE7}" destId="{676C8A21-19BF-4375-84FD-A3350A2A34C5}" srcOrd="0" destOrd="0" parTransId="{4CA5EDA4-B1D7-40D5-BCCB-97290CF06049}" sibTransId="{61216D94-9060-4030-A098-5D113E98DA42}"/>
    <dgm:cxn modelId="{9A55C624-81D1-487B-80B3-C785E28F0067}" type="presOf" srcId="{676C8A21-19BF-4375-84FD-A3350A2A34C5}" destId="{B5C6FA0F-B689-48AA-BF57-CF2AB5072237}" srcOrd="0" destOrd="0" presId="urn:microsoft.com/office/officeart/2005/8/layout/hList1"/>
    <dgm:cxn modelId="{3897F15B-6296-4B7E-A7E2-A1D82A906818}" srcId="{AE6E441D-5650-4902-A907-C87BA88F1932}" destId="{A3C150F3-94F4-464E-91E5-A520FA4DCAE7}" srcOrd="1" destOrd="0" parTransId="{319E5D36-3F69-440C-8EB0-974E3D3CF2B9}" sibTransId="{3E94BED1-1E84-46E5-A26B-9B876825B983}"/>
    <dgm:cxn modelId="{30A5985C-A3D5-4927-A205-F607CB3481A2}" type="presOf" srcId="{FB5171A1-6AF4-48E6-A8F4-90AA178C27E0}" destId="{AAE38E2D-482A-435A-9C28-B3537356D66C}" srcOrd="0" destOrd="0" presId="urn:microsoft.com/office/officeart/2005/8/layout/hList1"/>
    <dgm:cxn modelId="{C0C8A94B-2780-42DE-AB64-FA76C9248E41}" srcId="{5C6F40C0-EE38-46D3-9CB6-B099B2A21F2F}" destId="{5BA41F90-992B-41BE-9147-D3E2AC0494C1}" srcOrd="2" destOrd="0" parTransId="{ED185303-1569-4843-86D1-DF82C0EEDBAA}" sibTransId="{5CE4BCD3-D96A-4DB3-8A5A-0915E23D366F}"/>
    <dgm:cxn modelId="{10340D99-9D59-4B90-BB0F-7943C95CDB4C}" srcId="{AE6E441D-5650-4902-A907-C87BA88F1932}" destId="{5C6F40C0-EE38-46D3-9CB6-B099B2A21F2F}" srcOrd="0" destOrd="0" parTransId="{222BC057-81A9-44A2-8474-59DF83351DA5}" sibTransId="{A69EBFF4-2DF7-4546-92F6-99C61BEB0D23}"/>
    <dgm:cxn modelId="{B93E64C6-E855-4D77-9E9E-E434A9FDA300}" type="presOf" srcId="{A3C150F3-94F4-464E-91E5-A520FA4DCAE7}" destId="{7997EBBB-BF2E-40BF-BB36-1F0E339623B8}" srcOrd="0" destOrd="0" presId="urn:microsoft.com/office/officeart/2005/8/layout/hList1"/>
    <dgm:cxn modelId="{E1891EC7-87C7-4060-978A-1B734554C4A9}" srcId="{5C6F40C0-EE38-46D3-9CB6-B099B2A21F2F}" destId="{166FC584-1F21-4821-85A8-A5DE220AA344}" srcOrd="1" destOrd="0" parTransId="{11F643CC-DDD7-4235-A9E9-982A4EE7E676}" sibTransId="{85B1427C-EFCB-46AF-BAD4-33EE0512CA64}"/>
    <dgm:cxn modelId="{AE0DDCC7-9357-48D1-AA50-C6E71CE92312}" type="presOf" srcId="{166FC584-1F21-4821-85A8-A5DE220AA344}" destId="{AAE38E2D-482A-435A-9C28-B3537356D66C}" srcOrd="0" destOrd="1" presId="urn:microsoft.com/office/officeart/2005/8/layout/hList1"/>
    <dgm:cxn modelId="{D7C1DBD2-1B10-4C0A-9A7F-671907D76E22}" srcId="{5C6F40C0-EE38-46D3-9CB6-B099B2A21F2F}" destId="{FB5171A1-6AF4-48E6-A8F4-90AA178C27E0}" srcOrd="0" destOrd="0" parTransId="{2425F286-3FE1-4802-A286-27B510BAD5A3}" sibTransId="{8D8C9593-D642-4E89-8EB4-32C140471712}"/>
    <dgm:cxn modelId="{C34653DB-1D60-4B9F-9400-2898FB9EE40A}" type="presOf" srcId="{AE6E441D-5650-4902-A907-C87BA88F1932}" destId="{DB386A92-AEF0-499E-BCF3-B9471188290D}" srcOrd="0" destOrd="0" presId="urn:microsoft.com/office/officeart/2005/8/layout/hList1"/>
    <dgm:cxn modelId="{BA238CF3-9983-47A2-B9E0-86BFC1C31B4E}" type="presOf" srcId="{5BA41F90-992B-41BE-9147-D3E2AC0494C1}" destId="{AAE38E2D-482A-435A-9C28-B3537356D66C}" srcOrd="0" destOrd="2" presId="urn:microsoft.com/office/officeart/2005/8/layout/hList1"/>
    <dgm:cxn modelId="{9C132C92-373F-4C65-9FF7-205027A4819C}" type="presParOf" srcId="{DB386A92-AEF0-499E-BCF3-B9471188290D}" destId="{F329854B-30AE-44D9-BDC2-D6AD32133B5C}" srcOrd="0" destOrd="0" presId="urn:microsoft.com/office/officeart/2005/8/layout/hList1"/>
    <dgm:cxn modelId="{BB9CA337-F9D4-4EFD-A24B-D6C47DCB38A9}" type="presParOf" srcId="{F329854B-30AE-44D9-BDC2-D6AD32133B5C}" destId="{0C5E1DAF-A024-4F24-9D4E-59D8EE22D3C7}" srcOrd="0" destOrd="0" presId="urn:microsoft.com/office/officeart/2005/8/layout/hList1"/>
    <dgm:cxn modelId="{4A5FB5C2-C612-4833-9043-48CA8A40FD58}" type="presParOf" srcId="{F329854B-30AE-44D9-BDC2-D6AD32133B5C}" destId="{AAE38E2D-482A-435A-9C28-B3537356D66C}" srcOrd="1" destOrd="0" presId="urn:microsoft.com/office/officeart/2005/8/layout/hList1"/>
    <dgm:cxn modelId="{616827EC-FCAB-41EE-B058-C4F95DB48D25}" type="presParOf" srcId="{DB386A92-AEF0-499E-BCF3-B9471188290D}" destId="{085A3A41-B049-4B0C-9570-82C9BAC8DAE6}" srcOrd="1" destOrd="0" presId="urn:microsoft.com/office/officeart/2005/8/layout/hList1"/>
    <dgm:cxn modelId="{9728EB80-4C33-458A-81A8-3189A3F6D109}" type="presParOf" srcId="{DB386A92-AEF0-499E-BCF3-B9471188290D}" destId="{2BBEBD88-EBB7-4F03-BC2B-99E479496CF5}" srcOrd="2" destOrd="0" presId="urn:microsoft.com/office/officeart/2005/8/layout/hList1"/>
    <dgm:cxn modelId="{CE146CEC-0B86-4F2A-903B-B393B93881A8}" type="presParOf" srcId="{2BBEBD88-EBB7-4F03-BC2B-99E479496CF5}" destId="{7997EBBB-BF2E-40BF-BB36-1F0E339623B8}" srcOrd="0" destOrd="0" presId="urn:microsoft.com/office/officeart/2005/8/layout/hList1"/>
    <dgm:cxn modelId="{464C8946-2B01-41E8-B780-3DBB32DB2C35}" type="presParOf" srcId="{2BBEBD88-EBB7-4F03-BC2B-99E479496CF5}" destId="{B5C6FA0F-B689-48AA-BF57-CF2AB50722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8C51EA-4D37-478F-A2D4-62BAFC2440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6BE526-5258-4D86-BEB1-9E249B9A0641}">
      <dgm:prSet phldrT="[Text]"/>
      <dgm:spPr/>
      <dgm:t>
        <a:bodyPr/>
        <a:lstStyle/>
        <a:p>
          <a:r>
            <a:rPr lang="en-US" dirty="0"/>
            <a:t>Provisioning</a:t>
          </a:r>
        </a:p>
      </dgm:t>
    </dgm:pt>
    <dgm:pt modelId="{72A5BFAC-DA90-43CF-9114-051272FA38E1}" type="parTrans" cxnId="{95F22C05-7283-4AC4-9E9E-AD4790D847CE}">
      <dgm:prSet/>
      <dgm:spPr/>
      <dgm:t>
        <a:bodyPr/>
        <a:lstStyle/>
        <a:p>
          <a:endParaRPr lang="en-US"/>
        </a:p>
      </dgm:t>
    </dgm:pt>
    <dgm:pt modelId="{59A2EA83-9036-4B07-9A6D-48E26B2403DA}" type="sibTrans" cxnId="{95F22C05-7283-4AC4-9E9E-AD4790D847CE}">
      <dgm:prSet/>
      <dgm:spPr/>
      <dgm:t>
        <a:bodyPr/>
        <a:lstStyle/>
        <a:p>
          <a:endParaRPr lang="en-US"/>
        </a:p>
      </dgm:t>
    </dgm:pt>
    <dgm:pt modelId="{5CC27C5C-32B1-4899-A21E-9A777E524D53}">
      <dgm:prSet phldrT="[Text]"/>
      <dgm:spPr/>
      <dgm:t>
        <a:bodyPr/>
        <a:lstStyle/>
        <a:p>
          <a:r>
            <a:rPr lang="en-US" dirty="0"/>
            <a:t>Packer</a:t>
          </a:r>
        </a:p>
      </dgm:t>
    </dgm:pt>
    <dgm:pt modelId="{8F374EB4-CC32-40F5-BF7D-72353305F1AA}" type="parTrans" cxnId="{25B65AFD-BADD-47E5-A92D-8E7EC4782E75}">
      <dgm:prSet/>
      <dgm:spPr/>
      <dgm:t>
        <a:bodyPr/>
        <a:lstStyle/>
        <a:p>
          <a:endParaRPr lang="en-US"/>
        </a:p>
      </dgm:t>
    </dgm:pt>
    <dgm:pt modelId="{A93170DC-5F1D-4152-BF56-6435A12F7650}" type="sibTrans" cxnId="{25B65AFD-BADD-47E5-A92D-8E7EC4782E75}">
      <dgm:prSet/>
      <dgm:spPr/>
      <dgm:t>
        <a:bodyPr/>
        <a:lstStyle/>
        <a:p>
          <a:endParaRPr lang="en-US"/>
        </a:p>
      </dgm:t>
    </dgm:pt>
    <dgm:pt modelId="{E2C309AA-F883-48D8-9666-39E49C23FAAA}">
      <dgm:prSet phldrT="[Text]"/>
      <dgm:spPr/>
      <dgm:t>
        <a:bodyPr/>
        <a:lstStyle/>
        <a:p>
          <a:r>
            <a:rPr lang="en-US" dirty="0"/>
            <a:t>Terraform</a:t>
          </a:r>
        </a:p>
      </dgm:t>
    </dgm:pt>
    <dgm:pt modelId="{0F07A3B4-BF63-4EA4-850F-565B4531AD3B}" type="parTrans" cxnId="{3359296E-8C8F-4241-96AC-39AEB42D5E63}">
      <dgm:prSet/>
      <dgm:spPr/>
      <dgm:t>
        <a:bodyPr/>
        <a:lstStyle/>
        <a:p>
          <a:endParaRPr lang="en-US"/>
        </a:p>
      </dgm:t>
    </dgm:pt>
    <dgm:pt modelId="{9BBEEC1B-722D-496F-81BC-68D849ACE1B8}" type="sibTrans" cxnId="{3359296E-8C8F-4241-96AC-39AEB42D5E63}">
      <dgm:prSet/>
      <dgm:spPr/>
      <dgm:t>
        <a:bodyPr/>
        <a:lstStyle/>
        <a:p>
          <a:endParaRPr lang="en-US"/>
        </a:p>
      </dgm:t>
    </dgm:pt>
    <dgm:pt modelId="{D5B6C253-D093-4446-86B7-63A47976A926}">
      <dgm:prSet phldrT="[Text]"/>
      <dgm:spPr/>
      <dgm:t>
        <a:bodyPr/>
        <a:lstStyle/>
        <a:p>
          <a:r>
            <a:rPr lang="en-US" dirty="0"/>
            <a:t>Configuration Management</a:t>
          </a:r>
        </a:p>
      </dgm:t>
    </dgm:pt>
    <dgm:pt modelId="{D9CEAE8C-B2CA-46EC-A7BB-1411E4BEFD92}" type="parTrans" cxnId="{4EFC888A-CA3F-45E1-AEBC-F8A096B3C7DD}">
      <dgm:prSet/>
      <dgm:spPr/>
      <dgm:t>
        <a:bodyPr/>
        <a:lstStyle/>
        <a:p>
          <a:endParaRPr lang="en-US"/>
        </a:p>
      </dgm:t>
    </dgm:pt>
    <dgm:pt modelId="{E4CB21DE-50AC-43D7-863A-BFF8C7273EE8}" type="sibTrans" cxnId="{4EFC888A-CA3F-45E1-AEBC-F8A096B3C7DD}">
      <dgm:prSet/>
      <dgm:spPr/>
      <dgm:t>
        <a:bodyPr/>
        <a:lstStyle/>
        <a:p>
          <a:endParaRPr lang="en-US"/>
        </a:p>
      </dgm:t>
    </dgm:pt>
    <dgm:pt modelId="{87A9C7D8-7D4B-4CEC-90B1-01DBE321FDC7}">
      <dgm:prSet phldrT="[Text]"/>
      <dgm:spPr/>
      <dgm:t>
        <a:bodyPr/>
        <a:lstStyle/>
        <a:p>
          <a:r>
            <a:rPr lang="en-US" dirty="0"/>
            <a:t>Ansible</a:t>
          </a:r>
        </a:p>
      </dgm:t>
    </dgm:pt>
    <dgm:pt modelId="{3BE8E160-5389-43AB-8637-41FF0346779A}" type="parTrans" cxnId="{9CC35981-AEBE-437D-AE77-BC67537D8A95}">
      <dgm:prSet/>
      <dgm:spPr/>
      <dgm:t>
        <a:bodyPr/>
        <a:lstStyle/>
        <a:p>
          <a:endParaRPr lang="en-US"/>
        </a:p>
      </dgm:t>
    </dgm:pt>
    <dgm:pt modelId="{24ACFACF-0AA3-46EC-B86F-D4C8AE68638B}" type="sibTrans" cxnId="{9CC35981-AEBE-437D-AE77-BC67537D8A95}">
      <dgm:prSet/>
      <dgm:spPr/>
      <dgm:t>
        <a:bodyPr/>
        <a:lstStyle/>
        <a:p>
          <a:endParaRPr lang="en-US"/>
        </a:p>
      </dgm:t>
    </dgm:pt>
    <dgm:pt modelId="{46637814-7618-4DFA-83AA-BDA1D5FBD4DB}">
      <dgm:prSet phldrT="[Text]"/>
      <dgm:spPr/>
      <dgm:t>
        <a:bodyPr/>
        <a:lstStyle/>
        <a:p>
          <a:r>
            <a:rPr lang="en-US" dirty="0" err="1"/>
            <a:t>SaltStack</a:t>
          </a:r>
          <a:endParaRPr lang="en-US" dirty="0"/>
        </a:p>
      </dgm:t>
    </dgm:pt>
    <dgm:pt modelId="{0BFD9A32-DFB6-4C89-8A0D-A63DC2F03C6B}" type="parTrans" cxnId="{C19F5690-A31E-49DD-8519-D376677D6944}">
      <dgm:prSet/>
      <dgm:spPr/>
      <dgm:t>
        <a:bodyPr/>
        <a:lstStyle/>
        <a:p>
          <a:endParaRPr lang="en-US"/>
        </a:p>
      </dgm:t>
    </dgm:pt>
    <dgm:pt modelId="{1A9A5535-AA14-4591-B71D-7A4841C27AED}" type="sibTrans" cxnId="{C19F5690-A31E-49DD-8519-D376677D6944}">
      <dgm:prSet/>
      <dgm:spPr/>
      <dgm:t>
        <a:bodyPr/>
        <a:lstStyle/>
        <a:p>
          <a:endParaRPr lang="en-US"/>
        </a:p>
      </dgm:t>
    </dgm:pt>
    <dgm:pt modelId="{A7B3D4FB-E617-4A05-B8FC-BF11A2DA99ED}">
      <dgm:prSet phldrT="[Text]"/>
      <dgm:spPr/>
      <dgm:t>
        <a:bodyPr/>
        <a:lstStyle/>
        <a:p>
          <a:r>
            <a:rPr lang="en-US" dirty="0"/>
            <a:t>Containerization</a:t>
          </a:r>
        </a:p>
      </dgm:t>
    </dgm:pt>
    <dgm:pt modelId="{BF39632A-2041-498E-8017-5E5E8DDDF8B4}" type="parTrans" cxnId="{6DDD0F4F-AB3C-4837-B4C1-961C050A4CE8}">
      <dgm:prSet/>
      <dgm:spPr/>
      <dgm:t>
        <a:bodyPr/>
        <a:lstStyle/>
        <a:p>
          <a:endParaRPr lang="en-US"/>
        </a:p>
      </dgm:t>
    </dgm:pt>
    <dgm:pt modelId="{8F878154-17C7-48FA-B4A2-0D2056B38313}" type="sibTrans" cxnId="{6DDD0F4F-AB3C-4837-B4C1-961C050A4CE8}">
      <dgm:prSet/>
      <dgm:spPr/>
      <dgm:t>
        <a:bodyPr/>
        <a:lstStyle/>
        <a:p>
          <a:endParaRPr lang="en-US"/>
        </a:p>
      </dgm:t>
    </dgm:pt>
    <dgm:pt modelId="{72BD288A-CF94-412F-B251-6B63690CEA07}">
      <dgm:prSet phldrT="[Text]"/>
      <dgm:spPr/>
      <dgm:t>
        <a:bodyPr/>
        <a:lstStyle/>
        <a:p>
          <a:r>
            <a:rPr lang="en-US" dirty="0"/>
            <a:t>Docker</a:t>
          </a:r>
        </a:p>
      </dgm:t>
    </dgm:pt>
    <dgm:pt modelId="{830CBAE1-AC14-4DD4-9F73-F2F95C2C1F6F}" type="parTrans" cxnId="{DA32B2AE-A0B0-4B0B-8B94-5C81CE7780EA}">
      <dgm:prSet/>
      <dgm:spPr/>
      <dgm:t>
        <a:bodyPr/>
        <a:lstStyle/>
        <a:p>
          <a:endParaRPr lang="en-US"/>
        </a:p>
      </dgm:t>
    </dgm:pt>
    <dgm:pt modelId="{A7E6CD84-2519-4B75-BDB0-F311BE27C994}" type="sibTrans" cxnId="{DA32B2AE-A0B0-4B0B-8B94-5C81CE7780EA}">
      <dgm:prSet/>
      <dgm:spPr/>
      <dgm:t>
        <a:bodyPr/>
        <a:lstStyle/>
        <a:p>
          <a:endParaRPr lang="en-US"/>
        </a:p>
      </dgm:t>
    </dgm:pt>
    <dgm:pt modelId="{77A3327F-3497-48BA-AE1C-9BE74C3E5EAC}">
      <dgm:prSet phldrT="[Text]"/>
      <dgm:spPr/>
      <dgm:t>
        <a:bodyPr/>
        <a:lstStyle/>
        <a:p>
          <a:r>
            <a:rPr lang="en-US" dirty="0"/>
            <a:t>Vagrant</a:t>
          </a:r>
        </a:p>
      </dgm:t>
    </dgm:pt>
    <dgm:pt modelId="{4F93FFC4-5122-4A28-A3EB-A99312EBB7E7}" type="parTrans" cxnId="{A7BF2611-5D72-4610-AFE3-22CBF1C8A730}">
      <dgm:prSet/>
      <dgm:spPr/>
      <dgm:t>
        <a:bodyPr/>
        <a:lstStyle/>
        <a:p>
          <a:endParaRPr lang="en-US"/>
        </a:p>
      </dgm:t>
    </dgm:pt>
    <dgm:pt modelId="{6F92C138-9DFF-4203-A373-BF89DE5469EF}" type="sibTrans" cxnId="{A7BF2611-5D72-4610-AFE3-22CBF1C8A730}">
      <dgm:prSet/>
      <dgm:spPr/>
      <dgm:t>
        <a:bodyPr/>
        <a:lstStyle/>
        <a:p>
          <a:endParaRPr lang="en-US"/>
        </a:p>
      </dgm:t>
    </dgm:pt>
    <dgm:pt modelId="{51FE2CA0-46AD-4186-8468-9649F5CE74FD}">
      <dgm:prSet phldrT="[Text]"/>
      <dgm:spPr/>
      <dgm:t>
        <a:bodyPr/>
        <a:lstStyle/>
        <a:p>
          <a:r>
            <a:rPr lang="en-US" dirty="0"/>
            <a:t>Puppet</a:t>
          </a:r>
        </a:p>
      </dgm:t>
    </dgm:pt>
    <dgm:pt modelId="{604D8C94-A3EB-4236-88E5-D08C69CA57D5}" type="parTrans" cxnId="{913B2B4A-8AB9-49F6-93DC-607D1139AC48}">
      <dgm:prSet/>
      <dgm:spPr/>
      <dgm:t>
        <a:bodyPr/>
        <a:lstStyle/>
        <a:p>
          <a:endParaRPr lang="en-US"/>
        </a:p>
      </dgm:t>
    </dgm:pt>
    <dgm:pt modelId="{74D48C10-B1F9-4E89-91C7-6B3CAEB39B5E}" type="sibTrans" cxnId="{913B2B4A-8AB9-49F6-93DC-607D1139AC48}">
      <dgm:prSet/>
      <dgm:spPr/>
      <dgm:t>
        <a:bodyPr/>
        <a:lstStyle/>
        <a:p>
          <a:endParaRPr lang="en-US"/>
        </a:p>
      </dgm:t>
    </dgm:pt>
    <dgm:pt modelId="{8B53880C-4FE5-4E5C-9C45-4AD3EDBDD22C}">
      <dgm:prSet phldrT="[Text]"/>
      <dgm:spPr/>
      <dgm:t>
        <a:bodyPr/>
        <a:lstStyle/>
        <a:p>
          <a:r>
            <a:rPr lang="en-US" dirty="0"/>
            <a:t>Cloud Formation</a:t>
          </a:r>
        </a:p>
      </dgm:t>
    </dgm:pt>
    <dgm:pt modelId="{38EC702D-E93C-46F2-80D1-3146C5FFB062}" type="parTrans" cxnId="{055F007C-12BC-4816-8916-37F8B0427326}">
      <dgm:prSet/>
      <dgm:spPr/>
      <dgm:t>
        <a:bodyPr/>
        <a:lstStyle/>
        <a:p>
          <a:endParaRPr lang="en-US"/>
        </a:p>
      </dgm:t>
    </dgm:pt>
    <dgm:pt modelId="{02A29499-6BFE-41C0-9228-59B78EDEF7E2}" type="sibTrans" cxnId="{055F007C-12BC-4816-8916-37F8B0427326}">
      <dgm:prSet/>
      <dgm:spPr/>
      <dgm:t>
        <a:bodyPr/>
        <a:lstStyle/>
        <a:p>
          <a:endParaRPr lang="en-US"/>
        </a:p>
      </dgm:t>
    </dgm:pt>
    <dgm:pt modelId="{A9A90341-3B8F-483C-91BE-1EA0A0FE5554}">
      <dgm:prSet phldrT="[Text]"/>
      <dgm:spPr/>
      <dgm:t>
        <a:bodyPr/>
        <a:lstStyle/>
        <a:p>
          <a:r>
            <a:rPr lang="en-US" dirty="0"/>
            <a:t>Chef</a:t>
          </a:r>
        </a:p>
      </dgm:t>
    </dgm:pt>
    <dgm:pt modelId="{4409A25F-3C8B-4162-A04A-6173E5D0A638}" type="parTrans" cxnId="{8F2034AB-AD1A-4EE9-ABCB-69B15CB383C5}">
      <dgm:prSet/>
      <dgm:spPr/>
      <dgm:t>
        <a:bodyPr/>
        <a:lstStyle/>
        <a:p>
          <a:endParaRPr lang="en-US"/>
        </a:p>
      </dgm:t>
    </dgm:pt>
    <dgm:pt modelId="{6861C061-98C9-4C48-98F8-2760E7C36F83}" type="sibTrans" cxnId="{8F2034AB-AD1A-4EE9-ABCB-69B15CB383C5}">
      <dgm:prSet/>
      <dgm:spPr/>
      <dgm:t>
        <a:bodyPr/>
        <a:lstStyle/>
        <a:p>
          <a:endParaRPr lang="en-US"/>
        </a:p>
      </dgm:t>
    </dgm:pt>
    <dgm:pt modelId="{3557F851-7E0E-471F-9D3B-0085574B18F6}">
      <dgm:prSet phldrT="[Text]"/>
      <dgm:spPr/>
      <dgm:t>
        <a:bodyPr/>
        <a:lstStyle/>
        <a:p>
          <a:r>
            <a:rPr lang="en-US" dirty="0"/>
            <a:t>Secret management</a:t>
          </a:r>
        </a:p>
      </dgm:t>
    </dgm:pt>
    <dgm:pt modelId="{4DF32AD5-AC76-4871-B363-B37EF1D39C3D}" type="parTrans" cxnId="{B0E4192A-4CE7-4973-82FE-B24736205CA9}">
      <dgm:prSet/>
      <dgm:spPr/>
      <dgm:t>
        <a:bodyPr/>
        <a:lstStyle/>
        <a:p>
          <a:endParaRPr lang="en-US"/>
        </a:p>
      </dgm:t>
    </dgm:pt>
    <dgm:pt modelId="{590F3045-937A-43AD-B6A3-2C77311F1F91}" type="sibTrans" cxnId="{B0E4192A-4CE7-4973-82FE-B24736205CA9}">
      <dgm:prSet/>
      <dgm:spPr/>
      <dgm:t>
        <a:bodyPr/>
        <a:lstStyle/>
        <a:p>
          <a:endParaRPr lang="en-US"/>
        </a:p>
      </dgm:t>
    </dgm:pt>
    <dgm:pt modelId="{75B49220-2FF4-470C-80E6-27E94943A539}">
      <dgm:prSet phldrT="[Text]"/>
      <dgm:spPr/>
      <dgm:t>
        <a:bodyPr/>
        <a:lstStyle/>
        <a:p>
          <a:r>
            <a:rPr lang="en-US" dirty="0"/>
            <a:t>Vault</a:t>
          </a:r>
        </a:p>
      </dgm:t>
    </dgm:pt>
    <dgm:pt modelId="{2D83FB02-A2E8-4527-86EA-7402D1570CFB}" type="parTrans" cxnId="{46876F9A-4F48-4E3B-9DA5-DA7858268C4A}">
      <dgm:prSet/>
      <dgm:spPr/>
      <dgm:t>
        <a:bodyPr/>
        <a:lstStyle/>
        <a:p>
          <a:endParaRPr lang="en-US"/>
        </a:p>
      </dgm:t>
    </dgm:pt>
    <dgm:pt modelId="{BF1D8574-1EFC-4418-8E67-C989EAEAAB6E}" type="sibTrans" cxnId="{46876F9A-4F48-4E3B-9DA5-DA7858268C4A}">
      <dgm:prSet/>
      <dgm:spPr/>
      <dgm:t>
        <a:bodyPr/>
        <a:lstStyle/>
        <a:p>
          <a:endParaRPr lang="en-US"/>
        </a:p>
      </dgm:t>
    </dgm:pt>
    <dgm:pt modelId="{17EB482B-D79F-4232-9C09-8F0C912DE61B}">
      <dgm:prSet phldrT="[Text]"/>
      <dgm:spPr/>
      <dgm:t>
        <a:bodyPr/>
        <a:lstStyle/>
        <a:p>
          <a:r>
            <a:rPr lang="en-US" dirty="0"/>
            <a:t>Azure Resource Manager</a:t>
          </a:r>
        </a:p>
      </dgm:t>
    </dgm:pt>
    <dgm:pt modelId="{45BDAAA5-8AB3-4386-A969-32C8ACF41E4C}" type="parTrans" cxnId="{B573F891-02F5-458F-90B8-D5302D0AD569}">
      <dgm:prSet/>
      <dgm:spPr/>
      <dgm:t>
        <a:bodyPr/>
        <a:lstStyle/>
        <a:p>
          <a:endParaRPr lang="en-US"/>
        </a:p>
      </dgm:t>
    </dgm:pt>
    <dgm:pt modelId="{B440E656-FCCA-4AF9-BD85-8F771D955CF3}" type="sibTrans" cxnId="{B573F891-02F5-458F-90B8-D5302D0AD569}">
      <dgm:prSet/>
      <dgm:spPr/>
      <dgm:t>
        <a:bodyPr/>
        <a:lstStyle/>
        <a:p>
          <a:endParaRPr lang="en-US"/>
        </a:p>
      </dgm:t>
    </dgm:pt>
    <dgm:pt modelId="{1FDAD093-35B8-4EB9-B319-CE934FAD888E}" type="pres">
      <dgm:prSet presAssocID="{1C8C51EA-4D37-478F-A2D4-62BAFC2440C9}" presName="Name0" presStyleCnt="0">
        <dgm:presLayoutVars>
          <dgm:dir/>
          <dgm:animLvl val="lvl"/>
          <dgm:resizeHandles val="exact"/>
        </dgm:presLayoutVars>
      </dgm:prSet>
      <dgm:spPr/>
    </dgm:pt>
    <dgm:pt modelId="{536E8CEC-C1B6-4345-AE96-E04784462BC1}" type="pres">
      <dgm:prSet presAssocID="{906BE526-5258-4D86-BEB1-9E249B9A0641}" presName="composite" presStyleCnt="0"/>
      <dgm:spPr/>
    </dgm:pt>
    <dgm:pt modelId="{B5447AA7-8882-4A07-A2EA-BAA2FBFE54FF}" type="pres">
      <dgm:prSet presAssocID="{906BE526-5258-4D86-BEB1-9E249B9A064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A181E44-EF4C-4051-B3F7-0B27480EE39E}" type="pres">
      <dgm:prSet presAssocID="{906BE526-5258-4D86-BEB1-9E249B9A0641}" presName="desTx" presStyleLbl="alignAccFollowNode1" presStyleIdx="0" presStyleCnt="4">
        <dgm:presLayoutVars>
          <dgm:bulletEnabled val="1"/>
        </dgm:presLayoutVars>
      </dgm:prSet>
      <dgm:spPr/>
    </dgm:pt>
    <dgm:pt modelId="{C08C9482-595E-4D9E-A33C-36E5276D00A9}" type="pres">
      <dgm:prSet presAssocID="{59A2EA83-9036-4B07-9A6D-48E26B2403DA}" presName="space" presStyleCnt="0"/>
      <dgm:spPr/>
    </dgm:pt>
    <dgm:pt modelId="{B228F338-3190-4921-A5D8-BD14F37BC339}" type="pres">
      <dgm:prSet presAssocID="{D5B6C253-D093-4446-86B7-63A47976A926}" presName="composite" presStyleCnt="0"/>
      <dgm:spPr/>
    </dgm:pt>
    <dgm:pt modelId="{DDE0E83C-3CC4-4F9F-9984-B38C59C9B9A7}" type="pres">
      <dgm:prSet presAssocID="{D5B6C253-D093-4446-86B7-63A47976A92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99A15B9-223F-4CED-9FE6-FD261C89E573}" type="pres">
      <dgm:prSet presAssocID="{D5B6C253-D093-4446-86B7-63A47976A926}" presName="desTx" presStyleLbl="alignAccFollowNode1" presStyleIdx="1" presStyleCnt="4">
        <dgm:presLayoutVars>
          <dgm:bulletEnabled val="1"/>
        </dgm:presLayoutVars>
      </dgm:prSet>
      <dgm:spPr/>
    </dgm:pt>
    <dgm:pt modelId="{464C6527-257E-4664-88CF-720CB04F690E}" type="pres">
      <dgm:prSet presAssocID="{E4CB21DE-50AC-43D7-863A-BFF8C7273EE8}" presName="space" presStyleCnt="0"/>
      <dgm:spPr/>
    </dgm:pt>
    <dgm:pt modelId="{110C0A70-D6AD-4A59-A667-5AD8F7B43592}" type="pres">
      <dgm:prSet presAssocID="{A7B3D4FB-E617-4A05-B8FC-BF11A2DA99ED}" presName="composite" presStyleCnt="0"/>
      <dgm:spPr/>
    </dgm:pt>
    <dgm:pt modelId="{E83B5A37-EDE4-4DD8-AFE6-B01C1AD4F85C}" type="pres">
      <dgm:prSet presAssocID="{A7B3D4FB-E617-4A05-B8FC-BF11A2DA99E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D5DCBFA-662E-492A-8301-1B5930591D48}" type="pres">
      <dgm:prSet presAssocID="{A7B3D4FB-E617-4A05-B8FC-BF11A2DA99ED}" presName="desTx" presStyleLbl="alignAccFollowNode1" presStyleIdx="2" presStyleCnt="4">
        <dgm:presLayoutVars>
          <dgm:bulletEnabled val="1"/>
        </dgm:presLayoutVars>
      </dgm:prSet>
      <dgm:spPr/>
    </dgm:pt>
    <dgm:pt modelId="{7F3C64E7-5C76-4951-866B-E5C135B6B6D7}" type="pres">
      <dgm:prSet presAssocID="{8F878154-17C7-48FA-B4A2-0D2056B38313}" presName="space" presStyleCnt="0"/>
      <dgm:spPr/>
    </dgm:pt>
    <dgm:pt modelId="{6655FE62-464E-4EF4-BC14-CA8C7D96EC9D}" type="pres">
      <dgm:prSet presAssocID="{3557F851-7E0E-471F-9D3B-0085574B18F6}" presName="composite" presStyleCnt="0"/>
      <dgm:spPr/>
    </dgm:pt>
    <dgm:pt modelId="{70AFC8AE-6526-4D88-BFE9-F690FBC691BF}" type="pres">
      <dgm:prSet presAssocID="{3557F851-7E0E-471F-9D3B-0085574B18F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75DF7AE-4575-41A8-B374-7C58DBB51734}" type="pres">
      <dgm:prSet presAssocID="{3557F851-7E0E-471F-9D3B-0085574B18F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68F3502-33E8-4F55-A939-83BFFC5923CD}" type="presOf" srcId="{3557F851-7E0E-471F-9D3B-0085574B18F6}" destId="{70AFC8AE-6526-4D88-BFE9-F690FBC691BF}" srcOrd="0" destOrd="0" presId="urn:microsoft.com/office/officeart/2005/8/layout/hList1"/>
    <dgm:cxn modelId="{95F22C05-7283-4AC4-9E9E-AD4790D847CE}" srcId="{1C8C51EA-4D37-478F-A2D4-62BAFC2440C9}" destId="{906BE526-5258-4D86-BEB1-9E249B9A0641}" srcOrd="0" destOrd="0" parTransId="{72A5BFAC-DA90-43CF-9114-051272FA38E1}" sibTransId="{59A2EA83-9036-4B07-9A6D-48E26B2403DA}"/>
    <dgm:cxn modelId="{A7BF2611-5D72-4610-AFE3-22CBF1C8A730}" srcId="{A7B3D4FB-E617-4A05-B8FC-BF11A2DA99ED}" destId="{77A3327F-3497-48BA-AE1C-9BE74C3E5EAC}" srcOrd="1" destOrd="0" parTransId="{4F93FFC4-5122-4A28-A3EB-A99312EBB7E7}" sibTransId="{6F92C138-9DFF-4203-A373-BF89DE5469EF}"/>
    <dgm:cxn modelId="{B0E4192A-4CE7-4973-82FE-B24736205CA9}" srcId="{1C8C51EA-4D37-478F-A2D4-62BAFC2440C9}" destId="{3557F851-7E0E-471F-9D3B-0085574B18F6}" srcOrd="3" destOrd="0" parTransId="{4DF32AD5-AC76-4871-B363-B37EF1D39C3D}" sibTransId="{590F3045-937A-43AD-B6A3-2C77311F1F91}"/>
    <dgm:cxn modelId="{75A5CF30-42E6-49A5-BFB5-68D78756F2FE}" type="presOf" srcId="{D5B6C253-D093-4446-86B7-63A47976A926}" destId="{DDE0E83C-3CC4-4F9F-9984-B38C59C9B9A7}" srcOrd="0" destOrd="0" presId="urn:microsoft.com/office/officeart/2005/8/layout/hList1"/>
    <dgm:cxn modelId="{9F1E1933-CBBD-45BF-BF0D-03207AF51492}" type="presOf" srcId="{906BE526-5258-4D86-BEB1-9E249B9A0641}" destId="{B5447AA7-8882-4A07-A2EA-BAA2FBFE54FF}" srcOrd="0" destOrd="0" presId="urn:microsoft.com/office/officeart/2005/8/layout/hList1"/>
    <dgm:cxn modelId="{2364C565-0C28-447B-AA43-3165F283D291}" type="presOf" srcId="{A9A90341-3B8F-483C-91BE-1EA0A0FE5554}" destId="{899A15B9-223F-4CED-9FE6-FD261C89E573}" srcOrd="0" destOrd="3" presId="urn:microsoft.com/office/officeart/2005/8/layout/hList1"/>
    <dgm:cxn modelId="{E3FB9949-7B19-47C2-B89F-9D313A20E1B1}" type="presOf" srcId="{75B49220-2FF4-470C-80E6-27E94943A539}" destId="{C75DF7AE-4575-41A8-B374-7C58DBB51734}" srcOrd="0" destOrd="0" presId="urn:microsoft.com/office/officeart/2005/8/layout/hList1"/>
    <dgm:cxn modelId="{913B2B4A-8AB9-49F6-93DC-607D1139AC48}" srcId="{D5B6C253-D093-4446-86B7-63A47976A926}" destId="{51FE2CA0-46AD-4186-8468-9649F5CE74FD}" srcOrd="2" destOrd="0" parTransId="{604D8C94-A3EB-4236-88E5-D08C69CA57D5}" sibTransId="{74D48C10-B1F9-4E89-91C7-6B3CAEB39B5E}"/>
    <dgm:cxn modelId="{3359296E-8C8F-4241-96AC-39AEB42D5E63}" srcId="{906BE526-5258-4D86-BEB1-9E249B9A0641}" destId="{E2C309AA-F883-48D8-9666-39E49C23FAAA}" srcOrd="1" destOrd="0" parTransId="{0F07A3B4-BF63-4EA4-850F-565B4531AD3B}" sibTransId="{9BBEEC1B-722D-496F-81BC-68D849ACE1B8}"/>
    <dgm:cxn modelId="{6DDD0F4F-AB3C-4837-B4C1-961C050A4CE8}" srcId="{1C8C51EA-4D37-478F-A2D4-62BAFC2440C9}" destId="{A7B3D4FB-E617-4A05-B8FC-BF11A2DA99ED}" srcOrd="2" destOrd="0" parTransId="{BF39632A-2041-498E-8017-5E5E8DDDF8B4}" sibTransId="{8F878154-17C7-48FA-B4A2-0D2056B38313}"/>
    <dgm:cxn modelId="{5322156F-E8AA-4D10-9DB9-A4B4EEE9F80A}" type="presOf" srcId="{51FE2CA0-46AD-4186-8468-9649F5CE74FD}" destId="{899A15B9-223F-4CED-9FE6-FD261C89E573}" srcOrd="0" destOrd="2" presId="urn:microsoft.com/office/officeart/2005/8/layout/hList1"/>
    <dgm:cxn modelId="{44CD7250-4AB2-4893-8FF7-14B9037BD2B8}" type="presOf" srcId="{E2C309AA-F883-48D8-9666-39E49C23FAAA}" destId="{BA181E44-EF4C-4051-B3F7-0B27480EE39E}" srcOrd="0" destOrd="1" presId="urn:microsoft.com/office/officeart/2005/8/layout/hList1"/>
    <dgm:cxn modelId="{055F007C-12BC-4816-8916-37F8B0427326}" srcId="{906BE526-5258-4D86-BEB1-9E249B9A0641}" destId="{8B53880C-4FE5-4E5C-9C45-4AD3EDBDD22C}" srcOrd="2" destOrd="0" parTransId="{38EC702D-E93C-46F2-80D1-3146C5FFB062}" sibTransId="{02A29499-6BFE-41C0-9228-59B78EDEF7E2}"/>
    <dgm:cxn modelId="{5BD8A980-FF99-45CF-AB41-9B628586BF9D}" type="presOf" srcId="{87A9C7D8-7D4B-4CEC-90B1-01DBE321FDC7}" destId="{899A15B9-223F-4CED-9FE6-FD261C89E573}" srcOrd="0" destOrd="0" presId="urn:microsoft.com/office/officeart/2005/8/layout/hList1"/>
    <dgm:cxn modelId="{9CC35981-AEBE-437D-AE77-BC67537D8A95}" srcId="{D5B6C253-D093-4446-86B7-63A47976A926}" destId="{87A9C7D8-7D4B-4CEC-90B1-01DBE321FDC7}" srcOrd="0" destOrd="0" parTransId="{3BE8E160-5389-43AB-8637-41FF0346779A}" sibTransId="{24ACFACF-0AA3-46EC-B86F-D4C8AE68638B}"/>
    <dgm:cxn modelId="{D1711684-D761-4C9F-B254-D13ABA6DA12F}" type="presOf" srcId="{46637814-7618-4DFA-83AA-BDA1D5FBD4DB}" destId="{899A15B9-223F-4CED-9FE6-FD261C89E573}" srcOrd="0" destOrd="1" presId="urn:microsoft.com/office/officeart/2005/8/layout/hList1"/>
    <dgm:cxn modelId="{4EFC888A-CA3F-45E1-AEBC-F8A096B3C7DD}" srcId="{1C8C51EA-4D37-478F-A2D4-62BAFC2440C9}" destId="{D5B6C253-D093-4446-86B7-63A47976A926}" srcOrd="1" destOrd="0" parTransId="{D9CEAE8C-B2CA-46EC-A7BB-1411E4BEFD92}" sibTransId="{E4CB21DE-50AC-43D7-863A-BFF8C7273EE8}"/>
    <dgm:cxn modelId="{6A1E4A8D-0C33-4439-B865-DFC944057357}" type="presOf" srcId="{5CC27C5C-32B1-4899-A21E-9A777E524D53}" destId="{BA181E44-EF4C-4051-B3F7-0B27480EE39E}" srcOrd="0" destOrd="0" presId="urn:microsoft.com/office/officeart/2005/8/layout/hList1"/>
    <dgm:cxn modelId="{C19F5690-A31E-49DD-8519-D376677D6944}" srcId="{D5B6C253-D093-4446-86B7-63A47976A926}" destId="{46637814-7618-4DFA-83AA-BDA1D5FBD4DB}" srcOrd="1" destOrd="0" parTransId="{0BFD9A32-DFB6-4C89-8A0D-A63DC2F03C6B}" sibTransId="{1A9A5535-AA14-4591-B71D-7A4841C27AED}"/>
    <dgm:cxn modelId="{E31E7091-CCDA-4317-B0E6-9B97FB4687C1}" type="presOf" srcId="{A7B3D4FB-E617-4A05-B8FC-BF11A2DA99ED}" destId="{E83B5A37-EDE4-4DD8-AFE6-B01C1AD4F85C}" srcOrd="0" destOrd="0" presId="urn:microsoft.com/office/officeart/2005/8/layout/hList1"/>
    <dgm:cxn modelId="{B573F891-02F5-458F-90B8-D5302D0AD569}" srcId="{906BE526-5258-4D86-BEB1-9E249B9A0641}" destId="{17EB482B-D79F-4232-9C09-8F0C912DE61B}" srcOrd="3" destOrd="0" parTransId="{45BDAAA5-8AB3-4386-A969-32C8ACF41E4C}" sibTransId="{B440E656-FCCA-4AF9-BD85-8F771D955CF3}"/>
    <dgm:cxn modelId="{46876F9A-4F48-4E3B-9DA5-DA7858268C4A}" srcId="{3557F851-7E0E-471F-9D3B-0085574B18F6}" destId="{75B49220-2FF4-470C-80E6-27E94943A539}" srcOrd="0" destOrd="0" parTransId="{2D83FB02-A2E8-4527-86EA-7402D1570CFB}" sibTransId="{BF1D8574-1EFC-4418-8E67-C989EAEAAB6E}"/>
    <dgm:cxn modelId="{8F2034AB-AD1A-4EE9-ABCB-69B15CB383C5}" srcId="{D5B6C253-D093-4446-86B7-63A47976A926}" destId="{A9A90341-3B8F-483C-91BE-1EA0A0FE5554}" srcOrd="3" destOrd="0" parTransId="{4409A25F-3C8B-4162-A04A-6173E5D0A638}" sibTransId="{6861C061-98C9-4C48-98F8-2760E7C36F83}"/>
    <dgm:cxn modelId="{FBABAFAD-6800-44B2-944E-630E76D7F340}" type="presOf" srcId="{77A3327F-3497-48BA-AE1C-9BE74C3E5EAC}" destId="{FD5DCBFA-662E-492A-8301-1B5930591D48}" srcOrd="0" destOrd="1" presId="urn:microsoft.com/office/officeart/2005/8/layout/hList1"/>
    <dgm:cxn modelId="{DA32B2AE-A0B0-4B0B-8B94-5C81CE7780EA}" srcId="{A7B3D4FB-E617-4A05-B8FC-BF11A2DA99ED}" destId="{72BD288A-CF94-412F-B251-6B63690CEA07}" srcOrd="0" destOrd="0" parTransId="{830CBAE1-AC14-4DD4-9F73-F2F95C2C1F6F}" sibTransId="{A7E6CD84-2519-4B75-BDB0-F311BE27C994}"/>
    <dgm:cxn modelId="{304507AF-132C-4321-AF9A-522338CCCFCB}" type="presOf" srcId="{17EB482B-D79F-4232-9C09-8F0C912DE61B}" destId="{BA181E44-EF4C-4051-B3F7-0B27480EE39E}" srcOrd="0" destOrd="3" presId="urn:microsoft.com/office/officeart/2005/8/layout/hList1"/>
    <dgm:cxn modelId="{92B488BA-7466-4797-A081-59EBA6BD1257}" type="presOf" srcId="{8B53880C-4FE5-4E5C-9C45-4AD3EDBDD22C}" destId="{BA181E44-EF4C-4051-B3F7-0B27480EE39E}" srcOrd="0" destOrd="2" presId="urn:microsoft.com/office/officeart/2005/8/layout/hList1"/>
    <dgm:cxn modelId="{F9E384C2-4744-47C5-B947-B2C93DC493F3}" type="presOf" srcId="{72BD288A-CF94-412F-B251-6B63690CEA07}" destId="{FD5DCBFA-662E-492A-8301-1B5930591D48}" srcOrd="0" destOrd="0" presId="urn:microsoft.com/office/officeart/2005/8/layout/hList1"/>
    <dgm:cxn modelId="{EA8CA2D3-C73D-4C6D-8182-CE748602B4D0}" type="presOf" srcId="{1C8C51EA-4D37-478F-A2D4-62BAFC2440C9}" destId="{1FDAD093-35B8-4EB9-B319-CE934FAD888E}" srcOrd="0" destOrd="0" presId="urn:microsoft.com/office/officeart/2005/8/layout/hList1"/>
    <dgm:cxn modelId="{25B65AFD-BADD-47E5-A92D-8E7EC4782E75}" srcId="{906BE526-5258-4D86-BEB1-9E249B9A0641}" destId="{5CC27C5C-32B1-4899-A21E-9A777E524D53}" srcOrd="0" destOrd="0" parTransId="{8F374EB4-CC32-40F5-BF7D-72353305F1AA}" sibTransId="{A93170DC-5F1D-4152-BF56-6435A12F7650}"/>
    <dgm:cxn modelId="{E69FFB71-1104-4F28-98CC-A29C3C357561}" type="presParOf" srcId="{1FDAD093-35B8-4EB9-B319-CE934FAD888E}" destId="{536E8CEC-C1B6-4345-AE96-E04784462BC1}" srcOrd="0" destOrd="0" presId="urn:microsoft.com/office/officeart/2005/8/layout/hList1"/>
    <dgm:cxn modelId="{6260E236-9FD3-4109-8D32-6D0D20CFB569}" type="presParOf" srcId="{536E8CEC-C1B6-4345-AE96-E04784462BC1}" destId="{B5447AA7-8882-4A07-A2EA-BAA2FBFE54FF}" srcOrd="0" destOrd="0" presId="urn:microsoft.com/office/officeart/2005/8/layout/hList1"/>
    <dgm:cxn modelId="{BE43837A-7741-4504-8FA7-62DB6D37AD5A}" type="presParOf" srcId="{536E8CEC-C1B6-4345-AE96-E04784462BC1}" destId="{BA181E44-EF4C-4051-B3F7-0B27480EE39E}" srcOrd="1" destOrd="0" presId="urn:microsoft.com/office/officeart/2005/8/layout/hList1"/>
    <dgm:cxn modelId="{C115D35F-D3A5-40F1-932F-1F96EA660B25}" type="presParOf" srcId="{1FDAD093-35B8-4EB9-B319-CE934FAD888E}" destId="{C08C9482-595E-4D9E-A33C-36E5276D00A9}" srcOrd="1" destOrd="0" presId="urn:microsoft.com/office/officeart/2005/8/layout/hList1"/>
    <dgm:cxn modelId="{3FDEE0D1-BF2B-4D3C-B574-92221223227E}" type="presParOf" srcId="{1FDAD093-35B8-4EB9-B319-CE934FAD888E}" destId="{B228F338-3190-4921-A5D8-BD14F37BC339}" srcOrd="2" destOrd="0" presId="urn:microsoft.com/office/officeart/2005/8/layout/hList1"/>
    <dgm:cxn modelId="{6B95A278-6AE9-4256-8DC1-FC0437CD6F20}" type="presParOf" srcId="{B228F338-3190-4921-A5D8-BD14F37BC339}" destId="{DDE0E83C-3CC4-4F9F-9984-B38C59C9B9A7}" srcOrd="0" destOrd="0" presId="urn:microsoft.com/office/officeart/2005/8/layout/hList1"/>
    <dgm:cxn modelId="{0DF8711D-BE97-4CF7-9A79-45FF275094DC}" type="presParOf" srcId="{B228F338-3190-4921-A5D8-BD14F37BC339}" destId="{899A15B9-223F-4CED-9FE6-FD261C89E573}" srcOrd="1" destOrd="0" presId="urn:microsoft.com/office/officeart/2005/8/layout/hList1"/>
    <dgm:cxn modelId="{FB7A6E6E-3683-4E06-A69C-68006E1FA4DF}" type="presParOf" srcId="{1FDAD093-35B8-4EB9-B319-CE934FAD888E}" destId="{464C6527-257E-4664-88CF-720CB04F690E}" srcOrd="3" destOrd="0" presId="urn:microsoft.com/office/officeart/2005/8/layout/hList1"/>
    <dgm:cxn modelId="{B79FCAA6-068C-454C-A8BD-F53F863A946D}" type="presParOf" srcId="{1FDAD093-35B8-4EB9-B319-CE934FAD888E}" destId="{110C0A70-D6AD-4A59-A667-5AD8F7B43592}" srcOrd="4" destOrd="0" presId="urn:microsoft.com/office/officeart/2005/8/layout/hList1"/>
    <dgm:cxn modelId="{54E7DB21-445B-4FA1-99BE-42AD6F5EFA0E}" type="presParOf" srcId="{110C0A70-D6AD-4A59-A667-5AD8F7B43592}" destId="{E83B5A37-EDE4-4DD8-AFE6-B01C1AD4F85C}" srcOrd="0" destOrd="0" presId="urn:microsoft.com/office/officeart/2005/8/layout/hList1"/>
    <dgm:cxn modelId="{3C77E28E-AC5F-419D-925D-9C6798080715}" type="presParOf" srcId="{110C0A70-D6AD-4A59-A667-5AD8F7B43592}" destId="{FD5DCBFA-662E-492A-8301-1B5930591D48}" srcOrd="1" destOrd="0" presId="urn:microsoft.com/office/officeart/2005/8/layout/hList1"/>
    <dgm:cxn modelId="{6AEE6BBD-B5CE-4352-8BC4-C592E32C6480}" type="presParOf" srcId="{1FDAD093-35B8-4EB9-B319-CE934FAD888E}" destId="{7F3C64E7-5C76-4951-866B-E5C135B6B6D7}" srcOrd="5" destOrd="0" presId="urn:microsoft.com/office/officeart/2005/8/layout/hList1"/>
    <dgm:cxn modelId="{C7E0AF49-C486-4EC8-A2E1-0321DB0CEDB9}" type="presParOf" srcId="{1FDAD093-35B8-4EB9-B319-CE934FAD888E}" destId="{6655FE62-464E-4EF4-BC14-CA8C7D96EC9D}" srcOrd="6" destOrd="0" presId="urn:microsoft.com/office/officeart/2005/8/layout/hList1"/>
    <dgm:cxn modelId="{78E78A1D-E275-4CFA-BF66-90929C35FD27}" type="presParOf" srcId="{6655FE62-464E-4EF4-BC14-CA8C7D96EC9D}" destId="{70AFC8AE-6526-4D88-BFE9-F690FBC691BF}" srcOrd="0" destOrd="0" presId="urn:microsoft.com/office/officeart/2005/8/layout/hList1"/>
    <dgm:cxn modelId="{E8119041-1260-43E3-B1EA-95A40DEF2613}" type="presParOf" srcId="{6655FE62-464E-4EF4-BC14-CA8C7D96EC9D}" destId="{C75DF7AE-4575-41A8-B374-7C58DBB517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E85BF-868E-4E3A-B5C3-E931538653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395A1-E407-4D88-B08C-1654F10A8099}">
      <dgm:prSet phldrT="[Text]" custT="1"/>
      <dgm:spPr/>
      <dgm:t>
        <a:bodyPr/>
        <a:lstStyle/>
        <a:p>
          <a:r>
            <a:rPr lang="en-US" sz="1800" dirty="0"/>
            <a:t>Playbook</a:t>
          </a:r>
        </a:p>
      </dgm:t>
    </dgm:pt>
    <dgm:pt modelId="{0752B022-A3FB-4A7E-87FA-DEFAF5DCDD14}" type="parTrans" cxnId="{EA919C28-CE01-4F48-9B26-BDF80B3FF9B7}">
      <dgm:prSet/>
      <dgm:spPr/>
      <dgm:t>
        <a:bodyPr/>
        <a:lstStyle/>
        <a:p>
          <a:endParaRPr lang="en-US" sz="1400"/>
        </a:p>
      </dgm:t>
    </dgm:pt>
    <dgm:pt modelId="{6D2E6341-4B41-43D7-BFF2-6C54F1D044DB}" type="sibTrans" cxnId="{EA919C28-CE01-4F48-9B26-BDF80B3FF9B7}">
      <dgm:prSet/>
      <dgm:spPr/>
      <dgm:t>
        <a:bodyPr/>
        <a:lstStyle/>
        <a:p>
          <a:endParaRPr lang="en-US" sz="1400"/>
        </a:p>
      </dgm:t>
    </dgm:pt>
    <dgm:pt modelId="{48869F97-8D19-4851-A789-0D1D8F4629DE}">
      <dgm:prSet phldrT="[Text]" custT="1"/>
      <dgm:spPr/>
      <dgm:t>
        <a:bodyPr/>
        <a:lstStyle/>
        <a:p>
          <a:r>
            <a:rPr lang="en-US" sz="1800" dirty="0"/>
            <a:t>Play 1</a:t>
          </a:r>
        </a:p>
      </dgm:t>
    </dgm:pt>
    <dgm:pt modelId="{A555C9AD-F2A6-414D-B02C-C92EF18E6C2B}" type="parTrans" cxnId="{778A8B33-6B77-4A6F-9390-2221E3ABDB08}">
      <dgm:prSet/>
      <dgm:spPr/>
      <dgm:t>
        <a:bodyPr/>
        <a:lstStyle/>
        <a:p>
          <a:endParaRPr lang="en-US" sz="1400"/>
        </a:p>
      </dgm:t>
    </dgm:pt>
    <dgm:pt modelId="{90DB34E1-C7B7-4B0E-9ACA-4DC5E538522F}" type="sibTrans" cxnId="{778A8B33-6B77-4A6F-9390-2221E3ABDB08}">
      <dgm:prSet/>
      <dgm:spPr/>
      <dgm:t>
        <a:bodyPr/>
        <a:lstStyle/>
        <a:p>
          <a:endParaRPr lang="en-US" sz="1400"/>
        </a:p>
      </dgm:t>
    </dgm:pt>
    <dgm:pt modelId="{387D0514-2F58-4881-9706-9A2391111FA9}">
      <dgm:prSet phldrT="[Text]" custT="1"/>
      <dgm:spPr/>
      <dgm:t>
        <a:bodyPr/>
        <a:lstStyle/>
        <a:p>
          <a:r>
            <a:rPr lang="en-US" sz="1800" dirty="0"/>
            <a:t>Play 2</a:t>
          </a:r>
        </a:p>
      </dgm:t>
    </dgm:pt>
    <dgm:pt modelId="{1B34B4B4-4B8B-4798-B91A-D33452A361BA}" type="parTrans" cxnId="{EDC39436-49A0-45FC-9A15-BCAC35F0F0D9}">
      <dgm:prSet/>
      <dgm:spPr/>
      <dgm:t>
        <a:bodyPr/>
        <a:lstStyle/>
        <a:p>
          <a:endParaRPr lang="en-US" sz="1400"/>
        </a:p>
      </dgm:t>
    </dgm:pt>
    <dgm:pt modelId="{7C4BB78C-EF57-4F07-BB33-F2D05AFEC02F}" type="sibTrans" cxnId="{EDC39436-49A0-45FC-9A15-BCAC35F0F0D9}">
      <dgm:prSet/>
      <dgm:spPr/>
      <dgm:t>
        <a:bodyPr/>
        <a:lstStyle/>
        <a:p>
          <a:endParaRPr lang="en-US" sz="1400"/>
        </a:p>
      </dgm:t>
    </dgm:pt>
    <dgm:pt modelId="{845A6B0F-CDC5-47B2-84CC-33409D91C5FD}">
      <dgm:prSet phldrT="[Text]" custT="1"/>
      <dgm:spPr/>
      <dgm:t>
        <a:bodyPr/>
        <a:lstStyle/>
        <a:p>
          <a:r>
            <a:rPr lang="en-US" sz="1800" dirty="0"/>
            <a:t>Task 1</a:t>
          </a:r>
        </a:p>
      </dgm:t>
    </dgm:pt>
    <dgm:pt modelId="{369080A5-12EE-4BC5-A43C-4AB4F73C50B8}" type="parTrans" cxnId="{D21E64A2-94F3-4380-A76B-EFE9BF98B3C6}">
      <dgm:prSet/>
      <dgm:spPr/>
      <dgm:t>
        <a:bodyPr/>
        <a:lstStyle/>
        <a:p>
          <a:endParaRPr lang="en-US" sz="1400"/>
        </a:p>
      </dgm:t>
    </dgm:pt>
    <dgm:pt modelId="{83F497E0-E9FB-4160-BCB5-71B528447FF0}" type="sibTrans" cxnId="{D21E64A2-94F3-4380-A76B-EFE9BF98B3C6}">
      <dgm:prSet/>
      <dgm:spPr/>
      <dgm:t>
        <a:bodyPr/>
        <a:lstStyle/>
        <a:p>
          <a:endParaRPr lang="en-US" sz="1400"/>
        </a:p>
      </dgm:t>
    </dgm:pt>
    <dgm:pt modelId="{C0EBB4EB-75E7-4264-A694-ED005943B077}">
      <dgm:prSet phldrT="[Text]" custT="1"/>
      <dgm:spPr/>
      <dgm:t>
        <a:bodyPr/>
        <a:lstStyle/>
        <a:p>
          <a:r>
            <a:rPr lang="en-US" sz="1800" dirty="0"/>
            <a:t>Task 2</a:t>
          </a:r>
        </a:p>
      </dgm:t>
    </dgm:pt>
    <dgm:pt modelId="{19F0A1DA-5FC0-4383-A02A-C810BCB62DE3}" type="parTrans" cxnId="{74B3B934-E6F7-489B-BE0D-02E51485C93B}">
      <dgm:prSet/>
      <dgm:spPr/>
      <dgm:t>
        <a:bodyPr/>
        <a:lstStyle/>
        <a:p>
          <a:endParaRPr lang="en-US" sz="1400"/>
        </a:p>
      </dgm:t>
    </dgm:pt>
    <dgm:pt modelId="{5F957CB2-8A83-4463-A1B4-EC4574F1FD8D}" type="sibTrans" cxnId="{74B3B934-E6F7-489B-BE0D-02E51485C93B}">
      <dgm:prSet/>
      <dgm:spPr/>
      <dgm:t>
        <a:bodyPr/>
        <a:lstStyle/>
        <a:p>
          <a:endParaRPr lang="en-US" sz="1400"/>
        </a:p>
      </dgm:t>
    </dgm:pt>
    <dgm:pt modelId="{D6FC73AE-7507-4C97-8430-D9CE097ED689}">
      <dgm:prSet phldrT="[Text]" custT="1"/>
      <dgm:spPr/>
      <dgm:t>
        <a:bodyPr/>
        <a:lstStyle/>
        <a:p>
          <a:r>
            <a:rPr lang="en-US" sz="1800" dirty="0"/>
            <a:t>Task 3</a:t>
          </a:r>
        </a:p>
      </dgm:t>
    </dgm:pt>
    <dgm:pt modelId="{F667223D-7D86-4A2E-BC4D-0E26027D1776}" type="parTrans" cxnId="{C894042D-3D57-43B2-979A-98E8BF8A10A0}">
      <dgm:prSet/>
      <dgm:spPr/>
      <dgm:t>
        <a:bodyPr/>
        <a:lstStyle/>
        <a:p>
          <a:endParaRPr lang="en-US" sz="1400"/>
        </a:p>
      </dgm:t>
    </dgm:pt>
    <dgm:pt modelId="{66D0F3E1-CF1E-4733-8694-F9F89DD4045C}" type="sibTrans" cxnId="{C894042D-3D57-43B2-979A-98E8BF8A10A0}">
      <dgm:prSet/>
      <dgm:spPr/>
      <dgm:t>
        <a:bodyPr/>
        <a:lstStyle/>
        <a:p>
          <a:endParaRPr lang="en-US" sz="1400"/>
        </a:p>
      </dgm:t>
    </dgm:pt>
    <dgm:pt modelId="{90DC11C6-65B0-4505-8FE4-C729344D80B4}">
      <dgm:prSet phldrT="[Text]" custT="1"/>
      <dgm:spPr/>
      <dgm:t>
        <a:bodyPr/>
        <a:lstStyle/>
        <a:p>
          <a:r>
            <a:rPr lang="en-US" sz="1800" dirty="0"/>
            <a:t>Task 4</a:t>
          </a:r>
        </a:p>
      </dgm:t>
    </dgm:pt>
    <dgm:pt modelId="{FEDC3387-3A94-4B1F-932F-66D98422CE5B}" type="parTrans" cxnId="{CD034CFD-B7DC-4555-A8B2-BBE7C6DA9987}">
      <dgm:prSet/>
      <dgm:spPr/>
      <dgm:t>
        <a:bodyPr/>
        <a:lstStyle/>
        <a:p>
          <a:endParaRPr lang="en-US" sz="1400"/>
        </a:p>
      </dgm:t>
    </dgm:pt>
    <dgm:pt modelId="{077FD822-77EC-41D3-85C4-7801C2DCB6EA}" type="sibTrans" cxnId="{CD034CFD-B7DC-4555-A8B2-BBE7C6DA9987}">
      <dgm:prSet/>
      <dgm:spPr/>
      <dgm:t>
        <a:bodyPr/>
        <a:lstStyle/>
        <a:p>
          <a:endParaRPr lang="en-US" sz="1400"/>
        </a:p>
      </dgm:t>
    </dgm:pt>
    <dgm:pt modelId="{E3B403FE-AEFB-482C-A56D-84639FE516A3}">
      <dgm:prSet phldrT="[Text]" custT="1"/>
      <dgm:spPr/>
      <dgm:t>
        <a:bodyPr/>
        <a:lstStyle/>
        <a:p>
          <a:r>
            <a:rPr lang="en-US" sz="1800" dirty="0"/>
            <a:t>Module 1</a:t>
          </a:r>
        </a:p>
      </dgm:t>
    </dgm:pt>
    <dgm:pt modelId="{C1F2EB50-0577-4CBA-91DF-4E457CBE1F09}" type="parTrans" cxnId="{2E710C36-EFCF-4C61-A2A6-D9C1C332B600}">
      <dgm:prSet/>
      <dgm:spPr/>
      <dgm:t>
        <a:bodyPr/>
        <a:lstStyle/>
        <a:p>
          <a:endParaRPr lang="en-US"/>
        </a:p>
      </dgm:t>
    </dgm:pt>
    <dgm:pt modelId="{8AF569E1-6716-4798-94BC-CBE3F941205A}" type="sibTrans" cxnId="{2E710C36-EFCF-4C61-A2A6-D9C1C332B600}">
      <dgm:prSet/>
      <dgm:spPr/>
      <dgm:t>
        <a:bodyPr/>
        <a:lstStyle/>
        <a:p>
          <a:endParaRPr lang="en-US"/>
        </a:p>
      </dgm:t>
    </dgm:pt>
    <dgm:pt modelId="{4F336580-E8CF-43A0-BFB1-E2F0C86981B9}">
      <dgm:prSet phldrT="[Text]" custT="1"/>
      <dgm:spPr/>
      <dgm:t>
        <a:bodyPr/>
        <a:lstStyle/>
        <a:p>
          <a:r>
            <a:rPr lang="en-US" sz="1800" dirty="0"/>
            <a:t>Module 2</a:t>
          </a:r>
        </a:p>
      </dgm:t>
    </dgm:pt>
    <dgm:pt modelId="{9DEF361A-1F0C-4B88-995C-E24C020FA10E}" type="parTrans" cxnId="{70B7C70C-4C85-4979-9138-D3A8EBC1B468}">
      <dgm:prSet/>
      <dgm:spPr/>
      <dgm:t>
        <a:bodyPr/>
        <a:lstStyle/>
        <a:p>
          <a:endParaRPr lang="en-US"/>
        </a:p>
      </dgm:t>
    </dgm:pt>
    <dgm:pt modelId="{1BF3D092-D6B9-4574-A1C0-B6FCB6EBFB71}" type="sibTrans" cxnId="{70B7C70C-4C85-4979-9138-D3A8EBC1B468}">
      <dgm:prSet/>
      <dgm:spPr/>
      <dgm:t>
        <a:bodyPr/>
        <a:lstStyle/>
        <a:p>
          <a:endParaRPr lang="en-US"/>
        </a:p>
      </dgm:t>
    </dgm:pt>
    <dgm:pt modelId="{5CC823E6-FA97-4256-8B1D-9DD51BCC3DE7}">
      <dgm:prSet phldrT="[Text]" custT="1"/>
      <dgm:spPr/>
      <dgm:t>
        <a:bodyPr/>
        <a:lstStyle/>
        <a:p>
          <a:r>
            <a:rPr lang="en-US" sz="1800" dirty="0"/>
            <a:t>Module 3</a:t>
          </a:r>
        </a:p>
      </dgm:t>
    </dgm:pt>
    <dgm:pt modelId="{9F4E35CA-C65D-4FD2-BF43-3A66B968BB74}" type="parTrans" cxnId="{416E5AEC-2096-47CA-8A4A-78D74A9B72C7}">
      <dgm:prSet/>
      <dgm:spPr/>
      <dgm:t>
        <a:bodyPr/>
        <a:lstStyle/>
        <a:p>
          <a:endParaRPr lang="en-US"/>
        </a:p>
      </dgm:t>
    </dgm:pt>
    <dgm:pt modelId="{91EB2616-D2ED-4E9D-A4E7-086F4BE29419}" type="sibTrans" cxnId="{416E5AEC-2096-47CA-8A4A-78D74A9B72C7}">
      <dgm:prSet/>
      <dgm:spPr/>
      <dgm:t>
        <a:bodyPr/>
        <a:lstStyle/>
        <a:p>
          <a:endParaRPr lang="en-US"/>
        </a:p>
      </dgm:t>
    </dgm:pt>
    <dgm:pt modelId="{75C3A8E0-B955-467F-9938-5FF55090570D}">
      <dgm:prSet phldrT="[Text]" custT="1"/>
      <dgm:spPr/>
      <dgm:t>
        <a:bodyPr/>
        <a:lstStyle/>
        <a:p>
          <a:r>
            <a:rPr lang="en-US" sz="1800" dirty="0"/>
            <a:t>Module 1</a:t>
          </a:r>
        </a:p>
      </dgm:t>
    </dgm:pt>
    <dgm:pt modelId="{92F8A925-E90B-4F66-9381-16A648A80946}" type="parTrans" cxnId="{DFDEFABC-B532-45BB-BBDA-E5ABBA78B837}">
      <dgm:prSet/>
      <dgm:spPr/>
      <dgm:t>
        <a:bodyPr/>
        <a:lstStyle/>
        <a:p>
          <a:endParaRPr lang="en-US"/>
        </a:p>
      </dgm:t>
    </dgm:pt>
    <dgm:pt modelId="{4031C86D-0409-4D8B-B672-F341D43E9AFE}" type="sibTrans" cxnId="{DFDEFABC-B532-45BB-BBDA-E5ABBA78B837}">
      <dgm:prSet/>
      <dgm:spPr/>
      <dgm:t>
        <a:bodyPr/>
        <a:lstStyle/>
        <a:p>
          <a:endParaRPr lang="en-US"/>
        </a:p>
      </dgm:t>
    </dgm:pt>
    <dgm:pt modelId="{F81BC2E7-5D25-4034-B1D8-70C83F4D4281}">
      <dgm:prSet phldrT="[Text]" custT="1"/>
      <dgm:spPr/>
      <dgm:t>
        <a:bodyPr/>
        <a:lstStyle/>
        <a:p>
          <a:r>
            <a:rPr lang="en-US" sz="1800" dirty="0"/>
            <a:t>Module 4</a:t>
          </a:r>
        </a:p>
      </dgm:t>
    </dgm:pt>
    <dgm:pt modelId="{70BB90D9-E0DE-4415-B195-588648376C80}" type="parTrans" cxnId="{3D3C8F1C-B83F-4F0E-A737-B26D6BA56AD3}">
      <dgm:prSet/>
      <dgm:spPr/>
      <dgm:t>
        <a:bodyPr/>
        <a:lstStyle/>
        <a:p>
          <a:endParaRPr lang="en-US"/>
        </a:p>
      </dgm:t>
    </dgm:pt>
    <dgm:pt modelId="{6E4E2331-88A8-4C29-8F41-1B9FAB651FF0}" type="sibTrans" cxnId="{3D3C8F1C-B83F-4F0E-A737-B26D6BA56AD3}">
      <dgm:prSet/>
      <dgm:spPr/>
      <dgm:t>
        <a:bodyPr/>
        <a:lstStyle/>
        <a:p>
          <a:endParaRPr lang="en-US"/>
        </a:p>
      </dgm:t>
    </dgm:pt>
    <dgm:pt modelId="{3BECB403-CC21-4EDB-95C9-E8B06365D56D}">
      <dgm:prSet phldrT="[Text]" custT="1"/>
      <dgm:spPr/>
      <dgm:t>
        <a:bodyPr/>
        <a:lstStyle/>
        <a:p>
          <a:r>
            <a:rPr lang="en-US" sz="1800" dirty="0"/>
            <a:t>Module 5</a:t>
          </a:r>
        </a:p>
      </dgm:t>
    </dgm:pt>
    <dgm:pt modelId="{CE1059DA-7FE3-4072-A545-F8512C0F56D6}" type="parTrans" cxnId="{694672D3-F52E-49F6-971C-58F1A7552729}">
      <dgm:prSet/>
      <dgm:spPr/>
      <dgm:t>
        <a:bodyPr/>
        <a:lstStyle/>
        <a:p>
          <a:endParaRPr lang="en-US"/>
        </a:p>
      </dgm:t>
    </dgm:pt>
    <dgm:pt modelId="{AC5AA0F4-B400-4379-9226-51E5E92871D1}" type="sibTrans" cxnId="{694672D3-F52E-49F6-971C-58F1A7552729}">
      <dgm:prSet/>
      <dgm:spPr/>
      <dgm:t>
        <a:bodyPr/>
        <a:lstStyle/>
        <a:p>
          <a:endParaRPr lang="en-US"/>
        </a:p>
      </dgm:t>
    </dgm:pt>
    <dgm:pt modelId="{A691C497-5956-41DE-A67D-20D788A83803}" type="pres">
      <dgm:prSet presAssocID="{B83E85BF-868E-4E3A-B5C3-E93153865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3226D3-9139-40D5-8D89-D6E781312E40}" type="pres">
      <dgm:prSet presAssocID="{49B395A1-E407-4D88-B08C-1654F10A8099}" presName="hierRoot1" presStyleCnt="0">
        <dgm:presLayoutVars>
          <dgm:hierBranch val="init"/>
        </dgm:presLayoutVars>
      </dgm:prSet>
      <dgm:spPr/>
    </dgm:pt>
    <dgm:pt modelId="{3DA5DD09-B6F2-4FF2-8E55-7388685BE732}" type="pres">
      <dgm:prSet presAssocID="{49B395A1-E407-4D88-B08C-1654F10A8099}" presName="rootComposite1" presStyleCnt="0"/>
      <dgm:spPr/>
    </dgm:pt>
    <dgm:pt modelId="{DFBB12E4-725E-438F-B8A5-3054B64871F5}" type="pres">
      <dgm:prSet presAssocID="{49B395A1-E407-4D88-B08C-1654F10A8099}" presName="rootText1" presStyleLbl="node0" presStyleIdx="0" presStyleCnt="1">
        <dgm:presLayoutVars>
          <dgm:chPref val="3"/>
        </dgm:presLayoutVars>
      </dgm:prSet>
      <dgm:spPr/>
    </dgm:pt>
    <dgm:pt modelId="{D4AC2FAC-BDB2-4009-A2A0-278F000E614A}" type="pres">
      <dgm:prSet presAssocID="{49B395A1-E407-4D88-B08C-1654F10A8099}" presName="rootConnector1" presStyleLbl="node1" presStyleIdx="0" presStyleCnt="0"/>
      <dgm:spPr/>
    </dgm:pt>
    <dgm:pt modelId="{33A08529-C28C-4DB6-962A-5B45CD3449AD}" type="pres">
      <dgm:prSet presAssocID="{49B395A1-E407-4D88-B08C-1654F10A8099}" presName="hierChild2" presStyleCnt="0"/>
      <dgm:spPr/>
    </dgm:pt>
    <dgm:pt modelId="{39F06940-5FA2-4DFD-9D54-25D47F8F7C4E}" type="pres">
      <dgm:prSet presAssocID="{A555C9AD-F2A6-414D-B02C-C92EF18E6C2B}" presName="Name37" presStyleLbl="parChTrans1D2" presStyleIdx="0" presStyleCnt="2"/>
      <dgm:spPr/>
    </dgm:pt>
    <dgm:pt modelId="{E8E20EC3-C4AC-4D12-95AD-6F51318D092D}" type="pres">
      <dgm:prSet presAssocID="{48869F97-8D19-4851-A789-0D1D8F4629DE}" presName="hierRoot2" presStyleCnt="0">
        <dgm:presLayoutVars>
          <dgm:hierBranch val="init"/>
        </dgm:presLayoutVars>
      </dgm:prSet>
      <dgm:spPr/>
    </dgm:pt>
    <dgm:pt modelId="{61A50E29-F13B-4DE8-B04F-3EE493CB44A7}" type="pres">
      <dgm:prSet presAssocID="{48869F97-8D19-4851-A789-0D1D8F4629DE}" presName="rootComposite" presStyleCnt="0"/>
      <dgm:spPr/>
    </dgm:pt>
    <dgm:pt modelId="{702431E9-295B-40F6-9B02-FAFE06E19BB6}" type="pres">
      <dgm:prSet presAssocID="{48869F97-8D19-4851-A789-0D1D8F4629DE}" presName="rootText" presStyleLbl="node2" presStyleIdx="0" presStyleCnt="2">
        <dgm:presLayoutVars>
          <dgm:chPref val="3"/>
        </dgm:presLayoutVars>
      </dgm:prSet>
      <dgm:spPr/>
    </dgm:pt>
    <dgm:pt modelId="{12AD46CD-769B-47B4-80E6-3B53EE057CEE}" type="pres">
      <dgm:prSet presAssocID="{48869F97-8D19-4851-A789-0D1D8F4629DE}" presName="rootConnector" presStyleLbl="node2" presStyleIdx="0" presStyleCnt="2"/>
      <dgm:spPr/>
    </dgm:pt>
    <dgm:pt modelId="{144F864F-4563-4EA8-ADBE-6217D09D22AF}" type="pres">
      <dgm:prSet presAssocID="{48869F97-8D19-4851-A789-0D1D8F4629DE}" presName="hierChild4" presStyleCnt="0"/>
      <dgm:spPr/>
    </dgm:pt>
    <dgm:pt modelId="{9917BF2E-B494-4C32-9348-F35EDDB69887}" type="pres">
      <dgm:prSet presAssocID="{369080A5-12EE-4BC5-A43C-4AB4F73C50B8}" presName="Name37" presStyleLbl="parChTrans1D3" presStyleIdx="0" presStyleCnt="4"/>
      <dgm:spPr/>
    </dgm:pt>
    <dgm:pt modelId="{510F87F4-686E-43DF-80D1-A07E011FE2F6}" type="pres">
      <dgm:prSet presAssocID="{845A6B0F-CDC5-47B2-84CC-33409D91C5FD}" presName="hierRoot2" presStyleCnt="0">
        <dgm:presLayoutVars>
          <dgm:hierBranch val="init"/>
        </dgm:presLayoutVars>
      </dgm:prSet>
      <dgm:spPr/>
    </dgm:pt>
    <dgm:pt modelId="{329AE7B7-C509-432F-9EEC-DD327D374DA8}" type="pres">
      <dgm:prSet presAssocID="{845A6B0F-CDC5-47B2-84CC-33409D91C5FD}" presName="rootComposite" presStyleCnt="0"/>
      <dgm:spPr/>
    </dgm:pt>
    <dgm:pt modelId="{4FFCDE04-AE9C-4416-A782-4D5909BCB91E}" type="pres">
      <dgm:prSet presAssocID="{845A6B0F-CDC5-47B2-84CC-33409D91C5FD}" presName="rootText" presStyleLbl="node3" presStyleIdx="0" presStyleCnt="4">
        <dgm:presLayoutVars>
          <dgm:chPref val="3"/>
        </dgm:presLayoutVars>
      </dgm:prSet>
      <dgm:spPr/>
    </dgm:pt>
    <dgm:pt modelId="{5EEF411F-48B2-4D38-8D7B-0A4C7FD8E202}" type="pres">
      <dgm:prSet presAssocID="{845A6B0F-CDC5-47B2-84CC-33409D91C5FD}" presName="rootConnector" presStyleLbl="node3" presStyleIdx="0" presStyleCnt="4"/>
      <dgm:spPr/>
    </dgm:pt>
    <dgm:pt modelId="{E1E05F86-B6EF-40D7-BE1B-1D992774CEA7}" type="pres">
      <dgm:prSet presAssocID="{845A6B0F-CDC5-47B2-84CC-33409D91C5FD}" presName="hierChild4" presStyleCnt="0"/>
      <dgm:spPr/>
    </dgm:pt>
    <dgm:pt modelId="{C54E3B00-C139-478E-A223-DEF38DEA6C02}" type="pres">
      <dgm:prSet presAssocID="{C1F2EB50-0577-4CBA-91DF-4E457CBE1F09}" presName="Name37" presStyleLbl="parChTrans1D4" presStyleIdx="0" presStyleCnt="6"/>
      <dgm:spPr/>
    </dgm:pt>
    <dgm:pt modelId="{940EAF8C-09E5-4F47-9ED4-281454D57D6A}" type="pres">
      <dgm:prSet presAssocID="{E3B403FE-AEFB-482C-A56D-84639FE516A3}" presName="hierRoot2" presStyleCnt="0">
        <dgm:presLayoutVars>
          <dgm:hierBranch val="init"/>
        </dgm:presLayoutVars>
      </dgm:prSet>
      <dgm:spPr/>
    </dgm:pt>
    <dgm:pt modelId="{F65A9203-323B-4F5C-8B34-39840F615C94}" type="pres">
      <dgm:prSet presAssocID="{E3B403FE-AEFB-482C-A56D-84639FE516A3}" presName="rootComposite" presStyleCnt="0"/>
      <dgm:spPr/>
    </dgm:pt>
    <dgm:pt modelId="{DEE4EA6D-A04B-4E5B-82BE-321DD844B724}" type="pres">
      <dgm:prSet presAssocID="{E3B403FE-AEFB-482C-A56D-84639FE516A3}" presName="rootText" presStyleLbl="node4" presStyleIdx="0" presStyleCnt="6">
        <dgm:presLayoutVars>
          <dgm:chPref val="3"/>
        </dgm:presLayoutVars>
      </dgm:prSet>
      <dgm:spPr/>
    </dgm:pt>
    <dgm:pt modelId="{72A05927-ED25-4A71-BB5E-0C445AF15C7E}" type="pres">
      <dgm:prSet presAssocID="{E3B403FE-AEFB-482C-A56D-84639FE516A3}" presName="rootConnector" presStyleLbl="node4" presStyleIdx="0" presStyleCnt="6"/>
      <dgm:spPr/>
    </dgm:pt>
    <dgm:pt modelId="{BAF1CFB3-90A3-4357-AAC1-0FF8B8C96E40}" type="pres">
      <dgm:prSet presAssocID="{E3B403FE-AEFB-482C-A56D-84639FE516A3}" presName="hierChild4" presStyleCnt="0"/>
      <dgm:spPr/>
    </dgm:pt>
    <dgm:pt modelId="{38259D3B-72A2-4C74-AABD-1878A4D6F98A}" type="pres">
      <dgm:prSet presAssocID="{E3B403FE-AEFB-482C-A56D-84639FE516A3}" presName="hierChild5" presStyleCnt="0"/>
      <dgm:spPr/>
    </dgm:pt>
    <dgm:pt modelId="{20CB624B-3EB7-467E-9091-C5DB9D119611}" type="pres">
      <dgm:prSet presAssocID="{9DEF361A-1F0C-4B88-995C-E24C020FA10E}" presName="Name37" presStyleLbl="parChTrans1D4" presStyleIdx="1" presStyleCnt="6"/>
      <dgm:spPr/>
    </dgm:pt>
    <dgm:pt modelId="{3D84B56E-6D49-444B-97C3-C84CCBE117DB}" type="pres">
      <dgm:prSet presAssocID="{4F336580-E8CF-43A0-BFB1-E2F0C86981B9}" presName="hierRoot2" presStyleCnt="0">
        <dgm:presLayoutVars>
          <dgm:hierBranch val="init"/>
        </dgm:presLayoutVars>
      </dgm:prSet>
      <dgm:spPr/>
    </dgm:pt>
    <dgm:pt modelId="{8E673FC6-CC80-4EB1-A785-D25EAE294428}" type="pres">
      <dgm:prSet presAssocID="{4F336580-E8CF-43A0-BFB1-E2F0C86981B9}" presName="rootComposite" presStyleCnt="0"/>
      <dgm:spPr/>
    </dgm:pt>
    <dgm:pt modelId="{18B3AEE0-D87F-4149-9948-7E9DFEF769F8}" type="pres">
      <dgm:prSet presAssocID="{4F336580-E8CF-43A0-BFB1-E2F0C86981B9}" presName="rootText" presStyleLbl="node4" presStyleIdx="1" presStyleCnt="6">
        <dgm:presLayoutVars>
          <dgm:chPref val="3"/>
        </dgm:presLayoutVars>
      </dgm:prSet>
      <dgm:spPr/>
    </dgm:pt>
    <dgm:pt modelId="{55F1E3BA-F724-4F0D-8539-57BE941241EC}" type="pres">
      <dgm:prSet presAssocID="{4F336580-E8CF-43A0-BFB1-E2F0C86981B9}" presName="rootConnector" presStyleLbl="node4" presStyleIdx="1" presStyleCnt="6"/>
      <dgm:spPr/>
    </dgm:pt>
    <dgm:pt modelId="{6FE27309-D602-4342-8806-E029D43C1126}" type="pres">
      <dgm:prSet presAssocID="{4F336580-E8CF-43A0-BFB1-E2F0C86981B9}" presName="hierChild4" presStyleCnt="0"/>
      <dgm:spPr/>
    </dgm:pt>
    <dgm:pt modelId="{4D467F6A-9C17-4CAE-92D7-B4F4EC25E57B}" type="pres">
      <dgm:prSet presAssocID="{4F336580-E8CF-43A0-BFB1-E2F0C86981B9}" presName="hierChild5" presStyleCnt="0"/>
      <dgm:spPr/>
    </dgm:pt>
    <dgm:pt modelId="{1C28A082-6C89-4A68-A258-3DD158A4DC22}" type="pres">
      <dgm:prSet presAssocID="{9F4E35CA-C65D-4FD2-BF43-3A66B968BB74}" presName="Name37" presStyleLbl="parChTrans1D4" presStyleIdx="2" presStyleCnt="6"/>
      <dgm:spPr/>
    </dgm:pt>
    <dgm:pt modelId="{978D55CA-96EF-4B6C-A7CA-373696F03B55}" type="pres">
      <dgm:prSet presAssocID="{5CC823E6-FA97-4256-8B1D-9DD51BCC3DE7}" presName="hierRoot2" presStyleCnt="0">
        <dgm:presLayoutVars>
          <dgm:hierBranch val="init"/>
        </dgm:presLayoutVars>
      </dgm:prSet>
      <dgm:spPr/>
    </dgm:pt>
    <dgm:pt modelId="{885FA621-58E4-40EF-821D-6295E00BC6EB}" type="pres">
      <dgm:prSet presAssocID="{5CC823E6-FA97-4256-8B1D-9DD51BCC3DE7}" presName="rootComposite" presStyleCnt="0"/>
      <dgm:spPr/>
    </dgm:pt>
    <dgm:pt modelId="{A6978717-4ABB-422A-9D0F-32208796CE48}" type="pres">
      <dgm:prSet presAssocID="{5CC823E6-FA97-4256-8B1D-9DD51BCC3DE7}" presName="rootText" presStyleLbl="node4" presStyleIdx="2" presStyleCnt="6">
        <dgm:presLayoutVars>
          <dgm:chPref val="3"/>
        </dgm:presLayoutVars>
      </dgm:prSet>
      <dgm:spPr/>
    </dgm:pt>
    <dgm:pt modelId="{8B6FBBFC-1104-407E-802D-457C9E75FE9A}" type="pres">
      <dgm:prSet presAssocID="{5CC823E6-FA97-4256-8B1D-9DD51BCC3DE7}" presName="rootConnector" presStyleLbl="node4" presStyleIdx="2" presStyleCnt="6"/>
      <dgm:spPr/>
    </dgm:pt>
    <dgm:pt modelId="{C5E5A505-C24D-4E9C-A332-C484D53A0821}" type="pres">
      <dgm:prSet presAssocID="{5CC823E6-FA97-4256-8B1D-9DD51BCC3DE7}" presName="hierChild4" presStyleCnt="0"/>
      <dgm:spPr/>
    </dgm:pt>
    <dgm:pt modelId="{96A7EFAF-034F-4379-A87E-0AB12D6C29E3}" type="pres">
      <dgm:prSet presAssocID="{5CC823E6-FA97-4256-8B1D-9DD51BCC3DE7}" presName="hierChild5" presStyleCnt="0"/>
      <dgm:spPr/>
    </dgm:pt>
    <dgm:pt modelId="{A9BAF714-218B-43F0-B345-9A034F2A5030}" type="pres">
      <dgm:prSet presAssocID="{845A6B0F-CDC5-47B2-84CC-33409D91C5FD}" presName="hierChild5" presStyleCnt="0"/>
      <dgm:spPr/>
    </dgm:pt>
    <dgm:pt modelId="{81FB0991-EDAC-4AD4-A895-FE34D4E3ADAC}" type="pres">
      <dgm:prSet presAssocID="{19F0A1DA-5FC0-4383-A02A-C810BCB62DE3}" presName="Name37" presStyleLbl="parChTrans1D3" presStyleIdx="1" presStyleCnt="4"/>
      <dgm:spPr/>
    </dgm:pt>
    <dgm:pt modelId="{B453F333-0A2F-45FE-AE88-3E677D786E90}" type="pres">
      <dgm:prSet presAssocID="{C0EBB4EB-75E7-4264-A694-ED005943B077}" presName="hierRoot2" presStyleCnt="0">
        <dgm:presLayoutVars>
          <dgm:hierBranch val="init"/>
        </dgm:presLayoutVars>
      </dgm:prSet>
      <dgm:spPr/>
    </dgm:pt>
    <dgm:pt modelId="{490B00BF-83C2-4E58-AEAF-114B17685376}" type="pres">
      <dgm:prSet presAssocID="{C0EBB4EB-75E7-4264-A694-ED005943B077}" presName="rootComposite" presStyleCnt="0"/>
      <dgm:spPr/>
    </dgm:pt>
    <dgm:pt modelId="{A43F4D2A-67DD-481E-A0E2-9A0C89BA0B86}" type="pres">
      <dgm:prSet presAssocID="{C0EBB4EB-75E7-4264-A694-ED005943B077}" presName="rootText" presStyleLbl="node3" presStyleIdx="1" presStyleCnt="4">
        <dgm:presLayoutVars>
          <dgm:chPref val="3"/>
        </dgm:presLayoutVars>
      </dgm:prSet>
      <dgm:spPr/>
    </dgm:pt>
    <dgm:pt modelId="{196767DE-A384-468C-92A6-B35FE237D49F}" type="pres">
      <dgm:prSet presAssocID="{C0EBB4EB-75E7-4264-A694-ED005943B077}" presName="rootConnector" presStyleLbl="node3" presStyleIdx="1" presStyleCnt="4"/>
      <dgm:spPr/>
    </dgm:pt>
    <dgm:pt modelId="{B8D1FF5C-ED8E-4DDF-B79D-14FA8866268A}" type="pres">
      <dgm:prSet presAssocID="{C0EBB4EB-75E7-4264-A694-ED005943B077}" presName="hierChild4" presStyleCnt="0"/>
      <dgm:spPr/>
    </dgm:pt>
    <dgm:pt modelId="{185E9725-F282-4F6B-B002-B59F9E3EEFB7}" type="pres">
      <dgm:prSet presAssocID="{92F8A925-E90B-4F66-9381-16A648A80946}" presName="Name37" presStyleLbl="parChTrans1D4" presStyleIdx="3" presStyleCnt="6"/>
      <dgm:spPr/>
    </dgm:pt>
    <dgm:pt modelId="{097C55DA-2D2F-464F-A990-46B46326827E}" type="pres">
      <dgm:prSet presAssocID="{75C3A8E0-B955-467F-9938-5FF55090570D}" presName="hierRoot2" presStyleCnt="0">
        <dgm:presLayoutVars>
          <dgm:hierBranch val="init"/>
        </dgm:presLayoutVars>
      </dgm:prSet>
      <dgm:spPr/>
    </dgm:pt>
    <dgm:pt modelId="{47858A28-C5BF-4F7B-A5AD-77BC84D0FFF8}" type="pres">
      <dgm:prSet presAssocID="{75C3A8E0-B955-467F-9938-5FF55090570D}" presName="rootComposite" presStyleCnt="0"/>
      <dgm:spPr/>
    </dgm:pt>
    <dgm:pt modelId="{68955627-2462-44E7-B554-A7B3A619D05A}" type="pres">
      <dgm:prSet presAssocID="{75C3A8E0-B955-467F-9938-5FF55090570D}" presName="rootText" presStyleLbl="node4" presStyleIdx="3" presStyleCnt="6">
        <dgm:presLayoutVars>
          <dgm:chPref val="3"/>
        </dgm:presLayoutVars>
      </dgm:prSet>
      <dgm:spPr/>
    </dgm:pt>
    <dgm:pt modelId="{9E7E556E-1366-4B2C-BE34-004BF0C71918}" type="pres">
      <dgm:prSet presAssocID="{75C3A8E0-B955-467F-9938-5FF55090570D}" presName="rootConnector" presStyleLbl="node4" presStyleIdx="3" presStyleCnt="6"/>
      <dgm:spPr/>
    </dgm:pt>
    <dgm:pt modelId="{7F2F720D-D7AD-4A1F-B460-D176BC7F0806}" type="pres">
      <dgm:prSet presAssocID="{75C3A8E0-B955-467F-9938-5FF55090570D}" presName="hierChild4" presStyleCnt="0"/>
      <dgm:spPr/>
    </dgm:pt>
    <dgm:pt modelId="{EA450E8C-6316-4298-AD55-2E8DE8397949}" type="pres">
      <dgm:prSet presAssocID="{75C3A8E0-B955-467F-9938-5FF55090570D}" presName="hierChild5" presStyleCnt="0"/>
      <dgm:spPr/>
    </dgm:pt>
    <dgm:pt modelId="{B471D776-392D-4739-AD5D-555017A221E5}" type="pres">
      <dgm:prSet presAssocID="{C0EBB4EB-75E7-4264-A694-ED005943B077}" presName="hierChild5" presStyleCnt="0"/>
      <dgm:spPr/>
    </dgm:pt>
    <dgm:pt modelId="{1E909460-B850-4BC3-8BCD-ED0E6F1235B6}" type="pres">
      <dgm:prSet presAssocID="{48869F97-8D19-4851-A789-0D1D8F4629DE}" presName="hierChild5" presStyleCnt="0"/>
      <dgm:spPr/>
    </dgm:pt>
    <dgm:pt modelId="{3CDAECA3-12FD-4CCA-8178-799A1E5EF663}" type="pres">
      <dgm:prSet presAssocID="{1B34B4B4-4B8B-4798-B91A-D33452A361BA}" presName="Name37" presStyleLbl="parChTrans1D2" presStyleIdx="1" presStyleCnt="2"/>
      <dgm:spPr/>
    </dgm:pt>
    <dgm:pt modelId="{23258339-5331-42AA-B620-68E17B7DC9F8}" type="pres">
      <dgm:prSet presAssocID="{387D0514-2F58-4881-9706-9A2391111FA9}" presName="hierRoot2" presStyleCnt="0">
        <dgm:presLayoutVars>
          <dgm:hierBranch val="init"/>
        </dgm:presLayoutVars>
      </dgm:prSet>
      <dgm:spPr/>
    </dgm:pt>
    <dgm:pt modelId="{D78930AF-4BE7-489A-B2E8-84F76D7A76B0}" type="pres">
      <dgm:prSet presAssocID="{387D0514-2F58-4881-9706-9A2391111FA9}" presName="rootComposite" presStyleCnt="0"/>
      <dgm:spPr/>
    </dgm:pt>
    <dgm:pt modelId="{CF324763-862B-4FD0-800F-EE1EE134AA9A}" type="pres">
      <dgm:prSet presAssocID="{387D0514-2F58-4881-9706-9A2391111FA9}" presName="rootText" presStyleLbl="node2" presStyleIdx="1" presStyleCnt="2">
        <dgm:presLayoutVars>
          <dgm:chPref val="3"/>
        </dgm:presLayoutVars>
      </dgm:prSet>
      <dgm:spPr/>
    </dgm:pt>
    <dgm:pt modelId="{04F13392-9C3B-47A1-9ABD-08447A060745}" type="pres">
      <dgm:prSet presAssocID="{387D0514-2F58-4881-9706-9A2391111FA9}" presName="rootConnector" presStyleLbl="node2" presStyleIdx="1" presStyleCnt="2"/>
      <dgm:spPr/>
    </dgm:pt>
    <dgm:pt modelId="{FF43BCE9-337A-48E3-9653-4F3D52C69040}" type="pres">
      <dgm:prSet presAssocID="{387D0514-2F58-4881-9706-9A2391111FA9}" presName="hierChild4" presStyleCnt="0"/>
      <dgm:spPr/>
    </dgm:pt>
    <dgm:pt modelId="{99854C3A-0BF6-416F-83F0-1375A87F5C43}" type="pres">
      <dgm:prSet presAssocID="{F667223D-7D86-4A2E-BC4D-0E26027D1776}" presName="Name37" presStyleLbl="parChTrans1D3" presStyleIdx="2" presStyleCnt="4"/>
      <dgm:spPr/>
    </dgm:pt>
    <dgm:pt modelId="{D607C198-68EE-418C-A138-BCA3D0FF881B}" type="pres">
      <dgm:prSet presAssocID="{D6FC73AE-7507-4C97-8430-D9CE097ED689}" presName="hierRoot2" presStyleCnt="0">
        <dgm:presLayoutVars>
          <dgm:hierBranch val="init"/>
        </dgm:presLayoutVars>
      </dgm:prSet>
      <dgm:spPr/>
    </dgm:pt>
    <dgm:pt modelId="{85D77106-ADB4-4822-8D60-39C62E0A571C}" type="pres">
      <dgm:prSet presAssocID="{D6FC73AE-7507-4C97-8430-D9CE097ED689}" presName="rootComposite" presStyleCnt="0"/>
      <dgm:spPr/>
    </dgm:pt>
    <dgm:pt modelId="{A6EB15DD-2A71-4A7B-9163-9F72950B6BD5}" type="pres">
      <dgm:prSet presAssocID="{D6FC73AE-7507-4C97-8430-D9CE097ED689}" presName="rootText" presStyleLbl="node3" presStyleIdx="2" presStyleCnt="4">
        <dgm:presLayoutVars>
          <dgm:chPref val="3"/>
        </dgm:presLayoutVars>
      </dgm:prSet>
      <dgm:spPr/>
    </dgm:pt>
    <dgm:pt modelId="{99BD0D29-C22A-430C-BEA7-EB832549F6B2}" type="pres">
      <dgm:prSet presAssocID="{D6FC73AE-7507-4C97-8430-D9CE097ED689}" presName="rootConnector" presStyleLbl="node3" presStyleIdx="2" presStyleCnt="4"/>
      <dgm:spPr/>
    </dgm:pt>
    <dgm:pt modelId="{15A936AC-BC61-4107-85EC-EBB0A730D4DB}" type="pres">
      <dgm:prSet presAssocID="{D6FC73AE-7507-4C97-8430-D9CE097ED689}" presName="hierChild4" presStyleCnt="0"/>
      <dgm:spPr/>
    </dgm:pt>
    <dgm:pt modelId="{10E39FD2-8755-450D-89BB-0AB97A17535E}" type="pres">
      <dgm:prSet presAssocID="{70BB90D9-E0DE-4415-B195-588648376C80}" presName="Name37" presStyleLbl="parChTrans1D4" presStyleIdx="4" presStyleCnt="6"/>
      <dgm:spPr/>
    </dgm:pt>
    <dgm:pt modelId="{1ECF86EB-3F87-4C41-A3BD-CBF31D5D9CC0}" type="pres">
      <dgm:prSet presAssocID="{F81BC2E7-5D25-4034-B1D8-70C83F4D4281}" presName="hierRoot2" presStyleCnt="0">
        <dgm:presLayoutVars>
          <dgm:hierBranch val="init"/>
        </dgm:presLayoutVars>
      </dgm:prSet>
      <dgm:spPr/>
    </dgm:pt>
    <dgm:pt modelId="{6FD283DE-E42C-4DDD-B2FE-784E96AF9FB8}" type="pres">
      <dgm:prSet presAssocID="{F81BC2E7-5D25-4034-B1D8-70C83F4D4281}" presName="rootComposite" presStyleCnt="0"/>
      <dgm:spPr/>
    </dgm:pt>
    <dgm:pt modelId="{E489B567-CE71-4BD9-92E6-75A00A0FD69D}" type="pres">
      <dgm:prSet presAssocID="{F81BC2E7-5D25-4034-B1D8-70C83F4D4281}" presName="rootText" presStyleLbl="node4" presStyleIdx="4" presStyleCnt="6">
        <dgm:presLayoutVars>
          <dgm:chPref val="3"/>
        </dgm:presLayoutVars>
      </dgm:prSet>
      <dgm:spPr/>
    </dgm:pt>
    <dgm:pt modelId="{8AA2B6EF-FB85-4A72-ACFC-604E84399112}" type="pres">
      <dgm:prSet presAssocID="{F81BC2E7-5D25-4034-B1D8-70C83F4D4281}" presName="rootConnector" presStyleLbl="node4" presStyleIdx="4" presStyleCnt="6"/>
      <dgm:spPr/>
    </dgm:pt>
    <dgm:pt modelId="{8D7E73E8-A0CD-487D-9460-25663E6BE1B1}" type="pres">
      <dgm:prSet presAssocID="{F81BC2E7-5D25-4034-B1D8-70C83F4D4281}" presName="hierChild4" presStyleCnt="0"/>
      <dgm:spPr/>
    </dgm:pt>
    <dgm:pt modelId="{A5324673-558E-43E7-B5F6-816EFA0C9D72}" type="pres">
      <dgm:prSet presAssocID="{F81BC2E7-5D25-4034-B1D8-70C83F4D4281}" presName="hierChild5" presStyleCnt="0"/>
      <dgm:spPr/>
    </dgm:pt>
    <dgm:pt modelId="{D1E69C9E-E3D7-42BF-8A08-D3AE402AF2A9}" type="pres">
      <dgm:prSet presAssocID="{D6FC73AE-7507-4C97-8430-D9CE097ED689}" presName="hierChild5" presStyleCnt="0"/>
      <dgm:spPr/>
    </dgm:pt>
    <dgm:pt modelId="{366F3ED0-B5F8-42FD-AE99-83A6DD57FB22}" type="pres">
      <dgm:prSet presAssocID="{FEDC3387-3A94-4B1F-932F-66D98422CE5B}" presName="Name37" presStyleLbl="parChTrans1D3" presStyleIdx="3" presStyleCnt="4"/>
      <dgm:spPr/>
    </dgm:pt>
    <dgm:pt modelId="{D8E0F066-853D-4E17-A8CF-3374007D67DE}" type="pres">
      <dgm:prSet presAssocID="{90DC11C6-65B0-4505-8FE4-C729344D80B4}" presName="hierRoot2" presStyleCnt="0">
        <dgm:presLayoutVars>
          <dgm:hierBranch val="init"/>
        </dgm:presLayoutVars>
      </dgm:prSet>
      <dgm:spPr/>
    </dgm:pt>
    <dgm:pt modelId="{057AA67F-67A8-4EB2-AAED-950DE5297192}" type="pres">
      <dgm:prSet presAssocID="{90DC11C6-65B0-4505-8FE4-C729344D80B4}" presName="rootComposite" presStyleCnt="0"/>
      <dgm:spPr/>
    </dgm:pt>
    <dgm:pt modelId="{69702374-445A-43D1-9086-14E07BFF0AFE}" type="pres">
      <dgm:prSet presAssocID="{90DC11C6-65B0-4505-8FE4-C729344D80B4}" presName="rootText" presStyleLbl="node3" presStyleIdx="3" presStyleCnt="4">
        <dgm:presLayoutVars>
          <dgm:chPref val="3"/>
        </dgm:presLayoutVars>
      </dgm:prSet>
      <dgm:spPr/>
    </dgm:pt>
    <dgm:pt modelId="{1EBDC7E8-C2C9-495C-B42B-A6FA9C221FB8}" type="pres">
      <dgm:prSet presAssocID="{90DC11C6-65B0-4505-8FE4-C729344D80B4}" presName="rootConnector" presStyleLbl="node3" presStyleIdx="3" presStyleCnt="4"/>
      <dgm:spPr/>
    </dgm:pt>
    <dgm:pt modelId="{B55C10B0-E822-4993-870B-9C89A2DD4C91}" type="pres">
      <dgm:prSet presAssocID="{90DC11C6-65B0-4505-8FE4-C729344D80B4}" presName="hierChild4" presStyleCnt="0"/>
      <dgm:spPr/>
    </dgm:pt>
    <dgm:pt modelId="{C330B264-C848-4CE2-8887-21A0EBD07F2B}" type="pres">
      <dgm:prSet presAssocID="{CE1059DA-7FE3-4072-A545-F8512C0F56D6}" presName="Name37" presStyleLbl="parChTrans1D4" presStyleIdx="5" presStyleCnt="6"/>
      <dgm:spPr/>
    </dgm:pt>
    <dgm:pt modelId="{63E59353-C196-4BAC-B2D6-E4BB6A377BDB}" type="pres">
      <dgm:prSet presAssocID="{3BECB403-CC21-4EDB-95C9-E8B06365D56D}" presName="hierRoot2" presStyleCnt="0">
        <dgm:presLayoutVars>
          <dgm:hierBranch val="init"/>
        </dgm:presLayoutVars>
      </dgm:prSet>
      <dgm:spPr/>
    </dgm:pt>
    <dgm:pt modelId="{B9C37CF6-7153-4ACB-A58D-58ACEC9C3691}" type="pres">
      <dgm:prSet presAssocID="{3BECB403-CC21-4EDB-95C9-E8B06365D56D}" presName="rootComposite" presStyleCnt="0"/>
      <dgm:spPr/>
    </dgm:pt>
    <dgm:pt modelId="{749DD17F-2B8F-4C37-A1A8-6A10427B19E6}" type="pres">
      <dgm:prSet presAssocID="{3BECB403-CC21-4EDB-95C9-E8B06365D56D}" presName="rootText" presStyleLbl="node4" presStyleIdx="5" presStyleCnt="6">
        <dgm:presLayoutVars>
          <dgm:chPref val="3"/>
        </dgm:presLayoutVars>
      </dgm:prSet>
      <dgm:spPr/>
    </dgm:pt>
    <dgm:pt modelId="{3CD70992-C579-4990-932C-C5A96D4D406D}" type="pres">
      <dgm:prSet presAssocID="{3BECB403-CC21-4EDB-95C9-E8B06365D56D}" presName="rootConnector" presStyleLbl="node4" presStyleIdx="5" presStyleCnt="6"/>
      <dgm:spPr/>
    </dgm:pt>
    <dgm:pt modelId="{A76FF0ED-E930-4F4D-8BD0-39EC958701C8}" type="pres">
      <dgm:prSet presAssocID="{3BECB403-CC21-4EDB-95C9-E8B06365D56D}" presName="hierChild4" presStyleCnt="0"/>
      <dgm:spPr/>
    </dgm:pt>
    <dgm:pt modelId="{4D811495-568B-4E90-B49C-9A08EE4478A4}" type="pres">
      <dgm:prSet presAssocID="{3BECB403-CC21-4EDB-95C9-E8B06365D56D}" presName="hierChild5" presStyleCnt="0"/>
      <dgm:spPr/>
    </dgm:pt>
    <dgm:pt modelId="{CB879B41-BE96-4641-BA29-C848D3396EE5}" type="pres">
      <dgm:prSet presAssocID="{90DC11C6-65B0-4505-8FE4-C729344D80B4}" presName="hierChild5" presStyleCnt="0"/>
      <dgm:spPr/>
    </dgm:pt>
    <dgm:pt modelId="{5F8353E2-8621-46E6-AB39-7A2B986013EC}" type="pres">
      <dgm:prSet presAssocID="{387D0514-2F58-4881-9706-9A2391111FA9}" presName="hierChild5" presStyleCnt="0"/>
      <dgm:spPr/>
    </dgm:pt>
    <dgm:pt modelId="{46F674FF-F33C-4036-9452-74E6E287A896}" type="pres">
      <dgm:prSet presAssocID="{49B395A1-E407-4D88-B08C-1654F10A8099}" presName="hierChild3" presStyleCnt="0"/>
      <dgm:spPr/>
    </dgm:pt>
  </dgm:ptLst>
  <dgm:cxnLst>
    <dgm:cxn modelId="{F8168E00-CC66-433F-A175-252CDD8C8D83}" type="presOf" srcId="{48869F97-8D19-4851-A789-0D1D8F4629DE}" destId="{12AD46CD-769B-47B4-80E6-3B53EE057CEE}" srcOrd="1" destOrd="0" presId="urn:microsoft.com/office/officeart/2005/8/layout/orgChart1"/>
    <dgm:cxn modelId="{AD8F9E01-69E0-414B-9253-08F639E89B14}" type="presOf" srcId="{C0EBB4EB-75E7-4264-A694-ED005943B077}" destId="{196767DE-A384-468C-92A6-B35FE237D49F}" srcOrd="1" destOrd="0" presId="urn:microsoft.com/office/officeart/2005/8/layout/orgChart1"/>
    <dgm:cxn modelId="{94F30803-B770-4119-833C-E4D2B573FCFA}" type="presOf" srcId="{F81BC2E7-5D25-4034-B1D8-70C83F4D4281}" destId="{E489B567-CE71-4BD9-92E6-75A00A0FD69D}" srcOrd="0" destOrd="0" presId="urn:microsoft.com/office/officeart/2005/8/layout/orgChart1"/>
    <dgm:cxn modelId="{84A45504-76C6-4882-B446-511C59FE7EAD}" type="presOf" srcId="{369080A5-12EE-4BC5-A43C-4AB4F73C50B8}" destId="{9917BF2E-B494-4C32-9348-F35EDDB69887}" srcOrd="0" destOrd="0" presId="urn:microsoft.com/office/officeart/2005/8/layout/orgChart1"/>
    <dgm:cxn modelId="{70B7C70C-4C85-4979-9138-D3A8EBC1B468}" srcId="{845A6B0F-CDC5-47B2-84CC-33409D91C5FD}" destId="{4F336580-E8CF-43A0-BFB1-E2F0C86981B9}" srcOrd="1" destOrd="0" parTransId="{9DEF361A-1F0C-4B88-995C-E24C020FA10E}" sibTransId="{1BF3D092-D6B9-4574-A1C0-B6FCB6EBFB71}"/>
    <dgm:cxn modelId="{56A0580D-E7B7-410A-9277-F18FF51AD15F}" type="presOf" srcId="{B83E85BF-868E-4E3A-B5C3-E93153865305}" destId="{A691C497-5956-41DE-A67D-20D788A83803}" srcOrd="0" destOrd="0" presId="urn:microsoft.com/office/officeart/2005/8/layout/orgChart1"/>
    <dgm:cxn modelId="{64014D0F-B720-442A-AEF2-7677E101F132}" type="presOf" srcId="{C0EBB4EB-75E7-4264-A694-ED005943B077}" destId="{A43F4D2A-67DD-481E-A0E2-9A0C89BA0B86}" srcOrd="0" destOrd="0" presId="urn:microsoft.com/office/officeart/2005/8/layout/orgChart1"/>
    <dgm:cxn modelId="{15609918-491C-488A-9E6C-49F2666E47E9}" type="presOf" srcId="{48869F97-8D19-4851-A789-0D1D8F4629DE}" destId="{702431E9-295B-40F6-9B02-FAFE06E19BB6}" srcOrd="0" destOrd="0" presId="urn:microsoft.com/office/officeart/2005/8/layout/orgChart1"/>
    <dgm:cxn modelId="{7801181B-D1CD-41AE-9F93-05424B2DAECF}" type="presOf" srcId="{1B34B4B4-4B8B-4798-B91A-D33452A361BA}" destId="{3CDAECA3-12FD-4CCA-8178-799A1E5EF663}" srcOrd="0" destOrd="0" presId="urn:microsoft.com/office/officeart/2005/8/layout/orgChart1"/>
    <dgm:cxn modelId="{3D3C8F1C-B83F-4F0E-A737-B26D6BA56AD3}" srcId="{D6FC73AE-7507-4C97-8430-D9CE097ED689}" destId="{F81BC2E7-5D25-4034-B1D8-70C83F4D4281}" srcOrd="0" destOrd="0" parTransId="{70BB90D9-E0DE-4415-B195-588648376C80}" sibTransId="{6E4E2331-88A8-4C29-8F41-1B9FAB651FF0}"/>
    <dgm:cxn modelId="{169AA11E-B7D9-4F47-8177-0051D9E5E994}" type="presOf" srcId="{5CC823E6-FA97-4256-8B1D-9DD51BCC3DE7}" destId="{8B6FBBFC-1104-407E-802D-457C9E75FE9A}" srcOrd="1" destOrd="0" presId="urn:microsoft.com/office/officeart/2005/8/layout/orgChart1"/>
    <dgm:cxn modelId="{A3999021-062A-42AE-9503-BA8100BA4CE8}" type="presOf" srcId="{4F336580-E8CF-43A0-BFB1-E2F0C86981B9}" destId="{55F1E3BA-F724-4F0D-8539-57BE941241EC}" srcOrd="1" destOrd="0" presId="urn:microsoft.com/office/officeart/2005/8/layout/orgChart1"/>
    <dgm:cxn modelId="{EA919C28-CE01-4F48-9B26-BDF80B3FF9B7}" srcId="{B83E85BF-868E-4E3A-B5C3-E93153865305}" destId="{49B395A1-E407-4D88-B08C-1654F10A8099}" srcOrd="0" destOrd="0" parTransId="{0752B022-A3FB-4A7E-87FA-DEFAF5DCDD14}" sibTransId="{6D2E6341-4B41-43D7-BFF2-6C54F1D044DB}"/>
    <dgm:cxn modelId="{C894042D-3D57-43B2-979A-98E8BF8A10A0}" srcId="{387D0514-2F58-4881-9706-9A2391111FA9}" destId="{D6FC73AE-7507-4C97-8430-D9CE097ED689}" srcOrd="0" destOrd="0" parTransId="{F667223D-7D86-4A2E-BC4D-0E26027D1776}" sibTransId="{66D0F3E1-CF1E-4733-8694-F9F89DD4045C}"/>
    <dgm:cxn modelId="{07A76730-277C-485B-9D5C-B7BC066E61FD}" type="presOf" srcId="{E3B403FE-AEFB-482C-A56D-84639FE516A3}" destId="{DEE4EA6D-A04B-4E5B-82BE-321DD844B724}" srcOrd="0" destOrd="0" presId="urn:microsoft.com/office/officeart/2005/8/layout/orgChart1"/>
    <dgm:cxn modelId="{778A8B33-6B77-4A6F-9390-2221E3ABDB08}" srcId="{49B395A1-E407-4D88-B08C-1654F10A8099}" destId="{48869F97-8D19-4851-A789-0D1D8F4629DE}" srcOrd="0" destOrd="0" parTransId="{A555C9AD-F2A6-414D-B02C-C92EF18E6C2B}" sibTransId="{90DB34E1-C7B7-4B0E-9ACA-4DC5E538522F}"/>
    <dgm:cxn modelId="{74B3B934-E6F7-489B-BE0D-02E51485C93B}" srcId="{48869F97-8D19-4851-A789-0D1D8F4629DE}" destId="{C0EBB4EB-75E7-4264-A694-ED005943B077}" srcOrd="1" destOrd="0" parTransId="{19F0A1DA-5FC0-4383-A02A-C810BCB62DE3}" sibTransId="{5F957CB2-8A83-4463-A1B4-EC4574F1FD8D}"/>
    <dgm:cxn modelId="{2E710C36-EFCF-4C61-A2A6-D9C1C332B600}" srcId="{845A6B0F-CDC5-47B2-84CC-33409D91C5FD}" destId="{E3B403FE-AEFB-482C-A56D-84639FE516A3}" srcOrd="0" destOrd="0" parTransId="{C1F2EB50-0577-4CBA-91DF-4E457CBE1F09}" sibTransId="{8AF569E1-6716-4798-94BC-CBE3F941205A}"/>
    <dgm:cxn modelId="{EDC39436-49A0-45FC-9A15-BCAC35F0F0D9}" srcId="{49B395A1-E407-4D88-B08C-1654F10A8099}" destId="{387D0514-2F58-4881-9706-9A2391111FA9}" srcOrd="1" destOrd="0" parTransId="{1B34B4B4-4B8B-4798-B91A-D33452A361BA}" sibTransId="{7C4BB78C-EF57-4F07-BB33-F2D05AFEC02F}"/>
    <dgm:cxn modelId="{A18C135F-6537-41C6-9CF7-C605A527C072}" type="presOf" srcId="{387D0514-2F58-4881-9706-9A2391111FA9}" destId="{CF324763-862B-4FD0-800F-EE1EE134AA9A}" srcOrd="0" destOrd="0" presId="urn:microsoft.com/office/officeart/2005/8/layout/orgChart1"/>
    <dgm:cxn modelId="{C9B73562-08CB-47B7-A21B-33D0047D8C23}" type="presOf" srcId="{90DC11C6-65B0-4505-8FE4-C729344D80B4}" destId="{1EBDC7E8-C2C9-495C-B42B-A6FA9C221FB8}" srcOrd="1" destOrd="0" presId="urn:microsoft.com/office/officeart/2005/8/layout/orgChart1"/>
    <dgm:cxn modelId="{26730267-3E3A-404E-9DFF-7BC574BCF2D8}" type="presOf" srcId="{845A6B0F-CDC5-47B2-84CC-33409D91C5FD}" destId="{4FFCDE04-AE9C-4416-A782-4D5909BCB91E}" srcOrd="0" destOrd="0" presId="urn:microsoft.com/office/officeart/2005/8/layout/orgChart1"/>
    <dgm:cxn modelId="{FDEC096F-D055-4D43-9A77-D6E153B17D1D}" type="presOf" srcId="{A555C9AD-F2A6-414D-B02C-C92EF18E6C2B}" destId="{39F06940-5FA2-4DFD-9D54-25D47F8F7C4E}" srcOrd="0" destOrd="0" presId="urn:microsoft.com/office/officeart/2005/8/layout/orgChart1"/>
    <dgm:cxn modelId="{F66C6750-8716-40CB-8436-0DFC429C1A38}" type="presOf" srcId="{9DEF361A-1F0C-4B88-995C-E24C020FA10E}" destId="{20CB624B-3EB7-467E-9091-C5DB9D119611}" srcOrd="0" destOrd="0" presId="urn:microsoft.com/office/officeart/2005/8/layout/orgChart1"/>
    <dgm:cxn modelId="{8F1A1474-7866-49E7-9E9D-8FB05E5261B3}" type="presOf" srcId="{387D0514-2F58-4881-9706-9A2391111FA9}" destId="{04F13392-9C3B-47A1-9ABD-08447A060745}" srcOrd="1" destOrd="0" presId="urn:microsoft.com/office/officeart/2005/8/layout/orgChart1"/>
    <dgm:cxn modelId="{13408958-8556-44A6-AF66-D3D05D54E795}" type="presOf" srcId="{75C3A8E0-B955-467F-9938-5FF55090570D}" destId="{9E7E556E-1366-4B2C-BE34-004BF0C71918}" srcOrd="1" destOrd="0" presId="urn:microsoft.com/office/officeart/2005/8/layout/orgChart1"/>
    <dgm:cxn modelId="{C88B1581-7D6E-407E-9314-A5696DE5A289}" type="presOf" srcId="{C1F2EB50-0577-4CBA-91DF-4E457CBE1F09}" destId="{C54E3B00-C139-478E-A223-DEF38DEA6C02}" srcOrd="0" destOrd="0" presId="urn:microsoft.com/office/officeart/2005/8/layout/orgChart1"/>
    <dgm:cxn modelId="{8E06EF86-C9CC-457A-A162-EA32E379265C}" type="presOf" srcId="{9F4E35CA-C65D-4FD2-BF43-3A66B968BB74}" destId="{1C28A082-6C89-4A68-A258-3DD158A4DC22}" srcOrd="0" destOrd="0" presId="urn:microsoft.com/office/officeart/2005/8/layout/orgChart1"/>
    <dgm:cxn modelId="{F01EE08C-227E-43DC-853F-E0B44699EBC8}" type="presOf" srcId="{CE1059DA-7FE3-4072-A545-F8512C0F56D6}" destId="{C330B264-C848-4CE2-8887-21A0EBD07F2B}" srcOrd="0" destOrd="0" presId="urn:microsoft.com/office/officeart/2005/8/layout/orgChart1"/>
    <dgm:cxn modelId="{ABF6868D-1C8B-4482-9E51-2EA42F8822A6}" type="presOf" srcId="{3BECB403-CC21-4EDB-95C9-E8B06365D56D}" destId="{3CD70992-C579-4990-932C-C5A96D4D406D}" srcOrd="1" destOrd="0" presId="urn:microsoft.com/office/officeart/2005/8/layout/orgChart1"/>
    <dgm:cxn modelId="{E6F38295-BED4-44BC-9AD9-49203277E87F}" type="presOf" srcId="{19F0A1DA-5FC0-4383-A02A-C810BCB62DE3}" destId="{81FB0991-EDAC-4AD4-A895-FE34D4E3ADAC}" srcOrd="0" destOrd="0" presId="urn:microsoft.com/office/officeart/2005/8/layout/orgChart1"/>
    <dgm:cxn modelId="{79795B9B-4DAE-47E8-9D8E-5859B1401615}" type="presOf" srcId="{5CC823E6-FA97-4256-8B1D-9DD51BCC3DE7}" destId="{A6978717-4ABB-422A-9D0F-32208796CE48}" srcOrd="0" destOrd="0" presId="urn:microsoft.com/office/officeart/2005/8/layout/orgChart1"/>
    <dgm:cxn modelId="{5CB9F29F-E5E4-44D9-8E4F-46DFBF437D54}" type="presOf" srcId="{845A6B0F-CDC5-47B2-84CC-33409D91C5FD}" destId="{5EEF411F-48B2-4D38-8D7B-0A4C7FD8E202}" srcOrd="1" destOrd="0" presId="urn:microsoft.com/office/officeart/2005/8/layout/orgChart1"/>
    <dgm:cxn modelId="{D21E64A2-94F3-4380-A76B-EFE9BF98B3C6}" srcId="{48869F97-8D19-4851-A789-0D1D8F4629DE}" destId="{845A6B0F-CDC5-47B2-84CC-33409D91C5FD}" srcOrd="0" destOrd="0" parTransId="{369080A5-12EE-4BC5-A43C-4AB4F73C50B8}" sibTransId="{83F497E0-E9FB-4160-BCB5-71B528447FF0}"/>
    <dgm:cxn modelId="{4BD7F2A2-0DC0-4867-8B27-6E97E1059648}" type="presOf" srcId="{F667223D-7D86-4A2E-BC4D-0E26027D1776}" destId="{99854C3A-0BF6-416F-83F0-1375A87F5C43}" srcOrd="0" destOrd="0" presId="urn:microsoft.com/office/officeart/2005/8/layout/orgChart1"/>
    <dgm:cxn modelId="{935EA0AA-3DDE-4919-848E-66C70DAD0D59}" type="presOf" srcId="{D6FC73AE-7507-4C97-8430-D9CE097ED689}" destId="{A6EB15DD-2A71-4A7B-9163-9F72950B6BD5}" srcOrd="0" destOrd="0" presId="urn:microsoft.com/office/officeart/2005/8/layout/orgChart1"/>
    <dgm:cxn modelId="{AC4680AE-0188-4B4A-BC3B-B09E24413980}" type="presOf" srcId="{49B395A1-E407-4D88-B08C-1654F10A8099}" destId="{D4AC2FAC-BDB2-4009-A2A0-278F000E614A}" srcOrd="1" destOrd="0" presId="urn:microsoft.com/office/officeart/2005/8/layout/orgChart1"/>
    <dgm:cxn modelId="{6113C1B3-9E23-496D-8F1F-AC8EDCE23A8F}" type="presOf" srcId="{F81BC2E7-5D25-4034-B1D8-70C83F4D4281}" destId="{8AA2B6EF-FB85-4A72-ACFC-604E84399112}" srcOrd="1" destOrd="0" presId="urn:microsoft.com/office/officeart/2005/8/layout/orgChart1"/>
    <dgm:cxn modelId="{71CD5AB4-18F0-424A-8BBB-AFFA71BB5827}" type="presOf" srcId="{92F8A925-E90B-4F66-9381-16A648A80946}" destId="{185E9725-F282-4F6B-B002-B59F9E3EEFB7}" srcOrd="0" destOrd="0" presId="urn:microsoft.com/office/officeart/2005/8/layout/orgChart1"/>
    <dgm:cxn modelId="{3865CCB5-6909-4510-87D9-A43C830EB7BC}" type="presOf" srcId="{3BECB403-CC21-4EDB-95C9-E8B06365D56D}" destId="{749DD17F-2B8F-4C37-A1A8-6A10427B19E6}" srcOrd="0" destOrd="0" presId="urn:microsoft.com/office/officeart/2005/8/layout/orgChart1"/>
    <dgm:cxn modelId="{FF4901BC-F887-4B06-9C2F-7245DCAC9056}" type="presOf" srcId="{4F336580-E8CF-43A0-BFB1-E2F0C86981B9}" destId="{18B3AEE0-D87F-4149-9948-7E9DFEF769F8}" srcOrd="0" destOrd="0" presId="urn:microsoft.com/office/officeart/2005/8/layout/orgChart1"/>
    <dgm:cxn modelId="{C73B50BC-13ED-4D08-B047-4C0D4AB069E8}" type="presOf" srcId="{D6FC73AE-7507-4C97-8430-D9CE097ED689}" destId="{99BD0D29-C22A-430C-BEA7-EB832549F6B2}" srcOrd="1" destOrd="0" presId="urn:microsoft.com/office/officeart/2005/8/layout/orgChart1"/>
    <dgm:cxn modelId="{DFDEFABC-B532-45BB-BBDA-E5ABBA78B837}" srcId="{C0EBB4EB-75E7-4264-A694-ED005943B077}" destId="{75C3A8E0-B955-467F-9938-5FF55090570D}" srcOrd="0" destOrd="0" parTransId="{92F8A925-E90B-4F66-9381-16A648A80946}" sibTransId="{4031C86D-0409-4D8B-B672-F341D43E9AFE}"/>
    <dgm:cxn modelId="{A1F6FABE-8765-4BE4-AC8C-23682C8CFB9D}" type="presOf" srcId="{75C3A8E0-B955-467F-9938-5FF55090570D}" destId="{68955627-2462-44E7-B554-A7B3A619D05A}" srcOrd="0" destOrd="0" presId="urn:microsoft.com/office/officeart/2005/8/layout/orgChart1"/>
    <dgm:cxn modelId="{5BDBEDC6-01E2-4214-ADED-D3E8A092AC73}" type="presOf" srcId="{E3B403FE-AEFB-482C-A56D-84639FE516A3}" destId="{72A05927-ED25-4A71-BB5E-0C445AF15C7E}" srcOrd="1" destOrd="0" presId="urn:microsoft.com/office/officeart/2005/8/layout/orgChart1"/>
    <dgm:cxn modelId="{FE7604D2-67C2-435C-9920-028EDCDF392C}" type="presOf" srcId="{49B395A1-E407-4D88-B08C-1654F10A8099}" destId="{DFBB12E4-725E-438F-B8A5-3054B64871F5}" srcOrd="0" destOrd="0" presId="urn:microsoft.com/office/officeart/2005/8/layout/orgChart1"/>
    <dgm:cxn modelId="{694672D3-F52E-49F6-971C-58F1A7552729}" srcId="{90DC11C6-65B0-4505-8FE4-C729344D80B4}" destId="{3BECB403-CC21-4EDB-95C9-E8B06365D56D}" srcOrd="0" destOrd="0" parTransId="{CE1059DA-7FE3-4072-A545-F8512C0F56D6}" sibTransId="{AC5AA0F4-B400-4379-9226-51E5E92871D1}"/>
    <dgm:cxn modelId="{70EE5DEA-C26A-4700-AC90-09A391D7C77C}" type="presOf" srcId="{70BB90D9-E0DE-4415-B195-588648376C80}" destId="{10E39FD2-8755-450D-89BB-0AB97A17535E}" srcOrd="0" destOrd="0" presId="urn:microsoft.com/office/officeart/2005/8/layout/orgChart1"/>
    <dgm:cxn modelId="{54F407EB-E437-4BFD-85F3-CE028D4D9F31}" type="presOf" srcId="{FEDC3387-3A94-4B1F-932F-66D98422CE5B}" destId="{366F3ED0-B5F8-42FD-AE99-83A6DD57FB22}" srcOrd="0" destOrd="0" presId="urn:microsoft.com/office/officeart/2005/8/layout/orgChart1"/>
    <dgm:cxn modelId="{416E5AEC-2096-47CA-8A4A-78D74A9B72C7}" srcId="{845A6B0F-CDC5-47B2-84CC-33409D91C5FD}" destId="{5CC823E6-FA97-4256-8B1D-9DD51BCC3DE7}" srcOrd="2" destOrd="0" parTransId="{9F4E35CA-C65D-4FD2-BF43-3A66B968BB74}" sibTransId="{91EB2616-D2ED-4E9D-A4E7-086F4BE29419}"/>
    <dgm:cxn modelId="{C0EB91F7-1A0C-46FD-87E9-BBA1799A7932}" type="presOf" srcId="{90DC11C6-65B0-4505-8FE4-C729344D80B4}" destId="{69702374-445A-43D1-9086-14E07BFF0AFE}" srcOrd="0" destOrd="0" presId="urn:microsoft.com/office/officeart/2005/8/layout/orgChart1"/>
    <dgm:cxn modelId="{CD034CFD-B7DC-4555-A8B2-BBE7C6DA9987}" srcId="{387D0514-2F58-4881-9706-9A2391111FA9}" destId="{90DC11C6-65B0-4505-8FE4-C729344D80B4}" srcOrd="1" destOrd="0" parTransId="{FEDC3387-3A94-4B1F-932F-66D98422CE5B}" sibTransId="{077FD822-77EC-41D3-85C4-7801C2DCB6EA}"/>
    <dgm:cxn modelId="{284088F4-534A-4A63-9393-437AF598F2BD}" type="presParOf" srcId="{A691C497-5956-41DE-A67D-20D788A83803}" destId="{C33226D3-9139-40D5-8D89-D6E781312E40}" srcOrd="0" destOrd="0" presId="urn:microsoft.com/office/officeart/2005/8/layout/orgChart1"/>
    <dgm:cxn modelId="{7AFE9FD9-0ADE-428E-8D6E-25FC05A4E792}" type="presParOf" srcId="{C33226D3-9139-40D5-8D89-D6E781312E40}" destId="{3DA5DD09-B6F2-4FF2-8E55-7388685BE732}" srcOrd="0" destOrd="0" presId="urn:microsoft.com/office/officeart/2005/8/layout/orgChart1"/>
    <dgm:cxn modelId="{4293FF3E-65D7-4D10-9FF3-ECAEF9D08112}" type="presParOf" srcId="{3DA5DD09-B6F2-4FF2-8E55-7388685BE732}" destId="{DFBB12E4-725E-438F-B8A5-3054B64871F5}" srcOrd="0" destOrd="0" presId="urn:microsoft.com/office/officeart/2005/8/layout/orgChart1"/>
    <dgm:cxn modelId="{2878B2C7-15F3-4BE9-B0C1-E1BD9921F10B}" type="presParOf" srcId="{3DA5DD09-B6F2-4FF2-8E55-7388685BE732}" destId="{D4AC2FAC-BDB2-4009-A2A0-278F000E614A}" srcOrd="1" destOrd="0" presId="urn:microsoft.com/office/officeart/2005/8/layout/orgChart1"/>
    <dgm:cxn modelId="{1FC1BE5D-932E-4CF1-A53D-DB1B0D65B7F2}" type="presParOf" srcId="{C33226D3-9139-40D5-8D89-D6E781312E40}" destId="{33A08529-C28C-4DB6-962A-5B45CD3449AD}" srcOrd="1" destOrd="0" presId="urn:microsoft.com/office/officeart/2005/8/layout/orgChart1"/>
    <dgm:cxn modelId="{9A653AB4-078A-4D01-8DE9-2C9BAB7FBA4B}" type="presParOf" srcId="{33A08529-C28C-4DB6-962A-5B45CD3449AD}" destId="{39F06940-5FA2-4DFD-9D54-25D47F8F7C4E}" srcOrd="0" destOrd="0" presId="urn:microsoft.com/office/officeart/2005/8/layout/orgChart1"/>
    <dgm:cxn modelId="{B88E7ABB-F5FA-43AC-93F4-1CEED50A4580}" type="presParOf" srcId="{33A08529-C28C-4DB6-962A-5B45CD3449AD}" destId="{E8E20EC3-C4AC-4D12-95AD-6F51318D092D}" srcOrd="1" destOrd="0" presId="urn:microsoft.com/office/officeart/2005/8/layout/orgChart1"/>
    <dgm:cxn modelId="{BD0B7B86-F6C5-4B7E-A9BD-50547DCE82E5}" type="presParOf" srcId="{E8E20EC3-C4AC-4D12-95AD-6F51318D092D}" destId="{61A50E29-F13B-4DE8-B04F-3EE493CB44A7}" srcOrd="0" destOrd="0" presId="urn:microsoft.com/office/officeart/2005/8/layout/orgChart1"/>
    <dgm:cxn modelId="{ACAF566A-7D0B-4DDC-8D5E-F8BFE78EFD42}" type="presParOf" srcId="{61A50E29-F13B-4DE8-B04F-3EE493CB44A7}" destId="{702431E9-295B-40F6-9B02-FAFE06E19BB6}" srcOrd="0" destOrd="0" presId="urn:microsoft.com/office/officeart/2005/8/layout/orgChart1"/>
    <dgm:cxn modelId="{A2CEB9A0-231D-41F2-9BF0-CE73B4907258}" type="presParOf" srcId="{61A50E29-F13B-4DE8-B04F-3EE493CB44A7}" destId="{12AD46CD-769B-47B4-80E6-3B53EE057CEE}" srcOrd="1" destOrd="0" presId="urn:microsoft.com/office/officeart/2005/8/layout/orgChart1"/>
    <dgm:cxn modelId="{44C260E0-96EC-4143-AFC9-F79B9B9EBECA}" type="presParOf" srcId="{E8E20EC3-C4AC-4D12-95AD-6F51318D092D}" destId="{144F864F-4563-4EA8-ADBE-6217D09D22AF}" srcOrd="1" destOrd="0" presId="urn:microsoft.com/office/officeart/2005/8/layout/orgChart1"/>
    <dgm:cxn modelId="{3EE400B6-FDDD-41D5-BB27-777AB3483DA9}" type="presParOf" srcId="{144F864F-4563-4EA8-ADBE-6217D09D22AF}" destId="{9917BF2E-B494-4C32-9348-F35EDDB69887}" srcOrd="0" destOrd="0" presId="urn:microsoft.com/office/officeart/2005/8/layout/orgChart1"/>
    <dgm:cxn modelId="{7F9A6C15-E981-42E2-9AAC-DBF18BA8CA70}" type="presParOf" srcId="{144F864F-4563-4EA8-ADBE-6217D09D22AF}" destId="{510F87F4-686E-43DF-80D1-A07E011FE2F6}" srcOrd="1" destOrd="0" presId="urn:microsoft.com/office/officeart/2005/8/layout/orgChart1"/>
    <dgm:cxn modelId="{F7AA2B08-B652-4508-9A31-AC75A6B1E5B2}" type="presParOf" srcId="{510F87F4-686E-43DF-80D1-A07E011FE2F6}" destId="{329AE7B7-C509-432F-9EEC-DD327D374DA8}" srcOrd="0" destOrd="0" presId="urn:microsoft.com/office/officeart/2005/8/layout/orgChart1"/>
    <dgm:cxn modelId="{349F984D-2551-4D31-8141-6F76006151AD}" type="presParOf" srcId="{329AE7B7-C509-432F-9EEC-DD327D374DA8}" destId="{4FFCDE04-AE9C-4416-A782-4D5909BCB91E}" srcOrd="0" destOrd="0" presId="urn:microsoft.com/office/officeart/2005/8/layout/orgChart1"/>
    <dgm:cxn modelId="{FCB191E0-8622-47A3-9DD0-000949229DDF}" type="presParOf" srcId="{329AE7B7-C509-432F-9EEC-DD327D374DA8}" destId="{5EEF411F-48B2-4D38-8D7B-0A4C7FD8E202}" srcOrd="1" destOrd="0" presId="urn:microsoft.com/office/officeart/2005/8/layout/orgChart1"/>
    <dgm:cxn modelId="{34F11116-C9F0-4084-9EBA-1F1391E718A7}" type="presParOf" srcId="{510F87F4-686E-43DF-80D1-A07E011FE2F6}" destId="{E1E05F86-B6EF-40D7-BE1B-1D992774CEA7}" srcOrd="1" destOrd="0" presId="urn:microsoft.com/office/officeart/2005/8/layout/orgChart1"/>
    <dgm:cxn modelId="{CF3A00D4-319B-42B6-80C2-0752A673C940}" type="presParOf" srcId="{E1E05F86-B6EF-40D7-BE1B-1D992774CEA7}" destId="{C54E3B00-C139-478E-A223-DEF38DEA6C02}" srcOrd="0" destOrd="0" presId="urn:microsoft.com/office/officeart/2005/8/layout/orgChart1"/>
    <dgm:cxn modelId="{EAB7B678-9977-4A3F-A0FD-D8EFC9E5C6AF}" type="presParOf" srcId="{E1E05F86-B6EF-40D7-BE1B-1D992774CEA7}" destId="{940EAF8C-09E5-4F47-9ED4-281454D57D6A}" srcOrd="1" destOrd="0" presId="urn:microsoft.com/office/officeart/2005/8/layout/orgChart1"/>
    <dgm:cxn modelId="{C6AFD4C7-F5F2-4C7C-997B-913BB4D1146C}" type="presParOf" srcId="{940EAF8C-09E5-4F47-9ED4-281454D57D6A}" destId="{F65A9203-323B-4F5C-8B34-39840F615C94}" srcOrd="0" destOrd="0" presId="urn:microsoft.com/office/officeart/2005/8/layout/orgChart1"/>
    <dgm:cxn modelId="{7698B20E-2FB9-42B1-AF1D-59BD141B6E80}" type="presParOf" srcId="{F65A9203-323B-4F5C-8B34-39840F615C94}" destId="{DEE4EA6D-A04B-4E5B-82BE-321DD844B724}" srcOrd="0" destOrd="0" presId="urn:microsoft.com/office/officeart/2005/8/layout/orgChart1"/>
    <dgm:cxn modelId="{CCE2551E-1E14-4915-B4F8-557FE7DA0625}" type="presParOf" srcId="{F65A9203-323B-4F5C-8B34-39840F615C94}" destId="{72A05927-ED25-4A71-BB5E-0C445AF15C7E}" srcOrd="1" destOrd="0" presId="urn:microsoft.com/office/officeart/2005/8/layout/orgChart1"/>
    <dgm:cxn modelId="{3A93C975-8445-4A57-B8D7-A94F0B309848}" type="presParOf" srcId="{940EAF8C-09E5-4F47-9ED4-281454D57D6A}" destId="{BAF1CFB3-90A3-4357-AAC1-0FF8B8C96E40}" srcOrd="1" destOrd="0" presId="urn:microsoft.com/office/officeart/2005/8/layout/orgChart1"/>
    <dgm:cxn modelId="{9C1AB98D-F99A-48D9-B93C-B6D444AC898F}" type="presParOf" srcId="{940EAF8C-09E5-4F47-9ED4-281454D57D6A}" destId="{38259D3B-72A2-4C74-AABD-1878A4D6F98A}" srcOrd="2" destOrd="0" presId="urn:microsoft.com/office/officeart/2005/8/layout/orgChart1"/>
    <dgm:cxn modelId="{F938D119-BFD7-402E-B55A-9299F435EAC3}" type="presParOf" srcId="{E1E05F86-B6EF-40D7-BE1B-1D992774CEA7}" destId="{20CB624B-3EB7-467E-9091-C5DB9D119611}" srcOrd="2" destOrd="0" presId="urn:microsoft.com/office/officeart/2005/8/layout/orgChart1"/>
    <dgm:cxn modelId="{A8F89970-61BE-4D02-87F1-CC446D3271CE}" type="presParOf" srcId="{E1E05F86-B6EF-40D7-BE1B-1D992774CEA7}" destId="{3D84B56E-6D49-444B-97C3-C84CCBE117DB}" srcOrd="3" destOrd="0" presId="urn:microsoft.com/office/officeart/2005/8/layout/orgChart1"/>
    <dgm:cxn modelId="{1179AA08-9425-40CB-B87D-1BA9C011FC5F}" type="presParOf" srcId="{3D84B56E-6D49-444B-97C3-C84CCBE117DB}" destId="{8E673FC6-CC80-4EB1-A785-D25EAE294428}" srcOrd="0" destOrd="0" presId="urn:microsoft.com/office/officeart/2005/8/layout/orgChart1"/>
    <dgm:cxn modelId="{746242EC-0CC8-4ADD-AF2A-DEA110715189}" type="presParOf" srcId="{8E673FC6-CC80-4EB1-A785-D25EAE294428}" destId="{18B3AEE0-D87F-4149-9948-7E9DFEF769F8}" srcOrd="0" destOrd="0" presId="urn:microsoft.com/office/officeart/2005/8/layout/orgChart1"/>
    <dgm:cxn modelId="{D0E6410E-03C1-4EC7-A545-451AA9A27EC2}" type="presParOf" srcId="{8E673FC6-CC80-4EB1-A785-D25EAE294428}" destId="{55F1E3BA-F724-4F0D-8539-57BE941241EC}" srcOrd="1" destOrd="0" presId="urn:microsoft.com/office/officeart/2005/8/layout/orgChart1"/>
    <dgm:cxn modelId="{A191642D-C8AA-4498-A74F-527DA44A364A}" type="presParOf" srcId="{3D84B56E-6D49-444B-97C3-C84CCBE117DB}" destId="{6FE27309-D602-4342-8806-E029D43C1126}" srcOrd="1" destOrd="0" presId="urn:microsoft.com/office/officeart/2005/8/layout/orgChart1"/>
    <dgm:cxn modelId="{F368447B-D885-4205-899B-E65F8FDFE4FB}" type="presParOf" srcId="{3D84B56E-6D49-444B-97C3-C84CCBE117DB}" destId="{4D467F6A-9C17-4CAE-92D7-B4F4EC25E57B}" srcOrd="2" destOrd="0" presId="urn:microsoft.com/office/officeart/2005/8/layout/orgChart1"/>
    <dgm:cxn modelId="{D9617047-07DC-4AC2-A54B-5B79DB7BA351}" type="presParOf" srcId="{E1E05F86-B6EF-40D7-BE1B-1D992774CEA7}" destId="{1C28A082-6C89-4A68-A258-3DD158A4DC22}" srcOrd="4" destOrd="0" presId="urn:microsoft.com/office/officeart/2005/8/layout/orgChart1"/>
    <dgm:cxn modelId="{770B03C5-DC2E-4795-BF80-2BB7A0C5A956}" type="presParOf" srcId="{E1E05F86-B6EF-40D7-BE1B-1D992774CEA7}" destId="{978D55CA-96EF-4B6C-A7CA-373696F03B55}" srcOrd="5" destOrd="0" presId="urn:microsoft.com/office/officeart/2005/8/layout/orgChart1"/>
    <dgm:cxn modelId="{A7681C14-68C5-49B4-A28E-4C625089ED29}" type="presParOf" srcId="{978D55CA-96EF-4B6C-A7CA-373696F03B55}" destId="{885FA621-58E4-40EF-821D-6295E00BC6EB}" srcOrd="0" destOrd="0" presId="urn:microsoft.com/office/officeart/2005/8/layout/orgChart1"/>
    <dgm:cxn modelId="{117BAC6A-BB45-4C08-B0A5-DF2B52FDF6C6}" type="presParOf" srcId="{885FA621-58E4-40EF-821D-6295E00BC6EB}" destId="{A6978717-4ABB-422A-9D0F-32208796CE48}" srcOrd="0" destOrd="0" presId="urn:microsoft.com/office/officeart/2005/8/layout/orgChart1"/>
    <dgm:cxn modelId="{B5FA1744-CC31-45B4-8975-9E1B7B0174E2}" type="presParOf" srcId="{885FA621-58E4-40EF-821D-6295E00BC6EB}" destId="{8B6FBBFC-1104-407E-802D-457C9E75FE9A}" srcOrd="1" destOrd="0" presId="urn:microsoft.com/office/officeart/2005/8/layout/orgChart1"/>
    <dgm:cxn modelId="{6C6C246B-245C-48FA-A345-E53EB54CC44F}" type="presParOf" srcId="{978D55CA-96EF-4B6C-A7CA-373696F03B55}" destId="{C5E5A505-C24D-4E9C-A332-C484D53A0821}" srcOrd="1" destOrd="0" presId="urn:microsoft.com/office/officeart/2005/8/layout/orgChart1"/>
    <dgm:cxn modelId="{113448F4-5B35-4B6B-8781-97D027AFB121}" type="presParOf" srcId="{978D55CA-96EF-4B6C-A7CA-373696F03B55}" destId="{96A7EFAF-034F-4379-A87E-0AB12D6C29E3}" srcOrd="2" destOrd="0" presId="urn:microsoft.com/office/officeart/2005/8/layout/orgChart1"/>
    <dgm:cxn modelId="{8CB5CBD1-9E0E-4B17-B881-9E7E759A5675}" type="presParOf" srcId="{510F87F4-686E-43DF-80D1-A07E011FE2F6}" destId="{A9BAF714-218B-43F0-B345-9A034F2A5030}" srcOrd="2" destOrd="0" presId="urn:microsoft.com/office/officeart/2005/8/layout/orgChart1"/>
    <dgm:cxn modelId="{69EC2E8F-34B1-442D-90BA-D56F82C00872}" type="presParOf" srcId="{144F864F-4563-4EA8-ADBE-6217D09D22AF}" destId="{81FB0991-EDAC-4AD4-A895-FE34D4E3ADAC}" srcOrd="2" destOrd="0" presId="urn:microsoft.com/office/officeart/2005/8/layout/orgChart1"/>
    <dgm:cxn modelId="{16E28A89-7DA6-465F-91C5-C6DF9A77AE30}" type="presParOf" srcId="{144F864F-4563-4EA8-ADBE-6217D09D22AF}" destId="{B453F333-0A2F-45FE-AE88-3E677D786E90}" srcOrd="3" destOrd="0" presId="urn:microsoft.com/office/officeart/2005/8/layout/orgChart1"/>
    <dgm:cxn modelId="{446C4AAC-94F0-4D40-BD30-3E19DD321EB1}" type="presParOf" srcId="{B453F333-0A2F-45FE-AE88-3E677D786E90}" destId="{490B00BF-83C2-4E58-AEAF-114B17685376}" srcOrd="0" destOrd="0" presId="urn:microsoft.com/office/officeart/2005/8/layout/orgChart1"/>
    <dgm:cxn modelId="{BA4E45F4-FE03-4B4C-A119-255B266821C6}" type="presParOf" srcId="{490B00BF-83C2-4E58-AEAF-114B17685376}" destId="{A43F4D2A-67DD-481E-A0E2-9A0C89BA0B86}" srcOrd="0" destOrd="0" presId="urn:microsoft.com/office/officeart/2005/8/layout/orgChart1"/>
    <dgm:cxn modelId="{957178DA-5091-4E04-A135-480B6331BA79}" type="presParOf" srcId="{490B00BF-83C2-4E58-AEAF-114B17685376}" destId="{196767DE-A384-468C-92A6-B35FE237D49F}" srcOrd="1" destOrd="0" presId="urn:microsoft.com/office/officeart/2005/8/layout/orgChart1"/>
    <dgm:cxn modelId="{CFEC8C7E-D5CC-4993-824A-8801BAC5BD6C}" type="presParOf" srcId="{B453F333-0A2F-45FE-AE88-3E677D786E90}" destId="{B8D1FF5C-ED8E-4DDF-B79D-14FA8866268A}" srcOrd="1" destOrd="0" presId="urn:microsoft.com/office/officeart/2005/8/layout/orgChart1"/>
    <dgm:cxn modelId="{80BDCB87-82B8-4075-B00B-9A1C837F28A4}" type="presParOf" srcId="{B8D1FF5C-ED8E-4DDF-B79D-14FA8866268A}" destId="{185E9725-F282-4F6B-B002-B59F9E3EEFB7}" srcOrd="0" destOrd="0" presId="urn:microsoft.com/office/officeart/2005/8/layout/orgChart1"/>
    <dgm:cxn modelId="{CBF09622-370C-45CE-BD03-AF250B79250A}" type="presParOf" srcId="{B8D1FF5C-ED8E-4DDF-B79D-14FA8866268A}" destId="{097C55DA-2D2F-464F-A990-46B46326827E}" srcOrd="1" destOrd="0" presId="urn:microsoft.com/office/officeart/2005/8/layout/orgChart1"/>
    <dgm:cxn modelId="{558532E2-D583-4CF4-8B2C-67B85BC323FF}" type="presParOf" srcId="{097C55DA-2D2F-464F-A990-46B46326827E}" destId="{47858A28-C5BF-4F7B-A5AD-77BC84D0FFF8}" srcOrd="0" destOrd="0" presId="urn:microsoft.com/office/officeart/2005/8/layout/orgChart1"/>
    <dgm:cxn modelId="{F8A85038-16E2-4E03-8864-3E4538A5615A}" type="presParOf" srcId="{47858A28-C5BF-4F7B-A5AD-77BC84D0FFF8}" destId="{68955627-2462-44E7-B554-A7B3A619D05A}" srcOrd="0" destOrd="0" presId="urn:microsoft.com/office/officeart/2005/8/layout/orgChart1"/>
    <dgm:cxn modelId="{02CF23FE-1B89-4432-A7F9-343371528D8E}" type="presParOf" srcId="{47858A28-C5BF-4F7B-A5AD-77BC84D0FFF8}" destId="{9E7E556E-1366-4B2C-BE34-004BF0C71918}" srcOrd="1" destOrd="0" presId="urn:microsoft.com/office/officeart/2005/8/layout/orgChart1"/>
    <dgm:cxn modelId="{09CBFD13-D6A1-4FED-8CC6-98C0139FDAA7}" type="presParOf" srcId="{097C55DA-2D2F-464F-A990-46B46326827E}" destId="{7F2F720D-D7AD-4A1F-B460-D176BC7F0806}" srcOrd="1" destOrd="0" presId="urn:microsoft.com/office/officeart/2005/8/layout/orgChart1"/>
    <dgm:cxn modelId="{5DD622B6-D5FE-48B3-9663-B57443414166}" type="presParOf" srcId="{097C55DA-2D2F-464F-A990-46B46326827E}" destId="{EA450E8C-6316-4298-AD55-2E8DE8397949}" srcOrd="2" destOrd="0" presId="urn:microsoft.com/office/officeart/2005/8/layout/orgChart1"/>
    <dgm:cxn modelId="{6DA2080F-59EF-4490-A89E-FE857345875F}" type="presParOf" srcId="{B453F333-0A2F-45FE-AE88-3E677D786E90}" destId="{B471D776-392D-4739-AD5D-555017A221E5}" srcOrd="2" destOrd="0" presId="urn:microsoft.com/office/officeart/2005/8/layout/orgChart1"/>
    <dgm:cxn modelId="{E08BB221-132F-4692-97B3-3C87FD88D3C2}" type="presParOf" srcId="{E8E20EC3-C4AC-4D12-95AD-6F51318D092D}" destId="{1E909460-B850-4BC3-8BCD-ED0E6F1235B6}" srcOrd="2" destOrd="0" presId="urn:microsoft.com/office/officeart/2005/8/layout/orgChart1"/>
    <dgm:cxn modelId="{BAB120D1-CC71-4CC3-B02C-939442D53907}" type="presParOf" srcId="{33A08529-C28C-4DB6-962A-5B45CD3449AD}" destId="{3CDAECA3-12FD-4CCA-8178-799A1E5EF663}" srcOrd="2" destOrd="0" presId="urn:microsoft.com/office/officeart/2005/8/layout/orgChart1"/>
    <dgm:cxn modelId="{3FD7831F-52D2-42A4-A7F8-0C3B1DF4ECE5}" type="presParOf" srcId="{33A08529-C28C-4DB6-962A-5B45CD3449AD}" destId="{23258339-5331-42AA-B620-68E17B7DC9F8}" srcOrd="3" destOrd="0" presId="urn:microsoft.com/office/officeart/2005/8/layout/orgChart1"/>
    <dgm:cxn modelId="{D404B9D1-81C9-41D2-ACCA-368BD5E425D4}" type="presParOf" srcId="{23258339-5331-42AA-B620-68E17B7DC9F8}" destId="{D78930AF-4BE7-489A-B2E8-84F76D7A76B0}" srcOrd="0" destOrd="0" presId="urn:microsoft.com/office/officeart/2005/8/layout/orgChart1"/>
    <dgm:cxn modelId="{5AE65F52-47C9-4330-A038-843053A2878E}" type="presParOf" srcId="{D78930AF-4BE7-489A-B2E8-84F76D7A76B0}" destId="{CF324763-862B-4FD0-800F-EE1EE134AA9A}" srcOrd="0" destOrd="0" presId="urn:microsoft.com/office/officeart/2005/8/layout/orgChart1"/>
    <dgm:cxn modelId="{745AF2B2-2A03-48A7-9943-D10B3E2B7CE4}" type="presParOf" srcId="{D78930AF-4BE7-489A-B2E8-84F76D7A76B0}" destId="{04F13392-9C3B-47A1-9ABD-08447A060745}" srcOrd="1" destOrd="0" presId="urn:microsoft.com/office/officeart/2005/8/layout/orgChart1"/>
    <dgm:cxn modelId="{8D7384D8-0600-4BBB-98E2-D696903B5924}" type="presParOf" srcId="{23258339-5331-42AA-B620-68E17B7DC9F8}" destId="{FF43BCE9-337A-48E3-9653-4F3D52C69040}" srcOrd="1" destOrd="0" presId="urn:microsoft.com/office/officeart/2005/8/layout/orgChart1"/>
    <dgm:cxn modelId="{8BE25FFB-6FB1-49A4-8119-2E29359AC212}" type="presParOf" srcId="{FF43BCE9-337A-48E3-9653-4F3D52C69040}" destId="{99854C3A-0BF6-416F-83F0-1375A87F5C43}" srcOrd="0" destOrd="0" presId="urn:microsoft.com/office/officeart/2005/8/layout/orgChart1"/>
    <dgm:cxn modelId="{576F4C38-2499-4BC6-8D10-8FCB56B2FCAB}" type="presParOf" srcId="{FF43BCE9-337A-48E3-9653-4F3D52C69040}" destId="{D607C198-68EE-418C-A138-BCA3D0FF881B}" srcOrd="1" destOrd="0" presId="urn:microsoft.com/office/officeart/2005/8/layout/orgChart1"/>
    <dgm:cxn modelId="{6A569C59-1BC1-4381-8B57-D6B72525408F}" type="presParOf" srcId="{D607C198-68EE-418C-A138-BCA3D0FF881B}" destId="{85D77106-ADB4-4822-8D60-39C62E0A571C}" srcOrd="0" destOrd="0" presId="urn:microsoft.com/office/officeart/2005/8/layout/orgChart1"/>
    <dgm:cxn modelId="{65CA0636-E81A-494D-8A85-F928CABA02F7}" type="presParOf" srcId="{85D77106-ADB4-4822-8D60-39C62E0A571C}" destId="{A6EB15DD-2A71-4A7B-9163-9F72950B6BD5}" srcOrd="0" destOrd="0" presId="urn:microsoft.com/office/officeart/2005/8/layout/orgChart1"/>
    <dgm:cxn modelId="{13A24B3E-33E8-40D7-A377-2A58A0CF8E33}" type="presParOf" srcId="{85D77106-ADB4-4822-8D60-39C62E0A571C}" destId="{99BD0D29-C22A-430C-BEA7-EB832549F6B2}" srcOrd="1" destOrd="0" presId="urn:microsoft.com/office/officeart/2005/8/layout/orgChart1"/>
    <dgm:cxn modelId="{B09E88B1-2ABD-45AA-A95E-F73A762FA879}" type="presParOf" srcId="{D607C198-68EE-418C-A138-BCA3D0FF881B}" destId="{15A936AC-BC61-4107-85EC-EBB0A730D4DB}" srcOrd="1" destOrd="0" presId="urn:microsoft.com/office/officeart/2005/8/layout/orgChart1"/>
    <dgm:cxn modelId="{DB22E5D0-1D8A-454A-B788-A802808F216C}" type="presParOf" srcId="{15A936AC-BC61-4107-85EC-EBB0A730D4DB}" destId="{10E39FD2-8755-450D-89BB-0AB97A17535E}" srcOrd="0" destOrd="0" presId="urn:microsoft.com/office/officeart/2005/8/layout/orgChart1"/>
    <dgm:cxn modelId="{4F6E2746-E571-487F-83AB-9ABF90CC89AD}" type="presParOf" srcId="{15A936AC-BC61-4107-85EC-EBB0A730D4DB}" destId="{1ECF86EB-3F87-4C41-A3BD-CBF31D5D9CC0}" srcOrd="1" destOrd="0" presId="urn:microsoft.com/office/officeart/2005/8/layout/orgChart1"/>
    <dgm:cxn modelId="{3DC4DE2F-8BD3-4758-AC4D-D09961700C80}" type="presParOf" srcId="{1ECF86EB-3F87-4C41-A3BD-CBF31D5D9CC0}" destId="{6FD283DE-E42C-4DDD-B2FE-784E96AF9FB8}" srcOrd="0" destOrd="0" presId="urn:microsoft.com/office/officeart/2005/8/layout/orgChart1"/>
    <dgm:cxn modelId="{2B30E9C4-9FE6-47F8-B84C-49F80D6872A6}" type="presParOf" srcId="{6FD283DE-E42C-4DDD-B2FE-784E96AF9FB8}" destId="{E489B567-CE71-4BD9-92E6-75A00A0FD69D}" srcOrd="0" destOrd="0" presId="urn:microsoft.com/office/officeart/2005/8/layout/orgChart1"/>
    <dgm:cxn modelId="{9505382D-4457-482E-BD5B-24C6573F2474}" type="presParOf" srcId="{6FD283DE-E42C-4DDD-B2FE-784E96AF9FB8}" destId="{8AA2B6EF-FB85-4A72-ACFC-604E84399112}" srcOrd="1" destOrd="0" presId="urn:microsoft.com/office/officeart/2005/8/layout/orgChart1"/>
    <dgm:cxn modelId="{D0972BA5-7799-4C3E-9C40-41052E6E42AD}" type="presParOf" srcId="{1ECF86EB-3F87-4C41-A3BD-CBF31D5D9CC0}" destId="{8D7E73E8-A0CD-487D-9460-25663E6BE1B1}" srcOrd="1" destOrd="0" presId="urn:microsoft.com/office/officeart/2005/8/layout/orgChart1"/>
    <dgm:cxn modelId="{EF478207-70B7-4623-AC61-92EAC1ADD885}" type="presParOf" srcId="{1ECF86EB-3F87-4C41-A3BD-CBF31D5D9CC0}" destId="{A5324673-558E-43E7-B5F6-816EFA0C9D72}" srcOrd="2" destOrd="0" presId="urn:microsoft.com/office/officeart/2005/8/layout/orgChart1"/>
    <dgm:cxn modelId="{18ED46FF-5900-4BC4-9451-B1D3DF7B1946}" type="presParOf" srcId="{D607C198-68EE-418C-A138-BCA3D0FF881B}" destId="{D1E69C9E-E3D7-42BF-8A08-D3AE402AF2A9}" srcOrd="2" destOrd="0" presId="urn:microsoft.com/office/officeart/2005/8/layout/orgChart1"/>
    <dgm:cxn modelId="{05B5F5B1-5C8F-4088-9EB3-3B6ED007AF0B}" type="presParOf" srcId="{FF43BCE9-337A-48E3-9653-4F3D52C69040}" destId="{366F3ED0-B5F8-42FD-AE99-83A6DD57FB22}" srcOrd="2" destOrd="0" presId="urn:microsoft.com/office/officeart/2005/8/layout/orgChart1"/>
    <dgm:cxn modelId="{83DC7A78-D802-410E-8294-A70EB0C8D73C}" type="presParOf" srcId="{FF43BCE9-337A-48E3-9653-4F3D52C69040}" destId="{D8E0F066-853D-4E17-A8CF-3374007D67DE}" srcOrd="3" destOrd="0" presId="urn:microsoft.com/office/officeart/2005/8/layout/orgChart1"/>
    <dgm:cxn modelId="{4267184F-A66E-49BB-B8E8-4F1C67360E07}" type="presParOf" srcId="{D8E0F066-853D-4E17-A8CF-3374007D67DE}" destId="{057AA67F-67A8-4EB2-AAED-950DE5297192}" srcOrd="0" destOrd="0" presId="urn:microsoft.com/office/officeart/2005/8/layout/orgChart1"/>
    <dgm:cxn modelId="{7465B75F-9917-4660-8E97-3FC3E2B2B056}" type="presParOf" srcId="{057AA67F-67A8-4EB2-AAED-950DE5297192}" destId="{69702374-445A-43D1-9086-14E07BFF0AFE}" srcOrd="0" destOrd="0" presId="urn:microsoft.com/office/officeart/2005/8/layout/orgChart1"/>
    <dgm:cxn modelId="{D3C8FBA3-C173-4238-AA8A-0349349B617D}" type="presParOf" srcId="{057AA67F-67A8-4EB2-AAED-950DE5297192}" destId="{1EBDC7E8-C2C9-495C-B42B-A6FA9C221FB8}" srcOrd="1" destOrd="0" presId="urn:microsoft.com/office/officeart/2005/8/layout/orgChart1"/>
    <dgm:cxn modelId="{CC14927C-2C52-4D53-85C5-063B58752D3F}" type="presParOf" srcId="{D8E0F066-853D-4E17-A8CF-3374007D67DE}" destId="{B55C10B0-E822-4993-870B-9C89A2DD4C91}" srcOrd="1" destOrd="0" presId="urn:microsoft.com/office/officeart/2005/8/layout/orgChart1"/>
    <dgm:cxn modelId="{1D26B849-FC05-46E6-BE51-F677CA0EA91F}" type="presParOf" srcId="{B55C10B0-E822-4993-870B-9C89A2DD4C91}" destId="{C330B264-C848-4CE2-8887-21A0EBD07F2B}" srcOrd="0" destOrd="0" presId="urn:microsoft.com/office/officeart/2005/8/layout/orgChart1"/>
    <dgm:cxn modelId="{89D88756-C14D-4428-A77E-227FCB72F9B2}" type="presParOf" srcId="{B55C10B0-E822-4993-870B-9C89A2DD4C91}" destId="{63E59353-C196-4BAC-B2D6-E4BB6A377BDB}" srcOrd="1" destOrd="0" presId="urn:microsoft.com/office/officeart/2005/8/layout/orgChart1"/>
    <dgm:cxn modelId="{02BD7A10-F1C5-4C69-A59F-2DEE7621A3C1}" type="presParOf" srcId="{63E59353-C196-4BAC-B2D6-E4BB6A377BDB}" destId="{B9C37CF6-7153-4ACB-A58D-58ACEC9C3691}" srcOrd="0" destOrd="0" presId="urn:microsoft.com/office/officeart/2005/8/layout/orgChart1"/>
    <dgm:cxn modelId="{70BF94E6-F390-4983-A9B3-0CECD829EEFC}" type="presParOf" srcId="{B9C37CF6-7153-4ACB-A58D-58ACEC9C3691}" destId="{749DD17F-2B8F-4C37-A1A8-6A10427B19E6}" srcOrd="0" destOrd="0" presId="urn:microsoft.com/office/officeart/2005/8/layout/orgChart1"/>
    <dgm:cxn modelId="{810018C3-7260-4B63-9D73-AE901D996EC4}" type="presParOf" srcId="{B9C37CF6-7153-4ACB-A58D-58ACEC9C3691}" destId="{3CD70992-C579-4990-932C-C5A96D4D406D}" srcOrd="1" destOrd="0" presId="urn:microsoft.com/office/officeart/2005/8/layout/orgChart1"/>
    <dgm:cxn modelId="{005CF27B-B946-4D69-800D-D10E4841E2B5}" type="presParOf" srcId="{63E59353-C196-4BAC-B2D6-E4BB6A377BDB}" destId="{A76FF0ED-E930-4F4D-8BD0-39EC958701C8}" srcOrd="1" destOrd="0" presId="urn:microsoft.com/office/officeart/2005/8/layout/orgChart1"/>
    <dgm:cxn modelId="{24F295FF-48CE-4A04-9996-9492B4A4B557}" type="presParOf" srcId="{63E59353-C196-4BAC-B2D6-E4BB6A377BDB}" destId="{4D811495-568B-4E90-B49C-9A08EE4478A4}" srcOrd="2" destOrd="0" presId="urn:microsoft.com/office/officeart/2005/8/layout/orgChart1"/>
    <dgm:cxn modelId="{8F1665FA-DB42-427C-A9D0-0462D70369C6}" type="presParOf" srcId="{D8E0F066-853D-4E17-A8CF-3374007D67DE}" destId="{CB879B41-BE96-4641-BA29-C848D3396EE5}" srcOrd="2" destOrd="0" presId="urn:microsoft.com/office/officeart/2005/8/layout/orgChart1"/>
    <dgm:cxn modelId="{912B1417-CF6F-4EBD-AB29-C686BD33503C}" type="presParOf" srcId="{23258339-5331-42AA-B620-68E17B7DC9F8}" destId="{5F8353E2-8621-46E6-AB39-7A2B986013EC}" srcOrd="2" destOrd="0" presId="urn:microsoft.com/office/officeart/2005/8/layout/orgChart1"/>
    <dgm:cxn modelId="{EE97B435-EB84-454A-B902-FF945F2DE338}" type="presParOf" srcId="{C33226D3-9139-40D5-8D89-D6E781312E40}" destId="{46F674FF-F33C-4036-9452-74E6E287A8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FC181-A723-43A0-8349-E79C7112B8E8}">
      <dsp:nvSpPr>
        <dsp:cNvPr id="0" name=""/>
        <dsp:cNvSpPr/>
      </dsp:nvSpPr>
      <dsp:spPr>
        <a:xfrm>
          <a:off x="1272324" y="38970"/>
          <a:ext cx="1870596" cy="1870596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Development</a:t>
          </a:r>
        </a:p>
      </dsp:txBody>
      <dsp:txXfrm>
        <a:off x="1521737" y="366325"/>
        <a:ext cx="1371770" cy="841768"/>
      </dsp:txXfrm>
    </dsp:sp>
    <dsp:sp modelId="{133DEA74-25DF-456D-BFB8-3BADD7D59523}">
      <dsp:nvSpPr>
        <dsp:cNvPr id="0" name=""/>
        <dsp:cNvSpPr/>
      </dsp:nvSpPr>
      <dsp:spPr>
        <a:xfrm>
          <a:off x="1947298" y="1208093"/>
          <a:ext cx="1870596" cy="1870596"/>
        </a:xfrm>
        <a:prstGeom prst="ellipse">
          <a:avLst/>
        </a:prstGeom>
        <a:solidFill>
          <a:schemeClr val="accent3">
            <a:shade val="80000"/>
            <a:alpha val="50000"/>
            <a:hueOff val="-226550"/>
            <a:satOff val="-6910"/>
            <a:lumOff val="14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Operations</a:t>
          </a:r>
        </a:p>
      </dsp:txBody>
      <dsp:txXfrm>
        <a:off x="2519389" y="1691330"/>
        <a:ext cx="1122357" cy="1028827"/>
      </dsp:txXfrm>
    </dsp:sp>
    <dsp:sp modelId="{3CE09E2D-EB6D-4667-B6A8-804004B99803}">
      <dsp:nvSpPr>
        <dsp:cNvPr id="0" name=""/>
        <dsp:cNvSpPr/>
      </dsp:nvSpPr>
      <dsp:spPr>
        <a:xfrm>
          <a:off x="597351" y="1232953"/>
          <a:ext cx="1870596" cy="1870596"/>
        </a:xfrm>
        <a:prstGeom prst="ellipse">
          <a:avLst/>
        </a:prstGeom>
        <a:solidFill>
          <a:schemeClr val="accent3">
            <a:shade val="80000"/>
            <a:alpha val="50000"/>
            <a:hueOff val="-453100"/>
            <a:satOff val="-13819"/>
            <a:lumOff val="28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Quality Assurance</a:t>
          </a:r>
        </a:p>
      </dsp:txBody>
      <dsp:txXfrm>
        <a:off x="773499" y="1716190"/>
        <a:ext cx="1122357" cy="1028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E1DAF-A024-4F24-9D4E-59D8EE22D3C7}">
      <dsp:nvSpPr>
        <dsp:cNvPr id="0" name=""/>
        <dsp:cNvSpPr/>
      </dsp:nvSpPr>
      <dsp:spPr>
        <a:xfrm>
          <a:off x="49" y="47539"/>
          <a:ext cx="470014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Mutable</a:t>
          </a:r>
        </a:p>
      </dsp:txBody>
      <dsp:txXfrm>
        <a:off x="49" y="47539"/>
        <a:ext cx="4700141" cy="892800"/>
      </dsp:txXfrm>
    </dsp:sp>
    <dsp:sp modelId="{AAE38E2D-482A-435A-9C28-B3537356D66C}">
      <dsp:nvSpPr>
        <dsp:cNvPr id="0" name=""/>
        <dsp:cNvSpPr/>
      </dsp:nvSpPr>
      <dsp:spPr>
        <a:xfrm>
          <a:off x="49" y="940339"/>
          <a:ext cx="4700141" cy="3063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Same servers used again and again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Multiple patches on same server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Manual process, can lead to differences</a:t>
          </a:r>
        </a:p>
      </dsp:txBody>
      <dsp:txXfrm>
        <a:off x="49" y="940339"/>
        <a:ext cx="4700141" cy="3063420"/>
      </dsp:txXfrm>
    </dsp:sp>
    <dsp:sp modelId="{7997EBBB-BF2E-40BF-BB36-1F0E339623B8}">
      <dsp:nvSpPr>
        <dsp:cNvPr id="0" name=""/>
        <dsp:cNvSpPr/>
      </dsp:nvSpPr>
      <dsp:spPr>
        <a:xfrm>
          <a:off x="5358209" y="47539"/>
          <a:ext cx="470014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Immutable</a:t>
          </a:r>
        </a:p>
      </dsp:txBody>
      <dsp:txXfrm>
        <a:off x="5358209" y="47539"/>
        <a:ext cx="4700141" cy="892800"/>
      </dsp:txXfrm>
    </dsp:sp>
    <dsp:sp modelId="{B5C6FA0F-B689-48AA-BF57-CF2AB5072237}">
      <dsp:nvSpPr>
        <dsp:cNvPr id="0" name=""/>
        <dsp:cNvSpPr/>
      </dsp:nvSpPr>
      <dsp:spPr>
        <a:xfrm>
          <a:off x="5358209" y="940339"/>
          <a:ext cx="4700141" cy="3063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Done through code</a:t>
          </a:r>
        </a:p>
      </dsp:txBody>
      <dsp:txXfrm>
        <a:off x="5358209" y="940339"/>
        <a:ext cx="4700141" cy="3063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47AA7-8882-4A07-A2EA-BAA2FBFE54FF}">
      <dsp:nvSpPr>
        <dsp:cNvPr id="0" name=""/>
        <dsp:cNvSpPr/>
      </dsp:nvSpPr>
      <dsp:spPr>
        <a:xfrm>
          <a:off x="3781" y="375977"/>
          <a:ext cx="2273944" cy="76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Provisioning</a:t>
          </a:r>
        </a:p>
      </dsp:txBody>
      <dsp:txXfrm>
        <a:off x="3781" y="375977"/>
        <a:ext cx="2273944" cy="762964"/>
      </dsp:txXfrm>
    </dsp:sp>
    <dsp:sp modelId="{BA181E44-EF4C-4051-B3F7-0B27480EE39E}">
      <dsp:nvSpPr>
        <dsp:cNvPr id="0" name=""/>
        <dsp:cNvSpPr/>
      </dsp:nvSpPr>
      <dsp:spPr>
        <a:xfrm>
          <a:off x="3781" y="1138942"/>
          <a:ext cx="2273944" cy="2536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Packer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Terraform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Cloud Formation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Azure Resource Manager</a:t>
          </a:r>
        </a:p>
      </dsp:txBody>
      <dsp:txXfrm>
        <a:off x="3781" y="1138942"/>
        <a:ext cx="2273944" cy="2536379"/>
      </dsp:txXfrm>
    </dsp:sp>
    <dsp:sp modelId="{DDE0E83C-3CC4-4F9F-9984-B38C59C9B9A7}">
      <dsp:nvSpPr>
        <dsp:cNvPr id="0" name=""/>
        <dsp:cNvSpPr/>
      </dsp:nvSpPr>
      <dsp:spPr>
        <a:xfrm>
          <a:off x="2596078" y="375977"/>
          <a:ext cx="2273944" cy="76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Configuration Management</a:t>
          </a:r>
        </a:p>
      </dsp:txBody>
      <dsp:txXfrm>
        <a:off x="2596078" y="375977"/>
        <a:ext cx="2273944" cy="762964"/>
      </dsp:txXfrm>
    </dsp:sp>
    <dsp:sp modelId="{899A15B9-223F-4CED-9FE6-FD261C89E573}">
      <dsp:nvSpPr>
        <dsp:cNvPr id="0" name=""/>
        <dsp:cNvSpPr/>
      </dsp:nvSpPr>
      <dsp:spPr>
        <a:xfrm>
          <a:off x="2596078" y="1138942"/>
          <a:ext cx="2273944" cy="2536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Ansible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SaltStack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Puppet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Chef</a:t>
          </a:r>
        </a:p>
      </dsp:txBody>
      <dsp:txXfrm>
        <a:off x="2596078" y="1138942"/>
        <a:ext cx="2273944" cy="2536379"/>
      </dsp:txXfrm>
    </dsp:sp>
    <dsp:sp modelId="{E83B5A37-EDE4-4DD8-AFE6-B01C1AD4F85C}">
      <dsp:nvSpPr>
        <dsp:cNvPr id="0" name=""/>
        <dsp:cNvSpPr/>
      </dsp:nvSpPr>
      <dsp:spPr>
        <a:xfrm>
          <a:off x="5188376" y="375977"/>
          <a:ext cx="2273944" cy="76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Containerization</a:t>
          </a:r>
        </a:p>
      </dsp:txBody>
      <dsp:txXfrm>
        <a:off x="5188376" y="375977"/>
        <a:ext cx="2273944" cy="762964"/>
      </dsp:txXfrm>
    </dsp:sp>
    <dsp:sp modelId="{FD5DCBFA-662E-492A-8301-1B5930591D48}">
      <dsp:nvSpPr>
        <dsp:cNvPr id="0" name=""/>
        <dsp:cNvSpPr/>
      </dsp:nvSpPr>
      <dsp:spPr>
        <a:xfrm>
          <a:off x="5188376" y="1138942"/>
          <a:ext cx="2273944" cy="2536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Docker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Vagrant</a:t>
          </a:r>
        </a:p>
      </dsp:txBody>
      <dsp:txXfrm>
        <a:off x="5188376" y="1138942"/>
        <a:ext cx="2273944" cy="2536379"/>
      </dsp:txXfrm>
    </dsp:sp>
    <dsp:sp modelId="{70AFC8AE-6526-4D88-BFE9-F690FBC691BF}">
      <dsp:nvSpPr>
        <dsp:cNvPr id="0" name=""/>
        <dsp:cNvSpPr/>
      </dsp:nvSpPr>
      <dsp:spPr>
        <a:xfrm>
          <a:off x="7780673" y="375977"/>
          <a:ext cx="2273944" cy="76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Secret management</a:t>
          </a:r>
        </a:p>
      </dsp:txBody>
      <dsp:txXfrm>
        <a:off x="7780673" y="375977"/>
        <a:ext cx="2273944" cy="762964"/>
      </dsp:txXfrm>
    </dsp:sp>
    <dsp:sp modelId="{C75DF7AE-4575-41A8-B374-7C58DBB51734}">
      <dsp:nvSpPr>
        <dsp:cNvPr id="0" name=""/>
        <dsp:cNvSpPr/>
      </dsp:nvSpPr>
      <dsp:spPr>
        <a:xfrm>
          <a:off x="7780673" y="1138942"/>
          <a:ext cx="2273944" cy="2536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Vault</a:t>
          </a:r>
        </a:p>
      </dsp:txBody>
      <dsp:txXfrm>
        <a:off x="7780673" y="1138942"/>
        <a:ext cx="2273944" cy="2536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0B264-C848-4CE2-8887-21A0EBD07F2B}">
      <dsp:nvSpPr>
        <dsp:cNvPr id="0" name=""/>
        <dsp:cNvSpPr/>
      </dsp:nvSpPr>
      <dsp:spPr>
        <a:xfrm>
          <a:off x="3679618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F3ED0-B5F8-42FD-AE99-83A6DD57FB22}">
      <dsp:nvSpPr>
        <dsp:cNvPr id="0" name=""/>
        <dsp:cNvSpPr/>
      </dsp:nvSpPr>
      <dsp:spPr>
        <a:xfrm>
          <a:off x="3477481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596551" y="103533"/>
              </a:lnTo>
              <a:lnTo>
                <a:pt x="596551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39FD2-8755-450D-89BB-0AB97A17535E}">
      <dsp:nvSpPr>
        <dsp:cNvPr id="0" name=""/>
        <dsp:cNvSpPr/>
      </dsp:nvSpPr>
      <dsp:spPr>
        <a:xfrm>
          <a:off x="2486515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54C3A-0BF6-416F-83F0-1375A87F5C43}">
      <dsp:nvSpPr>
        <dsp:cNvPr id="0" name=""/>
        <dsp:cNvSpPr/>
      </dsp:nvSpPr>
      <dsp:spPr>
        <a:xfrm>
          <a:off x="2880929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596551" y="0"/>
              </a:moveTo>
              <a:lnTo>
                <a:pt x="596551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AECA3-12FD-4CCA-8178-799A1E5EF663}">
      <dsp:nvSpPr>
        <dsp:cNvPr id="0" name=""/>
        <dsp:cNvSpPr/>
      </dsp:nvSpPr>
      <dsp:spPr>
        <a:xfrm>
          <a:off x="2284377" y="1205628"/>
          <a:ext cx="1193103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1193103" y="103533"/>
              </a:lnTo>
              <a:lnTo>
                <a:pt x="1193103" y="2070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E9725-F282-4F6B-B002-B59F9E3EEFB7}">
      <dsp:nvSpPr>
        <dsp:cNvPr id="0" name=""/>
        <dsp:cNvSpPr/>
      </dsp:nvSpPr>
      <dsp:spPr>
        <a:xfrm>
          <a:off x="1293411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B0991-EDAC-4AD4-A895-FE34D4E3ADAC}">
      <dsp:nvSpPr>
        <dsp:cNvPr id="0" name=""/>
        <dsp:cNvSpPr/>
      </dsp:nvSpPr>
      <dsp:spPr>
        <a:xfrm>
          <a:off x="1091274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596551" y="103533"/>
              </a:lnTo>
              <a:lnTo>
                <a:pt x="596551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8A082-6C89-4A68-A258-3DD158A4DC22}">
      <dsp:nvSpPr>
        <dsp:cNvPr id="0" name=""/>
        <dsp:cNvSpPr/>
      </dsp:nvSpPr>
      <dsp:spPr>
        <a:xfrm>
          <a:off x="100308" y="2605799"/>
          <a:ext cx="147905" cy="1853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747"/>
              </a:lnTo>
              <a:lnTo>
                <a:pt x="147905" y="18537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B624B-3EB7-467E-9091-C5DB9D119611}">
      <dsp:nvSpPr>
        <dsp:cNvPr id="0" name=""/>
        <dsp:cNvSpPr/>
      </dsp:nvSpPr>
      <dsp:spPr>
        <a:xfrm>
          <a:off x="100308" y="2605799"/>
          <a:ext cx="147905" cy="115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62"/>
              </a:lnTo>
              <a:lnTo>
                <a:pt x="147905" y="1153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E3B00-C139-478E-A223-DEF38DEA6C02}">
      <dsp:nvSpPr>
        <dsp:cNvPr id="0" name=""/>
        <dsp:cNvSpPr/>
      </dsp:nvSpPr>
      <dsp:spPr>
        <a:xfrm>
          <a:off x="100308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7BF2E-B494-4C32-9348-F35EDDB69887}">
      <dsp:nvSpPr>
        <dsp:cNvPr id="0" name=""/>
        <dsp:cNvSpPr/>
      </dsp:nvSpPr>
      <dsp:spPr>
        <a:xfrm>
          <a:off x="494722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596551" y="0"/>
              </a:moveTo>
              <a:lnTo>
                <a:pt x="596551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06940-5FA2-4DFD-9D54-25D47F8F7C4E}">
      <dsp:nvSpPr>
        <dsp:cNvPr id="0" name=""/>
        <dsp:cNvSpPr/>
      </dsp:nvSpPr>
      <dsp:spPr>
        <a:xfrm>
          <a:off x="1091274" y="1205628"/>
          <a:ext cx="1193103" cy="207067"/>
        </a:xfrm>
        <a:custGeom>
          <a:avLst/>
          <a:gdLst/>
          <a:ahLst/>
          <a:cxnLst/>
          <a:rect l="0" t="0" r="0" b="0"/>
          <a:pathLst>
            <a:path>
              <a:moveTo>
                <a:pt x="1193103" y="0"/>
              </a:moveTo>
              <a:lnTo>
                <a:pt x="1193103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B12E4-725E-438F-B8A5-3054B64871F5}">
      <dsp:nvSpPr>
        <dsp:cNvPr id="0" name=""/>
        <dsp:cNvSpPr/>
      </dsp:nvSpPr>
      <dsp:spPr>
        <a:xfrm>
          <a:off x="1791359" y="712610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Playbook</a:t>
          </a:r>
        </a:p>
      </dsp:txBody>
      <dsp:txXfrm>
        <a:off x="1791359" y="712610"/>
        <a:ext cx="986036" cy="493018"/>
      </dsp:txXfrm>
    </dsp:sp>
    <dsp:sp modelId="{702431E9-295B-40F6-9B02-FAFE06E19BB6}">
      <dsp:nvSpPr>
        <dsp:cNvPr id="0" name=""/>
        <dsp:cNvSpPr/>
      </dsp:nvSpPr>
      <dsp:spPr>
        <a:xfrm>
          <a:off x="598256" y="1412696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 1</a:t>
          </a:r>
        </a:p>
      </dsp:txBody>
      <dsp:txXfrm>
        <a:off x="598256" y="1412696"/>
        <a:ext cx="986036" cy="493018"/>
      </dsp:txXfrm>
    </dsp:sp>
    <dsp:sp modelId="{4FFCDE04-AE9C-4416-A782-4D5909BCB91E}">
      <dsp:nvSpPr>
        <dsp:cNvPr id="0" name=""/>
        <dsp:cNvSpPr/>
      </dsp:nvSpPr>
      <dsp:spPr>
        <a:xfrm>
          <a:off x="1704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1</a:t>
          </a:r>
        </a:p>
      </dsp:txBody>
      <dsp:txXfrm>
        <a:off x="1704" y="2112781"/>
        <a:ext cx="986036" cy="493018"/>
      </dsp:txXfrm>
    </dsp:sp>
    <dsp:sp modelId="{DEE4EA6D-A04B-4E5B-82BE-321DD844B724}">
      <dsp:nvSpPr>
        <dsp:cNvPr id="0" name=""/>
        <dsp:cNvSpPr/>
      </dsp:nvSpPr>
      <dsp:spPr>
        <a:xfrm>
          <a:off x="248213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1</a:t>
          </a:r>
        </a:p>
      </dsp:txBody>
      <dsp:txXfrm>
        <a:off x="248213" y="2812867"/>
        <a:ext cx="986036" cy="493018"/>
      </dsp:txXfrm>
    </dsp:sp>
    <dsp:sp modelId="{18B3AEE0-D87F-4149-9948-7E9DFEF769F8}">
      <dsp:nvSpPr>
        <dsp:cNvPr id="0" name=""/>
        <dsp:cNvSpPr/>
      </dsp:nvSpPr>
      <dsp:spPr>
        <a:xfrm>
          <a:off x="248213" y="3512952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2</a:t>
          </a:r>
        </a:p>
      </dsp:txBody>
      <dsp:txXfrm>
        <a:off x="248213" y="3512952"/>
        <a:ext cx="986036" cy="493018"/>
      </dsp:txXfrm>
    </dsp:sp>
    <dsp:sp modelId="{A6978717-4ABB-422A-9D0F-32208796CE48}">
      <dsp:nvSpPr>
        <dsp:cNvPr id="0" name=""/>
        <dsp:cNvSpPr/>
      </dsp:nvSpPr>
      <dsp:spPr>
        <a:xfrm>
          <a:off x="248213" y="4213038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3</a:t>
          </a:r>
        </a:p>
      </dsp:txBody>
      <dsp:txXfrm>
        <a:off x="248213" y="4213038"/>
        <a:ext cx="986036" cy="493018"/>
      </dsp:txXfrm>
    </dsp:sp>
    <dsp:sp modelId="{A43F4D2A-67DD-481E-A0E2-9A0C89BA0B86}">
      <dsp:nvSpPr>
        <dsp:cNvPr id="0" name=""/>
        <dsp:cNvSpPr/>
      </dsp:nvSpPr>
      <dsp:spPr>
        <a:xfrm>
          <a:off x="1194808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2</a:t>
          </a:r>
        </a:p>
      </dsp:txBody>
      <dsp:txXfrm>
        <a:off x="1194808" y="2112781"/>
        <a:ext cx="986036" cy="493018"/>
      </dsp:txXfrm>
    </dsp:sp>
    <dsp:sp modelId="{68955627-2462-44E7-B554-A7B3A619D05A}">
      <dsp:nvSpPr>
        <dsp:cNvPr id="0" name=""/>
        <dsp:cNvSpPr/>
      </dsp:nvSpPr>
      <dsp:spPr>
        <a:xfrm>
          <a:off x="1441317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1</a:t>
          </a:r>
        </a:p>
      </dsp:txBody>
      <dsp:txXfrm>
        <a:off x="1441317" y="2812867"/>
        <a:ext cx="986036" cy="493018"/>
      </dsp:txXfrm>
    </dsp:sp>
    <dsp:sp modelId="{CF324763-862B-4FD0-800F-EE1EE134AA9A}">
      <dsp:nvSpPr>
        <dsp:cNvPr id="0" name=""/>
        <dsp:cNvSpPr/>
      </dsp:nvSpPr>
      <dsp:spPr>
        <a:xfrm>
          <a:off x="2984463" y="1412696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 2</a:t>
          </a:r>
        </a:p>
      </dsp:txBody>
      <dsp:txXfrm>
        <a:off x="2984463" y="1412696"/>
        <a:ext cx="986036" cy="493018"/>
      </dsp:txXfrm>
    </dsp:sp>
    <dsp:sp modelId="{A6EB15DD-2A71-4A7B-9163-9F72950B6BD5}">
      <dsp:nvSpPr>
        <dsp:cNvPr id="0" name=""/>
        <dsp:cNvSpPr/>
      </dsp:nvSpPr>
      <dsp:spPr>
        <a:xfrm>
          <a:off x="2387911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3</a:t>
          </a:r>
        </a:p>
      </dsp:txBody>
      <dsp:txXfrm>
        <a:off x="2387911" y="2112781"/>
        <a:ext cx="986036" cy="493018"/>
      </dsp:txXfrm>
    </dsp:sp>
    <dsp:sp modelId="{E489B567-CE71-4BD9-92E6-75A00A0FD69D}">
      <dsp:nvSpPr>
        <dsp:cNvPr id="0" name=""/>
        <dsp:cNvSpPr/>
      </dsp:nvSpPr>
      <dsp:spPr>
        <a:xfrm>
          <a:off x="2634420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4</a:t>
          </a:r>
        </a:p>
      </dsp:txBody>
      <dsp:txXfrm>
        <a:off x="2634420" y="2812867"/>
        <a:ext cx="986036" cy="493018"/>
      </dsp:txXfrm>
    </dsp:sp>
    <dsp:sp modelId="{69702374-445A-43D1-9086-14E07BFF0AFE}">
      <dsp:nvSpPr>
        <dsp:cNvPr id="0" name=""/>
        <dsp:cNvSpPr/>
      </dsp:nvSpPr>
      <dsp:spPr>
        <a:xfrm>
          <a:off x="3581015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4</a:t>
          </a:r>
        </a:p>
      </dsp:txBody>
      <dsp:txXfrm>
        <a:off x="3581015" y="2112781"/>
        <a:ext cx="986036" cy="493018"/>
      </dsp:txXfrm>
    </dsp:sp>
    <dsp:sp modelId="{749DD17F-2B8F-4C37-A1A8-6A10427B19E6}">
      <dsp:nvSpPr>
        <dsp:cNvPr id="0" name=""/>
        <dsp:cNvSpPr/>
      </dsp:nvSpPr>
      <dsp:spPr>
        <a:xfrm>
          <a:off x="3827524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5</a:t>
          </a:r>
        </a:p>
      </dsp:txBody>
      <dsp:txXfrm>
        <a:off x="3827524" y="2812867"/>
        <a:ext cx="986036" cy="49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4F8F-EB54-4112-9818-45131CB4F60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9F820-BFA7-4E81-B01D-FC1306AC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F820-BFA7-4E81-B01D-FC1306AC6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Playbooks are a completely different way to use ansible than in ad-hoc task execution 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F820-BFA7-4E81-B01D-FC1306AC65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en.wikipedia.org/wiki/Software_engineering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PhoenixServer.html#footnote-etymolog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ef.com/configuration-drif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FD8-635D-44BA-921F-67F06DE36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  <a:br>
              <a:rPr lang="en-US" dirty="0"/>
            </a:br>
            <a:r>
              <a:rPr lang="en-US" sz="3200" dirty="0"/>
              <a:t>Ansible – 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6D95D-873D-4881-B146-CBA36BA3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84612"/>
            <a:ext cx="7891272" cy="1069848"/>
          </a:xfrm>
        </p:spPr>
        <p:txBody>
          <a:bodyPr/>
          <a:lstStyle/>
          <a:p>
            <a:r>
              <a:rPr lang="en-US" dirty="0"/>
              <a:t>Srinivas Kantipudi</a:t>
            </a:r>
          </a:p>
        </p:txBody>
      </p:sp>
    </p:spTree>
    <p:extLst>
      <p:ext uri="{BB962C8B-B14F-4D97-AF65-F5344CB8AC3E}">
        <p14:creationId xmlns:p14="http://schemas.microsoft.com/office/powerpoint/2010/main" val="248540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515-9663-4E54-BCBD-9A14236E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89" y="1543170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IT automation tool to configure systems</a:t>
            </a:r>
          </a:p>
          <a:p>
            <a:r>
              <a:rPr lang="en-US" dirty="0"/>
              <a:t>Provides stable infrastructure for provisioning the target environments</a:t>
            </a:r>
          </a:p>
          <a:p>
            <a:r>
              <a:rPr lang="en-US" dirty="0"/>
              <a:t>Agentless</a:t>
            </a:r>
          </a:p>
          <a:p>
            <a:r>
              <a:rPr lang="en-US" dirty="0"/>
              <a:t>Uses SSH</a:t>
            </a:r>
          </a:p>
          <a:p>
            <a:r>
              <a:rPr lang="en-US" dirty="0"/>
              <a:t>Idempotent (Declarative)</a:t>
            </a:r>
          </a:p>
          <a:p>
            <a:pPr lvl="1"/>
            <a:r>
              <a:rPr lang="en-US" dirty="0"/>
              <a:t>Focus on what instead of how</a:t>
            </a:r>
          </a:p>
          <a:p>
            <a:r>
              <a:rPr lang="en-US" dirty="0"/>
              <a:t>Uses YAML syntax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15A80-54BD-4A32-9134-5B3BF61D9526}"/>
              </a:ext>
            </a:extLst>
          </p:cNvPr>
          <p:cNvSpPr txBox="1"/>
          <p:nvPr/>
        </p:nvSpPr>
        <p:spPr bwMode="auto">
          <a:xfrm>
            <a:off x="692534" y="37165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Introduction to Ansible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AECBB-4E60-4239-A6E7-3F615697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79" y="2944940"/>
            <a:ext cx="5638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EC93-E55C-4699-9AC9-8EDDAC22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8" y="1740852"/>
            <a:ext cx="9429171" cy="4448556"/>
          </a:xfrm>
        </p:spPr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Stand alone scripts</a:t>
            </a:r>
          </a:p>
          <a:p>
            <a:pPr lvl="1"/>
            <a:r>
              <a:rPr lang="en-US" dirty="0"/>
              <a:t>Hundreds of modules available</a:t>
            </a:r>
          </a:p>
          <a:p>
            <a:pPr lvl="1"/>
            <a:r>
              <a:rPr lang="en-US" dirty="0"/>
              <a:t>Users can write their own modules</a:t>
            </a:r>
          </a:p>
          <a:p>
            <a:r>
              <a:rPr lang="en-US" dirty="0"/>
              <a:t>Playbooks</a:t>
            </a:r>
          </a:p>
          <a:p>
            <a:pPr lvl="1"/>
            <a:r>
              <a:rPr lang="en-US" dirty="0"/>
              <a:t>Composed of one or more Plays</a:t>
            </a:r>
          </a:p>
          <a:p>
            <a:pPr lvl="1"/>
            <a:r>
              <a:rPr lang="en-US" dirty="0"/>
              <a:t>Written in YAML</a:t>
            </a:r>
          </a:p>
          <a:p>
            <a:pPr lvl="1"/>
            <a:r>
              <a:rPr lang="en-US" dirty="0"/>
              <a:t>Set of instructions</a:t>
            </a:r>
          </a:p>
          <a:p>
            <a:pPr lvl="1"/>
            <a:r>
              <a:rPr lang="en-US" dirty="0"/>
              <a:t>Contains one or more plays</a:t>
            </a:r>
          </a:p>
          <a:p>
            <a:r>
              <a:rPr lang="en-US" dirty="0"/>
              <a:t>Galaxy</a:t>
            </a:r>
          </a:p>
          <a:p>
            <a:pPr lvl="1"/>
            <a:r>
              <a:rPr lang="en-US" dirty="0"/>
              <a:t>Hub for Ansible content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D6C69-6B78-4F76-9755-C1E7D10D177A}"/>
              </a:ext>
            </a:extLst>
          </p:cNvPr>
          <p:cNvSpPr txBox="1"/>
          <p:nvPr/>
        </p:nvSpPr>
        <p:spPr bwMode="auto">
          <a:xfrm>
            <a:off x="692534" y="37165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– Modules &amp; Playbooks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D5FC5B-6A7C-43F2-A172-6F52F46ED98B}"/>
              </a:ext>
            </a:extLst>
          </p:cNvPr>
          <p:cNvSpPr txBox="1">
            <a:spLocks/>
          </p:cNvSpPr>
          <p:nvPr/>
        </p:nvSpPr>
        <p:spPr>
          <a:xfrm>
            <a:off x="692533" y="3713988"/>
            <a:ext cx="3552895" cy="4448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7A29456-F61D-4993-9E3B-BC9CF665E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436722"/>
              </p:ext>
            </p:extLst>
          </p:nvPr>
        </p:nvGraphicFramePr>
        <p:xfrm>
          <a:off x="7022697" y="1340203"/>
          <a:ext cx="48152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021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5187-E956-43C4-BD38-EFB47176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37C7-75E4-4878-A9EA-1B7E30743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326A-E715-4660-AA61-012CE0F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2430-ADDB-4E77-983D-5B1A5A8B6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B221-8165-40C6-939D-5EA59A9E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16" y="1738785"/>
            <a:ext cx="4065756" cy="431032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Why </a:t>
            </a:r>
            <a:r>
              <a:rPr lang="en-US" sz="2000" dirty="0" err="1"/>
              <a:t>IaC</a:t>
            </a:r>
            <a:endParaRPr lang="en-US" sz="2000" dirty="0"/>
          </a:p>
          <a:p>
            <a:r>
              <a:rPr lang="en-US" sz="2000" dirty="0" err="1"/>
              <a:t>IaC</a:t>
            </a:r>
            <a:r>
              <a:rPr lang="en-US" sz="2000" dirty="0"/>
              <a:t> Tools</a:t>
            </a:r>
          </a:p>
          <a:p>
            <a:r>
              <a:rPr lang="en-US" sz="2000" dirty="0"/>
              <a:t>Go through Questions</a:t>
            </a:r>
          </a:p>
          <a:p>
            <a:r>
              <a:rPr lang="en-US" sz="2000" dirty="0"/>
              <a:t>Introduction to Ansible</a:t>
            </a:r>
          </a:p>
          <a:p>
            <a:r>
              <a:rPr lang="en-US" sz="2000" dirty="0"/>
              <a:t>My First Ansible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Agenda – Overall and this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D1CC9-F1C6-4989-94FC-406C488DE640}"/>
              </a:ext>
            </a:extLst>
          </p:cNvPr>
          <p:cNvSpPr txBox="1"/>
          <p:nvPr/>
        </p:nvSpPr>
        <p:spPr>
          <a:xfrm>
            <a:off x="7076439" y="140171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F3E491-84BE-494F-8FB0-DBFFD5298290}"/>
              </a:ext>
            </a:extLst>
          </p:cNvPr>
          <p:cNvSpPr txBox="1">
            <a:spLocks/>
          </p:cNvSpPr>
          <p:nvPr/>
        </p:nvSpPr>
        <p:spPr>
          <a:xfrm>
            <a:off x="7151467" y="1738785"/>
            <a:ext cx="4065756" cy="431032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Ansible</a:t>
            </a:r>
          </a:p>
          <a:p>
            <a:pPr lvl="1"/>
            <a:r>
              <a:rPr lang="en-US" sz="1800" dirty="0"/>
              <a:t>Three sessions</a:t>
            </a:r>
          </a:p>
          <a:p>
            <a:r>
              <a:rPr lang="en-US" sz="2000" dirty="0"/>
              <a:t>Packer</a:t>
            </a:r>
          </a:p>
          <a:p>
            <a:pPr lvl="1"/>
            <a:r>
              <a:rPr lang="en-US" sz="1800" dirty="0"/>
              <a:t>One or two sessions</a:t>
            </a:r>
          </a:p>
          <a:p>
            <a:r>
              <a:rPr lang="en-US" sz="2000" dirty="0"/>
              <a:t>Terraform</a:t>
            </a:r>
          </a:p>
          <a:p>
            <a:pPr lvl="1"/>
            <a:r>
              <a:rPr lang="en-US" sz="1800" dirty="0"/>
              <a:t>One or two sessions</a:t>
            </a:r>
          </a:p>
          <a:p>
            <a:r>
              <a:rPr lang="en-US" sz="2000" dirty="0"/>
              <a:t>End to end use case</a:t>
            </a:r>
          </a:p>
          <a:p>
            <a:pPr lvl="1"/>
            <a:r>
              <a:rPr lang="en-US" sz="1800" dirty="0"/>
              <a:t>One session</a:t>
            </a:r>
          </a:p>
          <a:p>
            <a:r>
              <a:rPr lang="en-US" sz="2000" dirty="0"/>
              <a:t>Other </a:t>
            </a:r>
            <a:r>
              <a:rPr lang="en-US" sz="2000" dirty="0" err="1"/>
              <a:t>IaC</a:t>
            </a:r>
            <a:r>
              <a:rPr lang="en-US" sz="2000" dirty="0"/>
              <a:t> tools</a:t>
            </a:r>
          </a:p>
          <a:p>
            <a:pPr lvl="1"/>
            <a:r>
              <a:rPr lang="en-US" sz="1800" dirty="0"/>
              <a:t>One 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5DBA3-B3E3-4F35-B6BB-2B629FC9CF65}"/>
              </a:ext>
            </a:extLst>
          </p:cNvPr>
          <p:cNvSpPr txBox="1"/>
          <p:nvPr/>
        </p:nvSpPr>
        <p:spPr>
          <a:xfrm>
            <a:off x="974777" y="1401719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C4F76A-32BE-479D-9490-6DC9B9EF2E78}"/>
              </a:ext>
            </a:extLst>
          </p:cNvPr>
          <p:cNvSpPr/>
          <p:nvPr/>
        </p:nvSpPr>
        <p:spPr>
          <a:xfrm>
            <a:off x="3404381" y="6276024"/>
            <a:ext cx="490259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Nothing fixed, we can change things as we go</a:t>
            </a:r>
          </a:p>
        </p:txBody>
      </p:sp>
    </p:spTree>
    <p:extLst>
      <p:ext uri="{BB962C8B-B14F-4D97-AF65-F5344CB8AC3E}">
        <p14:creationId xmlns:p14="http://schemas.microsoft.com/office/powerpoint/2010/main" val="4144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35FE-9D45-4BE4-B0A0-6E7E0091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2" y="1755648"/>
            <a:ext cx="6461164" cy="4050792"/>
          </a:xfrm>
        </p:spPr>
        <p:txBody>
          <a:bodyPr/>
          <a:lstStyle/>
          <a:p>
            <a:r>
              <a:rPr lang="en-US" dirty="0"/>
              <a:t>Agile</a:t>
            </a:r>
          </a:p>
          <a:p>
            <a:pPr lvl="1"/>
            <a:r>
              <a:rPr lang="en-US" dirty="0"/>
              <a:t>Creating software that is always ready to release</a:t>
            </a:r>
          </a:p>
          <a:p>
            <a:r>
              <a:rPr lang="en-US" dirty="0"/>
              <a:t>Continuous Delivery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hlinkClick r:id="rId3" tooltip="Software engine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engineering</a:t>
            </a:r>
            <a:r>
              <a:rPr lang="en-US" dirty="0"/>
              <a:t> approach in which teams produce software in short cycles, ensuring that the software can be reliably released at any time</a:t>
            </a:r>
          </a:p>
          <a:p>
            <a:r>
              <a:rPr lang="en-US" dirty="0"/>
              <a:t>DevOps</a:t>
            </a:r>
          </a:p>
          <a:p>
            <a:pPr lvl="1"/>
            <a:r>
              <a:rPr lang="en-US" dirty="0"/>
              <a:t>Natural extension for Agile and Continuous delivery</a:t>
            </a:r>
          </a:p>
          <a:p>
            <a:pPr lvl="1"/>
            <a:r>
              <a:rPr lang="en-US" dirty="0"/>
              <a:t>Combines development and operations</a:t>
            </a:r>
          </a:p>
          <a:p>
            <a:pPr lvl="1"/>
            <a:r>
              <a:rPr lang="en-US" dirty="0"/>
              <a:t>You build it. You run it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0B6A4C-32CE-44EF-9AA8-0CDC8C43FA0C}"/>
              </a:ext>
            </a:extLst>
          </p:cNvPr>
          <p:cNvGraphicFramePr/>
          <p:nvPr/>
        </p:nvGraphicFramePr>
        <p:xfrm>
          <a:off x="7776754" y="2926080"/>
          <a:ext cx="4415246" cy="311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EA140F-6B24-4F51-826F-37E76FE51CE4}"/>
              </a:ext>
            </a:extLst>
          </p:cNvPr>
          <p:cNvSpPr txBox="1"/>
          <p:nvPr/>
        </p:nvSpPr>
        <p:spPr>
          <a:xfrm>
            <a:off x="9493545" y="4455786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DED47-F113-4108-9E63-EEDC8BC44F01}"/>
              </a:ext>
            </a:extLst>
          </p:cNvPr>
          <p:cNvSpPr txBox="1"/>
          <p:nvPr/>
        </p:nvSpPr>
        <p:spPr bwMode="auto">
          <a:xfrm>
            <a:off x="655212" y="350949"/>
            <a:ext cx="7928952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Agile, Continuous Delivery and DevOps</a:t>
            </a:r>
          </a:p>
        </p:txBody>
      </p:sp>
    </p:spTree>
    <p:extLst>
      <p:ext uri="{BB962C8B-B14F-4D97-AF65-F5344CB8AC3E}">
        <p14:creationId xmlns:p14="http://schemas.microsoft.com/office/powerpoint/2010/main" val="286471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5F83BB-BDC4-4246-8141-2A29597A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09" y="1875462"/>
            <a:ext cx="6037725" cy="4326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2837F-5CA1-4C3A-9959-4AF26B4A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88" y="1875471"/>
            <a:ext cx="4521055" cy="4326027"/>
          </a:xfrm>
        </p:spPr>
        <p:txBody>
          <a:bodyPr>
            <a:normAutofit/>
          </a:bodyPr>
          <a:lstStyle/>
          <a:p>
            <a:r>
              <a:rPr lang="en-US" sz="2000" dirty="0"/>
              <a:t>Faster feedback</a:t>
            </a:r>
          </a:p>
          <a:p>
            <a:r>
              <a:rPr lang="en-US" sz="2000" dirty="0"/>
              <a:t>Should be Reliable</a:t>
            </a:r>
          </a:p>
          <a:p>
            <a:pPr lvl="1"/>
            <a:r>
              <a:rPr lang="en-US" sz="1800" dirty="0"/>
              <a:t>Tests</a:t>
            </a:r>
          </a:p>
          <a:p>
            <a:pPr lvl="1"/>
            <a:r>
              <a:rPr lang="en-US" sz="1800" dirty="0"/>
              <a:t>Infrastructure</a:t>
            </a:r>
          </a:p>
          <a:p>
            <a:pPr lvl="1"/>
            <a:r>
              <a:rPr lang="en-US" sz="1800" dirty="0"/>
              <a:t>Third part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33E0C-9B64-4BA9-9E09-5151665D7409}"/>
              </a:ext>
            </a:extLst>
          </p:cNvPr>
          <p:cNvSpPr txBox="1"/>
          <p:nvPr/>
        </p:nvSpPr>
        <p:spPr bwMode="auto">
          <a:xfrm>
            <a:off x="561906" y="321651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70479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47B66D-EA2A-4A99-A569-8778AD835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48980"/>
              </p:ext>
            </p:extLst>
          </p:nvPr>
        </p:nvGraphicFramePr>
        <p:xfrm>
          <a:off x="1066800" y="1804377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68AD97-1D42-413A-A38E-6E906F81AE76}"/>
              </a:ext>
            </a:extLst>
          </p:cNvPr>
          <p:cNvSpPr txBox="1"/>
          <p:nvPr/>
        </p:nvSpPr>
        <p:spPr bwMode="auto">
          <a:xfrm>
            <a:off x="571236" y="350949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Mutable Vs Immutable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63783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1BFE-6E81-4B84-8B57-B44ECD88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676" y="1734713"/>
            <a:ext cx="10058400" cy="3075826"/>
          </a:xfrm>
        </p:spPr>
        <p:txBody>
          <a:bodyPr>
            <a:normAutofit/>
          </a:bodyPr>
          <a:lstStyle/>
          <a:p>
            <a:r>
              <a:rPr lang="en-US" dirty="0"/>
              <a:t>Process of managing and provisioning of infrastructure with software</a:t>
            </a:r>
          </a:p>
          <a:p>
            <a:pPr lvl="1"/>
            <a:r>
              <a:rPr lang="en-US" dirty="0"/>
              <a:t>Automate the creation and maintenance of servers</a:t>
            </a:r>
          </a:p>
          <a:p>
            <a:pPr lvl="1"/>
            <a:r>
              <a:rPr lang="en-US" dirty="0"/>
              <a:t>No manual intervention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Immutable infrastructure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Accountability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B6FDA3-F914-41FC-BB99-A1B64DAB177E}"/>
              </a:ext>
            </a:extLst>
          </p:cNvPr>
          <p:cNvSpPr/>
          <p:nvPr/>
        </p:nvSpPr>
        <p:spPr>
          <a:xfrm>
            <a:off x="1210492" y="5225141"/>
            <a:ext cx="9309462" cy="13759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Martin Fowler: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server should be like a phoenix, regularly rising from the ashes.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primary advantage of using phoenix servers is to avoid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configuration drift</a:t>
            </a:r>
            <a:r>
              <a:rPr lang="en-US" dirty="0">
                <a:solidFill>
                  <a:schemeClr val="tx1"/>
                </a:solidFill>
              </a:rPr>
              <a:t>: ad hoc changes to a systems configuration that go unrecorded.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A9B53-635E-456A-9C8C-39BF913B148A}"/>
              </a:ext>
            </a:extLst>
          </p:cNvPr>
          <p:cNvSpPr txBox="1"/>
          <p:nvPr/>
        </p:nvSpPr>
        <p:spPr bwMode="auto">
          <a:xfrm>
            <a:off x="617889" y="399646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183586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66F9D2-A1CD-4FF1-8859-3B89AA723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963314"/>
              </p:ext>
            </p:extLst>
          </p:nvPr>
        </p:nvGraphicFramePr>
        <p:xfrm>
          <a:off x="1066800" y="1591179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B4F5B9-B337-4041-B14B-5351AF664041}"/>
              </a:ext>
            </a:extLst>
          </p:cNvPr>
          <p:cNvSpPr txBox="1"/>
          <p:nvPr/>
        </p:nvSpPr>
        <p:spPr bwMode="auto">
          <a:xfrm>
            <a:off x="673873" y="446298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18033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B221-8165-40C6-939D-5EA59A9E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43" y="1399447"/>
            <a:ext cx="7729728" cy="4909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Difference between Puppet, Chef and Ansible. Why is Ansible preferred?</a:t>
            </a:r>
          </a:p>
          <a:p>
            <a:r>
              <a:rPr lang="en-US" dirty="0"/>
              <a:t>I am new to this topic so anything is welcome ..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Eager to learn this</a:t>
            </a:r>
          </a:p>
          <a:p>
            <a:r>
              <a:rPr lang="en-US" dirty="0"/>
              <a:t>how can we leverage Ansible, K8, Terraform in test automation ?</a:t>
            </a:r>
          </a:p>
          <a:p>
            <a:r>
              <a:rPr lang="en-US" dirty="0"/>
              <a:t>Overview and Key points for infra structure automation</a:t>
            </a:r>
          </a:p>
          <a:p>
            <a:r>
              <a:rPr lang="en-US" dirty="0"/>
              <a:t>Want to how much beneficial this course to a Test Engineer</a:t>
            </a:r>
          </a:p>
          <a:p>
            <a:r>
              <a:rPr lang="en-US" dirty="0"/>
              <a:t>These topics are new to me </a:t>
            </a:r>
          </a:p>
          <a:p>
            <a:r>
              <a:rPr lang="en-US" dirty="0"/>
              <a:t>Beginner</a:t>
            </a:r>
          </a:p>
          <a:p>
            <a:r>
              <a:rPr lang="en-US" dirty="0"/>
              <a:t>I want to complete details on </a:t>
            </a:r>
            <a:r>
              <a:rPr lang="en-US" dirty="0" err="1"/>
              <a:t>IaC</a:t>
            </a:r>
            <a:r>
              <a:rPr lang="en-US" dirty="0"/>
              <a:t> and why is it so popular now a days</a:t>
            </a:r>
          </a:p>
          <a:p>
            <a:r>
              <a:rPr lang="en-US" dirty="0"/>
              <a:t>Interested to know about ansible in detail</a:t>
            </a:r>
          </a:p>
          <a:p>
            <a:r>
              <a:rPr lang="en-US" dirty="0"/>
              <a:t>Related DevOps</a:t>
            </a:r>
          </a:p>
          <a:p>
            <a:r>
              <a:rPr lang="en-US" dirty="0"/>
              <a:t>Kindly explain about IAC </a:t>
            </a:r>
          </a:p>
          <a:p>
            <a:r>
              <a:rPr lang="en-US" dirty="0"/>
              <a:t>How </a:t>
            </a:r>
            <a:r>
              <a:rPr lang="en-US" dirty="0" err="1"/>
              <a:t>i</a:t>
            </a:r>
            <a:r>
              <a:rPr lang="en-US" dirty="0"/>
              <a:t> can use this setup with Test automation scripts</a:t>
            </a:r>
          </a:p>
          <a:p>
            <a:r>
              <a:rPr lang="en-US" dirty="0"/>
              <a:t>Terraform </a:t>
            </a:r>
          </a:p>
          <a:p>
            <a:r>
              <a:rPr lang="en-US" dirty="0"/>
              <a:t>Best Reporting(sharing automation test results) practices </a:t>
            </a:r>
          </a:p>
          <a:p>
            <a:r>
              <a:rPr lang="en-US" dirty="0"/>
              <a:t>learner of </a:t>
            </a:r>
            <a:r>
              <a:rPr lang="en-US" dirty="0" err="1"/>
              <a:t>iac</a:t>
            </a:r>
            <a:r>
              <a:rPr lang="en-US" dirty="0"/>
              <a:t> so no question till now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Questions from Registration link</a:t>
            </a:r>
          </a:p>
        </p:txBody>
      </p:sp>
    </p:spTree>
    <p:extLst>
      <p:ext uri="{BB962C8B-B14F-4D97-AF65-F5344CB8AC3E}">
        <p14:creationId xmlns:p14="http://schemas.microsoft.com/office/powerpoint/2010/main" val="23399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0F319B-3A70-4940-AC7C-39C3E934987B}"/>
              </a:ext>
            </a:extLst>
          </p:cNvPr>
          <p:cNvSpPr/>
          <p:nvPr/>
        </p:nvSpPr>
        <p:spPr bwMode="auto">
          <a:xfrm>
            <a:off x="4276976" y="1668640"/>
            <a:ext cx="2272553" cy="10739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SzPct val="130000"/>
            </a:pPr>
            <a:endParaRPr lang="en-US" sz="2400" dirty="0" err="1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EBE66-5292-4847-A52C-755E13FD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96" y="309431"/>
            <a:ext cx="10948387" cy="5909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IaC</a:t>
            </a:r>
            <a:r>
              <a:rPr lang="en-US" dirty="0"/>
              <a:t> flows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C23A7-A5E9-4574-85ED-6303165D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70" y="1851288"/>
            <a:ext cx="404257" cy="4738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D6F1B1-9204-4F59-B811-1910EFCCE080}"/>
              </a:ext>
            </a:extLst>
          </p:cNvPr>
          <p:cNvCxnSpPr/>
          <p:nvPr/>
        </p:nvCxnSpPr>
        <p:spPr bwMode="auto">
          <a:xfrm>
            <a:off x="5231450" y="2088187"/>
            <a:ext cx="2184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F7C81A5-858D-4536-840B-1EFC8229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72" y="1927238"/>
            <a:ext cx="723105" cy="6116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3C3137-B77C-4185-A97A-44D814835F2D}"/>
              </a:ext>
            </a:extLst>
          </p:cNvPr>
          <p:cNvSpPr txBox="1"/>
          <p:nvPr/>
        </p:nvSpPr>
        <p:spPr bwMode="auto">
          <a:xfrm>
            <a:off x="4400236" y="2325089"/>
            <a:ext cx="10496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SzTx/>
            </a:pPr>
            <a:r>
              <a:rPr lang="en-US" sz="1100" dirty="0"/>
              <a:t>Builders &amp; Provisioners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CEF8DA-E2CA-4005-85CC-D167D5A942E6}"/>
              </a:ext>
            </a:extLst>
          </p:cNvPr>
          <p:cNvSpPr/>
          <p:nvPr/>
        </p:nvSpPr>
        <p:spPr bwMode="auto">
          <a:xfrm>
            <a:off x="8854139" y="3469966"/>
            <a:ext cx="1809526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SzPct val="130000"/>
            </a:pPr>
            <a:r>
              <a:rPr lang="en-US" dirty="0">
                <a:latin typeface="Arial" charset="0"/>
              </a:rPr>
              <a:t>VM with Product image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A902756-83FE-45C2-A543-AD015ABEB7FC}"/>
              </a:ext>
            </a:extLst>
          </p:cNvPr>
          <p:cNvSpPr/>
          <p:nvPr/>
        </p:nvSpPr>
        <p:spPr bwMode="auto">
          <a:xfrm>
            <a:off x="1165950" y="5704611"/>
            <a:ext cx="9497714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SzPct val="130000"/>
            </a:pPr>
            <a:r>
              <a:rPr lang="en-US" dirty="0"/>
              <a:t>Component team work</a:t>
            </a:r>
            <a:endParaRPr lang="en-US" dirty="0"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75B136-9170-4BF1-BD6D-E36D58272805}"/>
              </a:ext>
            </a:extLst>
          </p:cNvPr>
          <p:cNvSpPr/>
          <p:nvPr/>
        </p:nvSpPr>
        <p:spPr bwMode="auto">
          <a:xfrm>
            <a:off x="3241938" y="4539808"/>
            <a:ext cx="7421727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SzPct val="130000"/>
            </a:pPr>
            <a:r>
              <a:rPr lang="en-US" dirty="0">
                <a:latin typeface="Arial" charset="0"/>
              </a:rPr>
              <a:t>Terraform + Redis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2A763-B1F9-489E-8F19-E6A575C31166}"/>
              </a:ext>
            </a:extLst>
          </p:cNvPr>
          <p:cNvSpPr txBox="1"/>
          <p:nvPr/>
        </p:nvSpPr>
        <p:spPr bwMode="auto">
          <a:xfrm>
            <a:off x="5103755" y="1609468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dirty="0"/>
              <a:t>Packer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584294D-2470-4281-A654-E949C04A875D}"/>
              </a:ext>
            </a:extLst>
          </p:cNvPr>
          <p:cNvSpPr/>
          <p:nvPr/>
        </p:nvSpPr>
        <p:spPr bwMode="auto">
          <a:xfrm>
            <a:off x="5509237" y="3469966"/>
            <a:ext cx="2972581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SzPct val="130000"/>
            </a:pPr>
            <a:r>
              <a:rPr lang="en-US" dirty="0">
                <a:latin typeface="Arial" charset="0"/>
              </a:rPr>
              <a:t>VM with Product image, Java, .NET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42BFF9-BD63-4A7D-8161-CC8FACC477F9}"/>
              </a:ext>
            </a:extLst>
          </p:cNvPr>
          <p:cNvSpPr/>
          <p:nvPr/>
        </p:nvSpPr>
        <p:spPr bwMode="auto">
          <a:xfrm>
            <a:off x="1165951" y="3488490"/>
            <a:ext cx="1550599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SzPct val="130000"/>
            </a:pPr>
            <a:r>
              <a:rPr lang="en-US" dirty="0">
                <a:latin typeface="Arial" charset="0"/>
              </a:rPr>
              <a:t>VM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A0CD84-6A0C-42A6-B99E-0F3D8D738ECC}"/>
              </a:ext>
            </a:extLst>
          </p:cNvPr>
          <p:cNvCxnSpPr>
            <a:cxnSpLocks/>
          </p:cNvCxnSpPr>
          <p:nvPr/>
        </p:nvCxnSpPr>
        <p:spPr bwMode="auto">
          <a:xfrm>
            <a:off x="6846577" y="3130945"/>
            <a:ext cx="0" cy="3390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603EE3-15B2-46B6-96A9-CDA3D0EB999F}"/>
              </a:ext>
            </a:extLst>
          </p:cNvPr>
          <p:cNvCxnSpPr>
            <a:cxnSpLocks/>
          </p:cNvCxnSpPr>
          <p:nvPr/>
        </p:nvCxnSpPr>
        <p:spPr bwMode="auto">
          <a:xfrm>
            <a:off x="9751055" y="3130945"/>
            <a:ext cx="0" cy="3390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8C218D-D9FF-43E7-AE82-9F7ADB816718}"/>
              </a:ext>
            </a:extLst>
          </p:cNvPr>
          <p:cNvCxnSpPr>
            <a:cxnSpLocks/>
          </p:cNvCxnSpPr>
          <p:nvPr/>
        </p:nvCxnSpPr>
        <p:spPr bwMode="auto">
          <a:xfrm>
            <a:off x="1916866" y="3130945"/>
            <a:ext cx="0" cy="3390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B512A6-BBE4-4D82-8B84-F60CB4341789}"/>
              </a:ext>
            </a:extLst>
          </p:cNvPr>
          <p:cNvSpPr/>
          <p:nvPr/>
        </p:nvSpPr>
        <p:spPr bwMode="auto">
          <a:xfrm>
            <a:off x="3501676" y="3469966"/>
            <a:ext cx="1550599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SzPct val="130000"/>
            </a:pPr>
            <a:r>
              <a:rPr lang="en-US" dirty="0">
                <a:latin typeface="Arial" charset="0"/>
              </a:rPr>
              <a:t>VM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8D08CB-14A2-488A-B337-1D822B4B21FC}"/>
              </a:ext>
            </a:extLst>
          </p:cNvPr>
          <p:cNvCxnSpPr>
            <a:cxnSpLocks/>
          </p:cNvCxnSpPr>
          <p:nvPr/>
        </p:nvCxnSpPr>
        <p:spPr bwMode="auto">
          <a:xfrm>
            <a:off x="4276975" y="3121299"/>
            <a:ext cx="0" cy="3390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7E5B02-7C17-4073-881A-213E266F0332}"/>
              </a:ext>
            </a:extLst>
          </p:cNvPr>
          <p:cNvCxnSpPr>
            <a:cxnSpLocks/>
          </p:cNvCxnSpPr>
          <p:nvPr/>
        </p:nvCxnSpPr>
        <p:spPr bwMode="auto">
          <a:xfrm>
            <a:off x="1874194" y="4203578"/>
            <a:ext cx="0" cy="1501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EA82CC-036A-4FC0-B01C-8F4F4015136B}"/>
              </a:ext>
            </a:extLst>
          </p:cNvPr>
          <p:cNvCxnSpPr>
            <a:cxnSpLocks/>
          </p:cNvCxnSpPr>
          <p:nvPr/>
        </p:nvCxnSpPr>
        <p:spPr bwMode="auto">
          <a:xfrm>
            <a:off x="6848362" y="4203578"/>
            <a:ext cx="0" cy="3390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16DB85-C95D-4C2E-B87B-03662861C890}"/>
              </a:ext>
            </a:extLst>
          </p:cNvPr>
          <p:cNvCxnSpPr>
            <a:cxnSpLocks/>
          </p:cNvCxnSpPr>
          <p:nvPr/>
        </p:nvCxnSpPr>
        <p:spPr bwMode="auto">
          <a:xfrm>
            <a:off x="9752840" y="4203578"/>
            <a:ext cx="0" cy="3390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E74D16-B86D-42FC-8FB9-074DDE3784F4}"/>
              </a:ext>
            </a:extLst>
          </p:cNvPr>
          <p:cNvCxnSpPr>
            <a:cxnSpLocks/>
          </p:cNvCxnSpPr>
          <p:nvPr/>
        </p:nvCxnSpPr>
        <p:spPr bwMode="auto">
          <a:xfrm>
            <a:off x="4278760" y="4193932"/>
            <a:ext cx="0" cy="3390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F3478C-0C78-4E1A-8346-CDE78446B84B}"/>
              </a:ext>
            </a:extLst>
          </p:cNvPr>
          <p:cNvCxnSpPr>
            <a:cxnSpLocks/>
          </p:cNvCxnSpPr>
          <p:nvPr/>
        </p:nvCxnSpPr>
        <p:spPr bwMode="auto">
          <a:xfrm>
            <a:off x="6846577" y="5254896"/>
            <a:ext cx="0" cy="4497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C79090B-BD64-4197-8514-A4D8C7F4A118}"/>
              </a:ext>
            </a:extLst>
          </p:cNvPr>
          <p:cNvSpPr/>
          <p:nvPr/>
        </p:nvSpPr>
        <p:spPr bwMode="auto">
          <a:xfrm>
            <a:off x="10925620" y="3060192"/>
            <a:ext cx="434087" cy="3053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SzPct val="130000"/>
            </a:pPr>
            <a:r>
              <a:rPr lang="en-US" sz="2400" dirty="0">
                <a:latin typeface="Arial" charset="0"/>
              </a:rPr>
              <a:t>Ansible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268973-78E0-45C4-8BD7-9C4557A41871}"/>
              </a:ext>
            </a:extLst>
          </p:cNvPr>
          <p:cNvCxnSpPr>
            <a:cxnSpLocks/>
          </p:cNvCxnSpPr>
          <p:nvPr/>
        </p:nvCxnSpPr>
        <p:spPr bwMode="auto">
          <a:xfrm>
            <a:off x="1910771" y="3139587"/>
            <a:ext cx="78402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2AE416-CC1B-4383-82A5-980DD4928AEE}"/>
              </a:ext>
            </a:extLst>
          </p:cNvPr>
          <p:cNvCxnSpPr>
            <a:cxnSpLocks/>
          </p:cNvCxnSpPr>
          <p:nvPr/>
        </p:nvCxnSpPr>
        <p:spPr bwMode="auto">
          <a:xfrm>
            <a:off x="5449880" y="2742571"/>
            <a:ext cx="0" cy="3883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91930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13004</TotalTime>
  <Words>548</Words>
  <Application>Microsoft Office PowerPoint</Application>
  <PresentationFormat>Widescreen</PresentationFormat>
  <Paragraphs>151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Infrastructure as code Ansible –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IaC flows</vt:lpstr>
      <vt:lpstr>PowerPoint Presentation</vt:lpstr>
      <vt:lpstr>PowerPoint Presentation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Srinivas Kantipudi</dc:creator>
  <cp:lastModifiedBy>Srinivas Kantipudi</cp:lastModifiedBy>
  <cp:revision>56</cp:revision>
  <dcterms:created xsi:type="dcterms:W3CDTF">2020-05-31T13:15:24Z</dcterms:created>
  <dcterms:modified xsi:type="dcterms:W3CDTF">2020-09-05T03:54:47Z</dcterms:modified>
</cp:coreProperties>
</file>