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12192000" cy="6858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jtQVfZ0vXKBc6JpN8iPJRz+jB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46DAB8-0723-4443-9439-644D4875C1F2}">
  <a:tblStyle styleId="{A146DAB8-0723-4443-9439-644D4875C1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53b9fbbaa_0_3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53b9fbbaa_0_3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853b9fbbaa_0_3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53b9fbbaa_0_4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53b9fbbaa_0_4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853b9fbbaa_0_4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 sz="35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50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393692" y="3044050"/>
            <a:ext cx="86106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STUDENT NAME: V.Sri Sabari Anand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REGISTER NO AND NMID: 2428A0006 &amp; asbru312428a0006</a:t>
            </a:r>
            <a:endParaRPr sz="22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DEPARTMENT: </a:t>
            </a:r>
            <a:r>
              <a:rPr lang="en-US" sz="22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B.Sc</a:t>
            </a:r>
            <a:r>
              <a:rPr lang="en-US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DCFS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COLLEGE: Cheran Arts Science College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</a:t>
            </a:r>
            <a:endParaRPr sz="21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>
            <p:ph type="title"/>
          </p:nvPr>
        </p:nvSpPr>
        <p:spPr>
          <a:xfrm>
            <a:off x="752475" y="689363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4" name="Google Shape;194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0" title="Screenshot (4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391" y="1568100"/>
            <a:ext cx="7224808" cy="406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53b9fbbaa_0_36"/>
          <p:cNvSpPr txBox="1"/>
          <p:nvPr/>
        </p:nvSpPr>
        <p:spPr>
          <a:xfrm>
            <a:off x="752475" y="6486037"/>
            <a:ext cx="177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g3853b9fbbaa_0_3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853b9fbbaa_0_3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853b9fbbaa_0_3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3853b9fbbaa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853b9fbbaa_0_36"/>
          <p:cNvSpPr txBox="1"/>
          <p:nvPr>
            <p:ph type="title"/>
          </p:nvPr>
        </p:nvSpPr>
        <p:spPr>
          <a:xfrm>
            <a:off x="752475" y="689363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08" name="Google Shape;208;g3853b9fbbaa_0_36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g3853b9fbbaa_0_36"/>
          <p:cNvSpPr txBox="1"/>
          <p:nvPr/>
        </p:nvSpPr>
        <p:spPr>
          <a:xfrm>
            <a:off x="2743200" y="2354703"/>
            <a:ext cx="853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g3853b9fbbaa_0_36" title="Screenshot (4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575" y="1458812"/>
            <a:ext cx="7271939" cy="40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53b9fbbaa_0_41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sp>
        <p:nvSpPr>
          <p:cNvPr id="217" name="Google Shape;217;g3853b9fbbaa_0_41"/>
          <p:cNvSpPr txBox="1"/>
          <p:nvPr/>
        </p:nvSpPr>
        <p:spPr>
          <a:xfrm>
            <a:off x="752475" y="6486037"/>
            <a:ext cx="1773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g3853b9fbbaa_0_4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853b9fbbaa_0_4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853b9fbbaa_0_4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3853b9fbbaa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853b9fbbaa_0_41"/>
          <p:cNvSpPr txBox="1"/>
          <p:nvPr>
            <p:ph type="title"/>
          </p:nvPr>
        </p:nvSpPr>
        <p:spPr>
          <a:xfrm>
            <a:off x="752475" y="689363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23" name="Google Shape;223;g3853b9fbbaa_0_41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3853b9fbbaa_0_41"/>
          <p:cNvSpPr txBox="1"/>
          <p:nvPr/>
        </p:nvSpPr>
        <p:spPr>
          <a:xfrm>
            <a:off x="2743200" y="2354703"/>
            <a:ext cx="853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g3853b9fbbaa_0_41" title="Screenshot (47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050" y="1470274"/>
            <a:ext cx="7256475" cy="407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6696075" y="165972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755328" y="1659713"/>
            <a:ext cx="8853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Roboto Medium"/>
                <a:ea typeface="Roboto Medium"/>
                <a:cs typeface="Roboto Medium"/>
                <a:sym typeface="Roboto Medium"/>
              </a:rPr>
              <a:t>The Daily Water Intake Tracker is a simple yet powerful tool designed to promote healthier habits through consistent hydration. By combining intuitive design, responsive layout, and real-time feedback, the app empowers users to take control of their daily water goals with ease.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Roboto Medium"/>
                <a:ea typeface="Roboto Medium"/>
                <a:cs typeface="Roboto Medium"/>
                <a:sym typeface="Roboto Medium"/>
              </a:rPr>
              <a:t>Whether you're a fitness enthusiast, a busy professional, or someone just trying to drink more water, this tracker offers a seamless experience that fits into any lifestyle. It’s not just about logging ounces—it’s about building a habit that supports long-term wellness.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/>
              <a:t>PROJECT TITLE</a:t>
            </a:r>
            <a:endParaRPr sz="40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 flipH="1" rot="1703">
            <a:off x="3370950" y="3458628"/>
            <a:ext cx="5450101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💧</a:t>
            </a:r>
            <a:r>
              <a:rPr lang="en-US" sz="3100">
                <a:latin typeface="Roboto Medium"/>
                <a:ea typeface="Roboto Medium"/>
                <a:cs typeface="Roboto Medium"/>
                <a:sym typeface="Roboto Medium"/>
              </a:rPr>
              <a:t>Daily Water Intake Tracker</a:t>
            </a:r>
            <a:endParaRPr sz="31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AGENDA</a:t>
            </a:r>
            <a:endParaRPr sz="4400"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70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/>
              <a:t>PROBLEM	STATEMENT</a:t>
            </a:r>
            <a:endParaRPr sz="41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232300" y="1936450"/>
            <a:ext cx="8536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🎯</a:t>
            </a:r>
            <a:r>
              <a:rPr lang="en-US" sz="190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Problem Statement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Many</a:t>
            </a: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 people forget to drink enough water throughout the day, especially during work or study. This app solves that by: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Providing a clear hydration goal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Tracking intake in real time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Offering automatic and manual reset options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Delivering motivational feedback</a:t>
            </a:r>
            <a:endParaRPr sz="1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5482825" y="3321850"/>
            <a:ext cx="67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739775" y="829627"/>
            <a:ext cx="5263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/>
              <a:t>PROJECT OVERVIEW</a:t>
            </a:r>
            <a:endParaRPr sz="4150"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2912525" y="2826550"/>
            <a:ext cx="5263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 Medium"/>
                <a:ea typeface="Roboto Medium"/>
                <a:cs typeface="Roboto Medium"/>
                <a:sym typeface="Roboto Medium"/>
              </a:rPr>
              <a:t>The Daily Water Intake Tracker is a lightweight wellness tool built with HTML, CSS, and JavaScript. It allows users to log their water consumption, track progress toward a daily goal, and reset their stats each day. Designed with a clean, mobile-friendly interface, it encourages healthy habits through simple interaction and visual feedback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99452" y="891793"/>
            <a:ext cx="50145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WHO ARE THE END USERS?</a:t>
            </a:r>
            <a:endParaRPr sz="310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3089650" y="2876550"/>
            <a:ext cx="4875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edium"/>
                <a:ea typeface="Roboto Medium"/>
                <a:cs typeface="Roboto Medium"/>
                <a:sym typeface="Roboto Medium"/>
              </a:rPr>
              <a:t>1. Health-Conscious Individuals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edium"/>
                <a:ea typeface="Roboto Medium"/>
                <a:cs typeface="Roboto Medium"/>
                <a:sym typeface="Roboto Medium"/>
              </a:rPr>
              <a:t>2. Office Workers &amp; Students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edium"/>
                <a:ea typeface="Roboto Medium"/>
                <a:cs typeface="Roboto Medium"/>
                <a:sym typeface="Roboto Medium"/>
              </a:rPr>
              <a:t>3. Fitness Enthusiasts &amp; Athletes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edium"/>
                <a:ea typeface="Roboto Medium"/>
                <a:cs typeface="Roboto Medium"/>
                <a:sym typeface="Roboto Medium"/>
              </a:rPr>
              <a:t>4. Elderly Users or Caregivers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Roboto Medium"/>
                <a:ea typeface="Roboto Medium"/>
                <a:cs typeface="Roboto Medium"/>
                <a:sym typeface="Roboto Medium"/>
              </a:rPr>
              <a:t>5. Remote Workers &amp; Freelancers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7" name="Google Shape;167;p7"/>
          <p:cNvGraphicFramePr/>
          <p:nvPr/>
        </p:nvGraphicFramePr>
        <p:xfrm>
          <a:off x="2819388" y="24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{A146DAB8-0723-4443-9439-644D4875C1F2}</a:tableStyleId>
              </a:tblPr>
              <a:tblGrid>
                <a:gridCol w="2424600"/>
                <a:gridCol w="4404350"/>
              </a:tblGrid>
              <a:tr h="5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Technology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Purpose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5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HTML5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Structure and layout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5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CSS3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Styling and responsive design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  <a:tr h="53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JavaScript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Logic and interactivity</a:t>
                      </a:r>
                      <a:endParaRPr sz="2100"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3397200" y="1773850"/>
            <a:ext cx="87948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🧠</a:t>
            </a:r>
            <a:r>
              <a:rPr lang="en-US" sz="2100">
                <a:latin typeface="Roboto Medium"/>
                <a:ea typeface="Roboto Medium"/>
                <a:cs typeface="Roboto Medium"/>
                <a:sym typeface="Roboto Medium"/>
              </a:rPr>
              <a:t>Portfolio Design Goals</a:t>
            </a:r>
            <a:r>
              <a:rPr lang="en-US" sz="2200"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 sz="22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✅ Clean and modern aesthetic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📱 Mobile-responsive layout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🎯 Clear project purpose and features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📸 Visuals to engage viewers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🔗 Easy navigation to code/demo 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671425" y="2259150"/>
            <a:ext cx="10681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Features are what the product offers—like login, dashboard, or notifications.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Functionality is how those features work—like validation, syncing, or automation.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Features are user-facing; functionality is behind-the-scenes logic.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edium"/>
              <a:buChar char="●"/>
            </a:pPr>
            <a:r>
              <a:rPr lang="en-US" sz="2000">
                <a:latin typeface="Roboto Medium"/>
                <a:ea typeface="Roboto Medium"/>
                <a:cs typeface="Roboto Medium"/>
                <a:sym typeface="Roboto Medium"/>
              </a:rPr>
              <a:t>Together, they define the user experience and system performance.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