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9" r:id="rId2"/>
    <p:sldId id="327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53315D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4" autoAdjust="0"/>
  </p:normalViewPr>
  <p:slideViewPr>
    <p:cSldViewPr snapToObjects="1">
      <p:cViewPr>
        <p:scale>
          <a:sx n="65" d="100"/>
          <a:sy n="65" d="100"/>
        </p:scale>
        <p:origin x="-68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2C4FD-EB01-3543-A0F1-049AEFC184B7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2EE4-A5A9-9B43-8CE8-203B832C2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39616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14860"/>
            <a:ext cx="9144000" cy="1148387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racsys_bann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41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U_units-banner_red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2824" y="0"/>
            <a:ext cx="7349751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29" y="895800"/>
            <a:ext cx="8897471" cy="583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0545" y="6478030"/>
            <a:ext cx="473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3400" b="0" i="0" kern="1200">
          <a:solidFill>
            <a:srgbClr val="FFF000"/>
          </a:solidFill>
          <a:latin typeface="Palatino"/>
          <a:ea typeface="+mj-ea"/>
          <a:cs typeface="Palatino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9144000" cy="1044773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80000"/>
                </a:solidFill>
              </a:rPr>
              <a:t>CS440/520</a:t>
            </a:r>
            <a:r>
              <a:rPr lang="en-US" b="1" dirty="0">
                <a:solidFill>
                  <a:srgbClr val="C80000"/>
                </a:solidFill>
              </a:rPr>
              <a:t/>
            </a:r>
            <a:br>
              <a:rPr lang="en-US" b="1" dirty="0">
                <a:solidFill>
                  <a:srgbClr val="C80000"/>
                </a:solidFill>
              </a:rPr>
            </a:br>
            <a:r>
              <a:rPr lang="en-US" b="1" dirty="0">
                <a:solidFill>
                  <a:srgbClr val="C80000"/>
                </a:solidFill>
              </a:rPr>
              <a:t>Artificial Intelligence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586" y="3473648"/>
            <a:ext cx="7759898" cy="1294805"/>
          </a:xfrm>
          <a:ln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Lecture </a:t>
            </a:r>
            <a:r>
              <a:rPr lang="en-US" u="sng" dirty="0"/>
              <a:t>5</a:t>
            </a:r>
            <a:r>
              <a:rPr lang="en-US" u="sng" dirty="0" smtClean="0"/>
              <a:t>: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Review of Adversarial Search – Local Search</a:t>
            </a:r>
            <a:endParaRPr lang="en-US" dirty="0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697632" y="5348883"/>
            <a:ext cx="7715250" cy="5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800" dirty="0" smtClean="0">
                <a:ea typeface="ＭＳ Ｐゴシック" charset="0"/>
                <a:cs typeface="Gill Sans" charset="0"/>
              </a:rPr>
              <a:t>16 September 2014</a:t>
            </a:r>
            <a:endParaRPr lang="en-US" sz="2800" dirty="0">
              <a:ea typeface="ＭＳ Ｐゴシック" charset="0"/>
              <a:cs typeface="Gill Sans" charset="0"/>
            </a:endParaRPr>
          </a:p>
          <a:p>
            <a:pPr algn="ctr"/>
            <a:r>
              <a:rPr lang="en-US" dirty="0">
                <a:ea typeface="ＭＳ Ｐゴシック" charset="0"/>
                <a:cs typeface="Gill Sans" charset="0"/>
              </a:rPr>
              <a:t>Instructor: Kostas Bekris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939639" y="40184"/>
            <a:ext cx="7051961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400" b="1" dirty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Computer </a:t>
            </a:r>
            <a:r>
              <a:rPr lang="en-US" sz="2400" b="1" dirty="0" smtClean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Science Department</a:t>
            </a:r>
            <a:endParaRPr lang="en-US" sz="2400" b="1" dirty="0">
              <a:solidFill>
                <a:srgbClr val="FFFFFF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30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8-queens 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7280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4" name="Picture 3" descr="1604390085c7f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" y="755904"/>
            <a:ext cx="3897447" cy="5949696"/>
          </a:xfrm>
          <a:prstGeom prst="rect">
            <a:avLst/>
          </a:prstGeom>
        </p:spPr>
      </p:pic>
      <p:pic>
        <p:nvPicPr>
          <p:cNvPr id="5" name="Picture 4" descr="SimulatedAnneal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14400"/>
            <a:ext cx="429603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Beam Search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3" y="685801"/>
            <a:ext cx="895950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14701"/>
            <a:ext cx="856622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7621"/>
            <a:ext cx="9067800" cy="283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69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pic>
        <p:nvPicPr>
          <p:cNvPr id="4" name="Picture 3" descr="geneti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89194"/>
            <a:ext cx="8991600" cy="2768406"/>
          </a:xfrm>
          <a:prstGeom prst="rect">
            <a:avLst/>
          </a:prstGeom>
        </p:spPr>
      </p:pic>
      <p:pic>
        <p:nvPicPr>
          <p:cNvPr id="5" name="Picture 4" descr="8queens-crossov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" y="4073769"/>
            <a:ext cx="8844488" cy="25556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200" y="3886200"/>
            <a:ext cx="899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2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Tic-Tac-Toe</a:t>
            </a:r>
            <a:endParaRPr lang="en-US" dirty="0"/>
          </a:p>
        </p:txBody>
      </p:sp>
      <p:pic>
        <p:nvPicPr>
          <p:cNvPr id="4" name="Content Placeholder 3" descr="tictacto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762000"/>
            <a:ext cx="8140220" cy="5791200"/>
          </a:xfrm>
        </p:spPr>
      </p:pic>
    </p:spTree>
    <p:extLst>
      <p:ext uri="{BB962C8B-B14F-4D97-AF65-F5344CB8AC3E}">
        <p14:creationId xmlns:p14="http://schemas.microsoft.com/office/powerpoint/2010/main" val="252303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 descr="minima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00200"/>
            <a:ext cx="8573895" cy="3619500"/>
          </a:xfrm>
        </p:spPr>
      </p:pic>
    </p:spTree>
    <p:extLst>
      <p:ext uri="{BB962C8B-B14F-4D97-AF65-F5344CB8AC3E}">
        <p14:creationId xmlns:p14="http://schemas.microsoft.com/office/powerpoint/2010/main" val="87369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α-β </a:t>
            </a:r>
            <a:r>
              <a:rPr lang="en-US" dirty="0" smtClean="0"/>
              <a:t>(alpha-beta) pruning</a:t>
            </a:r>
            <a:endParaRPr lang="en-US" dirty="0"/>
          </a:p>
        </p:txBody>
      </p:sp>
      <p:pic>
        <p:nvPicPr>
          <p:cNvPr id="4" name="Picture 3" descr="alpha-beta-prog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848600" cy="579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0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</a:t>
            </a:r>
            <a:endParaRPr lang="en-US" dirty="0"/>
          </a:p>
        </p:txBody>
      </p:sp>
      <p:pic>
        <p:nvPicPr>
          <p:cNvPr id="4" name="Picture 3" descr="chess-evaluatio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2" y="687264"/>
            <a:ext cx="7010400" cy="3046536"/>
          </a:xfrm>
          <a:prstGeom prst="rect">
            <a:avLst/>
          </a:prstGeom>
        </p:spPr>
      </p:pic>
      <p:pic>
        <p:nvPicPr>
          <p:cNvPr id="5" name="Picture 4" descr="horiz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745523"/>
            <a:ext cx="2895600" cy="292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Backgammon</a:t>
            </a:r>
            <a:endParaRPr lang="en-US" dirty="0"/>
          </a:p>
        </p:txBody>
      </p:sp>
      <p:pic>
        <p:nvPicPr>
          <p:cNvPr id="4" name="Picture 3" descr="backgammon-posi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5943600" cy="576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7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Chance in Games</a:t>
            </a:r>
            <a:endParaRPr lang="en-US" dirty="0"/>
          </a:p>
        </p:txBody>
      </p:sp>
      <p:pic>
        <p:nvPicPr>
          <p:cNvPr id="4" name="Picture 3" descr="backgammon-tr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315200" cy="581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1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Issues</a:t>
            </a:r>
            <a:endParaRPr lang="en-US" dirty="0"/>
          </a:p>
        </p:txBody>
      </p:sp>
      <p:pic>
        <p:nvPicPr>
          <p:cNvPr id="4" name="Picture 3" descr="chance-evalu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55507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38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pic>
        <p:nvPicPr>
          <p:cNvPr id="5" name="Picture 4" descr="fig04.1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786554" cy="515888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08811"/>
            <a:ext cx="3048000" cy="324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183598"/>
      </p:ext>
    </p:extLst>
  </p:cSld>
  <p:clrMapOvr>
    <a:masterClrMapping/>
  </p:clrMapOvr>
</p:sld>
</file>

<file path=ppt/theme/theme1.xml><?xml version="1.0" encoding="utf-8"?>
<a:theme xmlns:a="http://schemas.openxmlformats.org/drawingml/2006/main" name="Pracsys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PracsysTheme</Template>
  <TotalTime>5239</TotalTime>
  <Words>59</Words>
  <Application>Microsoft Macintosh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PracsysTheme</vt:lpstr>
      <vt:lpstr>CS440/520 Artificial Intelligence</vt:lpstr>
      <vt:lpstr>Tic-Tac-Toe</vt:lpstr>
      <vt:lpstr>Minimax Algorithm</vt:lpstr>
      <vt:lpstr>α-β (alpha-beta) pruning</vt:lpstr>
      <vt:lpstr>Chess</vt:lpstr>
      <vt:lpstr>Backgammon</vt:lpstr>
      <vt:lpstr>Chance in Games</vt:lpstr>
      <vt:lpstr>Scaling Issues</vt:lpstr>
      <vt:lpstr>Hill Climbing</vt:lpstr>
      <vt:lpstr>8-queens Example</vt:lpstr>
      <vt:lpstr>Simulated Annealing</vt:lpstr>
      <vt:lpstr>Local Beam Search</vt:lpstr>
      <vt:lpstr>Genetic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Engine Tutorial: PRACSYS Cluster</dc:title>
  <dc:creator>Zakary Littlefield</dc:creator>
  <cp:lastModifiedBy>Kostas Bekris</cp:lastModifiedBy>
  <cp:revision>446</cp:revision>
  <dcterms:created xsi:type="dcterms:W3CDTF">2013-06-17T23:50:20Z</dcterms:created>
  <dcterms:modified xsi:type="dcterms:W3CDTF">2014-09-28T23:06:04Z</dcterms:modified>
</cp:coreProperties>
</file>