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9" r:id="rId2"/>
    <p:sldId id="353" r:id="rId3"/>
    <p:sldId id="351" r:id="rId4"/>
    <p:sldId id="352" r:id="rId5"/>
    <p:sldId id="350" r:id="rId6"/>
    <p:sldId id="356" r:id="rId7"/>
    <p:sldId id="357" r:id="rId8"/>
    <p:sldId id="35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53315D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4" autoAdjust="0"/>
  </p:normalViewPr>
  <p:slideViewPr>
    <p:cSldViewPr snapToObjects="1">
      <p:cViewPr>
        <p:scale>
          <a:sx n="80" d="100"/>
          <a:sy n="80" d="100"/>
        </p:scale>
        <p:origin x="-888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2C4FD-EB01-3543-A0F1-049AEFC184B7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2EE4-A5A9-9B43-8CE8-203B832C2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9616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4860"/>
            <a:ext cx="9144000" cy="1148387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racsys_bann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41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U_units-banner_red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2824" y="0"/>
            <a:ext cx="7349751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9" y="895800"/>
            <a:ext cx="8897471" cy="583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0545" y="6478030"/>
            <a:ext cx="473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3400" b="0" i="0" kern="1200">
          <a:solidFill>
            <a:srgbClr val="FFF000"/>
          </a:solidFill>
          <a:latin typeface="Palatino"/>
          <a:ea typeface="+mj-ea"/>
          <a:cs typeface="Palatino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9144000" cy="1044773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80000"/>
                </a:solidFill>
              </a:rPr>
              <a:t>CS440/520</a:t>
            </a:r>
            <a:r>
              <a:rPr lang="en-US" b="1" dirty="0">
                <a:solidFill>
                  <a:srgbClr val="C80000"/>
                </a:solidFill>
              </a:rPr>
              <a:t/>
            </a:r>
            <a:br>
              <a:rPr lang="en-US" b="1" dirty="0">
                <a:solidFill>
                  <a:srgbClr val="C80000"/>
                </a:solidFill>
              </a:rPr>
            </a:br>
            <a:r>
              <a:rPr lang="en-US" b="1" dirty="0">
                <a:solidFill>
                  <a:srgbClr val="C80000"/>
                </a:solidFill>
              </a:rPr>
              <a:t>Artificial Intelligence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586" y="3124200"/>
            <a:ext cx="7759898" cy="1600200"/>
          </a:xfrm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Lecture </a:t>
            </a:r>
            <a:r>
              <a:rPr lang="en-US" u="sng" dirty="0"/>
              <a:t>8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Logic</a:t>
            </a:r>
            <a:r>
              <a:rPr lang="en-US" dirty="0" smtClean="0"/>
              <a:t>-based </a:t>
            </a:r>
            <a:r>
              <a:rPr lang="en-US" dirty="0" smtClean="0"/>
              <a:t>Inference and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697632" y="5348883"/>
            <a:ext cx="7715250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dirty="0" smtClean="0">
                <a:ea typeface="ＭＳ Ｐゴシック" charset="0"/>
                <a:cs typeface="Gill Sans" charset="0"/>
              </a:rPr>
              <a:t>25 </a:t>
            </a:r>
            <a:r>
              <a:rPr lang="en-US" sz="2800" dirty="0" smtClean="0">
                <a:ea typeface="ＭＳ Ｐゴシック" charset="0"/>
                <a:cs typeface="Gill Sans" charset="0"/>
              </a:rPr>
              <a:t>September 2014</a:t>
            </a:r>
            <a:endParaRPr lang="en-US" sz="2800" dirty="0">
              <a:ea typeface="ＭＳ Ｐゴシック" charset="0"/>
              <a:cs typeface="Gill Sans" charset="0"/>
            </a:endParaRPr>
          </a:p>
          <a:p>
            <a:pPr algn="ctr"/>
            <a:r>
              <a:rPr lang="en-US" dirty="0">
                <a:ea typeface="ＭＳ Ｐゴシック" charset="0"/>
                <a:cs typeface="Gill Sans" charset="0"/>
              </a:rPr>
              <a:t>Instructor: Kostas Bekris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939639" y="40184"/>
            <a:ext cx="7051961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400" b="1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Computer </a:t>
            </a:r>
            <a:r>
              <a:rPr lang="en-US" sz="2400" b="1" dirty="0" smtClean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Science Department</a:t>
            </a:r>
            <a:endParaRPr lang="en-US" sz="2400" b="1" dirty="0">
              <a:solidFill>
                <a:srgbClr val="FFFFFF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30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Binary CSP example: Wumpus World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7" y="1312664"/>
            <a:ext cx="727211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9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Truth Tables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927572" y="1625203"/>
          <a:ext cx="7296670" cy="3598664"/>
        </p:xfrm>
        <a:graphic>
          <a:graphicData uri="http://schemas.openxmlformats.org/drawingml/2006/table">
            <a:tbl>
              <a:tblPr/>
              <a:tblGrid>
                <a:gridCol w="1041424"/>
                <a:gridCol w="1042541"/>
                <a:gridCol w="1042541"/>
                <a:gridCol w="1042541"/>
                <a:gridCol w="1042541"/>
                <a:gridCol w="1042541"/>
                <a:gridCol w="1042541"/>
              </a:tblGrid>
              <a:tr h="718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¬P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Apple Symbols" charset="0"/>
                          <a:sym typeface="Gill Sans" charset="0"/>
                        </a:rPr>
                        <a:t>P∧Q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Apple Symbols" charset="0"/>
                          <a:sym typeface="Gill Sans" charset="0"/>
                        </a:rPr>
                        <a:t>P∨Q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P⇒Q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P⇔Q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3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Truth Table for Wumpus World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510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6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Wumpus World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7" y="1312664"/>
            <a:ext cx="727211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0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Using Logic to Develop New Rules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6" y="857250"/>
            <a:ext cx="8806904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1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Searching with Logical Inference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2" y="1259086"/>
            <a:ext cx="7689578" cy="493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8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Backtracking on Variables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29" y="685800"/>
            <a:ext cx="997919" cy="50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68" y="1016559"/>
            <a:ext cx="5857013" cy="132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18648"/>
            <a:ext cx="4273787" cy="138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36" y="2619359"/>
            <a:ext cx="4322561" cy="115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81" y="2504971"/>
            <a:ext cx="3117676" cy="63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1" y="3231260"/>
            <a:ext cx="6198441" cy="123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5" y="3931366"/>
            <a:ext cx="6198441" cy="138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6" y="4872648"/>
            <a:ext cx="3336507" cy="95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6" y="5725729"/>
            <a:ext cx="2386044" cy="95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82" y="5725729"/>
            <a:ext cx="5479991" cy="97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37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csys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PracsysTheme</Template>
  <TotalTime>5423</TotalTime>
  <Words>94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PracsysTheme</vt:lpstr>
      <vt:lpstr>CS440/520 Artificial Intelligence</vt:lpstr>
      <vt:lpstr>Binary CSP example: Wumpus World</vt:lpstr>
      <vt:lpstr>Truth Tables</vt:lpstr>
      <vt:lpstr>Truth Table for Wumpus World</vt:lpstr>
      <vt:lpstr>Wumpus World</vt:lpstr>
      <vt:lpstr>Using Logic to Develop New Rules</vt:lpstr>
      <vt:lpstr>Searching with Logical Inference</vt:lpstr>
      <vt:lpstr>Backtracking on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Engine Tutorial: PRACSYS Cluster</dc:title>
  <dc:creator>Zakary Littlefield</dc:creator>
  <cp:lastModifiedBy>Kostas Bekris</cp:lastModifiedBy>
  <cp:revision>457</cp:revision>
  <dcterms:created xsi:type="dcterms:W3CDTF">2013-06-17T23:50:20Z</dcterms:created>
  <dcterms:modified xsi:type="dcterms:W3CDTF">2014-09-25T17:14:57Z</dcterms:modified>
</cp:coreProperties>
</file>