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838200"/>
            <a:ext cx="6477000" cy="1828800"/>
          </a:xfrm>
        </p:spPr>
        <p:txBody>
          <a:bodyPr>
            <a:normAutofit/>
          </a:bodyPr>
          <a:lstStyle/>
          <a:p>
            <a:pPr algn="r"/>
            <a:r>
              <a:rPr lang="en-IN" dirty="0" smtClean="0"/>
              <a:t>Principles of big data management – project 3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2743200"/>
            <a:ext cx="6705600" cy="2209800"/>
          </a:xfrm>
        </p:spPr>
        <p:txBody>
          <a:bodyPr>
            <a:normAutofit/>
          </a:bodyPr>
          <a:lstStyle/>
          <a:p>
            <a:pPr algn="r"/>
            <a:r>
              <a:rPr lang="en-IN" dirty="0" smtClean="0"/>
              <a:t>Presented By:</a:t>
            </a:r>
          </a:p>
          <a:p>
            <a:pPr algn="r"/>
            <a:r>
              <a:rPr lang="en-IN" dirty="0" smtClean="0"/>
              <a:t>Team 13</a:t>
            </a:r>
          </a:p>
          <a:p>
            <a:pPr algn="r"/>
            <a:r>
              <a:rPr lang="en-IN" dirty="0" smtClean="0"/>
              <a:t>Sri </a:t>
            </a:r>
            <a:r>
              <a:rPr lang="en-IN" dirty="0" err="1" smtClean="0"/>
              <a:t>Sai</a:t>
            </a:r>
            <a:r>
              <a:rPr lang="en-IN" dirty="0" smtClean="0"/>
              <a:t> </a:t>
            </a:r>
            <a:r>
              <a:rPr lang="en-IN" dirty="0" err="1" smtClean="0"/>
              <a:t>Anusha</a:t>
            </a:r>
            <a:r>
              <a:rPr lang="en-IN" dirty="0" smtClean="0"/>
              <a:t> </a:t>
            </a:r>
            <a:r>
              <a:rPr lang="en-IN" dirty="0" err="1" smtClean="0"/>
              <a:t>Gandu</a:t>
            </a:r>
            <a:r>
              <a:rPr lang="en-IN" dirty="0" smtClean="0"/>
              <a:t> (sgr43)</a:t>
            </a:r>
          </a:p>
          <a:p>
            <a:pPr algn="r"/>
            <a:r>
              <a:rPr lang="en-IN" dirty="0" err="1" smtClean="0"/>
              <a:t>Sushma</a:t>
            </a:r>
            <a:r>
              <a:rPr lang="en-IN" dirty="0" smtClean="0"/>
              <a:t> Mitta (smgp6)</a:t>
            </a:r>
          </a:p>
          <a:p>
            <a:pPr algn="r"/>
            <a:r>
              <a:rPr lang="en-IN" dirty="0" err="1" smtClean="0"/>
              <a:t>Sadanand</a:t>
            </a:r>
            <a:r>
              <a:rPr lang="en-IN" dirty="0" smtClean="0"/>
              <a:t> </a:t>
            </a:r>
            <a:r>
              <a:rPr lang="en-IN" dirty="0" err="1" smtClean="0"/>
              <a:t>Kallakuri</a:t>
            </a:r>
            <a:r>
              <a:rPr lang="en-IN" dirty="0" smtClean="0"/>
              <a:t> (sk789)</a:t>
            </a:r>
          </a:p>
          <a:p>
            <a:pPr algn="r"/>
            <a:r>
              <a:rPr lang="en-IN" dirty="0" err="1" smtClean="0"/>
              <a:t>Abhilash</a:t>
            </a:r>
            <a:r>
              <a:rPr lang="en-IN" dirty="0" smtClean="0"/>
              <a:t> Reddy </a:t>
            </a:r>
            <a:r>
              <a:rPr lang="en-IN" dirty="0" err="1" smtClean="0"/>
              <a:t>Gaddam</a:t>
            </a:r>
            <a:r>
              <a:rPr lang="en-IN" dirty="0" smtClean="0"/>
              <a:t> (aggg6)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017-05-01 (6).png"/>
          <p:cNvPicPr>
            <a:picLocks noChangeAspect="1"/>
          </p:cNvPicPr>
          <p:nvPr/>
        </p:nvPicPr>
        <p:blipFill>
          <a:blip r:embed="rId2" cstate="print"/>
          <a:srcRect l="14167" b="5556"/>
          <a:stretch>
            <a:fillRect/>
          </a:stretch>
        </p:blipFill>
        <p:spPr>
          <a:xfrm>
            <a:off x="381000" y="838200"/>
            <a:ext cx="8464176" cy="52387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5-01 (7).png"/>
          <p:cNvPicPr>
            <a:picLocks noChangeAspect="1"/>
          </p:cNvPicPr>
          <p:nvPr/>
        </p:nvPicPr>
        <p:blipFill>
          <a:blip r:embed="rId2" cstate="print"/>
          <a:srcRect r="33333" b="5556"/>
          <a:stretch>
            <a:fillRect/>
          </a:stretch>
        </p:blipFill>
        <p:spPr>
          <a:xfrm>
            <a:off x="990600" y="609600"/>
            <a:ext cx="7010400" cy="558641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Extra Requirement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438400"/>
            <a:ext cx="7772400" cy="2026440"/>
          </a:xfrm>
        </p:spPr>
        <p:txBody>
          <a:bodyPr/>
          <a:lstStyle/>
          <a:p>
            <a:r>
              <a:rPr lang="en-IN" dirty="0" smtClean="0"/>
              <a:t>Visualizes the queries above and shows dynamic representation of the queries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017-05-01 (8).png"/>
          <p:cNvPicPr>
            <a:picLocks noChangeAspect="1"/>
          </p:cNvPicPr>
          <p:nvPr/>
        </p:nvPicPr>
        <p:blipFill>
          <a:blip r:embed="rId2" cstate="print"/>
          <a:srcRect l="13333" t="12963" b="5556"/>
          <a:stretch>
            <a:fillRect/>
          </a:stretch>
        </p:blipFill>
        <p:spPr>
          <a:xfrm>
            <a:off x="685800" y="152400"/>
            <a:ext cx="7924800" cy="3124200"/>
          </a:xfrm>
          <a:prstGeom prst="rect">
            <a:avLst/>
          </a:prstGeom>
        </p:spPr>
      </p:pic>
      <p:pic>
        <p:nvPicPr>
          <p:cNvPr id="5" name="Picture 4" descr="2017-05-01 (9).png"/>
          <p:cNvPicPr>
            <a:picLocks noChangeAspect="1"/>
          </p:cNvPicPr>
          <p:nvPr/>
        </p:nvPicPr>
        <p:blipFill>
          <a:blip r:embed="rId3" cstate="print"/>
          <a:srcRect l="13333" t="14444" b="5556"/>
          <a:stretch>
            <a:fillRect/>
          </a:stretch>
        </p:blipFill>
        <p:spPr>
          <a:xfrm>
            <a:off x="685800" y="3352800"/>
            <a:ext cx="7924800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Query 1</a:t>
            </a:r>
            <a:endParaRPr lang="en-IN" dirty="0"/>
          </a:p>
        </p:txBody>
      </p:sp>
      <p:pic>
        <p:nvPicPr>
          <p:cNvPr id="3" name="Picture 2" descr="2017-05-01 (10).png"/>
          <p:cNvPicPr>
            <a:picLocks noChangeAspect="1"/>
          </p:cNvPicPr>
          <p:nvPr/>
        </p:nvPicPr>
        <p:blipFill>
          <a:blip r:embed="rId2" cstate="print"/>
          <a:srcRect l="12500" b="5556"/>
          <a:stretch>
            <a:fillRect/>
          </a:stretch>
        </p:blipFill>
        <p:spPr>
          <a:xfrm>
            <a:off x="838200" y="1524000"/>
            <a:ext cx="8001000" cy="48577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Pie Chart</a:t>
            </a:r>
            <a:endParaRPr lang="en-IN" dirty="0"/>
          </a:p>
        </p:txBody>
      </p:sp>
      <p:pic>
        <p:nvPicPr>
          <p:cNvPr id="3" name="Picture 2" descr="2017-05-01 (0).png"/>
          <p:cNvPicPr>
            <a:picLocks noChangeAspect="1"/>
          </p:cNvPicPr>
          <p:nvPr/>
        </p:nvPicPr>
        <p:blipFill>
          <a:blip r:embed="rId2" cstate="print"/>
          <a:srcRect b="5556"/>
          <a:stretch>
            <a:fillRect/>
          </a:stretch>
        </p:blipFill>
        <p:spPr>
          <a:xfrm>
            <a:off x="685800" y="1600200"/>
            <a:ext cx="8153400" cy="433149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Query 2</a:t>
            </a:r>
            <a:endParaRPr lang="en-IN" dirty="0"/>
          </a:p>
        </p:txBody>
      </p:sp>
      <p:pic>
        <p:nvPicPr>
          <p:cNvPr id="3" name="Picture 2" descr="2017-05-01 (11).png"/>
          <p:cNvPicPr>
            <a:picLocks noChangeAspect="1"/>
          </p:cNvPicPr>
          <p:nvPr/>
        </p:nvPicPr>
        <p:blipFill>
          <a:blip r:embed="rId2" cstate="print"/>
          <a:srcRect l="12500" b="5556"/>
          <a:stretch>
            <a:fillRect/>
          </a:stretch>
        </p:blipFill>
        <p:spPr>
          <a:xfrm>
            <a:off x="762000" y="1447800"/>
            <a:ext cx="8001000" cy="48577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Bar Graph</a:t>
            </a:r>
            <a:endParaRPr lang="en-IN" dirty="0"/>
          </a:p>
        </p:txBody>
      </p:sp>
      <p:pic>
        <p:nvPicPr>
          <p:cNvPr id="3" name="Picture 2" descr="2017-05-01 (1).png"/>
          <p:cNvPicPr>
            <a:picLocks noChangeAspect="1"/>
          </p:cNvPicPr>
          <p:nvPr/>
        </p:nvPicPr>
        <p:blipFill>
          <a:blip r:embed="rId2" cstate="print"/>
          <a:srcRect b="5556"/>
          <a:stretch>
            <a:fillRect/>
          </a:stretch>
        </p:blipFill>
        <p:spPr>
          <a:xfrm>
            <a:off x="609600" y="1676400"/>
            <a:ext cx="8229600" cy="43719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Query 3</a:t>
            </a:r>
            <a:endParaRPr lang="en-IN" dirty="0"/>
          </a:p>
        </p:txBody>
      </p:sp>
      <p:pic>
        <p:nvPicPr>
          <p:cNvPr id="3" name="Picture 2" descr="2017-05-01 (15).png"/>
          <p:cNvPicPr>
            <a:picLocks noChangeAspect="1"/>
          </p:cNvPicPr>
          <p:nvPr/>
        </p:nvPicPr>
        <p:blipFill>
          <a:blip r:embed="rId2" cstate="print"/>
          <a:srcRect l="11667" b="5556"/>
          <a:stretch>
            <a:fillRect/>
          </a:stretch>
        </p:blipFill>
        <p:spPr>
          <a:xfrm>
            <a:off x="762000" y="1524000"/>
            <a:ext cx="8077200" cy="48577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Line Chart</a:t>
            </a:r>
            <a:endParaRPr lang="en-IN"/>
          </a:p>
        </p:txBody>
      </p:sp>
      <p:pic>
        <p:nvPicPr>
          <p:cNvPr id="3" name="Picture 2" descr="2017-05-01 (18).png"/>
          <p:cNvPicPr>
            <a:picLocks noChangeAspect="1"/>
          </p:cNvPicPr>
          <p:nvPr/>
        </p:nvPicPr>
        <p:blipFill>
          <a:blip r:embed="rId2" cstate="print"/>
          <a:srcRect b="5556"/>
          <a:stretch>
            <a:fillRect/>
          </a:stretch>
        </p:blipFill>
        <p:spPr>
          <a:xfrm>
            <a:off x="838200" y="1600200"/>
            <a:ext cx="8001000" cy="42505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Query 1 (Using RDD)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62200"/>
            <a:ext cx="8153400" cy="2743200"/>
          </a:xfrm>
        </p:spPr>
        <p:txBody>
          <a:bodyPr/>
          <a:lstStyle/>
          <a:p>
            <a:r>
              <a:rPr lang="en-IN" dirty="0" smtClean="0"/>
              <a:t>Users who tweeted more from US state</a:t>
            </a:r>
          </a:p>
          <a:p>
            <a:r>
              <a:rPr lang="en-IN" dirty="0" smtClean="0"/>
              <a:t>Output obtained is the table of name and location of the user and the number of tweets from the particular user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886200" y="3276600"/>
            <a:ext cx="4876800" cy="1219200"/>
          </a:xfrm>
        </p:spPr>
        <p:txBody>
          <a:bodyPr/>
          <a:lstStyle/>
          <a:p>
            <a:pPr algn="r"/>
            <a:r>
              <a:rPr lang="en-IN" dirty="0" smtClean="0"/>
              <a:t>THANK YOU!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2017-04-18 (1).png"/>
          <p:cNvPicPr>
            <a:picLocks noChangeAspect="1"/>
          </p:cNvPicPr>
          <p:nvPr/>
        </p:nvPicPr>
        <p:blipFill>
          <a:blip r:embed="rId2" cstate="print"/>
          <a:srcRect l="16667" b="4074"/>
          <a:stretch>
            <a:fillRect/>
          </a:stretch>
        </p:blipFill>
        <p:spPr>
          <a:xfrm>
            <a:off x="685800" y="914400"/>
            <a:ext cx="8002471" cy="518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017-04-18 (2).png"/>
          <p:cNvPicPr>
            <a:picLocks noChangeAspect="1"/>
          </p:cNvPicPr>
          <p:nvPr/>
        </p:nvPicPr>
        <p:blipFill>
          <a:blip r:embed="rId2" cstate="print"/>
          <a:srcRect l="15833" b="5556"/>
          <a:stretch>
            <a:fillRect/>
          </a:stretch>
        </p:blipFill>
        <p:spPr>
          <a:xfrm>
            <a:off x="457200" y="838200"/>
            <a:ext cx="8420548" cy="5314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4-18 (3).png"/>
          <p:cNvPicPr>
            <a:picLocks noChangeAspect="1"/>
          </p:cNvPicPr>
          <p:nvPr/>
        </p:nvPicPr>
        <p:blipFill>
          <a:blip r:embed="rId2" cstate="print"/>
          <a:srcRect r="21667" b="5556"/>
          <a:stretch>
            <a:fillRect/>
          </a:stretch>
        </p:blipFill>
        <p:spPr>
          <a:xfrm>
            <a:off x="533400" y="838200"/>
            <a:ext cx="8001000" cy="54262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7772400" cy="914400"/>
          </a:xfrm>
        </p:spPr>
        <p:txBody>
          <a:bodyPr/>
          <a:lstStyle/>
          <a:p>
            <a:r>
              <a:rPr lang="en-IN" dirty="0" smtClean="0"/>
              <a:t>Query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772400" cy="2864640"/>
          </a:xfrm>
        </p:spPr>
        <p:txBody>
          <a:bodyPr/>
          <a:lstStyle/>
          <a:p>
            <a:r>
              <a:rPr lang="en-IN" dirty="0" smtClean="0"/>
              <a:t>Tweet count obtained from different locations</a:t>
            </a:r>
          </a:p>
          <a:p>
            <a:r>
              <a:rPr lang="en-IN" dirty="0" smtClean="0"/>
              <a:t>Output obtained is the location and the tweet count from the particular location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017-05-01 (4).png"/>
          <p:cNvPicPr>
            <a:picLocks noChangeAspect="1"/>
          </p:cNvPicPr>
          <p:nvPr/>
        </p:nvPicPr>
        <p:blipFill>
          <a:blip r:embed="rId2" cstate="print"/>
          <a:srcRect l="14167" b="4074"/>
          <a:stretch>
            <a:fillRect/>
          </a:stretch>
        </p:blipFill>
        <p:spPr>
          <a:xfrm>
            <a:off x="533400" y="838200"/>
            <a:ext cx="8333456" cy="52387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5-01 (5).png"/>
          <p:cNvPicPr>
            <a:picLocks noChangeAspect="1"/>
          </p:cNvPicPr>
          <p:nvPr/>
        </p:nvPicPr>
        <p:blipFill>
          <a:blip r:embed="rId2" cstate="print"/>
          <a:srcRect r="38333" b="5556"/>
          <a:stretch>
            <a:fillRect/>
          </a:stretch>
        </p:blipFill>
        <p:spPr>
          <a:xfrm>
            <a:off x="1143000" y="685800"/>
            <a:ext cx="6858000" cy="59080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Query 3 (Using Trends File)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438400"/>
            <a:ext cx="7772400" cy="2331240"/>
          </a:xfrm>
        </p:spPr>
        <p:txBody>
          <a:bodyPr/>
          <a:lstStyle/>
          <a:p>
            <a:r>
              <a:rPr lang="en-IN" dirty="0" smtClean="0"/>
              <a:t>Searches through the names in trends file and gives out the text and </a:t>
            </a:r>
            <a:r>
              <a:rPr lang="en-IN" dirty="0" err="1" smtClean="0"/>
              <a:t>hashtags</a:t>
            </a:r>
            <a:r>
              <a:rPr lang="en-IN" dirty="0" smtClean="0"/>
              <a:t> of the common names in tweets file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39</TotalTime>
  <Words>147</Words>
  <Application>Microsoft Office PowerPoint</Application>
  <PresentationFormat>On-screen Show (4:3)</PresentationFormat>
  <Paragraphs>24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Metro</vt:lpstr>
      <vt:lpstr>Principles of big data management – project 3</vt:lpstr>
      <vt:lpstr>Query 1 (Using RDD)</vt:lpstr>
      <vt:lpstr>Slide 3</vt:lpstr>
      <vt:lpstr>Slide 4</vt:lpstr>
      <vt:lpstr>Slide 5</vt:lpstr>
      <vt:lpstr>Query 2</vt:lpstr>
      <vt:lpstr>Slide 7</vt:lpstr>
      <vt:lpstr>Slide 8</vt:lpstr>
      <vt:lpstr>Query 3 (Using Trends File)</vt:lpstr>
      <vt:lpstr>Slide 10</vt:lpstr>
      <vt:lpstr>Slide 11</vt:lpstr>
      <vt:lpstr>Extra Requirement</vt:lpstr>
      <vt:lpstr>Slide 13</vt:lpstr>
      <vt:lpstr>Query 1</vt:lpstr>
      <vt:lpstr>Pie Chart</vt:lpstr>
      <vt:lpstr>Query 2</vt:lpstr>
      <vt:lpstr>Bar Graph</vt:lpstr>
      <vt:lpstr>Query 3</vt:lpstr>
      <vt:lpstr>Line Chart</vt:lpstr>
      <vt:lpstr>THANK YOU!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big data management – project 3</dc:title>
  <dc:creator>Sri Sai Anusha Gandu</dc:creator>
  <cp:lastModifiedBy>Sri Sai Anusha Gandu</cp:lastModifiedBy>
  <cp:revision>8</cp:revision>
  <dcterms:created xsi:type="dcterms:W3CDTF">2006-08-16T00:00:00Z</dcterms:created>
  <dcterms:modified xsi:type="dcterms:W3CDTF">2017-05-02T03:30:07Z</dcterms:modified>
</cp:coreProperties>
</file>