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9" r:id="rId6"/>
    <p:sldId id="267" r:id="rId7"/>
    <p:sldId id="266" r:id="rId8"/>
    <p:sldId id="259" r:id="rId9"/>
    <p:sldId id="275" r:id="rId10"/>
    <p:sldId id="265" r:id="rId11"/>
    <p:sldId id="273" r:id="rId12"/>
    <p:sldId id="261" r:id="rId13"/>
    <p:sldId id="274" r:id="rId14"/>
    <p:sldId id="262" r:id="rId15"/>
    <p:sldId id="27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4567" autoAdjust="0"/>
  </p:normalViewPr>
  <p:slideViewPr>
    <p:cSldViewPr snapToGrid="0" snapToObjects="1">
      <p:cViewPr varScale="1">
        <p:scale>
          <a:sx n="72" d="100"/>
          <a:sy n="72" d="100"/>
        </p:scale>
        <p:origin x="107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reviews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177330350065177E-17"/>
                  <c:y val="7.59418499202927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E5C-8D40-B252-DF37060CE1CF}"/>
                </c:ext>
              </c:extLst>
            </c:dLbl>
            <c:dLbl>
              <c:idx val="1"/>
              <c:layout>
                <c:manualLayout>
                  <c:x val="0"/>
                  <c:y val="7.35686671102836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E5C-8D40-B252-DF37060CE1CF}"/>
                </c:ext>
              </c:extLst>
            </c:dLbl>
            <c:dLbl>
              <c:idx val="2"/>
              <c:layout>
                <c:manualLayout>
                  <c:x val="1.5439429928741092E-2"/>
                  <c:y val="-2.373182810009150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E5C-8D40-B252-DF37060CE1CF}"/>
                </c:ext>
              </c:extLst>
            </c:dLbl>
            <c:dLbl>
              <c:idx val="3"/>
              <c:layout>
                <c:manualLayout>
                  <c:x val="1.0688836104513063E-2"/>
                  <c:y val="-2.37318281000923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E5C-8D40-B252-DF37060CE1CF}"/>
                </c:ext>
              </c:extLst>
            </c:dLbl>
            <c:dLbl>
              <c:idx val="4"/>
              <c:layout>
                <c:manualLayout>
                  <c:x val="1.425178147268426E-2"/>
                  <c:y val="-7.119548430027452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E5C-8D40-B252-DF37060CE1CF}"/>
                </c:ext>
              </c:extLst>
            </c:dLbl>
            <c:spPr>
              <a:noFill/>
              <a:ln w="38100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419100">
                        <a:schemeClr val="bg1"/>
                      </a:glo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5 Star</c:v>
                </c:pt>
                <c:pt idx="1">
                  <c:v>4 Star</c:v>
                </c:pt>
                <c:pt idx="2">
                  <c:v>3 Star</c:v>
                </c:pt>
                <c:pt idx="3">
                  <c:v>2 Star</c:v>
                </c:pt>
                <c:pt idx="4">
                  <c:v>1 Star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23322</c:v>
                </c:pt>
                <c:pt idx="1">
                  <c:v>8335</c:v>
                </c:pt>
                <c:pt idx="2">
                  <c:v>938</c:v>
                </c:pt>
                <c:pt idx="3">
                  <c:v>58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5C-8D40-B252-DF37060CE1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gapDepth val="200"/>
        <c:shape val="box"/>
        <c:axId val="125921920"/>
        <c:axId val="125927808"/>
        <c:axId val="0"/>
      </c:bar3DChart>
      <c:catAx>
        <c:axId val="125921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27808"/>
        <c:crosses val="autoZero"/>
        <c:auto val="1"/>
        <c:lblAlgn val="ctr"/>
        <c:lblOffset val="100"/>
        <c:noMultiLvlLbl val="0"/>
      </c:catAx>
      <c:valAx>
        <c:axId val="12592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2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2.1305196452700512E-17"/>
                  <c:y val="8.00000148216794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93-F84B-B36C-228D5B6CA3F5}"/>
                </c:ext>
              </c:extLst>
            </c:dLbl>
            <c:dLbl>
              <c:idx val="1"/>
              <c:layout>
                <c:manualLayout>
                  <c:x val="1.1621150493898896E-3"/>
                  <c:y val="7.76470732092771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A93-F84B-B36C-228D5B6CA3F5}"/>
                </c:ext>
              </c:extLst>
            </c:dLbl>
            <c:dLbl>
              <c:idx val="2"/>
              <c:layout>
                <c:manualLayout>
                  <c:x val="-1.1621150493898896E-3"/>
                  <c:y val="8.00000148216794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93-F84B-B36C-228D5B6CA3F5}"/>
                </c:ext>
              </c:extLst>
            </c:dLbl>
            <c:dLbl>
              <c:idx val="3"/>
              <c:layout>
                <c:manualLayout>
                  <c:x val="2.3242300987797791E-3"/>
                  <c:y val="8.00000148216793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A93-F84B-B36C-228D5B6CA3F5}"/>
                </c:ext>
              </c:extLst>
            </c:dLbl>
            <c:dLbl>
              <c:idx val="4"/>
              <c:layout>
                <c:manualLayout>
                  <c:x val="1.1621150493897191E-3"/>
                  <c:y val="5.64705986976559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A93-F84B-B36C-228D5B6CA3F5}"/>
                </c:ext>
              </c:extLst>
            </c:dLbl>
            <c:spPr>
              <a:noFill/>
              <a:ln>
                <a:noFill/>
              </a:ln>
              <a:effectLst>
                <a:glow rad="419100">
                  <a:schemeClr val="bg1">
                    <a:alpha val="40000"/>
                  </a:schemeClr>
                </a:glo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effectLst>
                      <a:glow rad="419100">
                        <a:schemeClr val="bg1"/>
                      </a:glo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 Star</c:v>
                </c:pt>
                <c:pt idx="1">
                  <c:v>2 Star</c:v>
                </c:pt>
                <c:pt idx="2">
                  <c:v>3 Star</c:v>
                </c:pt>
                <c:pt idx="3">
                  <c:v>4 Star</c:v>
                </c:pt>
                <c:pt idx="4">
                  <c:v>5 Star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331</c:v>
                </c:pt>
                <c:pt idx="1">
                  <c:v>324</c:v>
                </c:pt>
                <c:pt idx="2">
                  <c:v>532</c:v>
                </c:pt>
                <c:pt idx="3">
                  <c:v>134</c:v>
                </c:pt>
                <c:pt idx="4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93-F84B-B36C-228D5B6CA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5841792"/>
        <c:axId val="125843328"/>
        <c:axId val="0"/>
      </c:bar3DChart>
      <c:catAx>
        <c:axId val="12584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43328"/>
        <c:crosses val="autoZero"/>
        <c:auto val="1"/>
        <c:lblAlgn val="ctr"/>
        <c:lblOffset val="100"/>
        <c:noMultiLvlLbl val="0"/>
      </c:catAx>
      <c:valAx>
        <c:axId val="12584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4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DAA8E2-6953-45F4-8128-1849997E45BD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CA23EA-D43A-4ED8-BF0E-88C7E688F974}">
      <dgm:prSet/>
      <dgm:spPr/>
      <dgm:t>
        <a:bodyPr/>
        <a:lstStyle/>
        <a:p>
          <a:r>
            <a:rPr lang="en-US"/>
            <a:t>Search between thousands of products to find the products which have satisfied customers</a:t>
          </a:r>
        </a:p>
      </dgm:t>
    </dgm:pt>
    <dgm:pt modelId="{97D150B1-FE6A-4F5B-8E57-AFD5733E31BA}" type="parTrans" cxnId="{26ED7561-2208-40B3-BB0E-07BF103C1882}">
      <dgm:prSet/>
      <dgm:spPr/>
      <dgm:t>
        <a:bodyPr/>
        <a:lstStyle/>
        <a:p>
          <a:endParaRPr lang="en-US"/>
        </a:p>
      </dgm:t>
    </dgm:pt>
    <dgm:pt modelId="{774CB032-9A3C-47AE-A249-17DD27D247B1}" type="sibTrans" cxnId="{26ED7561-2208-40B3-BB0E-07BF103C1882}">
      <dgm:prSet/>
      <dgm:spPr/>
      <dgm:t>
        <a:bodyPr/>
        <a:lstStyle/>
        <a:p>
          <a:endParaRPr lang="en-US"/>
        </a:p>
      </dgm:t>
    </dgm:pt>
    <dgm:pt modelId="{081AA69E-77A2-43E1-BB97-326E41B5E3AC}">
      <dgm:prSet/>
      <dgm:spPr/>
      <dgm:t>
        <a:bodyPr/>
        <a:lstStyle/>
        <a:p>
          <a:r>
            <a:rPr lang="en-US"/>
            <a:t>Refining search to superior products</a:t>
          </a:r>
        </a:p>
      </dgm:t>
    </dgm:pt>
    <dgm:pt modelId="{341C1A68-4110-4C06-83BF-F44C3A92C34D}" type="parTrans" cxnId="{0FA5B3C1-67E1-4F16-9486-3F0BC4CA7C78}">
      <dgm:prSet/>
      <dgm:spPr/>
      <dgm:t>
        <a:bodyPr/>
        <a:lstStyle/>
        <a:p>
          <a:endParaRPr lang="en-US"/>
        </a:p>
      </dgm:t>
    </dgm:pt>
    <dgm:pt modelId="{AB729017-FFD5-4834-BD55-15A7A9281C75}" type="sibTrans" cxnId="{0FA5B3C1-67E1-4F16-9486-3F0BC4CA7C78}">
      <dgm:prSet/>
      <dgm:spPr/>
      <dgm:t>
        <a:bodyPr/>
        <a:lstStyle/>
        <a:p>
          <a:endParaRPr lang="en-US"/>
        </a:p>
      </dgm:t>
    </dgm:pt>
    <dgm:pt modelId="{ACFC944B-58EA-41A3-90AA-CC3DE689A8D3}">
      <dgm:prSet/>
      <dgm:spPr/>
      <dgm:t>
        <a:bodyPr/>
        <a:lstStyle/>
        <a:p>
          <a:r>
            <a:rPr lang="en-US"/>
            <a:t>Ratings can be bias, may not be a true reflection of the featured product</a:t>
          </a:r>
        </a:p>
      </dgm:t>
    </dgm:pt>
    <dgm:pt modelId="{4C9353FE-13C3-4BDE-9E02-4C2373CFF07A}" type="parTrans" cxnId="{AFCC2C07-E8B6-4F5A-A2E4-8A3038E6124F}">
      <dgm:prSet/>
      <dgm:spPr/>
      <dgm:t>
        <a:bodyPr/>
        <a:lstStyle/>
        <a:p>
          <a:endParaRPr lang="en-US"/>
        </a:p>
      </dgm:t>
    </dgm:pt>
    <dgm:pt modelId="{18FB2157-F126-4AA9-9CD4-AE9C5CF380DD}" type="sibTrans" cxnId="{AFCC2C07-E8B6-4F5A-A2E4-8A3038E6124F}">
      <dgm:prSet/>
      <dgm:spPr/>
      <dgm:t>
        <a:bodyPr/>
        <a:lstStyle/>
        <a:p>
          <a:endParaRPr lang="en-US"/>
        </a:p>
      </dgm:t>
    </dgm:pt>
    <dgm:pt modelId="{5AA916B3-A68B-409E-8DA4-D20C92EB7B44}">
      <dgm:prSet/>
      <dgm:spPr/>
      <dgm:t>
        <a:bodyPr/>
        <a:lstStyle/>
        <a:p>
          <a:r>
            <a:rPr lang="en-US"/>
            <a:t>Hidden text in those reviews, which may define the product</a:t>
          </a:r>
        </a:p>
      </dgm:t>
    </dgm:pt>
    <dgm:pt modelId="{EF96FBC0-170A-4F2E-AE1A-2D0C49B0A3B5}" type="parTrans" cxnId="{1C69ADD4-E6E6-4B68-9C71-050AE625AF85}">
      <dgm:prSet/>
      <dgm:spPr/>
      <dgm:t>
        <a:bodyPr/>
        <a:lstStyle/>
        <a:p>
          <a:endParaRPr lang="en-US"/>
        </a:p>
      </dgm:t>
    </dgm:pt>
    <dgm:pt modelId="{CD419627-6913-40F2-A677-827094FF6B84}" type="sibTrans" cxnId="{1C69ADD4-E6E6-4B68-9C71-050AE625AF85}">
      <dgm:prSet/>
      <dgm:spPr/>
      <dgm:t>
        <a:bodyPr/>
        <a:lstStyle/>
        <a:p>
          <a:endParaRPr lang="en-US"/>
        </a:p>
      </dgm:t>
    </dgm:pt>
    <dgm:pt modelId="{6FB4D1E9-43AA-435D-8700-CFE984A886E0}" type="pres">
      <dgm:prSet presAssocID="{E9DAA8E2-6953-45F4-8128-1849997E45BD}" presName="root" presStyleCnt="0">
        <dgm:presLayoutVars>
          <dgm:dir/>
          <dgm:resizeHandles val="exact"/>
        </dgm:presLayoutVars>
      </dgm:prSet>
      <dgm:spPr/>
    </dgm:pt>
    <dgm:pt modelId="{77D2D30D-2B49-4DDF-8CE0-D832B6035516}" type="pres">
      <dgm:prSet presAssocID="{B8CA23EA-D43A-4ED8-BF0E-88C7E688F974}" presName="compNode" presStyleCnt="0"/>
      <dgm:spPr/>
    </dgm:pt>
    <dgm:pt modelId="{D1C72AEE-4776-491E-B587-A926204114EA}" type="pres">
      <dgm:prSet presAssocID="{B8CA23EA-D43A-4ED8-BF0E-88C7E688F9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CE462CB-4F41-443F-A764-4A99CDCE198D}" type="pres">
      <dgm:prSet presAssocID="{B8CA23EA-D43A-4ED8-BF0E-88C7E688F974}" presName="spaceRect" presStyleCnt="0"/>
      <dgm:spPr/>
    </dgm:pt>
    <dgm:pt modelId="{1433DAB2-03C7-4B65-8664-F2A1C0F72016}" type="pres">
      <dgm:prSet presAssocID="{B8CA23EA-D43A-4ED8-BF0E-88C7E688F974}" presName="textRect" presStyleLbl="revTx" presStyleIdx="0" presStyleCnt="4">
        <dgm:presLayoutVars>
          <dgm:chMax val="1"/>
          <dgm:chPref val="1"/>
        </dgm:presLayoutVars>
      </dgm:prSet>
      <dgm:spPr/>
    </dgm:pt>
    <dgm:pt modelId="{42755E40-DA6A-42FC-8ECD-3FEB2F0C7614}" type="pres">
      <dgm:prSet presAssocID="{774CB032-9A3C-47AE-A249-17DD27D247B1}" presName="sibTrans" presStyleCnt="0"/>
      <dgm:spPr/>
    </dgm:pt>
    <dgm:pt modelId="{A48A5CB9-09CD-4CC2-A810-19CDBA4103E9}" type="pres">
      <dgm:prSet presAssocID="{081AA69E-77A2-43E1-BB97-326E41B5E3AC}" presName="compNode" presStyleCnt="0"/>
      <dgm:spPr/>
    </dgm:pt>
    <dgm:pt modelId="{B18122E6-5D43-4BC5-8AD5-0462D7E11830}" type="pres">
      <dgm:prSet presAssocID="{081AA69E-77A2-43E1-BB97-326E41B5E3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9C9BE49-99AD-4FF4-A18B-5C2A2F21A594}" type="pres">
      <dgm:prSet presAssocID="{081AA69E-77A2-43E1-BB97-326E41B5E3AC}" presName="spaceRect" presStyleCnt="0"/>
      <dgm:spPr/>
    </dgm:pt>
    <dgm:pt modelId="{AD8916A5-767F-465A-83BA-15E73502C269}" type="pres">
      <dgm:prSet presAssocID="{081AA69E-77A2-43E1-BB97-326E41B5E3AC}" presName="textRect" presStyleLbl="revTx" presStyleIdx="1" presStyleCnt="4">
        <dgm:presLayoutVars>
          <dgm:chMax val="1"/>
          <dgm:chPref val="1"/>
        </dgm:presLayoutVars>
      </dgm:prSet>
      <dgm:spPr/>
    </dgm:pt>
    <dgm:pt modelId="{B0D94C65-106C-4952-B597-8B755C6D90A4}" type="pres">
      <dgm:prSet presAssocID="{AB729017-FFD5-4834-BD55-15A7A9281C75}" presName="sibTrans" presStyleCnt="0"/>
      <dgm:spPr/>
    </dgm:pt>
    <dgm:pt modelId="{8CAA531A-A631-4D72-AD10-5D9BACAFB84D}" type="pres">
      <dgm:prSet presAssocID="{ACFC944B-58EA-41A3-90AA-CC3DE689A8D3}" presName="compNode" presStyleCnt="0"/>
      <dgm:spPr/>
    </dgm:pt>
    <dgm:pt modelId="{474ECA1E-1C44-49E6-84C4-BF2C4E6D44AB}" type="pres">
      <dgm:prSet presAssocID="{ACFC944B-58EA-41A3-90AA-CC3DE689A8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320D5E-607F-4E2D-B7AA-81755DDA9C1A}" type="pres">
      <dgm:prSet presAssocID="{ACFC944B-58EA-41A3-90AA-CC3DE689A8D3}" presName="spaceRect" presStyleCnt="0"/>
      <dgm:spPr/>
    </dgm:pt>
    <dgm:pt modelId="{DB5DEE19-0E16-47ED-86E2-5F3381783507}" type="pres">
      <dgm:prSet presAssocID="{ACFC944B-58EA-41A3-90AA-CC3DE689A8D3}" presName="textRect" presStyleLbl="revTx" presStyleIdx="2" presStyleCnt="4">
        <dgm:presLayoutVars>
          <dgm:chMax val="1"/>
          <dgm:chPref val="1"/>
        </dgm:presLayoutVars>
      </dgm:prSet>
      <dgm:spPr/>
    </dgm:pt>
    <dgm:pt modelId="{13484A4F-F772-49CD-91D4-CDB27FA53547}" type="pres">
      <dgm:prSet presAssocID="{18FB2157-F126-4AA9-9CD4-AE9C5CF380DD}" presName="sibTrans" presStyleCnt="0"/>
      <dgm:spPr/>
    </dgm:pt>
    <dgm:pt modelId="{0C875DEB-0149-4DC4-A58E-4E542379FF23}" type="pres">
      <dgm:prSet presAssocID="{5AA916B3-A68B-409E-8DA4-D20C92EB7B44}" presName="compNode" presStyleCnt="0"/>
      <dgm:spPr/>
    </dgm:pt>
    <dgm:pt modelId="{0A1F1343-64C5-458E-827F-7335BA68650A}" type="pres">
      <dgm:prSet presAssocID="{5AA916B3-A68B-409E-8DA4-D20C92EB7B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B86B37C-E993-4B90-85EE-7B4A63979AA0}" type="pres">
      <dgm:prSet presAssocID="{5AA916B3-A68B-409E-8DA4-D20C92EB7B44}" presName="spaceRect" presStyleCnt="0"/>
      <dgm:spPr/>
    </dgm:pt>
    <dgm:pt modelId="{A00174FF-416E-452E-8F9C-36E8199BC4CB}" type="pres">
      <dgm:prSet presAssocID="{5AA916B3-A68B-409E-8DA4-D20C92EB7B4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FCC2C07-E8B6-4F5A-A2E4-8A3038E6124F}" srcId="{E9DAA8E2-6953-45F4-8128-1849997E45BD}" destId="{ACFC944B-58EA-41A3-90AA-CC3DE689A8D3}" srcOrd="2" destOrd="0" parTransId="{4C9353FE-13C3-4BDE-9E02-4C2373CFF07A}" sibTransId="{18FB2157-F126-4AA9-9CD4-AE9C5CF380DD}"/>
    <dgm:cxn modelId="{8FBB4710-EAF0-46B4-90B1-9F9B03D650B5}" type="presOf" srcId="{5AA916B3-A68B-409E-8DA4-D20C92EB7B44}" destId="{A00174FF-416E-452E-8F9C-36E8199BC4CB}" srcOrd="0" destOrd="0" presId="urn:microsoft.com/office/officeart/2018/2/layout/IconLabelList"/>
    <dgm:cxn modelId="{26ED7561-2208-40B3-BB0E-07BF103C1882}" srcId="{E9DAA8E2-6953-45F4-8128-1849997E45BD}" destId="{B8CA23EA-D43A-4ED8-BF0E-88C7E688F974}" srcOrd="0" destOrd="0" parTransId="{97D150B1-FE6A-4F5B-8E57-AFD5733E31BA}" sibTransId="{774CB032-9A3C-47AE-A249-17DD27D247B1}"/>
    <dgm:cxn modelId="{956ADC6F-398B-46F6-97C6-4448D738FA54}" type="presOf" srcId="{B8CA23EA-D43A-4ED8-BF0E-88C7E688F974}" destId="{1433DAB2-03C7-4B65-8664-F2A1C0F72016}" srcOrd="0" destOrd="0" presId="urn:microsoft.com/office/officeart/2018/2/layout/IconLabelList"/>
    <dgm:cxn modelId="{732326B6-F655-4520-A121-7F66220BC4A3}" type="presOf" srcId="{081AA69E-77A2-43E1-BB97-326E41B5E3AC}" destId="{AD8916A5-767F-465A-83BA-15E73502C269}" srcOrd="0" destOrd="0" presId="urn:microsoft.com/office/officeart/2018/2/layout/IconLabelList"/>
    <dgm:cxn modelId="{0FA5B3C1-67E1-4F16-9486-3F0BC4CA7C78}" srcId="{E9DAA8E2-6953-45F4-8128-1849997E45BD}" destId="{081AA69E-77A2-43E1-BB97-326E41B5E3AC}" srcOrd="1" destOrd="0" parTransId="{341C1A68-4110-4C06-83BF-F44C3A92C34D}" sibTransId="{AB729017-FFD5-4834-BD55-15A7A9281C75}"/>
    <dgm:cxn modelId="{1C69ADD4-E6E6-4B68-9C71-050AE625AF85}" srcId="{E9DAA8E2-6953-45F4-8128-1849997E45BD}" destId="{5AA916B3-A68B-409E-8DA4-D20C92EB7B44}" srcOrd="3" destOrd="0" parTransId="{EF96FBC0-170A-4F2E-AE1A-2D0C49B0A3B5}" sibTransId="{CD419627-6913-40F2-A677-827094FF6B84}"/>
    <dgm:cxn modelId="{A51154E2-3BB1-4901-8C8D-B6FE64F04E49}" type="presOf" srcId="{ACFC944B-58EA-41A3-90AA-CC3DE689A8D3}" destId="{DB5DEE19-0E16-47ED-86E2-5F3381783507}" srcOrd="0" destOrd="0" presId="urn:microsoft.com/office/officeart/2018/2/layout/IconLabelList"/>
    <dgm:cxn modelId="{400324F2-AAB2-4A1B-AEAB-370820AA8BCC}" type="presOf" srcId="{E9DAA8E2-6953-45F4-8128-1849997E45BD}" destId="{6FB4D1E9-43AA-435D-8700-CFE984A886E0}" srcOrd="0" destOrd="0" presId="urn:microsoft.com/office/officeart/2018/2/layout/IconLabelList"/>
    <dgm:cxn modelId="{BE5D315F-96CF-4FE5-B4B6-095F6A48387F}" type="presParOf" srcId="{6FB4D1E9-43AA-435D-8700-CFE984A886E0}" destId="{77D2D30D-2B49-4DDF-8CE0-D832B6035516}" srcOrd="0" destOrd="0" presId="urn:microsoft.com/office/officeart/2018/2/layout/IconLabelList"/>
    <dgm:cxn modelId="{C8EBA500-2000-4A39-A224-5FE9BE31F51A}" type="presParOf" srcId="{77D2D30D-2B49-4DDF-8CE0-D832B6035516}" destId="{D1C72AEE-4776-491E-B587-A926204114EA}" srcOrd="0" destOrd="0" presId="urn:microsoft.com/office/officeart/2018/2/layout/IconLabelList"/>
    <dgm:cxn modelId="{B38DC8DC-0023-4B39-AB64-3A91132CA801}" type="presParOf" srcId="{77D2D30D-2B49-4DDF-8CE0-D832B6035516}" destId="{0CE462CB-4F41-443F-A764-4A99CDCE198D}" srcOrd="1" destOrd="0" presId="urn:microsoft.com/office/officeart/2018/2/layout/IconLabelList"/>
    <dgm:cxn modelId="{A19AFD12-3CD8-4433-BE17-7455515E7802}" type="presParOf" srcId="{77D2D30D-2B49-4DDF-8CE0-D832B6035516}" destId="{1433DAB2-03C7-4B65-8664-F2A1C0F72016}" srcOrd="2" destOrd="0" presId="urn:microsoft.com/office/officeart/2018/2/layout/IconLabelList"/>
    <dgm:cxn modelId="{ABDE157C-37F0-45AA-9EB6-FB4E4579B784}" type="presParOf" srcId="{6FB4D1E9-43AA-435D-8700-CFE984A886E0}" destId="{42755E40-DA6A-42FC-8ECD-3FEB2F0C7614}" srcOrd="1" destOrd="0" presId="urn:microsoft.com/office/officeart/2018/2/layout/IconLabelList"/>
    <dgm:cxn modelId="{3A5A18D4-27CF-4A37-91D7-8DC8D631CB59}" type="presParOf" srcId="{6FB4D1E9-43AA-435D-8700-CFE984A886E0}" destId="{A48A5CB9-09CD-4CC2-A810-19CDBA4103E9}" srcOrd="2" destOrd="0" presId="urn:microsoft.com/office/officeart/2018/2/layout/IconLabelList"/>
    <dgm:cxn modelId="{63D5A8ED-B59E-4499-8069-B52528CEF7C8}" type="presParOf" srcId="{A48A5CB9-09CD-4CC2-A810-19CDBA4103E9}" destId="{B18122E6-5D43-4BC5-8AD5-0462D7E11830}" srcOrd="0" destOrd="0" presId="urn:microsoft.com/office/officeart/2018/2/layout/IconLabelList"/>
    <dgm:cxn modelId="{BBE4E4B0-F39D-4008-9620-15326A5FECAF}" type="presParOf" srcId="{A48A5CB9-09CD-4CC2-A810-19CDBA4103E9}" destId="{F9C9BE49-99AD-4FF4-A18B-5C2A2F21A594}" srcOrd="1" destOrd="0" presId="urn:microsoft.com/office/officeart/2018/2/layout/IconLabelList"/>
    <dgm:cxn modelId="{DA6FE138-8EA9-417A-9220-7ECC46BDF769}" type="presParOf" srcId="{A48A5CB9-09CD-4CC2-A810-19CDBA4103E9}" destId="{AD8916A5-767F-465A-83BA-15E73502C269}" srcOrd="2" destOrd="0" presId="urn:microsoft.com/office/officeart/2018/2/layout/IconLabelList"/>
    <dgm:cxn modelId="{97BC1387-890C-43CC-A872-FF503C0A383B}" type="presParOf" srcId="{6FB4D1E9-43AA-435D-8700-CFE984A886E0}" destId="{B0D94C65-106C-4952-B597-8B755C6D90A4}" srcOrd="3" destOrd="0" presId="urn:microsoft.com/office/officeart/2018/2/layout/IconLabelList"/>
    <dgm:cxn modelId="{AC258BFF-2444-41C9-A09A-8671FC60458B}" type="presParOf" srcId="{6FB4D1E9-43AA-435D-8700-CFE984A886E0}" destId="{8CAA531A-A631-4D72-AD10-5D9BACAFB84D}" srcOrd="4" destOrd="0" presId="urn:microsoft.com/office/officeart/2018/2/layout/IconLabelList"/>
    <dgm:cxn modelId="{4793EC83-6437-4918-B59A-EC6C3A034D9B}" type="presParOf" srcId="{8CAA531A-A631-4D72-AD10-5D9BACAFB84D}" destId="{474ECA1E-1C44-49E6-84C4-BF2C4E6D44AB}" srcOrd="0" destOrd="0" presId="urn:microsoft.com/office/officeart/2018/2/layout/IconLabelList"/>
    <dgm:cxn modelId="{92CECA94-D9D3-48FB-B8C0-FBBFA886AC04}" type="presParOf" srcId="{8CAA531A-A631-4D72-AD10-5D9BACAFB84D}" destId="{EB320D5E-607F-4E2D-B7AA-81755DDA9C1A}" srcOrd="1" destOrd="0" presId="urn:microsoft.com/office/officeart/2018/2/layout/IconLabelList"/>
    <dgm:cxn modelId="{622A2C10-C688-49C2-8327-69CCC3E77054}" type="presParOf" srcId="{8CAA531A-A631-4D72-AD10-5D9BACAFB84D}" destId="{DB5DEE19-0E16-47ED-86E2-5F3381783507}" srcOrd="2" destOrd="0" presId="urn:microsoft.com/office/officeart/2018/2/layout/IconLabelList"/>
    <dgm:cxn modelId="{F9A9752B-C8F6-4B04-B8E1-EE669D51E7AB}" type="presParOf" srcId="{6FB4D1E9-43AA-435D-8700-CFE984A886E0}" destId="{13484A4F-F772-49CD-91D4-CDB27FA53547}" srcOrd="5" destOrd="0" presId="urn:microsoft.com/office/officeart/2018/2/layout/IconLabelList"/>
    <dgm:cxn modelId="{47F8B26E-EFCC-4D0A-9279-9F85B85A5760}" type="presParOf" srcId="{6FB4D1E9-43AA-435D-8700-CFE984A886E0}" destId="{0C875DEB-0149-4DC4-A58E-4E542379FF23}" srcOrd="6" destOrd="0" presId="urn:microsoft.com/office/officeart/2018/2/layout/IconLabelList"/>
    <dgm:cxn modelId="{6AB6F005-3B8A-4D19-B1F6-B049D9A4F9AD}" type="presParOf" srcId="{0C875DEB-0149-4DC4-A58E-4E542379FF23}" destId="{0A1F1343-64C5-458E-827F-7335BA68650A}" srcOrd="0" destOrd="0" presId="urn:microsoft.com/office/officeart/2018/2/layout/IconLabelList"/>
    <dgm:cxn modelId="{E40E37CC-9C19-43EB-AE6C-6EFAFCFDB6B6}" type="presParOf" srcId="{0C875DEB-0149-4DC4-A58E-4E542379FF23}" destId="{EB86B37C-E993-4B90-85EE-7B4A63979AA0}" srcOrd="1" destOrd="0" presId="urn:microsoft.com/office/officeart/2018/2/layout/IconLabelList"/>
    <dgm:cxn modelId="{F3345637-C359-4706-B05A-DABD5BB1FD4D}" type="presParOf" srcId="{0C875DEB-0149-4DC4-A58E-4E542379FF23}" destId="{A00174FF-416E-452E-8F9C-36E8199BC4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6D6CF-76B8-4074-A950-1FE3890E81FC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A9E048-3544-4FAD-AFF0-2DFF28B0E6A3}">
      <dgm:prSet/>
      <dgm:spPr/>
      <dgm:t>
        <a:bodyPr/>
        <a:lstStyle/>
        <a:p>
          <a:r>
            <a:rPr lang="en-US"/>
            <a:t>Using textual data for the analysis and generating sentiments for each reviews. </a:t>
          </a:r>
        </a:p>
      </dgm:t>
    </dgm:pt>
    <dgm:pt modelId="{22443AD6-E8F0-455E-8063-772696954461}" type="parTrans" cxnId="{850E180B-1891-476D-B20F-9609C5FE93C3}">
      <dgm:prSet/>
      <dgm:spPr/>
      <dgm:t>
        <a:bodyPr/>
        <a:lstStyle/>
        <a:p>
          <a:endParaRPr lang="en-US"/>
        </a:p>
      </dgm:t>
    </dgm:pt>
    <dgm:pt modelId="{6B0593CD-D1CE-471D-9383-B13D7111CDEC}" type="sibTrans" cxnId="{850E180B-1891-476D-B20F-9609C5FE93C3}">
      <dgm:prSet/>
      <dgm:spPr/>
      <dgm:t>
        <a:bodyPr/>
        <a:lstStyle/>
        <a:p>
          <a:endParaRPr lang="en-US"/>
        </a:p>
      </dgm:t>
    </dgm:pt>
    <dgm:pt modelId="{5DC2DC60-2DD8-4A45-A30B-4F99F21FD457}">
      <dgm:prSet/>
      <dgm:spPr/>
      <dgm:t>
        <a:bodyPr/>
        <a:lstStyle/>
        <a:p>
          <a:r>
            <a:rPr lang="en-US" dirty="0"/>
            <a:t>Textual bias may be present, like the length of the review, Number of positive and negative words, or Text Unrelated to the product</a:t>
          </a:r>
        </a:p>
      </dgm:t>
    </dgm:pt>
    <dgm:pt modelId="{CB7677D6-E7B3-4AF5-B72B-85FCCE1ADBAA}" type="parTrans" cxnId="{9C36EADE-2F5A-430D-B644-F82B4BF06B69}">
      <dgm:prSet/>
      <dgm:spPr/>
      <dgm:t>
        <a:bodyPr/>
        <a:lstStyle/>
        <a:p>
          <a:endParaRPr lang="en-US"/>
        </a:p>
      </dgm:t>
    </dgm:pt>
    <dgm:pt modelId="{FE78026D-BDA2-4657-A364-3EE23435AF97}" type="sibTrans" cxnId="{9C36EADE-2F5A-430D-B644-F82B4BF06B69}">
      <dgm:prSet/>
      <dgm:spPr/>
      <dgm:t>
        <a:bodyPr/>
        <a:lstStyle/>
        <a:p>
          <a:endParaRPr lang="en-US"/>
        </a:p>
      </dgm:t>
    </dgm:pt>
    <dgm:pt modelId="{7281CE72-6D94-4B4C-91C6-E8475E8D7C4D}">
      <dgm:prSet/>
      <dgm:spPr/>
      <dgm:t>
        <a:bodyPr/>
        <a:lstStyle/>
        <a:p>
          <a:r>
            <a:rPr lang="en-US" dirty="0"/>
            <a:t>Providing a quantitative measure using sentiment analysis to generate recommendation.</a:t>
          </a:r>
        </a:p>
      </dgm:t>
    </dgm:pt>
    <dgm:pt modelId="{4F64E374-24C9-4E42-9369-E072D5F427E3}" type="parTrans" cxnId="{CCB4A6A8-7C21-4C3D-A4DE-826998BE4B7F}">
      <dgm:prSet/>
      <dgm:spPr/>
      <dgm:t>
        <a:bodyPr/>
        <a:lstStyle/>
        <a:p>
          <a:endParaRPr lang="en-US"/>
        </a:p>
      </dgm:t>
    </dgm:pt>
    <dgm:pt modelId="{BBD84976-2A24-458B-ACAF-BED311C7192C}" type="sibTrans" cxnId="{CCB4A6A8-7C21-4C3D-A4DE-826998BE4B7F}">
      <dgm:prSet/>
      <dgm:spPr/>
      <dgm:t>
        <a:bodyPr/>
        <a:lstStyle/>
        <a:p>
          <a:endParaRPr lang="en-US"/>
        </a:p>
      </dgm:t>
    </dgm:pt>
    <dgm:pt modelId="{10A57807-1DCE-4A60-83F8-65AA891FB127}" type="pres">
      <dgm:prSet presAssocID="{D5C6D6CF-76B8-4074-A950-1FE3890E81FC}" presName="outerComposite" presStyleCnt="0">
        <dgm:presLayoutVars>
          <dgm:chMax val="5"/>
          <dgm:dir/>
          <dgm:resizeHandles val="exact"/>
        </dgm:presLayoutVars>
      </dgm:prSet>
      <dgm:spPr/>
    </dgm:pt>
    <dgm:pt modelId="{B1D7592D-862E-4060-AAB7-FB5E7FB43992}" type="pres">
      <dgm:prSet presAssocID="{D5C6D6CF-76B8-4074-A950-1FE3890E81FC}" presName="dummyMaxCanvas" presStyleCnt="0">
        <dgm:presLayoutVars/>
      </dgm:prSet>
      <dgm:spPr/>
    </dgm:pt>
    <dgm:pt modelId="{7DEA1BFC-87C0-4F57-A003-A1F8A6751441}" type="pres">
      <dgm:prSet presAssocID="{D5C6D6CF-76B8-4074-A950-1FE3890E81FC}" presName="ThreeNodes_1" presStyleLbl="node1" presStyleIdx="0" presStyleCnt="3">
        <dgm:presLayoutVars>
          <dgm:bulletEnabled val="1"/>
        </dgm:presLayoutVars>
      </dgm:prSet>
      <dgm:spPr/>
    </dgm:pt>
    <dgm:pt modelId="{0D6B6530-E7E8-4156-A8BF-9DCF7A0A2E07}" type="pres">
      <dgm:prSet presAssocID="{D5C6D6CF-76B8-4074-A950-1FE3890E81FC}" presName="ThreeNodes_2" presStyleLbl="node1" presStyleIdx="1" presStyleCnt="3">
        <dgm:presLayoutVars>
          <dgm:bulletEnabled val="1"/>
        </dgm:presLayoutVars>
      </dgm:prSet>
      <dgm:spPr/>
    </dgm:pt>
    <dgm:pt modelId="{6005BDBA-F8B1-439C-91F0-1683E2A73BA9}" type="pres">
      <dgm:prSet presAssocID="{D5C6D6CF-76B8-4074-A950-1FE3890E81FC}" presName="ThreeNodes_3" presStyleLbl="node1" presStyleIdx="2" presStyleCnt="3">
        <dgm:presLayoutVars>
          <dgm:bulletEnabled val="1"/>
        </dgm:presLayoutVars>
      </dgm:prSet>
      <dgm:spPr/>
    </dgm:pt>
    <dgm:pt modelId="{F1388C83-862E-402B-9EBA-7A7DAB1CBECE}" type="pres">
      <dgm:prSet presAssocID="{D5C6D6CF-76B8-4074-A950-1FE3890E81FC}" presName="ThreeConn_1-2" presStyleLbl="fgAccFollowNode1" presStyleIdx="0" presStyleCnt="2">
        <dgm:presLayoutVars>
          <dgm:bulletEnabled val="1"/>
        </dgm:presLayoutVars>
      </dgm:prSet>
      <dgm:spPr/>
    </dgm:pt>
    <dgm:pt modelId="{339BF767-5FD3-4B8F-B52B-FE2C60BF43BC}" type="pres">
      <dgm:prSet presAssocID="{D5C6D6CF-76B8-4074-A950-1FE3890E81FC}" presName="ThreeConn_2-3" presStyleLbl="fgAccFollowNode1" presStyleIdx="1" presStyleCnt="2">
        <dgm:presLayoutVars>
          <dgm:bulletEnabled val="1"/>
        </dgm:presLayoutVars>
      </dgm:prSet>
      <dgm:spPr/>
    </dgm:pt>
    <dgm:pt modelId="{D29590C4-3695-4362-81C5-E4E048FE29AF}" type="pres">
      <dgm:prSet presAssocID="{D5C6D6CF-76B8-4074-A950-1FE3890E81FC}" presName="ThreeNodes_1_text" presStyleLbl="node1" presStyleIdx="2" presStyleCnt="3">
        <dgm:presLayoutVars>
          <dgm:bulletEnabled val="1"/>
        </dgm:presLayoutVars>
      </dgm:prSet>
      <dgm:spPr/>
    </dgm:pt>
    <dgm:pt modelId="{5759F32B-976A-4AB8-A25D-88EA9C68CCCF}" type="pres">
      <dgm:prSet presAssocID="{D5C6D6CF-76B8-4074-A950-1FE3890E81FC}" presName="ThreeNodes_2_text" presStyleLbl="node1" presStyleIdx="2" presStyleCnt="3">
        <dgm:presLayoutVars>
          <dgm:bulletEnabled val="1"/>
        </dgm:presLayoutVars>
      </dgm:prSet>
      <dgm:spPr/>
    </dgm:pt>
    <dgm:pt modelId="{59FC4C09-1AE5-4280-86A6-4C44C1A0BBEA}" type="pres">
      <dgm:prSet presAssocID="{D5C6D6CF-76B8-4074-A950-1FE3890E81F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50E180B-1891-476D-B20F-9609C5FE93C3}" srcId="{D5C6D6CF-76B8-4074-A950-1FE3890E81FC}" destId="{D2A9E048-3544-4FAD-AFF0-2DFF28B0E6A3}" srcOrd="0" destOrd="0" parTransId="{22443AD6-E8F0-455E-8063-772696954461}" sibTransId="{6B0593CD-D1CE-471D-9383-B13D7111CDEC}"/>
    <dgm:cxn modelId="{96956521-F4D4-404B-9F8C-34A368614890}" type="presOf" srcId="{5DC2DC60-2DD8-4A45-A30B-4F99F21FD457}" destId="{5759F32B-976A-4AB8-A25D-88EA9C68CCCF}" srcOrd="1" destOrd="0" presId="urn:microsoft.com/office/officeart/2005/8/layout/vProcess5"/>
    <dgm:cxn modelId="{94604D5D-D7D3-466F-B509-E5CF5667D25F}" type="presOf" srcId="{D5C6D6CF-76B8-4074-A950-1FE3890E81FC}" destId="{10A57807-1DCE-4A60-83F8-65AA891FB127}" srcOrd="0" destOrd="0" presId="urn:microsoft.com/office/officeart/2005/8/layout/vProcess5"/>
    <dgm:cxn modelId="{00BC3046-A945-43CB-A8CA-E3A76A382085}" type="presOf" srcId="{6B0593CD-D1CE-471D-9383-B13D7111CDEC}" destId="{F1388C83-862E-402B-9EBA-7A7DAB1CBECE}" srcOrd="0" destOrd="0" presId="urn:microsoft.com/office/officeart/2005/8/layout/vProcess5"/>
    <dgm:cxn modelId="{554CB252-E474-4ACB-B3D4-6B5E726BDA5B}" type="presOf" srcId="{5DC2DC60-2DD8-4A45-A30B-4F99F21FD457}" destId="{0D6B6530-E7E8-4156-A8BF-9DCF7A0A2E07}" srcOrd="0" destOrd="0" presId="urn:microsoft.com/office/officeart/2005/8/layout/vProcess5"/>
    <dgm:cxn modelId="{08A84A9D-9082-4CCC-B42C-4767DEB0B74B}" type="presOf" srcId="{D2A9E048-3544-4FAD-AFF0-2DFF28B0E6A3}" destId="{7DEA1BFC-87C0-4F57-A003-A1F8A6751441}" srcOrd="0" destOrd="0" presId="urn:microsoft.com/office/officeart/2005/8/layout/vProcess5"/>
    <dgm:cxn modelId="{A46846A1-C929-47E4-A990-81353EAE55E2}" type="presOf" srcId="{7281CE72-6D94-4B4C-91C6-E8475E8D7C4D}" destId="{6005BDBA-F8B1-439C-91F0-1683E2A73BA9}" srcOrd="0" destOrd="0" presId="urn:microsoft.com/office/officeart/2005/8/layout/vProcess5"/>
    <dgm:cxn modelId="{AAE0B3A7-0E57-4587-B482-CA2381C21818}" type="presOf" srcId="{7281CE72-6D94-4B4C-91C6-E8475E8D7C4D}" destId="{59FC4C09-1AE5-4280-86A6-4C44C1A0BBEA}" srcOrd="1" destOrd="0" presId="urn:microsoft.com/office/officeart/2005/8/layout/vProcess5"/>
    <dgm:cxn modelId="{CCB4A6A8-7C21-4C3D-A4DE-826998BE4B7F}" srcId="{D5C6D6CF-76B8-4074-A950-1FE3890E81FC}" destId="{7281CE72-6D94-4B4C-91C6-E8475E8D7C4D}" srcOrd="2" destOrd="0" parTransId="{4F64E374-24C9-4E42-9369-E072D5F427E3}" sibTransId="{BBD84976-2A24-458B-ACAF-BED311C7192C}"/>
    <dgm:cxn modelId="{9C36EADE-2F5A-430D-B644-F82B4BF06B69}" srcId="{D5C6D6CF-76B8-4074-A950-1FE3890E81FC}" destId="{5DC2DC60-2DD8-4A45-A30B-4F99F21FD457}" srcOrd="1" destOrd="0" parTransId="{CB7677D6-E7B3-4AF5-B72B-85FCCE1ADBAA}" sibTransId="{FE78026D-BDA2-4657-A364-3EE23435AF97}"/>
    <dgm:cxn modelId="{CB1495E6-C392-43C5-A607-F4EA24E68158}" type="presOf" srcId="{D2A9E048-3544-4FAD-AFF0-2DFF28B0E6A3}" destId="{D29590C4-3695-4362-81C5-E4E048FE29AF}" srcOrd="1" destOrd="0" presId="urn:microsoft.com/office/officeart/2005/8/layout/vProcess5"/>
    <dgm:cxn modelId="{C59C69EE-64C0-42A1-8CE0-59BCDEE8E0CF}" type="presOf" srcId="{FE78026D-BDA2-4657-A364-3EE23435AF97}" destId="{339BF767-5FD3-4B8F-B52B-FE2C60BF43BC}" srcOrd="0" destOrd="0" presId="urn:microsoft.com/office/officeart/2005/8/layout/vProcess5"/>
    <dgm:cxn modelId="{3DC22FE4-C5CD-4363-AD2B-1D4180B90686}" type="presParOf" srcId="{10A57807-1DCE-4A60-83F8-65AA891FB127}" destId="{B1D7592D-862E-4060-AAB7-FB5E7FB43992}" srcOrd="0" destOrd="0" presId="urn:microsoft.com/office/officeart/2005/8/layout/vProcess5"/>
    <dgm:cxn modelId="{9FC7628A-0337-439C-8967-3E7A63F32998}" type="presParOf" srcId="{10A57807-1DCE-4A60-83F8-65AA891FB127}" destId="{7DEA1BFC-87C0-4F57-A003-A1F8A6751441}" srcOrd="1" destOrd="0" presId="urn:microsoft.com/office/officeart/2005/8/layout/vProcess5"/>
    <dgm:cxn modelId="{0DCE344C-E78C-4B8D-8BCA-5813B8CCD62E}" type="presParOf" srcId="{10A57807-1DCE-4A60-83F8-65AA891FB127}" destId="{0D6B6530-E7E8-4156-A8BF-9DCF7A0A2E07}" srcOrd="2" destOrd="0" presId="urn:microsoft.com/office/officeart/2005/8/layout/vProcess5"/>
    <dgm:cxn modelId="{788DACA4-1CA7-4A08-BB7C-B68360146D13}" type="presParOf" srcId="{10A57807-1DCE-4A60-83F8-65AA891FB127}" destId="{6005BDBA-F8B1-439C-91F0-1683E2A73BA9}" srcOrd="3" destOrd="0" presId="urn:microsoft.com/office/officeart/2005/8/layout/vProcess5"/>
    <dgm:cxn modelId="{B34AFF63-29D7-4B87-A438-8243589F770D}" type="presParOf" srcId="{10A57807-1DCE-4A60-83F8-65AA891FB127}" destId="{F1388C83-862E-402B-9EBA-7A7DAB1CBECE}" srcOrd="4" destOrd="0" presId="urn:microsoft.com/office/officeart/2005/8/layout/vProcess5"/>
    <dgm:cxn modelId="{E37FB215-A9EB-41A2-AB25-8446A02A1846}" type="presParOf" srcId="{10A57807-1DCE-4A60-83F8-65AA891FB127}" destId="{339BF767-5FD3-4B8F-B52B-FE2C60BF43BC}" srcOrd="5" destOrd="0" presId="urn:microsoft.com/office/officeart/2005/8/layout/vProcess5"/>
    <dgm:cxn modelId="{86963EE4-6A1D-4E9C-BAC2-8DA0802D8238}" type="presParOf" srcId="{10A57807-1DCE-4A60-83F8-65AA891FB127}" destId="{D29590C4-3695-4362-81C5-E4E048FE29AF}" srcOrd="6" destOrd="0" presId="urn:microsoft.com/office/officeart/2005/8/layout/vProcess5"/>
    <dgm:cxn modelId="{4D1A1EC8-B318-412A-98C0-6101CB8259ED}" type="presParOf" srcId="{10A57807-1DCE-4A60-83F8-65AA891FB127}" destId="{5759F32B-976A-4AB8-A25D-88EA9C68CCCF}" srcOrd="7" destOrd="0" presId="urn:microsoft.com/office/officeart/2005/8/layout/vProcess5"/>
    <dgm:cxn modelId="{5E3A5F48-EE53-4969-9B41-8B59376E8DE9}" type="presParOf" srcId="{10A57807-1DCE-4A60-83F8-65AA891FB127}" destId="{59FC4C09-1AE5-4280-86A6-4C44C1A0BBE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F6398D-4FE3-4A8E-BA9E-FBE76C606FF5}" type="doc">
      <dgm:prSet loTypeId="urn:microsoft.com/office/officeart/2005/8/layout/matrix3" loCatId="matrix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03D478-0406-4AD5-BD35-B587C266B1AC}">
      <dgm:prSet/>
      <dgm:spPr/>
      <dgm:t>
        <a:bodyPr/>
        <a:lstStyle/>
        <a:p>
          <a:r>
            <a:rPr lang="en-US"/>
            <a:t>Bernoulli Naïve Bayes Classifier</a:t>
          </a:r>
        </a:p>
      </dgm:t>
    </dgm:pt>
    <dgm:pt modelId="{F6E8920B-B52E-4474-88BE-F79510314911}" type="parTrans" cxnId="{C82EAFFE-6A86-4682-B3DF-40C985E58673}">
      <dgm:prSet/>
      <dgm:spPr/>
      <dgm:t>
        <a:bodyPr/>
        <a:lstStyle/>
        <a:p>
          <a:endParaRPr lang="en-US"/>
        </a:p>
      </dgm:t>
    </dgm:pt>
    <dgm:pt modelId="{6E469B89-0500-4CFC-8D32-CBAC6C5210A7}" type="sibTrans" cxnId="{C82EAFFE-6A86-4682-B3DF-40C985E58673}">
      <dgm:prSet/>
      <dgm:spPr/>
      <dgm:t>
        <a:bodyPr/>
        <a:lstStyle/>
        <a:p>
          <a:endParaRPr lang="en-US"/>
        </a:p>
      </dgm:t>
    </dgm:pt>
    <dgm:pt modelId="{FFE25108-0715-436D-B730-617C9D931954}">
      <dgm:prSet/>
      <dgm:spPr/>
      <dgm:t>
        <a:bodyPr/>
        <a:lstStyle/>
        <a:p>
          <a:r>
            <a:rPr lang="en-US"/>
            <a:t>Multinomial Naïve Bayes Classifier</a:t>
          </a:r>
        </a:p>
      </dgm:t>
    </dgm:pt>
    <dgm:pt modelId="{F2B25973-ED55-4CEA-8BE3-1F317A9A8F28}" type="parTrans" cxnId="{9E480448-0A6B-4825-9479-453A2D1F91A6}">
      <dgm:prSet/>
      <dgm:spPr/>
      <dgm:t>
        <a:bodyPr/>
        <a:lstStyle/>
        <a:p>
          <a:endParaRPr lang="en-US"/>
        </a:p>
      </dgm:t>
    </dgm:pt>
    <dgm:pt modelId="{C9EFA0EA-F23B-4326-8C9D-689EE9332781}" type="sibTrans" cxnId="{9E480448-0A6B-4825-9479-453A2D1F91A6}">
      <dgm:prSet/>
      <dgm:spPr/>
      <dgm:t>
        <a:bodyPr/>
        <a:lstStyle/>
        <a:p>
          <a:endParaRPr lang="en-US"/>
        </a:p>
      </dgm:t>
    </dgm:pt>
    <dgm:pt modelId="{A6D3CB01-25F7-4202-913F-7BDDBC3A8FA2}">
      <dgm:prSet/>
      <dgm:spPr/>
      <dgm:t>
        <a:bodyPr/>
        <a:lstStyle/>
        <a:p>
          <a:r>
            <a:rPr lang="en-US"/>
            <a:t>Maximum Entropy Classifier</a:t>
          </a:r>
        </a:p>
      </dgm:t>
    </dgm:pt>
    <dgm:pt modelId="{5460830B-EFA4-4FC3-9F17-597E1F94F757}" type="parTrans" cxnId="{0E590A7D-237E-48BF-9884-B038754562FF}">
      <dgm:prSet/>
      <dgm:spPr/>
      <dgm:t>
        <a:bodyPr/>
        <a:lstStyle/>
        <a:p>
          <a:endParaRPr lang="en-US"/>
        </a:p>
      </dgm:t>
    </dgm:pt>
    <dgm:pt modelId="{BCDED09A-CF7F-4C1D-856A-9E95AD043D93}" type="sibTrans" cxnId="{0E590A7D-237E-48BF-9884-B038754562FF}">
      <dgm:prSet/>
      <dgm:spPr/>
      <dgm:t>
        <a:bodyPr/>
        <a:lstStyle/>
        <a:p>
          <a:endParaRPr lang="en-US"/>
        </a:p>
      </dgm:t>
    </dgm:pt>
    <dgm:pt modelId="{2B6CC76D-BEB4-4DA0-96F3-F3C9EAB068C8}">
      <dgm:prSet/>
      <dgm:spPr/>
      <dgm:t>
        <a:bodyPr/>
        <a:lstStyle/>
        <a:p>
          <a:r>
            <a:rPr lang="en-US"/>
            <a:t>Custom built Classifier</a:t>
          </a:r>
        </a:p>
      </dgm:t>
    </dgm:pt>
    <dgm:pt modelId="{08AADD08-2381-445C-8396-96BE4AB17B8B}" type="parTrans" cxnId="{1EB90312-AA19-45DB-BB8F-8CE87EF01063}">
      <dgm:prSet/>
      <dgm:spPr/>
      <dgm:t>
        <a:bodyPr/>
        <a:lstStyle/>
        <a:p>
          <a:endParaRPr lang="en-US"/>
        </a:p>
      </dgm:t>
    </dgm:pt>
    <dgm:pt modelId="{88DF8FB6-81E1-4619-BC2D-955CE500DE8F}" type="sibTrans" cxnId="{1EB90312-AA19-45DB-BB8F-8CE87EF01063}">
      <dgm:prSet/>
      <dgm:spPr/>
      <dgm:t>
        <a:bodyPr/>
        <a:lstStyle/>
        <a:p>
          <a:endParaRPr lang="en-US"/>
        </a:p>
      </dgm:t>
    </dgm:pt>
    <dgm:pt modelId="{959D4CE2-ED57-425B-A7F3-F5BA9E90D135}" type="pres">
      <dgm:prSet presAssocID="{75F6398D-4FE3-4A8E-BA9E-FBE76C606FF5}" presName="matrix" presStyleCnt="0">
        <dgm:presLayoutVars>
          <dgm:chMax val="1"/>
          <dgm:dir/>
          <dgm:resizeHandles val="exact"/>
        </dgm:presLayoutVars>
      </dgm:prSet>
      <dgm:spPr/>
    </dgm:pt>
    <dgm:pt modelId="{2DFD87E8-6630-458B-9255-5784484842B5}" type="pres">
      <dgm:prSet presAssocID="{75F6398D-4FE3-4A8E-BA9E-FBE76C606FF5}" presName="diamond" presStyleLbl="bgShp" presStyleIdx="0" presStyleCnt="1"/>
      <dgm:spPr/>
    </dgm:pt>
    <dgm:pt modelId="{A7377330-7DB1-47C5-B137-4E5920767D40}" type="pres">
      <dgm:prSet presAssocID="{75F6398D-4FE3-4A8E-BA9E-FBE76C606FF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EDEFF29-4D61-47AD-B798-A1AD038B6E31}" type="pres">
      <dgm:prSet presAssocID="{75F6398D-4FE3-4A8E-BA9E-FBE76C606FF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548FDCD-1BD9-41B8-95FF-EE8AE6490B6F}" type="pres">
      <dgm:prSet presAssocID="{75F6398D-4FE3-4A8E-BA9E-FBE76C606FF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6903FD6-BD52-408D-9E89-5235C0BEB553}" type="pres">
      <dgm:prSet presAssocID="{75F6398D-4FE3-4A8E-BA9E-FBE76C606FF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EB90312-AA19-45DB-BB8F-8CE87EF01063}" srcId="{75F6398D-4FE3-4A8E-BA9E-FBE76C606FF5}" destId="{2B6CC76D-BEB4-4DA0-96F3-F3C9EAB068C8}" srcOrd="3" destOrd="0" parTransId="{08AADD08-2381-445C-8396-96BE4AB17B8B}" sibTransId="{88DF8FB6-81E1-4619-BC2D-955CE500DE8F}"/>
    <dgm:cxn modelId="{6FD5CA15-032D-4834-B83C-EB31DE5944E1}" type="presOf" srcId="{75F6398D-4FE3-4A8E-BA9E-FBE76C606FF5}" destId="{959D4CE2-ED57-425B-A7F3-F5BA9E90D135}" srcOrd="0" destOrd="0" presId="urn:microsoft.com/office/officeart/2005/8/layout/matrix3"/>
    <dgm:cxn modelId="{8ED0C961-79EB-4409-A766-00C208C32054}" type="presOf" srcId="{2B6CC76D-BEB4-4DA0-96F3-F3C9EAB068C8}" destId="{56903FD6-BD52-408D-9E89-5235C0BEB553}" srcOrd="0" destOrd="0" presId="urn:microsoft.com/office/officeart/2005/8/layout/matrix3"/>
    <dgm:cxn modelId="{94CFDA43-1E6E-4175-931D-03F69484F076}" type="presOf" srcId="{6D03D478-0406-4AD5-BD35-B587C266B1AC}" destId="{A7377330-7DB1-47C5-B137-4E5920767D40}" srcOrd="0" destOrd="0" presId="urn:microsoft.com/office/officeart/2005/8/layout/matrix3"/>
    <dgm:cxn modelId="{9E480448-0A6B-4825-9479-453A2D1F91A6}" srcId="{75F6398D-4FE3-4A8E-BA9E-FBE76C606FF5}" destId="{FFE25108-0715-436D-B730-617C9D931954}" srcOrd="1" destOrd="0" parTransId="{F2B25973-ED55-4CEA-8BE3-1F317A9A8F28}" sibTransId="{C9EFA0EA-F23B-4326-8C9D-689EE9332781}"/>
    <dgm:cxn modelId="{0E590A7D-237E-48BF-9884-B038754562FF}" srcId="{75F6398D-4FE3-4A8E-BA9E-FBE76C606FF5}" destId="{A6D3CB01-25F7-4202-913F-7BDDBC3A8FA2}" srcOrd="2" destOrd="0" parTransId="{5460830B-EFA4-4FC3-9F17-597E1F94F757}" sibTransId="{BCDED09A-CF7F-4C1D-856A-9E95AD043D93}"/>
    <dgm:cxn modelId="{F0A4CCCD-91AE-455B-8647-1508293CEF98}" type="presOf" srcId="{A6D3CB01-25F7-4202-913F-7BDDBC3A8FA2}" destId="{5548FDCD-1BD9-41B8-95FF-EE8AE6490B6F}" srcOrd="0" destOrd="0" presId="urn:microsoft.com/office/officeart/2005/8/layout/matrix3"/>
    <dgm:cxn modelId="{547688F7-4125-4545-9333-3FD9C2F74006}" type="presOf" srcId="{FFE25108-0715-436D-B730-617C9D931954}" destId="{FEDEFF29-4D61-47AD-B798-A1AD038B6E31}" srcOrd="0" destOrd="0" presId="urn:microsoft.com/office/officeart/2005/8/layout/matrix3"/>
    <dgm:cxn modelId="{C82EAFFE-6A86-4682-B3DF-40C985E58673}" srcId="{75F6398D-4FE3-4A8E-BA9E-FBE76C606FF5}" destId="{6D03D478-0406-4AD5-BD35-B587C266B1AC}" srcOrd="0" destOrd="0" parTransId="{F6E8920B-B52E-4474-88BE-F79510314911}" sibTransId="{6E469B89-0500-4CFC-8D32-CBAC6C5210A7}"/>
    <dgm:cxn modelId="{C639946C-E4CD-41BB-AEF4-6968CEC45D78}" type="presParOf" srcId="{959D4CE2-ED57-425B-A7F3-F5BA9E90D135}" destId="{2DFD87E8-6630-458B-9255-5784484842B5}" srcOrd="0" destOrd="0" presId="urn:microsoft.com/office/officeart/2005/8/layout/matrix3"/>
    <dgm:cxn modelId="{303AB3DB-A50B-4BE2-BAB7-B97286478E81}" type="presParOf" srcId="{959D4CE2-ED57-425B-A7F3-F5BA9E90D135}" destId="{A7377330-7DB1-47C5-B137-4E5920767D40}" srcOrd="1" destOrd="0" presId="urn:microsoft.com/office/officeart/2005/8/layout/matrix3"/>
    <dgm:cxn modelId="{8AE00BCF-B959-4E56-8A7A-84F159828A51}" type="presParOf" srcId="{959D4CE2-ED57-425B-A7F3-F5BA9E90D135}" destId="{FEDEFF29-4D61-47AD-B798-A1AD038B6E31}" srcOrd="2" destOrd="0" presId="urn:microsoft.com/office/officeart/2005/8/layout/matrix3"/>
    <dgm:cxn modelId="{D37D85AB-4ACA-4DAB-AFC0-1CA3ED8EB7A1}" type="presParOf" srcId="{959D4CE2-ED57-425B-A7F3-F5BA9E90D135}" destId="{5548FDCD-1BD9-41B8-95FF-EE8AE6490B6F}" srcOrd="3" destOrd="0" presId="urn:microsoft.com/office/officeart/2005/8/layout/matrix3"/>
    <dgm:cxn modelId="{CE9BF2E5-7BEF-43C8-A216-D95D874E6694}" type="presParOf" srcId="{959D4CE2-ED57-425B-A7F3-F5BA9E90D135}" destId="{56903FD6-BD52-408D-9E89-5235C0BEB55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72AEE-4776-491E-B587-A926204114EA}">
      <dsp:nvSpPr>
        <dsp:cNvPr id="0" name=""/>
        <dsp:cNvSpPr/>
      </dsp:nvSpPr>
      <dsp:spPr>
        <a:xfrm>
          <a:off x="938775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33DAB2-03C7-4B65-8664-F2A1C0F72016}">
      <dsp:nvSpPr>
        <dsp:cNvPr id="0" name=""/>
        <dsp:cNvSpPr/>
      </dsp:nvSpPr>
      <dsp:spPr>
        <a:xfrm>
          <a:off x="372805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Search between thousands of products to find the products which have satisfied customers</a:t>
          </a:r>
        </a:p>
      </dsp:txBody>
      <dsp:txXfrm>
        <a:off x="372805" y="2141412"/>
        <a:ext cx="2058075" cy="720000"/>
      </dsp:txXfrm>
    </dsp:sp>
    <dsp:sp modelId="{B18122E6-5D43-4BC5-8AD5-0462D7E11830}">
      <dsp:nvSpPr>
        <dsp:cNvPr id="0" name=""/>
        <dsp:cNvSpPr/>
      </dsp:nvSpPr>
      <dsp:spPr>
        <a:xfrm>
          <a:off x="3357014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8916A5-767F-465A-83BA-15E73502C269}">
      <dsp:nvSpPr>
        <dsp:cNvPr id="0" name=""/>
        <dsp:cNvSpPr/>
      </dsp:nvSpPr>
      <dsp:spPr>
        <a:xfrm>
          <a:off x="2791043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Refining search to superior products</a:t>
          </a:r>
        </a:p>
      </dsp:txBody>
      <dsp:txXfrm>
        <a:off x="2791043" y="2141412"/>
        <a:ext cx="2058075" cy="720000"/>
      </dsp:txXfrm>
    </dsp:sp>
    <dsp:sp modelId="{474ECA1E-1C44-49E6-84C4-BF2C4E6D44AB}">
      <dsp:nvSpPr>
        <dsp:cNvPr id="0" name=""/>
        <dsp:cNvSpPr/>
      </dsp:nvSpPr>
      <dsp:spPr>
        <a:xfrm>
          <a:off x="5775252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5DEE19-0E16-47ED-86E2-5F3381783507}">
      <dsp:nvSpPr>
        <dsp:cNvPr id="0" name=""/>
        <dsp:cNvSpPr/>
      </dsp:nvSpPr>
      <dsp:spPr>
        <a:xfrm>
          <a:off x="5209281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Ratings can be bias, may not be a true reflection of the featured product</a:t>
          </a:r>
        </a:p>
      </dsp:txBody>
      <dsp:txXfrm>
        <a:off x="5209281" y="2141412"/>
        <a:ext cx="2058075" cy="720000"/>
      </dsp:txXfrm>
    </dsp:sp>
    <dsp:sp modelId="{0A1F1343-64C5-458E-827F-7335BA68650A}">
      <dsp:nvSpPr>
        <dsp:cNvPr id="0" name=""/>
        <dsp:cNvSpPr/>
      </dsp:nvSpPr>
      <dsp:spPr>
        <a:xfrm>
          <a:off x="8193490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0174FF-416E-452E-8F9C-36E8199BC4CB}">
      <dsp:nvSpPr>
        <dsp:cNvPr id="0" name=""/>
        <dsp:cNvSpPr/>
      </dsp:nvSpPr>
      <dsp:spPr>
        <a:xfrm>
          <a:off x="7627519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Hidden text in those reviews, which may define the product</a:t>
          </a:r>
        </a:p>
      </dsp:txBody>
      <dsp:txXfrm>
        <a:off x="7627519" y="2141412"/>
        <a:ext cx="20580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A1BFC-87C0-4F57-A003-A1F8A6751441}">
      <dsp:nvSpPr>
        <dsp:cNvPr id="0" name=""/>
        <dsp:cNvSpPr/>
      </dsp:nvSpPr>
      <dsp:spPr>
        <a:xfrm>
          <a:off x="0" y="0"/>
          <a:ext cx="5873828" cy="1515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Using textual data for the analysis and generating sentiments for each reviews. </a:t>
          </a:r>
        </a:p>
      </dsp:txBody>
      <dsp:txXfrm>
        <a:off x="44385" y="44385"/>
        <a:ext cx="4238565" cy="1426657"/>
      </dsp:txXfrm>
    </dsp:sp>
    <dsp:sp modelId="{0D6B6530-E7E8-4156-A8BF-9DCF7A0A2E07}">
      <dsp:nvSpPr>
        <dsp:cNvPr id="0" name=""/>
        <dsp:cNvSpPr/>
      </dsp:nvSpPr>
      <dsp:spPr>
        <a:xfrm>
          <a:off x="518279" y="1767998"/>
          <a:ext cx="5873828" cy="1515427"/>
        </a:xfrm>
        <a:prstGeom prst="roundRect">
          <a:avLst>
            <a:gd name="adj" fmla="val 10000"/>
          </a:avLst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Textual bias may be present, like the length of the review, Number of positive and negative words, or Text Unrelated to the product</a:t>
          </a:r>
        </a:p>
      </dsp:txBody>
      <dsp:txXfrm>
        <a:off x="562664" y="1812383"/>
        <a:ext cx="4281752" cy="1426657"/>
      </dsp:txXfrm>
    </dsp:sp>
    <dsp:sp modelId="{6005BDBA-F8B1-439C-91F0-1683E2A73BA9}">
      <dsp:nvSpPr>
        <dsp:cNvPr id="0" name=""/>
        <dsp:cNvSpPr/>
      </dsp:nvSpPr>
      <dsp:spPr>
        <a:xfrm>
          <a:off x="1036558" y="3535997"/>
          <a:ext cx="5873828" cy="1515427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Providing a quantitative measure using sentiment analysis to generate recommendation.</a:t>
          </a:r>
        </a:p>
      </dsp:txBody>
      <dsp:txXfrm>
        <a:off x="1080943" y="3580382"/>
        <a:ext cx="4281752" cy="1426657"/>
      </dsp:txXfrm>
    </dsp:sp>
    <dsp:sp modelId="{F1388C83-862E-402B-9EBA-7A7DAB1CBECE}">
      <dsp:nvSpPr>
        <dsp:cNvPr id="0" name=""/>
        <dsp:cNvSpPr/>
      </dsp:nvSpPr>
      <dsp:spPr>
        <a:xfrm>
          <a:off x="4888801" y="1149199"/>
          <a:ext cx="985027" cy="98502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110432" y="1149199"/>
        <a:ext cx="541765" cy="741233"/>
      </dsp:txXfrm>
    </dsp:sp>
    <dsp:sp modelId="{339BF767-5FD3-4B8F-B52B-FE2C60BF43BC}">
      <dsp:nvSpPr>
        <dsp:cNvPr id="0" name=""/>
        <dsp:cNvSpPr/>
      </dsp:nvSpPr>
      <dsp:spPr>
        <a:xfrm>
          <a:off x="5407080" y="2907095"/>
          <a:ext cx="985027" cy="98502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628711" y="2907095"/>
        <a:ext cx="541765" cy="741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D87E8-6630-458B-9255-5784484842B5}">
      <dsp:nvSpPr>
        <dsp:cNvPr id="0" name=""/>
        <dsp:cNvSpPr/>
      </dsp:nvSpPr>
      <dsp:spPr>
        <a:xfrm>
          <a:off x="929481" y="0"/>
          <a:ext cx="5051424" cy="505142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77330-7DB1-47C5-B137-4E5920767D40}">
      <dsp:nvSpPr>
        <dsp:cNvPr id="0" name=""/>
        <dsp:cNvSpPr/>
      </dsp:nvSpPr>
      <dsp:spPr>
        <a:xfrm>
          <a:off x="1409366" y="479885"/>
          <a:ext cx="1970055" cy="19700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Bernoulli Naïve Bayes Classifier</a:t>
          </a:r>
        </a:p>
      </dsp:txBody>
      <dsp:txXfrm>
        <a:off x="1505536" y="576055"/>
        <a:ext cx="1777715" cy="1777715"/>
      </dsp:txXfrm>
    </dsp:sp>
    <dsp:sp modelId="{FEDEFF29-4D61-47AD-B798-A1AD038B6E31}">
      <dsp:nvSpPr>
        <dsp:cNvPr id="0" name=""/>
        <dsp:cNvSpPr/>
      </dsp:nvSpPr>
      <dsp:spPr>
        <a:xfrm>
          <a:off x="3530964" y="479885"/>
          <a:ext cx="1970055" cy="19700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Multinomial Naïve Bayes Classifier</a:t>
          </a:r>
        </a:p>
      </dsp:txBody>
      <dsp:txXfrm>
        <a:off x="3627134" y="576055"/>
        <a:ext cx="1777715" cy="1777715"/>
      </dsp:txXfrm>
    </dsp:sp>
    <dsp:sp modelId="{5548FDCD-1BD9-41B8-95FF-EE8AE6490B6F}">
      <dsp:nvSpPr>
        <dsp:cNvPr id="0" name=""/>
        <dsp:cNvSpPr/>
      </dsp:nvSpPr>
      <dsp:spPr>
        <a:xfrm>
          <a:off x="1409366" y="2601483"/>
          <a:ext cx="1970055" cy="19700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Maximum Entropy Classifier</a:t>
          </a:r>
        </a:p>
      </dsp:txBody>
      <dsp:txXfrm>
        <a:off x="1505536" y="2697653"/>
        <a:ext cx="1777715" cy="1777715"/>
      </dsp:txXfrm>
    </dsp:sp>
    <dsp:sp modelId="{56903FD6-BD52-408D-9E89-5235C0BEB553}">
      <dsp:nvSpPr>
        <dsp:cNvPr id="0" name=""/>
        <dsp:cNvSpPr/>
      </dsp:nvSpPr>
      <dsp:spPr>
        <a:xfrm>
          <a:off x="3530964" y="2601483"/>
          <a:ext cx="1970055" cy="1970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Custom built Classifier</a:t>
          </a:r>
        </a:p>
      </dsp:txBody>
      <dsp:txXfrm>
        <a:off x="3627134" y="2697653"/>
        <a:ext cx="1777715" cy="1777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80F32-3F0E-4E16-85A1-0C9E1B64F01C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AC99D-7E91-4CC8-B410-F433DE30F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9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AC99D-7E91-4CC8-B410-F433DE30F5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AC99D-7E91-4CC8-B410-F433DE30F5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1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AC99D-7E91-4CC8-B410-F433DE30F5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6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7AF0-76E1-A54E-9F30-00ABE9B5D8A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5BA-45EC-EE44-A9C4-A4590FBC8B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5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7AF0-76E1-A54E-9F30-00ABE9B5D8A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5BA-45EC-EE44-A9C4-A4590FBC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7AF0-76E1-A54E-9F30-00ABE9B5D8A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5BA-45EC-EE44-A9C4-A4590FBC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7AF0-76E1-A54E-9F30-00ABE9B5D8A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5BA-45EC-EE44-A9C4-A4590FBC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7AF0-76E1-A54E-9F30-00ABE9B5D8A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5BA-45EC-EE44-A9C4-A4590FBC8B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7AF0-76E1-A54E-9F30-00ABE9B5D8A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5BA-45EC-EE44-A9C4-A4590FBC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2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7AF0-76E1-A54E-9F30-00ABE9B5D8A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5BA-45EC-EE44-A9C4-A4590FBC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9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7AF0-76E1-A54E-9F30-00ABE9B5D8A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5BA-45EC-EE44-A9C4-A4590FBC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0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7AF0-76E1-A54E-9F30-00ABE9B5D8A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5BA-45EC-EE44-A9C4-A4590FBC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9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7C7AF0-76E1-A54E-9F30-00ABE9B5D8A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BB55BA-45EC-EE44-A9C4-A4590FBC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7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7AF0-76E1-A54E-9F30-00ABE9B5D8A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55BA-45EC-EE44-A9C4-A4590FBC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9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7C7AF0-76E1-A54E-9F30-00ABE9B5D8AB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BB55BA-45EC-EE44-A9C4-A4590FBC8B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5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8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09E70-F48C-3246-8D95-10E1244CC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800" dirty="0"/>
              <a:t>Product Recommendation using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F9562-7E31-2D4C-873D-C2D878C9C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sz="11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</a:p>
          <a:p>
            <a:r>
              <a:rPr lang="en-US" sz="11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UMA NEEHARIKA MALLINENI</a:t>
            </a:r>
          </a:p>
          <a:p>
            <a:r>
              <a:rPr lang="en-US" sz="11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SRI SAI GOWTHAM NADAKUDATI</a:t>
            </a:r>
          </a:p>
          <a:p>
            <a:r>
              <a:rPr lang="en-US" sz="11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SHREYANSH MOHNOT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" name="Graphic 17" descr="Thumbs Up Sign">
            <a:extLst>
              <a:ext uri="{FF2B5EF4-FFF2-40B4-BE49-F238E27FC236}">
                <a16:creationId xmlns:a16="http://schemas.microsoft.com/office/drawing/2014/main" id="{73084B61-95FD-4454-A9AE-F3B23EA9A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58" name="Straight Connector 50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2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4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921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870-E5C4-7C46-BF93-97EA4DB2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68337"/>
            <a:ext cx="10058400" cy="1069023"/>
          </a:xfrm>
        </p:spPr>
        <p:txBody>
          <a:bodyPr/>
          <a:lstStyle/>
          <a:p>
            <a:r>
              <a:rPr lang="en-US" dirty="0"/>
              <a:t>Bernoulli 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2A93-1B78-AB42-8E21-C32C32F8A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654" y="1892595"/>
            <a:ext cx="9131240" cy="3806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classifier is built on the assumption that each feature is independent.</a:t>
            </a:r>
          </a:p>
          <a:p>
            <a:pPr marL="0" indent="0">
              <a:buNone/>
            </a:pPr>
            <a:r>
              <a:rPr lang="en-US" dirty="0"/>
              <a:t>It is built on the Bayes theorem that states: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simplified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classifier also assumes Gaussian distribution of the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DB554-5675-D847-A846-EAEF71E51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02" y="3787215"/>
            <a:ext cx="4089400" cy="927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73859B-C8D1-9148-98BE-3897D402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650" y="2706466"/>
            <a:ext cx="4503247" cy="92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2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A04206-7BBD-E647-9063-66EBE039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225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Bernoulli Naïve Bayes Result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BC2C767-75E4-49CA-829B-483FB0ED9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47080"/>
              </p:ext>
            </p:extLst>
          </p:nvPr>
        </p:nvGraphicFramePr>
        <p:xfrm>
          <a:off x="1097280" y="2066226"/>
          <a:ext cx="6437670" cy="21933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66965">
                  <a:extLst>
                    <a:ext uri="{9D8B030D-6E8A-4147-A177-3AD203B41FA5}">
                      <a16:colId xmlns:a16="http://schemas.microsoft.com/office/drawing/2014/main" val="702451229"/>
                    </a:ext>
                  </a:extLst>
                </a:gridCol>
                <a:gridCol w="1074141">
                  <a:extLst>
                    <a:ext uri="{9D8B030D-6E8A-4147-A177-3AD203B41FA5}">
                      <a16:colId xmlns:a16="http://schemas.microsoft.com/office/drawing/2014/main" val="2938909940"/>
                    </a:ext>
                  </a:extLst>
                </a:gridCol>
                <a:gridCol w="1074141">
                  <a:extLst>
                    <a:ext uri="{9D8B030D-6E8A-4147-A177-3AD203B41FA5}">
                      <a16:colId xmlns:a16="http://schemas.microsoft.com/office/drawing/2014/main" val="4001185464"/>
                    </a:ext>
                  </a:extLst>
                </a:gridCol>
                <a:gridCol w="1074141">
                  <a:extLst>
                    <a:ext uri="{9D8B030D-6E8A-4147-A177-3AD203B41FA5}">
                      <a16:colId xmlns:a16="http://schemas.microsoft.com/office/drawing/2014/main" val="3687169942"/>
                    </a:ext>
                  </a:extLst>
                </a:gridCol>
                <a:gridCol w="1074141">
                  <a:extLst>
                    <a:ext uri="{9D8B030D-6E8A-4147-A177-3AD203B41FA5}">
                      <a16:colId xmlns:a16="http://schemas.microsoft.com/office/drawing/2014/main" val="980626304"/>
                    </a:ext>
                  </a:extLst>
                </a:gridCol>
                <a:gridCol w="1074141">
                  <a:extLst>
                    <a:ext uri="{9D8B030D-6E8A-4147-A177-3AD203B41FA5}">
                      <a16:colId xmlns:a16="http://schemas.microsoft.com/office/drawing/2014/main" val="3326879722"/>
                    </a:ext>
                  </a:extLst>
                </a:gridCol>
              </a:tblGrid>
              <a:tr h="486012">
                <a:tc>
                  <a:txBody>
                    <a:bodyPr/>
                    <a:lstStyle/>
                    <a:p>
                      <a:pPr algn="ctr"/>
                      <a:endParaRPr lang="en-US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 Star</a:t>
                      </a:r>
                      <a:endParaRPr lang="en-US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 Star</a:t>
                      </a:r>
                      <a:endParaRPr lang="en-US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3 Star</a:t>
                      </a:r>
                      <a:endParaRPr lang="en-US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4 Star</a:t>
                      </a:r>
                      <a:endParaRPr lang="en-US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5 Star</a:t>
                      </a:r>
                      <a:endParaRPr lang="en-US" sz="17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951186"/>
                  </a:ext>
                </a:extLst>
              </a:tr>
              <a:tr h="42683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Accuracy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0.996491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0.997494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0.983960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0.921303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0.903258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50140"/>
                  </a:ext>
                </a:extLst>
              </a:tr>
              <a:tr h="42683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Precision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0.983092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0.987562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0.920596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0.644836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0.968338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377398"/>
                  </a:ext>
                </a:extLst>
              </a:tr>
              <a:tr h="42683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Recall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1.000000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1.000000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1.000000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0.941176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0.669708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497615"/>
                  </a:ext>
                </a:extLst>
              </a:tr>
              <a:tr h="42683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F-Score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0.991474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0.993742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0.958656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0.765321</a:t>
                      </a:r>
                      <a:endParaRPr 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0.791802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4199" marR="138149" marT="92099" marB="920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49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97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DFA-1A78-8442-918A-6B5652F1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9100-E833-7048-ABA2-BB37C29E0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653" y="1937546"/>
            <a:ext cx="9009705" cy="38997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For tasks such as sentiment analysis, Multinomial Bayes classifier is usually preferred. It still follows the naïve assumption of feature independence.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The likelihood is calculated as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FE505-3DA6-324D-9A60-5BAB4C9B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677" y="3429000"/>
            <a:ext cx="3644900" cy="78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A8562D-835A-3246-98AA-A5904260D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407" y="2481413"/>
            <a:ext cx="7099300" cy="97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105A37-946E-489E-95B5-939B85063551}"/>
              </a:ext>
            </a:extLst>
          </p:cNvPr>
          <p:cNvSpPr txBox="1"/>
          <p:nvPr/>
        </p:nvSpPr>
        <p:spPr>
          <a:xfrm>
            <a:off x="888343" y="4092735"/>
            <a:ext cx="5133399" cy="186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 algn="just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r>
              <a:rPr lang="en-US" sz="17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Where:</a:t>
            </a:r>
          </a:p>
          <a:p>
            <a:pPr marL="486918" lvl="1" indent="-285750" algn="just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Sum of raw frequency of word x</a:t>
            </a:r>
            <a:r>
              <a:rPr lang="en-US" baseline="-25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i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belonging to </a:t>
            </a:r>
            <a:r>
              <a:rPr lang="el-GR" dirty="0">
                <a:solidFill>
                  <a:srgbClr val="000000">
                    <a:lumMod val="75000"/>
                    <a:lumOff val="25000"/>
                  </a:srgbClr>
                </a:solidFill>
              </a:rPr>
              <a:t>ω</a:t>
            </a:r>
            <a:r>
              <a:rPr lang="en-US" baseline="-25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j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in all training documents</a:t>
            </a:r>
          </a:p>
          <a:p>
            <a:pPr marL="486918" lvl="1" indent="-285750" algn="just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𝛂: Raw smoothing parameter</a:t>
            </a:r>
          </a:p>
          <a:p>
            <a:pPr marL="486918" lvl="1" indent="-285750" algn="just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V: size of vocabulary</a:t>
            </a:r>
          </a:p>
          <a:p>
            <a:pPr marL="201168" lvl="1" algn="just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</a:pPr>
            <a:endParaRPr lang="en-US" sz="17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1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04206-7BBD-E647-9063-66EBE039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Multinomial Naïve Bayes Result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10">
            <a:extLst>
              <a:ext uri="{FF2B5EF4-FFF2-40B4-BE49-F238E27FC236}">
                <a16:creationId xmlns:a16="http://schemas.microsoft.com/office/drawing/2014/main" id="{67672AAA-6E41-4F62-BA43-326B873A6EC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33413" y="2244137"/>
          <a:ext cx="6910391" cy="18447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42366">
                  <a:extLst>
                    <a:ext uri="{9D8B030D-6E8A-4147-A177-3AD203B41FA5}">
                      <a16:colId xmlns:a16="http://schemas.microsoft.com/office/drawing/2014/main" val="702451229"/>
                    </a:ext>
                  </a:extLst>
                </a:gridCol>
                <a:gridCol w="1153605">
                  <a:extLst>
                    <a:ext uri="{9D8B030D-6E8A-4147-A177-3AD203B41FA5}">
                      <a16:colId xmlns:a16="http://schemas.microsoft.com/office/drawing/2014/main" val="2938909940"/>
                    </a:ext>
                  </a:extLst>
                </a:gridCol>
                <a:gridCol w="1153605">
                  <a:extLst>
                    <a:ext uri="{9D8B030D-6E8A-4147-A177-3AD203B41FA5}">
                      <a16:colId xmlns:a16="http://schemas.microsoft.com/office/drawing/2014/main" val="4001185464"/>
                    </a:ext>
                  </a:extLst>
                </a:gridCol>
                <a:gridCol w="1153605">
                  <a:extLst>
                    <a:ext uri="{9D8B030D-6E8A-4147-A177-3AD203B41FA5}">
                      <a16:colId xmlns:a16="http://schemas.microsoft.com/office/drawing/2014/main" val="3687169942"/>
                    </a:ext>
                  </a:extLst>
                </a:gridCol>
                <a:gridCol w="1153605">
                  <a:extLst>
                    <a:ext uri="{9D8B030D-6E8A-4147-A177-3AD203B41FA5}">
                      <a16:colId xmlns:a16="http://schemas.microsoft.com/office/drawing/2014/main" val="980626304"/>
                    </a:ext>
                  </a:extLst>
                </a:gridCol>
                <a:gridCol w="1153605">
                  <a:extLst>
                    <a:ext uri="{9D8B030D-6E8A-4147-A177-3AD203B41FA5}">
                      <a16:colId xmlns:a16="http://schemas.microsoft.com/office/drawing/2014/main" val="3326879722"/>
                    </a:ext>
                  </a:extLst>
                </a:gridCol>
              </a:tblGrid>
              <a:tr h="368942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 Star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 Star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 Star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Star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 Star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951186"/>
                  </a:ext>
                </a:extLst>
              </a:tr>
              <a:tr h="36894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Accuracy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0.997995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1.000000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0.991479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0.929323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0.929825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50140"/>
                  </a:ext>
                </a:extLst>
              </a:tr>
              <a:tr h="36894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Precision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1.000000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1.000000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1.000000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0.853904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0.754617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377398"/>
                  </a:ext>
                </a:extLst>
              </a:tr>
              <a:tr h="36894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Recall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0.990431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1.000000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0.959524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0.803318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0.858859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497615"/>
                  </a:ext>
                </a:extLst>
              </a:tr>
              <a:tr h="36894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F-Score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0.995192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1.000000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0.979344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0.827839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0.803371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5328" marR="85328" marT="42664" marB="426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49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03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5E4E-AC7E-1C4A-A95A-599B237C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Maximum Entropy 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2F9-4F45-D945-B644-51D185EF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605" y="1845734"/>
            <a:ext cx="9258832" cy="4023360"/>
          </a:xfrm>
        </p:spPr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It is a generalization of logistic regression for multi class problems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Useful when the features are dependent (sentences in any language are dependent of each other)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In our case, we have used Stochastic Gradient Descent model used for quick convergence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6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04206-7BBD-E647-9063-66EBE039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Maximum Entropy Result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5C07B9E-0A74-054D-A340-442BA65D3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822152"/>
              </p:ext>
            </p:extLst>
          </p:nvPr>
        </p:nvGraphicFramePr>
        <p:xfrm>
          <a:off x="633413" y="2249947"/>
          <a:ext cx="6910389" cy="18310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42099">
                  <a:extLst>
                    <a:ext uri="{9D8B030D-6E8A-4147-A177-3AD203B41FA5}">
                      <a16:colId xmlns:a16="http://schemas.microsoft.com/office/drawing/2014/main" val="1164692570"/>
                    </a:ext>
                  </a:extLst>
                </a:gridCol>
                <a:gridCol w="1153658">
                  <a:extLst>
                    <a:ext uri="{9D8B030D-6E8A-4147-A177-3AD203B41FA5}">
                      <a16:colId xmlns:a16="http://schemas.microsoft.com/office/drawing/2014/main" val="709877449"/>
                    </a:ext>
                  </a:extLst>
                </a:gridCol>
                <a:gridCol w="1153658">
                  <a:extLst>
                    <a:ext uri="{9D8B030D-6E8A-4147-A177-3AD203B41FA5}">
                      <a16:colId xmlns:a16="http://schemas.microsoft.com/office/drawing/2014/main" val="2437022671"/>
                    </a:ext>
                  </a:extLst>
                </a:gridCol>
                <a:gridCol w="1153658">
                  <a:extLst>
                    <a:ext uri="{9D8B030D-6E8A-4147-A177-3AD203B41FA5}">
                      <a16:colId xmlns:a16="http://schemas.microsoft.com/office/drawing/2014/main" val="1699635714"/>
                    </a:ext>
                  </a:extLst>
                </a:gridCol>
                <a:gridCol w="1153658">
                  <a:extLst>
                    <a:ext uri="{9D8B030D-6E8A-4147-A177-3AD203B41FA5}">
                      <a16:colId xmlns:a16="http://schemas.microsoft.com/office/drawing/2014/main" val="3413631400"/>
                    </a:ext>
                  </a:extLst>
                </a:gridCol>
                <a:gridCol w="1153658">
                  <a:extLst>
                    <a:ext uri="{9D8B030D-6E8A-4147-A177-3AD203B41FA5}">
                      <a16:colId xmlns:a16="http://schemas.microsoft.com/office/drawing/2014/main" val="868279087"/>
                    </a:ext>
                  </a:extLst>
                </a:gridCol>
              </a:tblGrid>
              <a:tr h="366212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 Star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 Star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 Star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Star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 Star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066148"/>
                  </a:ext>
                </a:extLst>
              </a:tr>
              <a:tr h="36621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Accuracy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0.998496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0.998997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0.997995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0.930326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0.930827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327076"/>
                  </a:ext>
                </a:extLst>
              </a:tr>
              <a:tr h="36621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Precision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1.000000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1.000000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1.000000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0.818640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0.812665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437872"/>
                  </a:ext>
                </a:extLst>
              </a:tr>
              <a:tr h="36621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Recall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0.992806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0.995050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0.990172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0.829082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0.821333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963561"/>
                  </a:ext>
                </a:extLst>
              </a:tr>
              <a:tr h="36621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F-Score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0.996390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0.997519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0.995062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0.823828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0.816976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83230" marR="83230" marT="41615" marB="41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66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58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BB44-88B4-554C-A080-C7A8924E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Comparsion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64E1A0-C1DA-B443-9579-0A6D46ED2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786034"/>
              </p:ext>
            </p:extLst>
          </p:nvPr>
        </p:nvGraphicFramePr>
        <p:xfrm>
          <a:off x="1096963" y="1846263"/>
          <a:ext cx="10058400" cy="3040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052461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155406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4254499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964733745"/>
                    </a:ext>
                  </a:extLst>
                </a:gridCol>
              </a:tblGrid>
              <a:tr h="6081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Bernoulli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Multinomial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Entropy 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15499395"/>
                  </a:ext>
                </a:extLst>
              </a:tr>
              <a:tr h="608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0.862213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0.949724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0.971328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3350450698"/>
                  </a:ext>
                </a:extLst>
              </a:tr>
              <a:tr h="608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0.820885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0.911704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0.926261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587783419"/>
                  </a:ext>
                </a:extLst>
              </a:tr>
              <a:tr h="608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0.882177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0.902426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0.925688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415974549"/>
                  </a:ext>
                </a:extLst>
              </a:tr>
              <a:tr h="6081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F-score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0.879406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0.905065</a:t>
                      </a:r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0.925975</a:t>
                      </a:r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61643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39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2BB0-187D-CA47-9045-B3CA7D03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Motivation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38149FD1-7C9C-4020-B00C-7781BD114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28175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14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A5407-04C6-0E4A-8349-8454A3A9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Proposed Solution: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CF6CE5D-C766-4A4E-9484-456F5ACF6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035835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821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3BD01-4E80-194D-8A68-6AE2348A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544616" cy="5055904"/>
          </a:xfrm>
        </p:spPr>
        <p:txBody>
          <a:bodyPr anchor="ctr">
            <a:normAutofit/>
          </a:bodyPr>
          <a:lstStyle/>
          <a:p>
            <a:r>
              <a:rPr lang="en-US" sz="3700" dirty="0"/>
              <a:t>Data Quality:</a:t>
            </a:r>
            <a:br>
              <a:rPr lang="en-US" sz="3700" dirty="0"/>
            </a:br>
            <a:r>
              <a:rPr lang="en-US" sz="3700" dirty="0"/>
              <a:t>Positive Recommendation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F6D0CD-8468-C24E-9E9B-3F5699BE9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931553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215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BFF86-D0E3-5C42-876C-D406EE0A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466796" cy="5055904"/>
          </a:xfrm>
        </p:spPr>
        <p:txBody>
          <a:bodyPr anchor="ctr">
            <a:normAutofit/>
          </a:bodyPr>
          <a:lstStyle/>
          <a:p>
            <a:r>
              <a:rPr lang="en-US" sz="3700" dirty="0"/>
              <a:t>Data Quality:</a:t>
            </a:r>
            <a:br>
              <a:rPr lang="en-US" sz="3700" dirty="0"/>
            </a:br>
            <a:r>
              <a:rPr lang="en-US" sz="3700" dirty="0"/>
              <a:t>Negative Recommendation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8F11B0-EC98-C845-8074-FD8A99A1E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067660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367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B0438-E859-024F-B9F5-16A2574F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Preprocessing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8C1E-A430-BE44-8F85-3A209ABD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83680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Cleaning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Processing data for punctuations, stop words, stemming and tokenization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Removing instances if missing key features (review text, ratings or recommendations) as well as non-ASCII values</a:t>
            </a:r>
          </a:p>
          <a:p>
            <a:pPr marL="0" indent="0">
              <a:buNone/>
            </a:pPr>
            <a:r>
              <a:rPr lang="en-US" dirty="0"/>
              <a:t>Final dataset –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of instances = 32104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Breakup of data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Train – 80%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Test – 20%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A8EBC5-0705-9244-BB26-3789C3FC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769443"/>
              </p:ext>
            </p:extLst>
          </p:nvPr>
        </p:nvGraphicFramePr>
        <p:xfrm>
          <a:off x="633999" y="2774281"/>
          <a:ext cx="4001319" cy="10460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11619">
                  <a:extLst>
                    <a:ext uri="{9D8B030D-6E8A-4147-A177-3AD203B41FA5}">
                      <a16:colId xmlns:a16="http://schemas.microsoft.com/office/drawing/2014/main" val="334765704"/>
                    </a:ext>
                  </a:extLst>
                </a:gridCol>
                <a:gridCol w="822425">
                  <a:extLst>
                    <a:ext uri="{9D8B030D-6E8A-4147-A177-3AD203B41FA5}">
                      <a16:colId xmlns:a16="http://schemas.microsoft.com/office/drawing/2014/main" val="96138354"/>
                    </a:ext>
                  </a:extLst>
                </a:gridCol>
                <a:gridCol w="822425">
                  <a:extLst>
                    <a:ext uri="{9D8B030D-6E8A-4147-A177-3AD203B41FA5}">
                      <a16:colId xmlns:a16="http://schemas.microsoft.com/office/drawing/2014/main" val="3066304553"/>
                    </a:ext>
                  </a:extLst>
                </a:gridCol>
                <a:gridCol w="822425">
                  <a:extLst>
                    <a:ext uri="{9D8B030D-6E8A-4147-A177-3AD203B41FA5}">
                      <a16:colId xmlns:a16="http://schemas.microsoft.com/office/drawing/2014/main" val="3224561925"/>
                    </a:ext>
                  </a:extLst>
                </a:gridCol>
                <a:gridCol w="822425">
                  <a:extLst>
                    <a:ext uri="{9D8B030D-6E8A-4147-A177-3AD203B41FA5}">
                      <a16:colId xmlns:a16="http://schemas.microsoft.com/office/drawing/2014/main" val="692497977"/>
                    </a:ext>
                  </a:extLst>
                </a:gridCol>
              </a:tblGrid>
              <a:tr h="655970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1 Star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88645" marR="88645" marT="44322" marB="4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/>
                        <a:t>2 Stars</a:t>
                      </a:r>
                      <a:endParaRPr lang="en-US" sz="1700" b="0">
                        <a:solidFill>
                          <a:schemeClr val="tx1"/>
                        </a:solidFill>
                      </a:endParaRPr>
                    </a:p>
                  </a:txBody>
                  <a:tcPr marL="88645" marR="88645" marT="44322" marB="4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/>
                        <a:t>3 Stars</a:t>
                      </a:r>
                      <a:endParaRPr lang="en-US" sz="1700" b="0">
                        <a:solidFill>
                          <a:schemeClr val="tx1"/>
                        </a:solidFill>
                      </a:endParaRPr>
                    </a:p>
                  </a:txBody>
                  <a:tcPr marL="88645" marR="88645" marT="44322" marB="4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/>
                        <a:t>4 Stars</a:t>
                      </a:r>
                      <a:endParaRPr lang="en-US" sz="1700" b="0">
                        <a:solidFill>
                          <a:schemeClr val="tx1"/>
                        </a:solidFill>
                      </a:endParaRPr>
                    </a:p>
                  </a:txBody>
                  <a:tcPr marL="88645" marR="88645" marT="44322" marB="4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/>
                        <a:t>5 Stars</a:t>
                      </a:r>
                      <a:endParaRPr lang="en-US" sz="1700" b="0">
                        <a:solidFill>
                          <a:schemeClr val="tx1"/>
                        </a:solidFill>
                      </a:endParaRPr>
                    </a:p>
                  </a:txBody>
                  <a:tcPr marL="88645" marR="88645" marT="44322" marB="4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5042546"/>
                  </a:ext>
                </a:extLst>
              </a:tr>
              <a:tr h="39003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1237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88645" marR="88645" marT="44322" marB="4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769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88645" marR="88645" marT="44322" marB="4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1587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88645" marR="88645" marT="44322" marB="4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8586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88645" marR="88645" marT="44322" marB="4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19925</a:t>
                      </a:r>
                      <a:endParaRPr lang="en-US" sz="1700" b="0" dirty="0">
                        <a:solidFill>
                          <a:schemeClr val="tx1"/>
                        </a:solidFill>
                      </a:endParaRPr>
                    </a:p>
                  </a:txBody>
                  <a:tcPr marL="88645" marR="88645" marT="44322" marB="443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279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81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B139-106D-C24B-A664-EBEBEBB0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Oversampling using Random 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F1A4-4ADD-3444-AC9E-941355AF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have an imbalanced dataset, we need to provide a balance in order to improve the training model (without context).</a:t>
            </a:r>
          </a:p>
          <a:p>
            <a:pPr lvl="1"/>
            <a:r>
              <a:rPr lang="en-US" dirty="0"/>
              <a:t>Reported accuracy before balancing = 	62.24% (Naïve Bayes model)</a:t>
            </a:r>
          </a:p>
          <a:p>
            <a:pPr lvl="1"/>
            <a:r>
              <a:rPr lang="en-US" dirty="0"/>
              <a:t>Reported accuracy after balancing = 	73.78% (Naïve Bayes model)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Reported accuracy before balancing = 	65.48% (Multinomial Naïve model)</a:t>
            </a:r>
          </a:p>
          <a:p>
            <a:pPr lvl="1"/>
            <a:r>
              <a:rPr lang="en-US" dirty="0"/>
              <a:t>Reported accuracy after balancing = 	83.66% (Multinomial Naïve model)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Reported accuracy before balancing = 	60.70% (Maximum Entropy model)</a:t>
            </a:r>
          </a:p>
          <a:p>
            <a:pPr lvl="1"/>
            <a:r>
              <a:rPr lang="en-US" dirty="0"/>
              <a:t>Reported accuracy after balancing = 	88.57% (Maximum Entropy model)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4783C-7C04-5646-A6D5-6D73C36F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/>
              <a:t>Model Solution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18C5592-CDAA-4877-8490-9CF398A963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242119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50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F700-0FCE-4E0E-93DE-A1E513F0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Polarity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08D5D-F109-4691-9AFA-FFEF5A3A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630" y="1845734"/>
            <a:ext cx="9864887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Motivation –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Sentiment Classification is purely how one perceive the text and language. This makes it difficult to get the accurate description of the language.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Built on top of VADER (Valence Aware Dictionary and Sentiment Reasoner) is a lexicon and rule-based sentiment analysis tool.</a:t>
            </a:r>
          </a:p>
        </p:txBody>
      </p:sp>
    </p:spTree>
    <p:extLst>
      <p:ext uri="{BB962C8B-B14F-4D97-AF65-F5344CB8AC3E}">
        <p14:creationId xmlns:p14="http://schemas.microsoft.com/office/powerpoint/2010/main" val="6135195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584</Words>
  <Application>Microsoft Office PowerPoint</Application>
  <PresentationFormat>Widescreen</PresentationFormat>
  <Paragraphs>200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Retrospect</vt:lpstr>
      <vt:lpstr>Product Recommendation using Sentiment Analysis</vt:lpstr>
      <vt:lpstr>Motivation</vt:lpstr>
      <vt:lpstr>Proposed Solution:</vt:lpstr>
      <vt:lpstr>Data Quality: Positive Recommendation</vt:lpstr>
      <vt:lpstr>Data Quality: Negative Recommendation</vt:lpstr>
      <vt:lpstr>Preprocessing</vt:lpstr>
      <vt:lpstr>Oversampling using Random Sampler</vt:lpstr>
      <vt:lpstr>Model Solution</vt:lpstr>
      <vt:lpstr>Polarity Classifier</vt:lpstr>
      <vt:lpstr>Bernoulli Naïve Bayes Classifier</vt:lpstr>
      <vt:lpstr>Bernoulli Naïve Bayes Result</vt:lpstr>
      <vt:lpstr>Multinomial Naïve Bayes Classifier</vt:lpstr>
      <vt:lpstr>Multinomial Naïve Bayes Result</vt:lpstr>
      <vt:lpstr>Maximum Entropy Classifier</vt:lpstr>
      <vt:lpstr>Maximum Entropy Result</vt:lpstr>
      <vt:lpstr>Model Comparsion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Recommendation using Sentiment Analysis</dc:title>
  <dc:creator>Mohnot, Shreyansh</dc:creator>
  <cp:lastModifiedBy>Mohnot, Shreyansh</cp:lastModifiedBy>
  <cp:revision>5</cp:revision>
  <dcterms:created xsi:type="dcterms:W3CDTF">2018-12-10T05:10:06Z</dcterms:created>
  <dcterms:modified xsi:type="dcterms:W3CDTF">2018-12-10T05:25:35Z</dcterms:modified>
</cp:coreProperties>
</file>