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B9B7-77E4-0F42-69BD-A75BC1774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BE5D-9D6A-F11E-B8FC-A725EB045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93A2-0EC9-6AC4-AB1F-64705BFF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7A546-3DC5-8FD3-7FD0-EEAE0137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1BCD-57B4-D39D-71E9-196A81F6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1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11B9-0570-E62C-5FA8-65A9EEF9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17608-E725-415F-235C-21E03FC4E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13CF-5583-5F4B-6692-21555AD6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3C8D-678A-2F33-2323-852381F1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462B-3878-9F5F-0DBB-6D42EBAA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2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DDC8C-3B14-5401-C567-B71400606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91F29-4A60-9466-3147-482FF14D5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3FBD-5978-D9F8-BDA5-251823E5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3EAA-F699-507B-2B05-8EF3FC31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0F6C-8970-BEB5-D90B-CA16FB5E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27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C76B-F9F2-D228-4486-235A9F8E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8E4C-69B2-379A-74EA-11228F2B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C729-0ED5-4039-F6DE-F018586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1D50-7F94-4FA3-B36B-322078F7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271F-BDB3-6A87-B064-58E28874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95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3477-85BB-F74B-4ACC-EE96E2EC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F6BD8-024E-B517-94A5-97511AEE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2885-C219-A6DE-9005-69A4AD17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C0C4-0454-AF1C-9E71-CCE10A77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B0F4-6797-0FB2-7569-023A671B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6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08F9-8C78-04D4-574D-E71E3FE7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FA68-5F1E-5B5E-10EF-AC609ADC1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C149-350E-6177-9DED-93500A8E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CC2EB-DDAE-92DE-4F46-1F03B19F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99C3D-FE46-7F51-24F2-14DBB287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5E413-CD21-1570-28AA-49335389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4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86E9-C8E3-EA32-DDD0-B7392C0B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98AAF-992E-9D71-6922-079F2201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B467B-C27F-1242-5F11-2F72B226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5798E-3EC3-B4D6-9B28-53DB54158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DDF16-5D33-6713-FA15-1AD11AE95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A839D-6607-097B-3861-080CC8EE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466E0-532C-6CB0-F303-4546B063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226EC-1313-B255-CBFC-210714C5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9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CF-C991-EBF3-8708-B0EF4E4B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7708B-977E-17C9-FF9D-811BADB6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5BB18-0028-38ED-4B51-45795460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7C3D6-D9B6-52E4-0BDB-827C7E83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98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96704-421B-5981-EF89-44C13189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493B0-18BA-4D38-34C4-7B5ECF00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EB2B2-C285-F920-93CA-F4808DC0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9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5D7B-EB40-ED4B-9540-8C3D346F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FBEC-2E2C-1D71-BE28-227A8DCA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FF711-33E9-6F2C-8596-77B3C2BEA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54DD6-61B8-01C5-3669-10308FD8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820DA-318D-24DA-AD7A-DE1EC2D2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738D8-10A6-26B9-3AAF-E068F67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17E1-3622-ACB1-ED6C-6ED3A90A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4512C-5B4A-B0D3-DB97-8EE20B865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ADA9B-11A3-873E-7B32-BD4C1E465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C1DA3-38A6-9A1A-03A2-1075DE7B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697D-C9D7-4D24-0F28-1AA0EAFE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B46E1-2B77-9754-6490-78677EFE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59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D57D8-1F6E-5C4F-5915-043821DE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9CAA-684E-E779-2CC8-00C8E68D2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9CFC-A420-FC0F-9C75-C7A3A0A77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83A8-9B5A-4B05-8D3C-C996CD82393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85DF-AC6A-9439-6890-6E51A6200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664C-E8E4-8266-9E2D-3A0569294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7C41-AD4E-4F7A-B0ED-308C0D694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10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2B4C-6A8C-601C-7E24-C43A4E6D7C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Strategic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73AAC-E13D-A86D-C514-23DA8E94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DATA MODEL</a:t>
            </a:r>
          </a:p>
          <a:p>
            <a:pPr marL="514350" indent="-514350">
              <a:buAutoNum type="arabicPeriod"/>
            </a:pPr>
            <a:r>
              <a:rPr lang="en-IN" dirty="0"/>
              <a:t>For the modelling, all the data in the 3 tables will be used.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PLAN OF WORK</a:t>
            </a:r>
          </a:p>
          <a:p>
            <a:pPr marL="514350" indent="-514350">
              <a:buAutoNum type="arabicPeriod"/>
            </a:pPr>
            <a:r>
              <a:rPr lang="en-IN" dirty="0"/>
              <a:t>Data 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 the data model to merge the data, then clean the data and remove any outliers</a:t>
            </a:r>
          </a:p>
          <a:p>
            <a:pPr marL="0" indent="0">
              <a:buNone/>
            </a:pPr>
            <a:r>
              <a:rPr lang="en-IN" dirty="0"/>
              <a:t>2. Model experimentation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Testing algorithms with cross-validation</a:t>
            </a:r>
          </a:p>
          <a:p>
            <a:pPr marL="0" indent="0">
              <a:buNone/>
            </a:pPr>
            <a:r>
              <a:rPr lang="en-IN" dirty="0"/>
              <a:t>3. Development of production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Productionising the algorithm as an API</a:t>
            </a:r>
          </a:p>
        </p:txBody>
      </p:sp>
    </p:spTree>
    <p:extLst>
      <p:ext uri="{BB962C8B-B14F-4D97-AF65-F5344CB8AC3E}">
        <p14:creationId xmlns:p14="http://schemas.microsoft.com/office/powerpoint/2010/main" val="5600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Strategic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PLANNING</dc:title>
  <dc:creator>saicorporate26@gmail.com</dc:creator>
  <cp:lastModifiedBy>saicorporate26@gmail.com</cp:lastModifiedBy>
  <cp:revision>3</cp:revision>
  <dcterms:created xsi:type="dcterms:W3CDTF">2023-07-31T13:22:57Z</dcterms:created>
  <dcterms:modified xsi:type="dcterms:W3CDTF">2023-07-31T13:32:28Z</dcterms:modified>
</cp:coreProperties>
</file>