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2" r:id="rId8"/>
    <p:sldId id="260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28B6F98-E82A-435B-A0C2-9C36822B0070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7D35C42-8D5D-4D34-8C81-1902758ED5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242688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05000"/>
            <a:ext cx="6248400" cy="2133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Lock System with Intruder Detection Using DE10-Lite FPGA and Raspberry Pi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smtClean="0">
                <a:solidFill>
                  <a:schemeClr val="tx1"/>
                </a:solidFill>
              </a:rPr>
              <a:t>By  L Sri Sai Swathi (2414202)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                  </a:t>
            </a:r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 </a:t>
            </a:r>
            <a:r>
              <a:rPr lang="en-US" sz="4000" dirty="0" smtClean="0"/>
              <a:t>         </a:t>
            </a:r>
            <a:r>
              <a:rPr lang="en-US" sz="4000" b="1" dirty="0" smtClean="0"/>
              <a:t>THANK YOU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Design a digital lock system that ensures authorized access via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Detect unauthorized access by counting failed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attempts.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Lock the system and capture an image of the intruder using a Raspberry Pi camera module after 3 failed attempts.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 dirty="0" smtClean="0">
                <a:solidFill>
                  <a:schemeClr val="tx1"/>
                </a:solidFill>
              </a:rPr>
              <a:t>System Overview</a:t>
            </a:r>
            <a:endParaRPr lang="en-US" sz="2800" b="1" u="sng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278039"/>
            <a:ext cx="7467600" cy="351794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COMPONENTS: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DE10-Lite FPGA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verification and state control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Raspberry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Captures intruder images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Camera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Module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Takes pictures on lock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SSDs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Displays system status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User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entry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GPIO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Pins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Connects components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 Controls system states.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TRANSITION  FLOW :</a:t>
            </a:r>
            <a:endParaRPr lang="en-US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8486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Waiting for user input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entry).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Enter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ENTER_PASS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ENTER_PASS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prompts user to input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User inputs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CHECK_PASS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CHECK_PASS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Compares entered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stored correct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correct 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incorrect 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granted. Display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Reset or remain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FAIL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Displays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Increments failed attempts.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attempts &lt; 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back to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ENTER_PASS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attempts ≥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LOCK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System is locked after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failed attempts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Display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System remains in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until reset.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52512" y="1674812"/>
            <a:ext cx="627697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Results: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lock.jpe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2133600"/>
            <a:ext cx="5535083" cy="415131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sz="24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This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combines FPGA and Raspberry Pi to build a secure digital lock system. It uses a state machine for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passcode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verification and intruder detection. Future upgrades could include remote access and biometric authentication.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tx1"/>
                </a:solidFill>
              </a:rPr>
              <a:t>References:</a:t>
            </a:r>
            <a:endParaRPr lang="en-US" sz="2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 A.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Kumar,P.S.Singh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R.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Verma,“Design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implementation of a combinational lock state system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usingVHDL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,”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ResearchGate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2022. https://www.researchgate.net/publication/362751143D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esignandimplementationofacombinat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2] M. C. Chen, C. H. Lai, and J. H. Wu, “A new VHDL implementation of a digital lock system,” IEEE Xplore,2020.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https://ieeexplore.ieee.org/document/9242688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2"/>
              </a:rPr>
              <a:t>/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3] J. S. Lee, S. W. Park, and J. H. Kim, “Smart Lock System using FPGA and VHDL,” IEEE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Xplore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2017.https://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ieeexplore.ieee.org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/abstract/document/8079785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397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Digital Lock System with Intruder Detection Using DE10-Lite FPGA and Raspberry Pi</vt:lpstr>
      <vt:lpstr>Objective:</vt:lpstr>
      <vt:lpstr>System Overview</vt:lpstr>
      <vt:lpstr>KEY COMPONENTS:</vt:lpstr>
      <vt:lpstr> STATE TRANSITION  FLOW :</vt:lpstr>
      <vt:lpstr>RESULTS:</vt:lpstr>
      <vt:lpstr>Results:</vt:lpstr>
      <vt:lpstr>Conclusion:</vt:lpstr>
      <vt:lpstr>References: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Lock System with Intruder Detection Using DE10-Lite FPGA and Raspberry Pi</dc:title>
  <dc:creator>HP</dc:creator>
  <cp:lastModifiedBy>HP</cp:lastModifiedBy>
  <cp:revision>12</cp:revision>
  <dcterms:created xsi:type="dcterms:W3CDTF">2024-11-16T10:13:22Z</dcterms:created>
  <dcterms:modified xsi:type="dcterms:W3CDTF">2024-11-21T16:15:32Z</dcterms:modified>
</cp:coreProperties>
</file>