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4" r:id="rId10"/>
    <p:sldId id="267" r:id="rId11"/>
    <p:sldId id="268" r:id="rId13"/>
    <p:sldId id="265" r:id="rId14"/>
    <p:sldId id="266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0" y="1701800"/>
            <a:ext cx="9640570" cy="1082675"/>
          </a:xfrm>
        </p:spPr>
        <p:txBody>
          <a:bodyPr/>
          <a:lstStyle/>
          <a:p>
            <a:r>
              <a:rPr lang="en-IN" altLang="en-US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altLang="en-US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CHAT-BOT</a:t>
            </a:r>
            <a:endParaRPr lang="en-IN" altLang="en-US" sz="6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70705"/>
            <a:ext cx="9389745" cy="229489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altLang="en-US">
                <a:solidFill>
                  <a:schemeClr val="accent4"/>
                </a:solidFill>
              </a:rPr>
              <a:t>Sri Sai Valli</a:t>
            </a:r>
            <a:endParaRPr lang="en-IN" altLang="en-US">
              <a:solidFill>
                <a:schemeClr val="accent4"/>
              </a:solidFill>
            </a:endParaRPr>
          </a:p>
          <a:p>
            <a:r>
              <a:rPr lang="en-IN" altLang="en-US">
                <a:solidFill>
                  <a:schemeClr val="accent4"/>
                </a:solidFill>
              </a:rPr>
              <a:t>Mudit Garg</a:t>
            </a:r>
            <a:endParaRPr lang="en-IN" altLang="en-US">
              <a:solidFill>
                <a:schemeClr val="accent4"/>
              </a:solidFill>
            </a:endParaRPr>
          </a:p>
          <a:p>
            <a:r>
              <a:rPr lang="en-IN" altLang="en-US">
                <a:solidFill>
                  <a:schemeClr val="accent4"/>
                </a:solidFill>
              </a:rPr>
              <a:t>Parth Rai</a:t>
            </a:r>
            <a:endParaRPr lang="en-IN" altLang="en-US">
              <a:solidFill>
                <a:schemeClr val="accent4"/>
              </a:solidFill>
            </a:endParaRPr>
          </a:p>
          <a:p>
            <a:r>
              <a:rPr lang="en-IN" altLang="en-US">
                <a:solidFill>
                  <a:schemeClr val="accent4"/>
                </a:solidFill>
              </a:rPr>
              <a:t>Rachit Chauhan</a:t>
            </a:r>
            <a:endParaRPr lang="en-IN" altLang="en-US">
              <a:solidFill>
                <a:schemeClr val="accent4"/>
              </a:solidFill>
            </a:endParaRPr>
          </a:p>
        </p:txBody>
      </p:sp>
      <p:pic>
        <p:nvPicPr>
          <p:cNvPr id="4" name="Picture 3" descr="My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175" y="728980"/>
            <a:ext cx="3442335" cy="3314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WhatsApp Image 2020-05-10 at 08.33.49.jpe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1937" y="1174750"/>
            <a:ext cx="9228126" cy="4953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Pandora Bots 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artificial intelligence company that runs a web service for building and deploying chat bots.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IN" altLang="en-US" dirty="0" smtClean="0"/>
              <a:t>It a platform where we can build and deploy our chatbot. It is based on “aiml”, we build the code in “aiml” and the output is provided with proper framework/outline for our coded chatbot.</a:t>
            </a:r>
            <a:endParaRPr lang="en-US" dirty="0" smtClean="0"/>
          </a:p>
          <a:p>
            <a:r>
              <a:rPr lang="en-US" dirty="0" smtClean="0"/>
              <a:t>Common use cases includes advertising, virtual assistance, e-learning, entertainment and education.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5-10 at 08.33.50 (1).jpe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6340" y="1366746"/>
            <a:ext cx="3581400" cy="4333875"/>
          </a:xfrm>
        </p:spPr>
      </p:pic>
      <p:pic>
        <p:nvPicPr>
          <p:cNvPr id="5" name="Picture 4" descr="WhatsApp Image 2020-05-10 at 08.33.5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397453"/>
            <a:ext cx="3638550" cy="432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sz="9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IN" altLang="en-US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THANK YOU</a:t>
            </a:r>
            <a:endParaRPr lang="en-IN" altLang="en-US" sz="9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32535"/>
            <a:ext cx="10972800" cy="4836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 Is A Chat -Bot?</a:t>
            </a:r>
            <a:endParaRPr lang="en-US" sz="440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2120" y="1174750"/>
            <a:ext cx="11130280" cy="56667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 or bot – is a computer program that simulates a natural human conversation. 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 chatbot is a piece of software that conducts a conversation via auditory or textual methods. 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Chatbots interpret and process user's words or phrases and give an instant pre-set answer.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I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Why CHAT-BOT?</a:t>
            </a:r>
            <a:endParaRPr lang="en-IN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0890" y="888365"/>
            <a:ext cx="10577830" cy="598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I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Chat-Bot???</a:t>
            </a:r>
            <a:endParaRPr lang="en-IN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1210" y="1036320"/>
            <a:ext cx="10151745" cy="5344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I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 can be Designed??</a:t>
            </a:r>
            <a:endParaRPr lang="en-IN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1274445"/>
            <a:ext cx="10276840" cy="5209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45"/>
            <a:ext cx="10973435" cy="91249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I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How it can be Designed??</a:t>
            </a:r>
            <a:endParaRPr lang="en-IN" altLang="en-US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85" y="917575"/>
            <a:ext cx="11372215" cy="5951855"/>
          </a:xfrm>
        </p:spPr>
        <p:txBody>
          <a:bodyPr/>
          <a:lstStyle/>
          <a:p>
            <a:pPr algn="just"/>
            <a:r>
              <a:rPr lang="en-IN" altLang="en-US" dirty="0"/>
              <a:t>There are many ways to create a chat-bot.</a:t>
            </a:r>
            <a:endParaRPr lang="en-IN" altLang="en-US" dirty="0"/>
          </a:p>
          <a:p>
            <a:pPr algn="just"/>
            <a:endParaRPr lang="en-IN" altLang="en-US" dirty="0"/>
          </a:p>
          <a:p>
            <a:pPr algn="just"/>
            <a:r>
              <a:rPr lang="en-IN" altLang="en-US" dirty="0"/>
              <a:t>We are using Java to create a </a:t>
            </a:r>
            <a:r>
              <a:rPr lang="en-IN" altLang="en-US" dirty="0" err="1"/>
              <a:t>chatbot</a:t>
            </a:r>
            <a:r>
              <a:rPr lang="en-IN" altLang="en-US" dirty="0"/>
              <a:t> , with the help of AIML.</a:t>
            </a:r>
            <a:endParaRPr lang="en-IN" altLang="en-US" dirty="0"/>
          </a:p>
          <a:p>
            <a:pPr algn="just"/>
            <a:endParaRPr lang="en-IN" altLang="en-US" dirty="0"/>
          </a:p>
          <a:p>
            <a:pPr algn="just"/>
            <a:r>
              <a:rPr lang="en-IN" altLang="en-US" dirty="0"/>
              <a:t>AIML, or Artificial Intelligence </a:t>
            </a:r>
            <a:r>
              <a:rPr lang="en-IN" altLang="en-US" dirty="0" err="1"/>
              <a:t>Markup</a:t>
            </a:r>
            <a:r>
              <a:rPr lang="en-IN" altLang="en-US" dirty="0"/>
              <a:t> Language, is an XML dialect for creating natural language software agents.</a:t>
            </a:r>
            <a:endParaRPr lang="en-IN" altLang="en-US" dirty="0"/>
          </a:p>
          <a:p>
            <a:pPr algn="just"/>
            <a:endParaRPr lang="en-IN" altLang="en-US" dirty="0"/>
          </a:p>
          <a:p>
            <a:pPr algn="just"/>
            <a:r>
              <a:rPr lang="en-IN" altLang="en-US" dirty="0"/>
              <a:t>AIML makes it possible to create human interfaces while keeping the implementation simple to program, easy to understand and highly maintainable.</a:t>
            </a:r>
            <a:endParaRPr lang="en-I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AIML Example -</a:t>
            </a:r>
            <a:endParaRPr lang="en-IN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 l="8009" t="26155"/>
          <a:stretch>
            <a:fillRect/>
          </a:stretch>
        </p:blipFill>
        <p:spPr>
          <a:xfrm>
            <a:off x="544830" y="1057910"/>
            <a:ext cx="10152380" cy="582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Implementation in Eclipse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eclipse project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IN" altLang="en-US" dirty="0" smtClean="0"/>
              <a:t>Create </a:t>
            </a:r>
            <a:r>
              <a:rPr lang="en-IN" altLang="en-US" dirty="0" smtClean="0"/>
              <a:t>maven </a:t>
            </a:r>
            <a:r>
              <a:rPr lang="en-US" dirty="0" smtClean="0"/>
              <a:t>project and import AIML library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Add AIML to </a:t>
            </a:r>
            <a:r>
              <a:rPr lang="en-US" dirty="0" err="1" smtClean="0"/>
              <a:t>classpath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your own </a:t>
            </a:r>
            <a:r>
              <a:rPr lang="en-US" dirty="0" err="1" smtClean="0"/>
              <a:t>chatbot</a:t>
            </a:r>
            <a:r>
              <a:rPr lang="en-US" dirty="0" smtClean="0"/>
              <a:t> program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Presentation</Application>
  <PresentationFormat>Custom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Communications and Dialogues</vt:lpstr>
      <vt:lpstr> THE CHAT-BOT</vt:lpstr>
      <vt:lpstr>PowerPoint 演示文稿</vt:lpstr>
      <vt:lpstr>What Is A Chat -Bot?</vt:lpstr>
      <vt:lpstr>        Why CHAT-BOT?</vt:lpstr>
      <vt:lpstr>         Why Chat-Bot???</vt:lpstr>
      <vt:lpstr>         How it can be Designed??</vt:lpstr>
      <vt:lpstr>        How it can be Designed??</vt:lpstr>
      <vt:lpstr>        AIML Example -</vt:lpstr>
      <vt:lpstr>Implementation in Eclipse</vt:lpstr>
      <vt:lpstr>OUTPUT</vt:lpstr>
      <vt:lpstr>Pandora Bots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CHAT-BOT</dc:title>
  <dc:creator/>
  <cp:lastModifiedBy>500060228</cp:lastModifiedBy>
  <cp:revision>11</cp:revision>
  <dcterms:created xsi:type="dcterms:W3CDTF">2020-02-25T03:36:00Z</dcterms:created>
  <dcterms:modified xsi:type="dcterms:W3CDTF">2020-05-10T06:00:34Z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