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60" r:id="rId3"/>
    <p:sldId id="258"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8EA28-4654-45CA-A629-B0C49D52C9B1}"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0DCC6-4485-4930-B2EF-0319949AF41C}" type="slidenum">
              <a:rPr lang="en-IN" smtClean="0"/>
              <a:t>‹#›</a:t>
            </a:fld>
            <a:endParaRPr lang="en-IN"/>
          </a:p>
        </p:txBody>
      </p:sp>
    </p:spTree>
    <p:extLst>
      <p:ext uri="{BB962C8B-B14F-4D97-AF65-F5344CB8AC3E}">
        <p14:creationId xmlns:p14="http://schemas.microsoft.com/office/powerpoint/2010/main" val="87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Active Employee by Age Group</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New Hires by Age Group</a:t>
            </a:r>
            <a:endParaRPr dirty="0"/>
          </a:p>
          <a:p>
            <a:r>
              <a:rPr b="0" dirty="0"/>
              <a:t>No alt text provided</a:t>
            </a:r>
            <a:endParaRPr dirty="0"/>
          </a:p>
          <a:p>
            <a:endParaRPr dirty="0"/>
          </a:p>
          <a:p>
            <a:r>
              <a:rPr b="1" dirty="0"/>
              <a:t>Separations by Region and Age Group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Active Employee by Gender</a:t>
            </a:r>
            <a:endParaRPr dirty="0"/>
          </a:p>
          <a:p>
            <a:r>
              <a:rPr b="0" dirty="0"/>
              <a:t>No alt text provided</a:t>
            </a:r>
            <a:endParaRPr dirty="0"/>
          </a:p>
          <a:p>
            <a:endParaRPr dirty="0"/>
          </a:p>
          <a:p>
            <a:r>
              <a:rPr b="1" dirty="0"/>
              <a:t>Male Employee by Age Group &amp; Status</a:t>
            </a:r>
            <a:endParaRPr dirty="0"/>
          </a:p>
          <a:p>
            <a:r>
              <a:rPr b="0" dirty="0"/>
              <a:t>No alt text provided</a:t>
            </a:r>
            <a:endParaRPr dirty="0"/>
          </a:p>
          <a:p>
            <a:endParaRPr dirty="0"/>
          </a:p>
          <a:p>
            <a:r>
              <a:rPr b="1" dirty="0"/>
              <a:t>Female Employee by Age Group &amp; Status</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a0da5ab-4d68-4b0d-8076-ea0d7aad598b?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a0da5ab-4d68-4b0d-8076-ea0d7aad598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a0da5ab-4d68-4b0d-8076-ea0d7aad598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a0da5ab-4d68-4b0d-8076-ea0d7aad598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a0da5ab-4d68-4b0d-8076-ea0d7aad598b/?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FinalProject_SriSangeetha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26/03/2023 13:32:46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26/03/2023 11:40:52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textbox ,card ,card ,card ,textbox ,textbox ,card ,card ,card ,card ,card ,card ,slicer ,Active Employee by Age Group ,clusteredColumnChart ,lineChart ,New Hires by Age Group ,Separations by Region and Age Group ,slicer ,shape ,barChart ,pivotTabl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lusteredBarChart ,clusteredBarChart ,clusteredBarChart ,clusteredBarChart ,clusteredBarChart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Job Type/Region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ve Employee by Gender ,Male Employee by Age Group &amp; Status ,Female Employee by Age Group &amp; Status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pivotTable ,clustered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Date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250</Words>
  <Application>Microsoft Office PowerPoint</Application>
  <PresentationFormat>Widescreen</PresentationFormat>
  <Paragraphs>123</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FinalProject_SriSangeetha</vt:lpstr>
      <vt:lpstr>Summary</vt:lpstr>
      <vt:lpstr>Job Type/Region</vt:lpstr>
      <vt:lpstr>Gender</vt:lpstr>
      <vt:lpstr>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Sangeetha Charan</cp:lastModifiedBy>
  <cp:revision>5</cp:revision>
  <dcterms:created xsi:type="dcterms:W3CDTF">2016-09-04T11:54:55Z</dcterms:created>
  <dcterms:modified xsi:type="dcterms:W3CDTF">2023-04-29T05:04:18Z</dcterms:modified>
</cp:coreProperties>
</file>