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2324" y="871220"/>
            <a:ext cx="4959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86000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roshan-2501/Internet-Banking-Website-using-Rea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400" y="2697140"/>
            <a:ext cx="400344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lang="en-IN" sz="2400" b="1" spc="-2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Internet Banking Website</a:t>
            </a:r>
            <a:r>
              <a:rPr sz="2400" b="1" spc="3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18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-20170"/>
            <a:ext cx="5172836" cy="5018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1994" y="813892"/>
            <a:ext cx="4511931" cy="18011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b="1" spc="-40" dirty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</a:rPr>
              <a:t>Internet Banking Website</a:t>
            </a:r>
            <a:endParaRPr lang="en-IN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Internet banking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is a digital platform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that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allows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customers to  access and manage their bank accounts online. It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is designed 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specifically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for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online banking transactions. It typically provides 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a range of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features and services, including account balance  inquiries, funds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transfers,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bill payments, and online  statements. Internet banking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websites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use advanced security 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measures,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such </a:t>
            </a:r>
            <a:r>
              <a:rPr lang="en-US" sz="1400" b="0" u="none" dirty="0">
                <a:solidFill>
                  <a:srgbClr val="D1D4DB"/>
                </a:solidFill>
                <a:latin typeface="Carlito"/>
                <a:cs typeface="Carlito"/>
              </a:rPr>
              <a:t>as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encryption and multi-factor</a:t>
            </a:r>
            <a:r>
              <a:rPr lang="en-US" sz="1400" b="0" u="none" spc="40" dirty="0">
                <a:solidFill>
                  <a:srgbClr val="D1D4DB"/>
                </a:solidFill>
                <a:latin typeface="Carlito"/>
                <a:cs typeface="Carlito"/>
              </a:rPr>
              <a:t> </a:t>
            </a:r>
            <a:r>
              <a:rPr lang="en-US" sz="1400" b="0" u="none" spc="-5" dirty="0">
                <a:solidFill>
                  <a:srgbClr val="D1D4DB"/>
                </a:solidFill>
                <a:latin typeface="Carlito"/>
                <a:cs typeface="Carlito"/>
              </a:rPr>
              <a:t>authentication.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242341"/>
            <a:ext cx="4876800" cy="490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0639" y="2654044"/>
          <a:ext cx="4279898" cy="198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930"/>
                <a:gridCol w="814704"/>
              </a:tblGrid>
              <a:tr h="396239">
                <a:tc>
                  <a:txBody>
                    <a:bodyPr/>
                    <a:lstStyle/>
                    <a:p>
                      <a:pPr marL="2273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5" dirty="0">
                          <a:solidFill>
                            <a:srgbClr val="C78B31"/>
                          </a:solidFill>
                          <a:latin typeface="Arial" panose="020B0604020202020204"/>
                          <a:cs typeface="Arial" panose="020B0604020202020204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dirty="0">
                          <a:solidFill>
                            <a:srgbClr val="C78B31"/>
                          </a:solidFill>
                          <a:latin typeface="Arial" panose="020B0604020202020204"/>
                          <a:cs typeface="Arial" panose="020B0604020202020204"/>
                        </a:rPr>
                        <a:t>Username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 panose="020B0604020202020204"/>
                          <a:cs typeface="Arial" panose="020B0604020202020204"/>
                        </a:rPr>
                        <a:t>Batch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2115a831</a:t>
                      </a:r>
                      <a:endParaRPr sz="1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ROSHAN</a:t>
                      </a:r>
                      <a:r>
                        <a:rPr sz="1200" spc="-2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A8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2115a826</a:t>
                      </a:r>
                      <a:endParaRPr sz="1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RAGHUVARNAN</a:t>
                      </a:r>
                      <a:r>
                        <a:rPr sz="1200" spc="-3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2115a88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JAISHUK</a:t>
                      </a:r>
                      <a:r>
                        <a:rPr sz="1200" spc="-1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2115a81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SRISARAVANAN</a:t>
                      </a:r>
                      <a:r>
                        <a:rPr sz="1200" spc="-5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rgbClr val="F1F1F1"/>
                          </a:solidFill>
                          <a:latin typeface="Arial" panose="020B0604020202020204"/>
                          <a:cs typeface="Arial" panose="020B0604020202020204"/>
                        </a:rPr>
                        <a:t>K</a:t>
                      </a: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124200"/>
            <a:ext cx="173990" cy="1395095"/>
            <a:chOff x="271272" y="3124200"/>
            <a:chExt cx="173990" cy="1395095"/>
          </a:xfrm>
        </p:grpSpPr>
        <p:sp>
          <p:nvSpPr>
            <p:cNvPr id="4" name="object 4"/>
            <p:cNvSpPr/>
            <p:nvPr/>
          </p:nvSpPr>
          <p:spPr>
            <a:xfrm>
              <a:off x="271272" y="3124200"/>
              <a:ext cx="173990" cy="394970"/>
            </a:xfrm>
            <a:custGeom>
              <a:avLst/>
              <a:gdLst/>
              <a:ahLst/>
              <a:cxnLst/>
              <a:rect l="l" t="t" r="r" b="b"/>
              <a:pathLst>
                <a:path w="173990" h="394970">
                  <a:moveTo>
                    <a:pt x="173736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173736" y="39471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346704"/>
              <a:ext cx="0" cy="1172845"/>
            </a:xfrm>
            <a:custGeom>
              <a:avLst/>
              <a:gdLst/>
              <a:ahLst/>
              <a:cxnLst/>
              <a:rect l="l" t="t" r="r" b="b"/>
              <a:pathLst>
                <a:path h="1172845">
                  <a:moveTo>
                    <a:pt x="0" y="0"/>
                  </a:moveTo>
                  <a:lnTo>
                    <a:pt x="0" y="1172489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628900"/>
            <a:chOff x="271272" y="225552"/>
            <a:chExt cx="173990" cy="2628900"/>
          </a:xfrm>
        </p:grpSpPr>
        <p:sp>
          <p:nvSpPr>
            <p:cNvPr id="7" name="object 7"/>
            <p:cNvSpPr/>
            <p:nvPr/>
          </p:nvSpPr>
          <p:spPr>
            <a:xfrm>
              <a:off x="355092" y="443484"/>
              <a:ext cx="2540" cy="2404745"/>
            </a:xfrm>
            <a:custGeom>
              <a:avLst/>
              <a:gdLst/>
              <a:ahLst/>
              <a:cxnLst/>
              <a:rect l="l" t="t" r="r" b="b"/>
              <a:pathLst>
                <a:path w="2539" h="2404745">
                  <a:moveTo>
                    <a:pt x="2400" y="0"/>
                  </a:moveTo>
                  <a:lnTo>
                    <a:pt x="0" y="240436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394970"/>
            </a:xfrm>
            <a:custGeom>
              <a:avLst/>
              <a:gdLst/>
              <a:ahLst/>
              <a:cxnLst/>
              <a:rect l="l" t="t" r="r" b="b"/>
              <a:pathLst>
                <a:path w="173990" h="394970">
                  <a:moveTo>
                    <a:pt x="173736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73736" y="394715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13669"/>
                </a:solidFill>
                <a:latin typeface="Times New Roman" panose="02020603050405020304"/>
                <a:cs typeface="Times New Roman" panose="02020603050405020304"/>
              </a:rPr>
              <a:t>Step-Wise</a:t>
            </a:r>
            <a:r>
              <a:rPr sz="1800" b="1" spc="-95" dirty="0">
                <a:solidFill>
                  <a:srgbClr val="21366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213669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2777" y="50"/>
            <a:ext cx="3181222" cy="4972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5551" y="3500754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911" y="620522"/>
            <a:ext cx="8705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Planning and Design:</a:t>
            </a:r>
            <a:r>
              <a:rPr lang="en-US" sz="1500" b="0" i="0" dirty="0">
                <a:effectLst/>
                <a:latin typeface="Söhne"/>
              </a:rPr>
              <a:t> The first step is to plan the website's features and design. Determine the website's layout, color scheme, and user interface. Create wireframes and prototypes to test and refine the design.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Setup the Development Environment:</a:t>
            </a:r>
            <a:r>
              <a:rPr lang="en-US" sz="1500" b="0" i="0" dirty="0">
                <a:effectLst/>
                <a:latin typeface="Söhne"/>
              </a:rPr>
              <a:t> Install Node.js and the React framework on your computer. Use a code editor such as Visual Studio Code to write your code.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Create the project:</a:t>
            </a:r>
            <a:r>
              <a:rPr lang="en-US" sz="1500" b="0" i="0" dirty="0">
                <a:effectLst/>
                <a:latin typeface="Söhne"/>
              </a:rPr>
              <a:t> Use the create-react-app command to create a new React project. This will create a boilerplate code structure for your website.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Build the components:</a:t>
            </a:r>
            <a:r>
              <a:rPr lang="en-US" sz="1500" b="0" i="0" dirty="0">
                <a:effectLst/>
                <a:latin typeface="Söhne"/>
              </a:rPr>
              <a:t> Break down the website into smaller, reusable components. Build the components using </a:t>
            </a:r>
            <a:r>
              <a:rPr lang="en-US" sz="1500" b="0" i="0" dirty="0" err="1">
                <a:effectLst/>
                <a:latin typeface="Söhne"/>
              </a:rPr>
              <a:t>React's</a:t>
            </a:r>
            <a:r>
              <a:rPr lang="en-US" sz="1500" b="0" i="0" dirty="0">
                <a:effectLst/>
                <a:latin typeface="Söhne"/>
              </a:rPr>
              <a:t> JSX syntax.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Implement the features:</a:t>
            </a:r>
            <a:r>
              <a:rPr lang="en-US" sz="1500" b="0" i="0" dirty="0">
                <a:effectLst/>
                <a:latin typeface="Söhne"/>
              </a:rPr>
              <a:t> Add the features to the website, such as account creation, login, dashboard, transfer funds, bill payment, account statements, and customer support.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Use state management:</a:t>
            </a:r>
            <a:r>
              <a:rPr lang="en-US" sz="1500" b="0" i="0" dirty="0">
                <a:effectLst/>
                <a:latin typeface="Söhne"/>
              </a:rPr>
              <a:t> Use state management tools such as </a:t>
            </a:r>
            <a:r>
              <a:rPr lang="en-US" sz="1500" b="0" i="0" dirty="0" err="1">
                <a:effectLst/>
                <a:latin typeface="Söhne"/>
              </a:rPr>
              <a:t>React's</a:t>
            </a:r>
            <a:r>
              <a:rPr lang="en-US" sz="1500" b="0" i="0" dirty="0">
                <a:effectLst/>
                <a:latin typeface="Söhne"/>
              </a:rPr>
              <a:t> built-in state or Redux to manage the website's data and state.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Add routing:</a:t>
            </a:r>
            <a:r>
              <a:rPr lang="en-US" sz="1500" b="0" i="0" dirty="0">
                <a:effectLst/>
                <a:latin typeface="Söhne"/>
              </a:rPr>
              <a:t> Use React Router to handle routing and navigation between different pages and components.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Test the website:</a:t>
            </a:r>
            <a:r>
              <a:rPr lang="en-US" sz="1500" b="0" i="0" dirty="0">
                <a:effectLst/>
                <a:latin typeface="Söhne"/>
              </a:rPr>
              <a:t> Test the website thoroughly to ensure it is responsive, user-friendly, and free from bugs.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Deploy the website:</a:t>
            </a:r>
            <a:r>
              <a:rPr lang="en-US" sz="1500" b="0" i="0" dirty="0">
                <a:effectLst/>
                <a:latin typeface="Söhne"/>
              </a:rPr>
              <a:t> Deploy the website to a server or hosting platform to make it available to the public.</a:t>
            </a:r>
            <a:endParaRPr lang="en-US" sz="15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  <a:latin typeface="Söhne"/>
              </a:rPr>
              <a:t>Maintain the website:</a:t>
            </a:r>
            <a:r>
              <a:rPr lang="en-US" sz="1500" b="0" i="0" dirty="0">
                <a:effectLst/>
                <a:latin typeface="Söhne"/>
              </a:rPr>
              <a:t> Maintain the website by fixing bugs, updating features, and adding new functionality as needed. Ensure that the website is secure and up-to-date with the latest security patches.</a:t>
            </a:r>
            <a:endParaRPr lang="en-US" sz="15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Submission</a:t>
            </a:r>
            <a:r>
              <a:rPr spc="-140" dirty="0"/>
              <a:t> </a:t>
            </a:r>
            <a:r>
              <a:rPr spc="-10" dirty="0"/>
              <a:t>Github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16984" y="2028190"/>
            <a:ext cx="226758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78B31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https://github.com/srisaravanan02/Internet-Banking_using_React</a:t>
            </a:r>
            <a:endParaRPr sz="1400" dirty="0">
              <a:solidFill>
                <a:srgbClr val="C78B3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78B3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Presentation</Application>
  <PresentationFormat>On-screen Show (16:9)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Arial</vt:lpstr>
      <vt:lpstr>Trebuchet MS</vt:lpstr>
      <vt:lpstr>Carlito</vt:lpstr>
      <vt:lpstr>Almonte Snow</vt:lpstr>
      <vt:lpstr>Söhne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srisaravanan</cp:lastModifiedBy>
  <cp:revision>3</cp:revision>
  <dcterms:created xsi:type="dcterms:W3CDTF">2023-04-07T06:08:00Z</dcterms:created>
  <dcterms:modified xsi:type="dcterms:W3CDTF">2023-04-07T08:04:02Z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2023-04-07T05:30:00Z</vt:filetime>
  </property>
  <property fmtid="{D5CDD505-2E9C-101B-9397-08002B2CF9AE}" pid="5" name="ICV">
    <vt:lpwstr>107AC21CBAAB40C4BCFD97A32688422E</vt:lpwstr>
  </property>
  <property fmtid="{D5CDD505-2E9C-101B-9397-08002B2CF9AE}" pid="6" name="KSOProductBuildVer">
    <vt:lpwstr>1033-11.2.0.11516</vt:lpwstr>
  </property>
</Properties>
</file>