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9144000" cy="5143500"/>
  <p:embeddedFontLst>
    <p:embeddedFont>
      <p:font typeface="ISEBJR+PublicSans-Italic,Bold"/>
      <p:regular r:id="rId11"/>
    </p:embeddedFont>
    <p:embeddedFont>
      <p:font typeface="AFDTEV+ArialMT"/>
      <p:regular r:id="rId12"/>
    </p:embeddedFont>
    <p:embeddedFont>
      <p:font typeface="WMJDOU+EBGaramond-Bold"/>
      <p:regular r:id="rId13"/>
    </p:embeddedFont>
    <p:embeddedFont>
      <p:font typeface="ROUKFQ+PublicSans-Italic"/>
      <p:regular r:id="rId14"/>
    </p:embeddedFont>
    <p:embeddedFont>
      <p:font typeface="TMEQCI+Arial-BoldMT"/>
      <p:regular r:id="rId15"/>
    </p:embeddedFont>
    <p:embeddedFont>
      <p:font typeface="EEVDDT+PublicSans-BoldItalic"/>
      <p:regular r:id="rId16"/>
    </p:embeddedFont>
    <p:embeddedFont>
      <p:font typeface="KQCUIW+EBGaramond-SemiBold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font" Target="fonts/font1.fntdata" /><Relationship Id="rId12" Type="http://schemas.openxmlformats.org/officeDocument/2006/relationships/font" Target="fonts/font2.fntdata" /><Relationship Id="rId13" Type="http://schemas.openxmlformats.org/officeDocument/2006/relationships/font" Target="fonts/font3.fntdata" /><Relationship Id="rId14" Type="http://schemas.openxmlformats.org/officeDocument/2006/relationships/font" Target="fonts/font4.fntdata" /><Relationship Id="rId15" Type="http://schemas.openxmlformats.org/officeDocument/2006/relationships/font" Target="fonts/font5.fntdata" /><Relationship Id="rId16" Type="http://schemas.openxmlformats.org/officeDocument/2006/relationships/font" Target="fonts/font6.fntdata" /><Relationship Id="rId17" Type="http://schemas.openxmlformats.org/officeDocument/2006/relationships/font" Target="fonts/font7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roshan-2501/Internet-Banking-Website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629" y="2692811"/>
            <a:ext cx="3476242" cy="396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05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23669"/>
                </a:solidFill>
                <a:highlight>
                  <a:srgbClr val="c0c0c0"/>
                </a:highlight>
                <a:latin typeface="ISEBJR+PublicSans-Italic,Bold"/>
                <a:cs typeface="ISEBJR+PublicSans-Italic,Bold"/>
              </a:rPr>
              <a:t>“Your</a:t>
            </a:r>
            <a:r>
              <a:rPr dirty="0" sz="2400" spc="-17">
                <a:solidFill>
                  <a:srgbClr val="223669"/>
                </a:solidFill>
                <a:highlight>
                  <a:srgbClr val="c0c0c0"/>
                </a:highlight>
                <a:latin typeface="ISEBJR+PublicSans-Italic,Bold"/>
                <a:cs typeface="ISEBJR+PublicSans-Italic,Bold"/>
              </a:rPr>
              <a:t> </a:t>
            </a:r>
            <a:r>
              <a:rPr dirty="0" sz="2400">
                <a:solidFill>
                  <a:srgbClr val="223669"/>
                </a:solidFill>
                <a:highlight>
                  <a:srgbClr val="c0c0c0"/>
                </a:highlight>
                <a:latin typeface="ISEBJR+PublicSans-Italic,Bold"/>
                <a:cs typeface="ISEBJR+PublicSans-Italic,Bold"/>
              </a:rPr>
              <a:t>Project</a:t>
            </a:r>
            <a:r>
              <a:rPr dirty="0" sz="2400" spc="-17">
                <a:solidFill>
                  <a:srgbClr val="223669"/>
                </a:solidFill>
                <a:highlight>
                  <a:srgbClr val="c0c0c0"/>
                </a:highlight>
                <a:latin typeface="ISEBJR+PublicSans-Italic,Bold"/>
                <a:cs typeface="ISEBJR+PublicSans-Italic,Bold"/>
              </a:rPr>
              <a:t> </a:t>
            </a:r>
            <a:r>
              <a:rPr dirty="0" sz="2400">
                <a:solidFill>
                  <a:srgbClr val="223669"/>
                </a:solidFill>
                <a:highlight>
                  <a:srgbClr val="c0c0c0"/>
                </a:highlight>
                <a:latin typeface="ISEBJR+PublicSans-Italic,Bold"/>
                <a:cs typeface="ISEBJR+PublicSans-Italic,Bold"/>
              </a:rPr>
              <a:t>Name”</a:t>
            </a:r>
          </a:p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highlight>
                  <a:srgbClr val="c0c0c0"/>
                </a:highlight>
                <a:latin typeface="AFDTEV+ArialMT"/>
                <a:cs typeface="AFDTEV+ArialMT"/>
              </a:rPr>
              <a:t>INTERNET</a:t>
            </a:r>
            <a:r>
              <a:rPr dirty="0" sz="1800">
                <a:solidFill>
                  <a:srgbClr val="000000"/>
                </a:solidFill>
                <a:highlight>
                  <a:srgbClr val="c0c0c0"/>
                </a:highlight>
                <a:latin typeface="AFDTEV+ArialMT"/>
                <a:cs typeface="AFDTEV+ArialMT"/>
              </a:rPr>
              <a:t> </a:t>
            </a:r>
            <a:r>
              <a:rPr dirty="0" sz="1800">
                <a:solidFill>
                  <a:srgbClr val="000000"/>
                </a:solidFill>
                <a:highlight>
                  <a:srgbClr val="c0c0c0"/>
                </a:highlight>
                <a:latin typeface="AFDTEV+ArialMT"/>
                <a:cs typeface="AFDTEV+ArialMT"/>
              </a:rPr>
              <a:t>BANKING</a:t>
            </a:r>
            <a:r>
              <a:rPr dirty="0" sz="1800">
                <a:solidFill>
                  <a:srgbClr val="000000"/>
                </a:solidFill>
                <a:highlight>
                  <a:srgbClr val="c0c0c0"/>
                </a:highlight>
                <a:latin typeface="AFDTEV+ArialMT"/>
                <a:cs typeface="AFDTEV+ArialMT"/>
              </a:rPr>
              <a:t> </a:t>
            </a:r>
            <a:r>
              <a:rPr dirty="0" sz="1800">
                <a:solidFill>
                  <a:srgbClr val="000000"/>
                </a:solidFill>
                <a:highlight>
                  <a:srgbClr val="c0c0c0"/>
                </a:highlight>
                <a:latin typeface="AFDTEV+ArialMT"/>
                <a:cs typeface="AFDTEV+ArialMT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235049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23669"/>
                </a:solidFill>
                <a:latin typeface="ISEBJR+PublicSans-Italic,Bold"/>
                <a:cs typeface="ISEBJR+PublicSans-Italic,Bold"/>
              </a:rPr>
              <a:t>Task</a:t>
            </a:r>
            <a:r>
              <a:rPr dirty="0" sz="2400" spc="-16">
                <a:solidFill>
                  <a:srgbClr val="223669"/>
                </a:solidFill>
                <a:latin typeface="ISEBJR+PublicSans-Italic,Bold"/>
                <a:cs typeface="ISEBJR+PublicSans-Italic,Bold"/>
              </a:rPr>
              <a:t> </a:t>
            </a:r>
            <a:r>
              <a:rPr dirty="0" sz="2400">
                <a:solidFill>
                  <a:srgbClr val="223669"/>
                </a:solidFill>
                <a:latin typeface="ISEBJR+PublicSans-Italic,Bold"/>
                <a:cs typeface="ISEBJR+PublicSans-Italic,Bold"/>
              </a:rPr>
              <a:t>-</a:t>
            </a:r>
            <a:r>
              <a:rPr dirty="0" sz="2400" spc="-17">
                <a:solidFill>
                  <a:srgbClr val="223669"/>
                </a:solidFill>
                <a:latin typeface="ISEBJR+PublicSans-Italic,Bold"/>
                <a:cs typeface="ISEBJR+PublicSans-Italic,Bold"/>
              </a:rPr>
              <a:t> </a:t>
            </a:r>
            <a:r>
              <a:rPr dirty="0" sz="2400">
                <a:solidFill>
                  <a:srgbClr val="223669"/>
                </a:solidFill>
                <a:latin typeface="ISEBJR+PublicSans-Italic,Bold"/>
                <a:cs typeface="ISEBJR+PublicSans-Italic,Bol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355"/>
            <a:ext cx="2692873" cy="31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c88c32"/>
                </a:solidFill>
                <a:latin typeface="WMJDOU+EBGaramond-Bold"/>
                <a:cs typeface="WMJDOU+EBGaramond-Bold"/>
              </a:rPr>
              <a:t>InternetꢀBankingꢀWebsite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994" y="1133672"/>
            <a:ext cx="4309719" cy="174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Internet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</a:t>
            </a:r>
            <a:r>
              <a:rPr dirty="0" sz="1400" spc="-1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digital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platform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that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allows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customers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access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manage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their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bank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accoun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online.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It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designed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specifically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for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banking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transactions.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It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typically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provides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</a:t>
            </a:r>
            <a:r>
              <a:rPr dirty="0" sz="1400" spc="-1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range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of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feature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services,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including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balance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inquiries,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funds</a:t>
            </a:r>
          </a:p>
          <a:p>
            <a:pPr marL="0" marR="0">
              <a:lnSpc>
                <a:spcPts val="1645"/>
              </a:lnSpc>
              <a:spcBef>
                <a:spcPts val="34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transfers,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bill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payments,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statements.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Inte</a:t>
            </a:r>
          </a:p>
          <a:p>
            <a:pPr marL="0" marR="0">
              <a:lnSpc>
                <a:spcPts val="1645"/>
              </a:lnSpc>
              <a:spcBef>
                <a:spcPts val="84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websites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use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advanced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security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measures,</a:t>
            </a:r>
          </a:p>
          <a:p>
            <a:pPr marL="0" marR="0">
              <a:lnSpc>
                <a:spcPts val="1645"/>
              </a:lnSpc>
              <a:spcBef>
                <a:spcPts val="85"/>
              </a:spcBef>
              <a:spcAft>
                <a:spcPts val="0"/>
              </a:spcAft>
            </a:pP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as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encryption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multi-factor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400">
                <a:solidFill>
                  <a:srgbClr val="d1d5db"/>
                </a:solidFill>
                <a:latin typeface="ROUKFQ+PublicSans-Italic"/>
                <a:cs typeface="ROUKFQ+PublicSans-Italic"/>
              </a:rPr>
              <a:t>authentication.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060" y="2745340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TMEQCI+Arial-BoldMT"/>
                <a:cs typeface="TMEQCI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TMEQCI+Arial-BoldMT"/>
                <a:cs typeface="TMEQCI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TMEQCI+Arial-BoldMT"/>
                <a:cs typeface="TMEQCI+Arial-BoldMT"/>
              </a:rPr>
              <a:t>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4386" y="2745340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TMEQCI+Arial-BoldMT"/>
                <a:cs typeface="TMEQCI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60479" y="2745340"/>
            <a:ext cx="6463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TMEQCI+Arial-BoldMT"/>
                <a:cs typeface="TMEQCI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35" y="3141550"/>
            <a:ext cx="94347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2f2f2"/>
                </a:solidFill>
                <a:latin typeface="AFDTEV+ArialMT"/>
                <a:cs typeface="AFDTEV+ArialMT"/>
              </a:rPr>
              <a:t>2115a831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5536" y="3139845"/>
            <a:ext cx="93921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ROSHAN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 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135" y="3537760"/>
            <a:ext cx="94347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2f2f2"/>
                </a:solidFill>
                <a:latin typeface="AFDTEV+ArialMT"/>
                <a:cs typeface="AFDTEV+ArialMT"/>
              </a:rPr>
              <a:t>2115a826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5536" y="3536056"/>
            <a:ext cx="1590776" cy="604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RAGHUVARANAN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 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C</a:t>
            </a:r>
          </a:p>
          <a:p>
            <a:pPr marL="0" marR="0">
              <a:lnSpc>
                <a:spcPts val="1340"/>
              </a:lnSpc>
              <a:spcBef>
                <a:spcPts val="1829"/>
              </a:spcBef>
              <a:spcAft>
                <a:spcPts val="0"/>
              </a:spcAft>
            </a:pP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JAISHUK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 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97798" y="3568270"/>
            <a:ext cx="36987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AFDTEV+ArialMT"/>
                <a:cs typeface="AFDTEV+ArialMT"/>
              </a:rPr>
              <a:t>A8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6135" y="3933970"/>
            <a:ext cx="84458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2f2f2"/>
                </a:solidFill>
                <a:latin typeface="AFDTEV+ArialMT"/>
                <a:cs typeface="AFDTEV+ArialMT"/>
              </a:rPr>
              <a:t>2115a88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6135" y="4330180"/>
            <a:ext cx="84458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2f2f2"/>
                </a:solidFill>
                <a:latin typeface="AFDTEV+ArialMT"/>
                <a:cs typeface="AFDTEV+ArialMT"/>
              </a:rPr>
              <a:t>2115a81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75536" y="4328476"/>
            <a:ext cx="1489099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SRISARAVANAN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 </a:t>
            </a:r>
            <a:r>
              <a:rPr dirty="0" sz="1200">
                <a:solidFill>
                  <a:srgbClr val="f2f2f2"/>
                </a:solidFill>
                <a:latin typeface="AFDTEV+ArialMT"/>
                <a:cs typeface="AFDTEV+ArialMT"/>
              </a:rPr>
              <a:t>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WMJDOU+EBGaramond-Bold"/>
                <a:cs typeface="WMJDOU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322" y="605548"/>
            <a:ext cx="8392679" cy="3446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Register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for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Banking:</a:t>
            </a:r>
            <a:r>
              <a:rPr dirty="0" sz="1600" spc="-14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first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step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using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internet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system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</a:p>
          <a:p>
            <a:pPr marL="285750" marR="0">
              <a:lnSpc>
                <a:spcPts val="1879"/>
              </a:lnSpc>
              <a:spcBef>
                <a:spcPts val="4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register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for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with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bank.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will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need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provide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some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personal</a:t>
            </a:r>
          </a:p>
          <a:p>
            <a:pPr marL="28575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information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create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username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password.</a:t>
            </a:r>
          </a:p>
          <a:p>
            <a:pPr marL="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Log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in:</a:t>
            </a:r>
            <a:r>
              <a:rPr dirty="0" sz="1600" spc="-62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Once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have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registered,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can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log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internet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using</a:t>
            </a:r>
          </a:p>
          <a:p>
            <a:pPr marL="285750" marR="0">
              <a:lnSpc>
                <a:spcPts val="1879"/>
              </a:lnSpc>
              <a:spcBef>
                <a:spcPts val="9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username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password.</a:t>
            </a:r>
          </a:p>
          <a:p>
            <a:pPr marL="0" marR="0">
              <a:lnSpc>
                <a:spcPts val="1879"/>
              </a:lnSpc>
              <a:spcBef>
                <a:spcPts val="4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View</a:t>
            </a:r>
            <a:r>
              <a:rPr dirty="0" sz="1600" spc="-12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Information: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After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logging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can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view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information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such</a:t>
            </a:r>
          </a:p>
          <a:p>
            <a:pPr marL="28575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balance,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transaction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history,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pending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transactions.</a:t>
            </a:r>
          </a:p>
          <a:p>
            <a:pPr marL="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Transfer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Funds:</a:t>
            </a:r>
            <a:r>
              <a:rPr dirty="0" sz="1600" spc="-1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can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transfer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funds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between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other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accounts</a:t>
            </a:r>
          </a:p>
          <a:p>
            <a:pPr marL="28575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within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same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other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banks.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will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need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provide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recipient's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</a:p>
          <a:p>
            <a:pPr marL="285750" marR="0">
              <a:lnSpc>
                <a:spcPts val="1879"/>
              </a:lnSpc>
              <a:spcBef>
                <a:spcPts val="8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number,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name,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routing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number.</a:t>
            </a:r>
          </a:p>
          <a:p>
            <a:pPr marL="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Pay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Bills:</a:t>
            </a:r>
            <a:r>
              <a:rPr dirty="0" sz="1600" spc="-10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can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pay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bills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setting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up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bill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pay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entering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bill</a:t>
            </a:r>
          </a:p>
          <a:p>
            <a:pPr marL="28575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details.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system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will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automatically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pay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bills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due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date.</a:t>
            </a:r>
          </a:p>
          <a:p>
            <a:pPr marL="0" marR="0">
              <a:lnSpc>
                <a:spcPts val="1879"/>
              </a:lnSpc>
              <a:spcBef>
                <a:spcPts val="39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Apply</a:t>
            </a:r>
            <a:r>
              <a:rPr dirty="0" sz="1600" spc="-12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for</a:t>
            </a:r>
            <a:r>
              <a:rPr dirty="0" sz="1600" spc="-11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Loans:</a:t>
            </a:r>
            <a:r>
              <a:rPr dirty="0" sz="1600" spc="-13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can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apply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for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loans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online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filling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out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loan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application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and</a:t>
            </a:r>
          </a:p>
          <a:p>
            <a:pPr marL="285750" marR="0">
              <a:lnSpc>
                <a:spcPts val="1879"/>
              </a:lnSpc>
              <a:spcBef>
                <a:spcPts val="4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submitting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through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internet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system.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322" y="4019308"/>
            <a:ext cx="8410192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AFDTEV+ArialMT"/>
                <a:cs typeface="AFDTE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AFDTEV+ArialMT"/>
                <a:cs typeface="AFDTEV+ArialMT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ROUKFQ+PublicSans-Italic"/>
                <a:cs typeface="ROUKFQ+PublicSans-Italic"/>
              </a:rPr>
              <a:t>Logout:</a:t>
            </a:r>
            <a:r>
              <a:rPr dirty="0" sz="1600" spc="-97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After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have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finished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using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internet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banking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system,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remember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log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out</a:t>
            </a:r>
          </a:p>
          <a:p>
            <a:pPr marL="285750" marR="0">
              <a:lnSpc>
                <a:spcPts val="1879"/>
              </a:lnSpc>
              <a:spcBef>
                <a:spcPts val="4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of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account</a:t>
            </a:r>
            <a:r>
              <a:rPr dirty="0" sz="1600" spc="-12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to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ensure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the</a:t>
            </a:r>
            <a:r>
              <a:rPr dirty="0" sz="1600" spc="-10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security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of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your</a:t>
            </a:r>
            <a:r>
              <a:rPr dirty="0" sz="1600" spc="-11">
                <a:solidFill>
                  <a:srgbClr val="000000"/>
                </a:solidFill>
                <a:latin typeface="ROUKFQ+PublicSans-Italic"/>
                <a:cs typeface="ROUKFQ+PublicSans-Italic"/>
              </a:rPr>
              <a:t> </a:t>
            </a:r>
            <a:r>
              <a:rPr dirty="0" sz="1600">
                <a:solidFill>
                  <a:srgbClr val="000000"/>
                </a:solidFill>
                <a:latin typeface="ROUKFQ+PublicSans-Italic"/>
                <a:cs typeface="ROUKFQ+PublicSans-Italic"/>
              </a:rPr>
              <a:t>information.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EEVDDT+PublicSans-BoldItalic"/>
                <a:cs typeface="EEVDDT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EEVDDT+PublicSans-BoldItalic"/>
                <a:cs typeface="EEVDDT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EEVDDT+PublicSans-BoldItalic"/>
                <a:cs typeface="EEVDDT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4927" y="1968572"/>
            <a:ext cx="3222650" cy="6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966925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https://github.com/srisaravanan02/Naan-</a:t>
            </a:r>
          </a:p>
          <a:p>
            <a:pPr marL="63500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400">
                <a:solidFill>
                  <a:srgbClr val="966925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Mudhalvan2</a:t>
            </a:r>
            <a:r>
              <a:rPr dirty="0" sz="1400" u="sng">
                <a:solidFill>
                  <a:srgbClr val="ffffff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https://github.com/roshan</a:t>
            </a:r>
            <a:r>
              <a:rPr dirty="0" sz="1400">
                <a:solidFill>
                  <a:srgbClr val="ffffff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</a:p>
          <a:p>
            <a:pPr marL="374969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400" u="sng">
                <a:solidFill>
                  <a:srgbClr val="ffffff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2501/Internet-Banking-Websit</a:t>
            </a:r>
            <a:r>
              <a:rPr dirty="0" sz="1400">
                <a:solidFill>
                  <a:srgbClr val="ffffff"/>
                </a:solidFill>
                <a:latin typeface="KQCUIW+EBGaramond-SemiBold"/>
                <a:cs typeface="KQCUIW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2023-04-07T02:58:52-05:00</dcterms:modified>
</cp:coreProperties>
</file>