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71" autoAdjust="0"/>
    <p:restoredTop sz="94660"/>
  </p:normalViewPr>
  <p:slideViewPr>
    <p:cSldViewPr snapToGrid="0" snapToObjects="1">
      <p:cViewPr>
        <p:scale>
          <a:sx n="105" d="100"/>
          <a:sy n="105" d="100"/>
        </p:scale>
        <p:origin x="-1432" y="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9DF4-97AB-B94F-93A0-AEE2997BE0DD}" type="datetimeFigureOut">
              <a:rPr lang="en-US" smtClean="0"/>
              <a:t>15/05/2015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82DB-E45B-304F-BBEC-193A1880C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9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9DF4-97AB-B94F-93A0-AEE2997BE0DD}" type="datetimeFigureOut">
              <a:rPr lang="en-US" smtClean="0"/>
              <a:t>15/05/2015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82DB-E45B-304F-BBEC-193A1880C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9DF4-97AB-B94F-93A0-AEE2997BE0DD}" type="datetimeFigureOut">
              <a:rPr lang="en-US" smtClean="0"/>
              <a:t>15/05/2015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82DB-E45B-304F-BBEC-193A1880C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0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9DF4-97AB-B94F-93A0-AEE2997BE0DD}" type="datetimeFigureOut">
              <a:rPr lang="en-US" smtClean="0"/>
              <a:t>15/05/2015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82DB-E45B-304F-BBEC-193A1880C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9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9DF4-97AB-B94F-93A0-AEE2997BE0DD}" type="datetimeFigureOut">
              <a:rPr lang="en-US" smtClean="0"/>
              <a:t>15/05/2015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82DB-E45B-304F-BBEC-193A1880C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2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9DF4-97AB-B94F-93A0-AEE2997BE0DD}" type="datetimeFigureOut">
              <a:rPr lang="en-US" smtClean="0"/>
              <a:t>15/05/2015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82DB-E45B-304F-BBEC-193A1880C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9DF4-97AB-B94F-93A0-AEE2997BE0DD}" type="datetimeFigureOut">
              <a:rPr lang="en-US" smtClean="0"/>
              <a:t>15/05/2015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82DB-E45B-304F-BBEC-193A1880C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9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9DF4-97AB-B94F-93A0-AEE2997BE0DD}" type="datetimeFigureOut">
              <a:rPr lang="en-US" smtClean="0"/>
              <a:t>15/05/2015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82DB-E45B-304F-BBEC-193A1880C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9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9DF4-97AB-B94F-93A0-AEE2997BE0DD}" type="datetimeFigureOut">
              <a:rPr lang="en-US" smtClean="0"/>
              <a:t>15/05/2015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82DB-E45B-304F-BBEC-193A1880C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2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9DF4-97AB-B94F-93A0-AEE2997BE0DD}" type="datetimeFigureOut">
              <a:rPr lang="en-US" smtClean="0"/>
              <a:t>15/05/2015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82DB-E45B-304F-BBEC-193A1880C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8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9DF4-97AB-B94F-93A0-AEE2997BE0DD}" type="datetimeFigureOut">
              <a:rPr lang="en-US" smtClean="0"/>
              <a:t>15/05/2015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82DB-E45B-304F-BBEC-193A1880C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7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99DF4-97AB-B94F-93A0-AEE2997BE0DD}" type="datetimeFigureOut">
              <a:rPr lang="en-US" smtClean="0"/>
              <a:t>15/05/2015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82DB-E45B-304F-BBEC-193A1880C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3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2937217" y="2216743"/>
            <a:ext cx="0" cy="2868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937217" y="5084912"/>
            <a:ext cx="3195662" cy="0"/>
          </a:xfrm>
          <a:prstGeom prst="line">
            <a:avLst/>
          </a:prstGeom>
          <a:ln cap="flat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937217" y="2216743"/>
            <a:ext cx="2693114" cy="27763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 flipH="1">
            <a:off x="3670770" y="3781066"/>
            <a:ext cx="118536" cy="1185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flipH="1">
            <a:off x="4766731" y="3663828"/>
            <a:ext cx="118536" cy="1185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H="1">
            <a:off x="5503322" y="2520830"/>
            <a:ext cx="118536" cy="1185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H="1">
            <a:off x="5232389" y="2216743"/>
            <a:ext cx="118536" cy="1185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16963" y="2417704"/>
            <a:ext cx="749768" cy="70555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4"/>
          </p:cNvCxnSpPr>
          <p:nvPr/>
        </p:nvCxnSpPr>
        <p:spPr>
          <a:xfrm flipH="1" flipV="1">
            <a:off x="5562590" y="2639364"/>
            <a:ext cx="194744" cy="1260239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4" idx="4"/>
          </p:cNvCxnSpPr>
          <p:nvPr/>
        </p:nvCxnSpPr>
        <p:spPr>
          <a:xfrm flipH="1" flipV="1">
            <a:off x="5291657" y="2335277"/>
            <a:ext cx="465677" cy="1564323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9" idx="3"/>
          </p:cNvCxnSpPr>
          <p:nvPr/>
        </p:nvCxnSpPr>
        <p:spPr>
          <a:xfrm flipH="1" flipV="1">
            <a:off x="3771947" y="3882241"/>
            <a:ext cx="1985387" cy="17362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0" idx="3"/>
          </p:cNvCxnSpPr>
          <p:nvPr/>
        </p:nvCxnSpPr>
        <p:spPr>
          <a:xfrm flipH="1" flipV="1">
            <a:off x="4867908" y="3765003"/>
            <a:ext cx="889426" cy="117238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85067" y="2032077"/>
            <a:ext cx="123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Fitted line</a:t>
            </a:r>
            <a:endParaRPr lang="en-US" i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83613" y="3879729"/>
            <a:ext cx="176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Original values</a:t>
            </a:r>
            <a:endParaRPr lang="en-US" i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467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820550" y="1304225"/>
            <a:ext cx="0" cy="28681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20550" y="4172394"/>
            <a:ext cx="3195662" cy="0"/>
          </a:xfrm>
          <a:prstGeom prst="line">
            <a:avLst/>
          </a:prstGeom>
          <a:ln cap="flat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20550" y="1304225"/>
            <a:ext cx="2693114" cy="27763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401703" y="2987081"/>
            <a:ext cx="232363" cy="20449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700867" y="2167111"/>
            <a:ext cx="660398" cy="64346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flipH="1">
            <a:off x="1554103" y="2868548"/>
            <a:ext cx="118536" cy="1185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flipH="1">
            <a:off x="2650064" y="2751310"/>
            <a:ext cx="118536" cy="1185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437455" y="1426277"/>
            <a:ext cx="245544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flipH="1">
            <a:off x="3386655" y="1608312"/>
            <a:ext cx="118536" cy="1185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4961691" y="1304225"/>
            <a:ext cx="0" cy="28681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961691" y="4172394"/>
            <a:ext cx="3195662" cy="0"/>
          </a:xfrm>
          <a:prstGeom prst="line">
            <a:avLst/>
          </a:prstGeom>
          <a:ln cap="flat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 flipV="1">
            <a:off x="7578595" y="1654874"/>
            <a:ext cx="417701" cy="436046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 flipH="1">
            <a:off x="7527796" y="1608312"/>
            <a:ext cx="118536" cy="1185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4961691" y="2090920"/>
            <a:ext cx="311927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 flipV="1">
            <a:off x="6853298" y="2090920"/>
            <a:ext cx="725297" cy="722598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 flipH="1">
            <a:off x="6791205" y="2751310"/>
            <a:ext cx="118536" cy="1185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 flipV="1">
            <a:off x="5769567" y="2106316"/>
            <a:ext cx="828322" cy="819970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869259" y="1350077"/>
            <a:ext cx="313257" cy="3048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flipH="1">
            <a:off x="3115722" y="1304225"/>
            <a:ext cx="118536" cy="1185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flipH="1">
            <a:off x="7221103" y="1304225"/>
            <a:ext cx="118536" cy="1185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 flipV="1">
            <a:off x="6556963" y="1359483"/>
            <a:ext cx="729990" cy="731437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flipH="1">
            <a:off x="5707473" y="2868547"/>
            <a:ext cx="118536" cy="1185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137165" y="1426277"/>
            <a:ext cx="732094" cy="139349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5" idx="0"/>
          </p:cNvCxnSpPr>
          <p:nvPr/>
        </p:nvCxnSpPr>
        <p:spPr>
          <a:xfrm>
            <a:off x="2137165" y="1426277"/>
            <a:ext cx="893901" cy="740834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52225" y="222430"/>
            <a:ext cx="1184940" cy="1200329"/>
          </a:xfrm>
          <a:prstGeom prst="rect">
            <a:avLst/>
          </a:prstGeom>
          <a:noFill/>
          <a:ln w="6350" cmpd="sng"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Squares of</a:t>
            </a:r>
          </a:p>
          <a:p>
            <a:pPr algn="ctr"/>
            <a:r>
              <a:rPr lang="en-US" dirty="0" smtClean="0"/>
              <a:t> residuals </a:t>
            </a:r>
          </a:p>
          <a:p>
            <a:pPr algn="ctr"/>
            <a:r>
              <a:rPr lang="en-US" dirty="0" err="1"/>
              <a:t>v</a:t>
            </a:r>
            <a:r>
              <a:rPr lang="en-US" dirty="0" err="1" smtClean="0"/>
              <a:t>s</a:t>
            </a:r>
            <a:endParaRPr lang="en-US" dirty="0" smtClean="0"/>
          </a:p>
          <a:p>
            <a:pPr algn="ctr"/>
            <a:r>
              <a:rPr lang="en-US" dirty="0" smtClean="0"/>
              <a:t>fitted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 flipH="1">
            <a:off x="6746992" y="2352259"/>
            <a:ext cx="118536" cy="1185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endCxn id="58" idx="1"/>
          </p:cNvCxnSpPr>
          <p:nvPr/>
        </p:nvCxnSpPr>
        <p:spPr>
          <a:xfrm>
            <a:off x="6115760" y="1354487"/>
            <a:ext cx="441203" cy="370714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930820" y="103896"/>
            <a:ext cx="1184940" cy="1200329"/>
          </a:xfrm>
          <a:prstGeom prst="rect">
            <a:avLst/>
          </a:prstGeom>
          <a:noFill/>
          <a:ln w="6350" cmpd="sng"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Squares of</a:t>
            </a:r>
          </a:p>
          <a:p>
            <a:pPr algn="ctr"/>
            <a:r>
              <a:rPr lang="en-US" dirty="0" smtClean="0"/>
              <a:t> residuals </a:t>
            </a:r>
          </a:p>
          <a:p>
            <a:pPr algn="ctr"/>
            <a:r>
              <a:rPr lang="en-US" dirty="0" err="1"/>
              <a:t>v</a:t>
            </a:r>
            <a:r>
              <a:rPr lang="en-US" dirty="0" err="1" smtClean="0"/>
              <a:t>s</a:t>
            </a:r>
            <a:endParaRPr lang="en-US" dirty="0" smtClean="0"/>
          </a:p>
          <a:p>
            <a:pPr algn="ctr"/>
            <a:r>
              <a:rPr lang="en-US" dirty="0" smtClean="0"/>
              <a:t>mean</a:t>
            </a:r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1401703" y="1426277"/>
            <a:ext cx="735462" cy="1560804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5769567" y="1350077"/>
            <a:ext cx="346193" cy="1002182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20550" y="4325713"/>
            <a:ext cx="3195661" cy="646331"/>
          </a:xfrm>
          <a:prstGeom prst="rect">
            <a:avLst/>
          </a:prstGeom>
          <a:noFill/>
          <a:ln w="6350" cmpd="sng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</a:t>
            </a:r>
            <a:r>
              <a:rPr lang="en-US" b="1" dirty="0" smtClean="0"/>
              <a:t>esidual sum of squares –</a:t>
            </a:r>
          </a:p>
          <a:p>
            <a:pPr algn="ctr"/>
            <a:r>
              <a:rPr lang="en-US" b="1" dirty="0" smtClean="0"/>
              <a:t>Measure of Error in model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00058" y="4325713"/>
            <a:ext cx="3195661" cy="646331"/>
          </a:xfrm>
          <a:prstGeom prst="rect">
            <a:avLst/>
          </a:prstGeom>
          <a:noFill/>
          <a:ln w="6350" cmpd="sng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Total sum of squares –</a:t>
            </a:r>
          </a:p>
          <a:p>
            <a:pPr algn="ctr"/>
            <a:r>
              <a:rPr lang="en-US" b="1" dirty="0" smtClean="0"/>
              <a:t>Measure of variance in data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500619" y="5529241"/>
            <a:ext cx="4191942" cy="923330"/>
          </a:xfrm>
          <a:prstGeom prst="rect">
            <a:avLst/>
          </a:prstGeom>
          <a:noFill/>
          <a:ln w="6350" cmpd="sng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R-squared </a:t>
            </a:r>
          </a:p>
          <a:p>
            <a:pPr algn="ctr"/>
            <a:r>
              <a:rPr lang="en-US" b="1" dirty="0" smtClean="0"/>
              <a:t>1-(Residual Sum of Squares/Total Sum of Squares)</a:t>
            </a:r>
          </a:p>
        </p:txBody>
      </p:sp>
    </p:spTree>
    <p:extLst>
      <p:ext uri="{BB962C8B-B14F-4D97-AF65-F5344CB8AC3E}">
        <p14:creationId xmlns:p14="http://schemas.microsoft.com/office/powerpoint/2010/main" val="231408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820550" y="1304225"/>
            <a:ext cx="0" cy="28681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20550" y="4172394"/>
            <a:ext cx="3195662" cy="0"/>
          </a:xfrm>
          <a:prstGeom prst="line">
            <a:avLst/>
          </a:prstGeom>
          <a:ln cap="flat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820550" y="1304225"/>
            <a:ext cx="2693114" cy="27763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01703" y="2987081"/>
            <a:ext cx="232363" cy="20449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00867" y="2167111"/>
            <a:ext cx="660398" cy="64346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flipH="1">
            <a:off x="1554103" y="2868548"/>
            <a:ext cx="118536" cy="1185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flipH="1">
            <a:off x="2650064" y="2751310"/>
            <a:ext cx="118536" cy="1185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37455" y="1426277"/>
            <a:ext cx="245544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H="1">
            <a:off x="3386655" y="1608312"/>
            <a:ext cx="118536" cy="1185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61691" y="1304225"/>
            <a:ext cx="0" cy="28681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961691" y="4172394"/>
            <a:ext cx="3195662" cy="0"/>
          </a:xfrm>
          <a:prstGeom prst="line">
            <a:avLst/>
          </a:prstGeom>
          <a:ln cap="flat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flipV="1">
            <a:off x="7578595" y="1425449"/>
            <a:ext cx="578758" cy="665469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flipH="1">
            <a:off x="7527796" y="1608312"/>
            <a:ext cx="118536" cy="1185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4961691" y="2090920"/>
            <a:ext cx="311927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 flipV="1">
            <a:off x="6853298" y="2090920"/>
            <a:ext cx="45719" cy="45719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flipH="1">
            <a:off x="6791205" y="2751310"/>
            <a:ext cx="118536" cy="1185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flipV="1">
            <a:off x="5769566" y="2106316"/>
            <a:ext cx="1083731" cy="1085260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69259" y="1350077"/>
            <a:ext cx="313257" cy="3048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flipH="1">
            <a:off x="3115722" y="1304225"/>
            <a:ext cx="118536" cy="1185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H="1">
            <a:off x="7221103" y="1304225"/>
            <a:ext cx="118536" cy="1185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flipV="1">
            <a:off x="6980296" y="1726845"/>
            <a:ext cx="306655" cy="364074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flipH="1">
            <a:off x="5707473" y="2868547"/>
            <a:ext cx="118536" cy="1185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4953218" y="1304225"/>
            <a:ext cx="2693114" cy="27763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20550" y="4325713"/>
            <a:ext cx="3195661" cy="646331"/>
          </a:xfrm>
          <a:prstGeom prst="rect">
            <a:avLst/>
          </a:prstGeom>
          <a:noFill/>
          <a:ln w="6350" cmpd="sng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</a:t>
            </a:r>
            <a:r>
              <a:rPr lang="en-US" b="1" dirty="0" smtClean="0"/>
              <a:t>esidual Mean of squares –</a:t>
            </a:r>
          </a:p>
          <a:p>
            <a:pPr algn="ctr"/>
            <a:r>
              <a:rPr lang="en-US" b="1" dirty="0" smtClean="0"/>
              <a:t>Measure of Error in model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5760" y="4325900"/>
            <a:ext cx="4430889" cy="646331"/>
          </a:xfrm>
          <a:prstGeom prst="rect">
            <a:avLst/>
          </a:prstGeom>
          <a:noFill/>
          <a:ln w="6350" cmpd="sng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Regression Sum of squares –</a:t>
            </a:r>
          </a:p>
          <a:p>
            <a:pPr algn="ctr"/>
            <a:r>
              <a:rPr lang="en-US" b="1" dirty="0" smtClean="0"/>
              <a:t>Measure of how well model explains data.</a:t>
            </a:r>
          </a:p>
        </p:txBody>
      </p:sp>
      <p:cxnSp>
        <p:nvCxnSpPr>
          <p:cNvPr id="30" name="Straight Arrow Connector 29"/>
          <p:cNvCxnSpPr>
            <a:endCxn id="25" idx="1"/>
          </p:cNvCxnSpPr>
          <p:nvPr/>
        </p:nvCxnSpPr>
        <p:spPr>
          <a:xfrm>
            <a:off x="6299943" y="1515528"/>
            <a:ext cx="680353" cy="393354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11349" y="225948"/>
            <a:ext cx="1787669" cy="1200329"/>
          </a:xfrm>
          <a:prstGeom prst="rect">
            <a:avLst/>
          </a:prstGeom>
          <a:noFill/>
          <a:ln w="6350" cmpd="sng"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Squares of</a:t>
            </a:r>
          </a:p>
          <a:p>
            <a:pPr algn="ctr"/>
            <a:r>
              <a:rPr lang="en-US" dirty="0" smtClean="0"/>
              <a:t> predicted values</a:t>
            </a:r>
          </a:p>
          <a:p>
            <a:pPr algn="ctr"/>
            <a:r>
              <a:rPr lang="en-US" dirty="0" err="1"/>
              <a:t>v</a:t>
            </a:r>
            <a:r>
              <a:rPr lang="en-US" dirty="0" err="1" smtClean="0"/>
              <a:t>s</a:t>
            </a:r>
            <a:endParaRPr lang="en-US" dirty="0" smtClean="0"/>
          </a:p>
          <a:p>
            <a:pPr algn="ctr"/>
            <a:r>
              <a:rPr lang="en-US" dirty="0" smtClean="0"/>
              <a:t>mean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778973" y="3245557"/>
            <a:ext cx="740360" cy="649112"/>
          </a:xfrm>
          <a:prstGeom prst="straightConnector1">
            <a:avLst/>
          </a:prstGeom>
          <a:ln w="28575" cmpd="sng">
            <a:solidFill>
              <a:srgbClr val="FFF744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6" idx="3"/>
          </p:cNvCxnSpPr>
          <p:nvPr/>
        </p:nvCxnSpPr>
        <p:spPr>
          <a:xfrm flipH="1" flipV="1">
            <a:off x="5808650" y="2969722"/>
            <a:ext cx="701276" cy="652130"/>
          </a:xfrm>
          <a:prstGeom prst="straightConnector1">
            <a:avLst/>
          </a:prstGeom>
          <a:ln w="28575" cmpd="sng">
            <a:solidFill>
              <a:srgbClr val="FFF744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453481" y="3467963"/>
            <a:ext cx="1187106" cy="307777"/>
          </a:xfrm>
          <a:prstGeom prst="rect">
            <a:avLst/>
          </a:prstGeom>
          <a:noFill/>
          <a:ln w="6350" cmpd="sng"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Original value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6449692" y="3740780"/>
            <a:ext cx="1779015" cy="307777"/>
          </a:xfrm>
          <a:prstGeom prst="rect">
            <a:avLst/>
          </a:prstGeom>
          <a:noFill/>
          <a:ln w="6350" cmpd="sng"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Predicted/fitted value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634066" y="5522335"/>
            <a:ext cx="5652887" cy="646331"/>
          </a:xfrm>
          <a:prstGeom prst="rect">
            <a:avLst/>
          </a:prstGeom>
          <a:noFill/>
          <a:ln w="6350" cmpd="sng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F-statistic</a:t>
            </a:r>
          </a:p>
          <a:p>
            <a:pPr algn="ctr"/>
            <a:r>
              <a:rPr lang="en-US" b="1" dirty="0" smtClean="0"/>
              <a:t>1-(Regression Sum of Squares/</a:t>
            </a:r>
            <a:r>
              <a:rPr lang="en-US" b="1" dirty="0" smtClean="0"/>
              <a:t>Residual Mean of Squares</a:t>
            </a:r>
            <a:r>
              <a:rPr lang="en-US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8269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104</Words>
  <Application>Microsoft Macintosh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Carroll</dc:creator>
  <cp:lastModifiedBy>Thomas Carroll</cp:lastModifiedBy>
  <cp:revision>10</cp:revision>
  <dcterms:created xsi:type="dcterms:W3CDTF">2015-05-14T23:42:33Z</dcterms:created>
  <dcterms:modified xsi:type="dcterms:W3CDTF">2015-05-15T09:28:38Z</dcterms:modified>
</cp:coreProperties>
</file>