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4"/>
  </p:notesMasterIdLst>
  <p:sldIdLst>
    <p:sldId id="256" r:id="rId2"/>
    <p:sldId id="257" r:id="rId3"/>
    <p:sldId id="259" r:id="rId4"/>
    <p:sldId id="274" r:id="rId5"/>
    <p:sldId id="265" r:id="rId6"/>
    <p:sldId id="275" r:id="rId7"/>
    <p:sldId id="258" r:id="rId8"/>
    <p:sldId id="260" r:id="rId9"/>
    <p:sldId id="266" r:id="rId10"/>
    <p:sldId id="276" r:id="rId11"/>
    <p:sldId id="267" r:id="rId12"/>
    <p:sldId id="261" r:id="rId13"/>
    <p:sldId id="277" r:id="rId14"/>
    <p:sldId id="268" r:id="rId15"/>
    <p:sldId id="269" r:id="rId16"/>
    <p:sldId id="270" r:id="rId17"/>
    <p:sldId id="263" r:id="rId18"/>
    <p:sldId id="273" r:id="rId19"/>
    <p:sldId id="262" r:id="rId20"/>
    <p:sldId id="271" r:id="rId21"/>
    <p:sldId id="272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D7E43-8A90-5B46-B8CD-BFB70B94A5E1}" type="doc">
      <dgm:prSet loTypeId="urn:microsoft.com/office/officeart/2005/8/layout/hierarchy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F14DE-DAE6-2A41-8382-8FD0F693C378}">
      <dgm:prSet phldrT="[Text]"/>
      <dgm:spPr/>
      <dgm:t>
        <a:bodyPr/>
        <a:lstStyle/>
        <a:p>
          <a:r>
            <a:rPr lang="en-US" dirty="0" smtClean="0"/>
            <a:t>Genome</a:t>
          </a:r>
          <a:endParaRPr lang="en-US" dirty="0"/>
        </a:p>
      </dgm:t>
    </dgm:pt>
    <dgm:pt modelId="{4EFFB6CC-CEC5-EC44-9397-5D299D9E6375}" type="parTrans" cxnId="{955810CD-6D87-3D49-8A56-717EBE38CE52}">
      <dgm:prSet/>
      <dgm:spPr/>
      <dgm:t>
        <a:bodyPr/>
        <a:lstStyle/>
        <a:p>
          <a:endParaRPr lang="en-US"/>
        </a:p>
      </dgm:t>
    </dgm:pt>
    <dgm:pt modelId="{441BD9E3-CA42-F846-AFBC-3EE73335539D}" type="sibTrans" cxnId="{955810CD-6D87-3D49-8A56-717EBE38CE52}">
      <dgm:prSet/>
      <dgm:spPr/>
      <dgm:t>
        <a:bodyPr/>
        <a:lstStyle/>
        <a:p>
          <a:endParaRPr lang="en-US"/>
        </a:p>
      </dgm:t>
    </dgm:pt>
    <dgm:pt modelId="{D21C780B-F897-9845-A14E-1A0CDD1CAA7D}">
      <dgm:prSet phldrT="[Text]"/>
      <dgm:spPr/>
      <dgm:t>
        <a:bodyPr/>
        <a:lstStyle/>
        <a:p>
          <a:r>
            <a:rPr lang="en-US" dirty="0" smtClean="0"/>
            <a:t>Repeat Masking</a:t>
          </a:r>
          <a:endParaRPr lang="en-US" dirty="0"/>
        </a:p>
      </dgm:t>
    </dgm:pt>
    <dgm:pt modelId="{DECBADA8-5A5B-7140-B0D5-9D0961557FC0}" type="parTrans" cxnId="{1D246AD2-FFDE-C84C-98E5-AD4136444174}">
      <dgm:prSet/>
      <dgm:spPr/>
      <dgm:t>
        <a:bodyPr/>
        <a:lstStyle/>
        <a:p>
          <a:endParaRPr lang="en-US"/>
        </a:p>
      </dgm:t>
    </dgm:pt>
    <dgm:pt modelId="{2F807158-6136-A242-85F0-65A4F8A13E07}" type="sibTrans" cxnId="{1D246AD2-FFDE-C84C-98E5-AD4136444174}">
      <dgm:prSet/>
      <dgm:spPr/>
      <dgm:t>
        <a:bodyPr/>
        <a:lstStyle/>
        <a:p>
          <a:endParaRPr lang="en-US"/>
        </a:p>
      </dgm:t>
    </dgm:pt>
    <dgm:pt modelId="{CA41FB86-E29A-524C-BEC7-223E5107DAC9}">
      <dgm:prSet phldrT="[Text]"/>
      <dgm:spPr/>
      <dgm:t>
        <a:bodyPr/>
        <a:lstStyle/>
        <a:p>
          <a:r>
            <a:rPr lang="en-US" dirty="0" smtClean="0"/>
            <a:t>Tandem Arrays</a:t>
          </a:r>
          <a:endParaRPr lang="en-US" dirty="0"/>
        </a:p>
      </dgm:t>
    </dgm:pt>
    <dgm:pt modelId="{29B90B08-8A17-F34C-AAD1-21F02B72C4E2}" type="parTrans" cxnId="{6265CA11-8DE4-5646-915B-5D44D8FDDE06}">
      <dgm:prSet/>
      <dgm:spPr/>
      <dgm:t>
        <a:bodyPr/>
        <a:lstStyle/>
        <a:p>
          <a:endParaRPr lang="en-US"/>
        </a:p>
      </dgm:t>
    </dgm:pt>
    <dgm:pt modelId="{7179ADD1-87BC-FF47-8731-A7648473AE82}" type="sibTrans" cxnId="{6265CA11-8DE4-5646-915B-5D44D8FDDE06}">
      <dgm:prSet/>
      <dgm:spPr/>
      <dgm:t>
        <a:bodyPr/>
        <a:lstStyle/>
        <a:p>
          <a:endParaRPr lang="en-US"/>
        </a:p>
      </dgm:t>
    </dgm:pt>
    <dgm:pt modelId="{27ED433D-08F5-6A4F-821D-506302B59447}">
      <dgm:prSet phldrT="[Text]"/>
      <dgm:spPr/>
      <dgm:t>
        <a:bodyPr/>
        <a:lstStyle/>
        <a:p>
          <a:r>
            <a:rPr lang="en-US" dirty="0" smtClean="0"/>
            <a:t>Interspersed repeats</a:t>
          </a:r>
          <a:endParaRPr lang="en-US" dirty="0"/>
        </a:p>
      </dgm:t>
    </dgm:pt>
    <dgm:pt modelId="{229F8B60-7BA5-4A45-B0E5-A48624AA7AC0}" type="parTrans" cxnId="{DF3BFB33-45E1-B44E-9D5C-2680FBB8DDC5}">
      <dgm:prSet/>
      <dgm:spPr/>
      <dgm:t>
        <a:bodyPr/>
        <a:lstStyle/>
        <a:p>
          <a:endParaRPr lang="en-US"/>
        </a:p>
      </dgm:t>
    </dgm:pt>
    <dgm:pt modelId="{52247FD8-BEA1-2940-AEB3-E8DBFE14D1AB}" type="sibTrans" cxnId="{DF3BFB33-45E1-B44E-9D5C-2680FBB8DDC5}">
      <dgm:prSet/>
      <dgm:spPr/>
      <dgm:t>
        <a:bodyPr/>
        <a:lstStyle/>
        <a:p>
          <a:endParaRPr lang="en-US"/>
        </a:p>
      </dgm:t>
    </dgm:pt>
    <dgm:pt modelId="{31EF48C7-E81C-174B-A48A-34535558451D}">
      <dgm:prSet phldrT="[Text]"/>
      <dgm:spPr/>
      <dgm:t>
        <a:bodyPr/>
        <a:lstStyle/>
        <a:p>
          <a:r>
            <a:rPr lang="en-US" dirty="0" smtClean="0"/>
            <a:t>Homologous Predictions</a:t>
          </a:r>
          <a:endParaRPr lang="en-US" dirty="0"/>
        </a:p>
      </dgm:t>
    </dgm:pt>
    <dgm:pt modelId="{1DB931D5-6C08-8E48-B115-5571FD0E93C3}" type="parTrans" cxnId="{41073BBC-4EBF-324B-B113-145671894714}">
      <dgm:prSet/>
      <dgm:spPr/>
      <dgm:t>
        <a:bodyPr/>
        <a:lstStyle/>
        <a:p>
          <a:endParaRPr lang="en-US"/>
        </a:p>
      </dgm:t>
    </dgm:pt>
    <dgm:pt modelId="{64784EFB-A9B5-6A4D-81E2-0131E0500ECD}" type="sibTrans" cxnId="{41073BBC-4EBF-324B-B113-145671894714}">
      <dgm:prSet/>
      <dgm:spPr/>
      <dgm:t>
        <a:bodyPr/>
        <a:lstStyle/>
        <a:p>
          <a:endParaRPr lang="en-US"/>
        </a:p>
      </dgm:t>
    </dgm:pt>
    <dgm:pt modelId="{D39A30B9-8E57-1D4B-AC54-EAA94874D687}">
      <dgm:prSet phldrT="[Text]"/>
      <dgm:spPr/>
      <dgm:t>
        <a:bodyPr/>
        <a:lstStyle/>
        <a:p>
          <a:r>
            <a:rPr lang="en-US" dirty="0" smtClean="0"/>
            <a:t>ESTs</a:t>
          </a:r>
          <a:endParaRPr lang="en-US" dirty="0"/>
        </a:p>
      </dgm:t>
    </dgm:pt>
    <dgm:pt modelId="{7F448044-EE1E-A44B-8C77-694FAEEB0721}" type="parTrans" cxnId="{DDFEFA13-D5EA-764B-84E7-AB17398AB5F1}">
      <dgm:prSet/>
      <dgm:spPr/>
      <dgm:t>
        <a:bodyPr/>
        <a:lstStyle/>
        <a:p>
          <a:endParaRPr lang="en-US"/>
        </a:p>
      </dgm:t>
    </dgm:pt>
    <dgm:pt modelId="{71B8892B-4DCB-0B4E-A023-4901A0CA05B3}" type="sibTrans" cxnId="{DDFEFA13-D5EA-764B-84E7-AB17398AB5F1}">
      <dgm:prSet/>
      <dgm:spPr/>
      <dgm:t>
        <a:bodyPr/>
        <a:lstStyle/>
        <a:p>
          <a:endParaRPr lang="en-US"/>
        </a:p>
      </dgm:t>
    </dgm:pt>
    <dgm:pt modelId="{33476A49-CB49-9644-B675-E5C9C4B45389}">
      <dgm:prSet phldrT="[Text]"/>
      <dgm:spPr/>
      <dgm:t>
        <a:bodyPr/>
        <a:lstStyle/>
        <a:p>
          <a:r>
            <a:rPr lang="en-US" dirty="0" smtClean="0"/>
            <a:t>De novo Predictions</a:t>
          </a:r>
          <a:endParaRPr lang="en-US" dirty="0"/>
        </a:p>
      </dgm:t>
    </dgm:pt>
    <dgm:pt modelId="{3BD57778-DAF2-2746-9700-52664DF5E200}" type="parTrans" cxnId="{7DDE2BF5-ABFF-FB40-8751-F541F68B7117}">
      <dgm:prSet/>
      <dgm:spPr/>
      <dgm:t>
        <a:bodyPr/>
        <a:lstStyle/>
        <a:p>
          <a:endParaRPr lang="en-US"/>
        </a:p>
      </dgm:t>
    </dgm:pt>
    <dgm:pt modelId="{B3C358BC-AD37-0E46-B5DC-0C472E70B44C}" type="sibTrans" cxnId="{7DDE2BF5-ABFF-FB40-8751-F541F68B7117}">
      <dgm:prSet/>
      <dgm:spPr/>
      <dgm:t>
        <a:bodyPr/>
        <a:lstStyle/>
        <a:p>
          <a:endParaRPr lang="en-US"/>
        </a:p>
      </dgm:t>
    </dgm:pt>
    <dgm:pt modelId="{DBECB0B9-989F-C74D-BB02-B24DE494E1CA}">
      <dgm:prSet phldrT="[Text]"/>
      <dgm:spPr/>
      <dgm:t>
        <a:bodyPr/>
        <a:lstStyle/>
        <a:p>
          <a:r>
            <a:rPr lang="en-US" dirty="0" smtClean="0"/>
            <a:t>Known Proteins</a:t>
          </a:r>
          <a:endParaRPr lang="en-US" dirty="0"/>
        </a:p>
      </dgm:t>
    </dgm:pt>
    <dgm:pt modelId="{BFC78998-5766-ED4E-8157-F09C5AABCC41}" type="parTrans" cxnId="{33880ADB-6A12-9C42-8262-3EFE1666F758}">
      <dgm:prSet/>
      <dgm:spPr/>
      <dgm:t>
        <a:bodyPr/>
        <a:lstStyle/>
        <a:p>
          <a:endParaRPr lang="en-US"/>
        </a:p>
      </dgm:t>
    </dgm:pt>
    <dgm:pt modelId="{EC9558A0-E39B-6D47-81F1-DA8CE4725814}" type="sibTrans" cxnId="{33880ADB-6A12-9C42-8262-3EFE1666F758}">
      <dgm:prSet/>
      <dgm:spPr/>
      <dgm:t>
        <a:bodyPr/>
        <a:lstStyle/>
        <a:p>
          <a:endParaRPr lang="en-US"/>
        </a:p>
      </dgm:t>
    </dgm:pt>
    <dgm:pt modelId="{22B9966C-C0B4-DF4F-B405-DF68F6AA1CAD}">
      <dgm:prSet phldrT="[Text]"/>
      <dgm:spPr/>
      <dgm:t>
        <a:bodyPr/>
        <a:lstStyle/>
        <a:p>
          <a:r>
            <a:rPr lang="en-US" dirty="0" smtClean="0"/>
            <a:t>Training Data</a:t>
          </a:r>
          <a:endParaRPr lang="en-US" dirty="0"/>
        </a:p>
      </dgm:t>
    </dgm:pt>
    <dgm:pt modelId="{15CAB84F-D47B-A74E-BB42-78184B433A03}" type="parTrans" cxnId="{4797F125-4B25-0D4F-8ED7-33EEF11B0DF0}">
      <dgm:prSet/>
      <dgm:spPr/>
      <dgm:t>
        <a:bodyPr/>
        <a:lstStyle/>
        <a:p>
          <a:endParaRPr lang="en-US"/>
        </a:p>
      </dgm:t>
    </dgm:pt>
    <dgm:pt modelId="{EE93E623-7305-FB44-A29F-3CBDEC043FE7}" type="sibTrans" cxnId="{4797F125-4B25-0D4F-8ED7-33EEF11B0DF0}">
      <dgm:prSet/>
      <dgm:spPr/>
      <dgm:t>
        <a:bodyPr/>
        <a:lstStyle/>
        <a:p>
          <a:endParaRPr lang="en-US"/>
        </a:p>
      </dgm:t>
    </dgm:pt>
    <dgm:pt modelId="{C08CBBDB-D78D-9844-A114-DAD75CBFB326}" type="pres">
      <dgm:prSet presAssocID="{DE3D7E43-8A90-5B46-B8CD-BFB70B94A5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D879AE-B553-8E44-8F38-C3EDD77A9570}" type="pres">
      <dgm:prSet presAssocID="{C5BF14DE-DAE6-2A41-8382-8FD0F693C378}" presName="hierRoot1" presStyleCnt="0"/>
      <dgm:spPr/>
    </dgm:pt>
    <dgm:pt modelId="{D309A4F9-5DAF-0342-BD28-7370BC833AA7}" type="pres">
      <dgm:prSet presAssocID="{C5BF14DE-DAE6-2A41-8382-8FD0F693C378}" presName="composite" presStyleCnt="0"/>
      <dgm:spPr/>
    </dgm:pt>
    <dgm:pt modelId="{DD5DD04D-881B-714F-AE60-69AD11F3D7F8}" type="pres">
      <dgm:prSet presAssocID="{C5BF14DE-DAE6-2A41-8382-8FD0F693C378}" presName="background" presStyleLbl="node0" presStyleIdx="0" presStyleCnt="1"/>
      <dgm:spPr/>
      <dgm:t>
        <a:bodyPr/>
        <a:lstStyle/>
        <a:p>
          <a:endParaRPr lang="en-US"/>
        </a:p>
      </dgm:t>
    </dgm:pt>
    <dgm:pt modelId="{332E2AD2-B5EE-A443-B3CB-5EB503C08E87}" type="pres">
      <dgm:prSet presAssocID="{C5BF14DE-DAE6-2A41-8382-8FD0F693C378}" presName="text" presStyleLbl="fgAcc0" presStyleIdx="0" presStyleCnt="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E627B-0049-9A45-9E06-866A0FB8123E}" type="pres">
      <dgm:prSet presAssocID="{C5BF14DE-DAE6-2A41-8382-8FD0F693C378}" presName="hierChild2" presStyleCnt="0"/>
      <dgm:spPr/>
    </dgm:pt>
    <dgm:pt modelId="{50C63B0E-A275-4845-A8F4-EB83929DC0CB}" type="pres">
      <dgm:prSet presAssocID="{DECBADA8-5A5B-7140-B0D5-9D0961557FC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63F6DC8-9DEB-304B-A6F3-FA8FA4FE3489}" type="pres">
      <dgm:prSet presAssocID="{D21C780B-F897-9845-A14E-1A0CDD1CAA7D}" presName="hierRoot2" presStyleCnt="0"/>
      <dgm:spPr/>
    </dgm:pt>
    <dgm:pt modelId="{B560B649-D530-3247-86ED-8A6CDD8136F8}" type="pres">
      <dgm:prSet presAssocID="{D21C780B-F897-9845-A14E-1A0CDD1CAA7D}" presName="composite2" presStyleCnt="0"/>
      <dgm:spPr/>
    </dgm:pt>
    <dgm:pt modelId="{35600A0E-2BC4-8745-B19B-B218241479BE}" type="pres">
      <dgm:prSet presAssocID="{D21C780B-F897-9845-A14E-1A0CDD1CAA7D}" presName="background2" presStyleLbl="node2" presStyleIdx="0" presStyleCnt="3"/>
      <dgm:spPr/>
    </dgm:pt>
    <dgm:pt modelId="{7A6F1BCF-4AD7-7A4C-9763-E36CEAF05B5A}" type="pres">
      <dgm:prSet presAssocID="{D21C780B-F897-9845-A14E-1A0CDD1CAA7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98CDD-17B6-C048-B7E1-BF5B9B887016}" type="pres">
      <dgm:prSet presAssocID="{D21C780B-F897-9845-A14E-1A0CDD1CAA7D}" presName="hierChild3" presStyleCnt="0"/>
      <dgm:spPr/>
    </dgm:pt>
    <dgm:pt modelId="{638E4BF7-FAE5-0E4A-AF26-5A2F7ED4AC7E}" type="pres">
      <dgm:prSet presAssocID="{29B90B08-8A17-F34C-AAD1-21F02B72C4E2}" presName="Name17" presStyleLbl="parChTrans1D3" presStyleIdx="0" presStyleCnt="5"/>
      <dgm:spPr/>
      <dgm:t>
        <a:bodyPr/>
        <a:lstStyle/>
        <a:p>
          <a:endParaRPr lang="en-US"/>
        </a:p>
      </dgm:t>
    </dgm:pt>
    <dgm:pt modelId="{EA88C32A-D961-4442-A018-97FCA4945599}" type="pres">
      <dgm:prSet presAssocID="{CA41FB86-E29A-524C-BEC7-223E5107DAC9}" presName="hierRoot3" presStyleCnt="0"/>
      <dgm:spPr/>
    </dgm:pt>
    <dgm:pt modelId="{618C9CCD-46A5-584A-BCD9-99E72F1DCCE5}" type="pres">
      <dgm:prSet presAssocID="{CA41FB86-E29A-524C-BEC7-223E5107DAC9}" presName="composite3" presStyleCnt="0"/>
      <dgm:spPr/>
    </dgm:pt>
    <dgm:pt modelId="{90477A3A-A9BD-1E42-9CD2-0244BD3D8CEF}" type="pres">
      <dgm:prSet presAssocID="{CA41FB86-E29A-524C-BEC7-223E5107DAC9}" presName="background3" presStyleLbl="node3" presStyleIdx="0" presStyleCnt="5"/>
      <dgm:spPr/>
    </dgm:pt>
    <dgm:pt modelId="{2EC6394B-B64F-004D-8642-397B7D5B725B}" type="pres">
      <dgm:prSet presAssocID="{CA41FB86-E29A-524C-BEC7-223E5107DAC9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301E0-2C0C-C542-8678-76C8C87388BB}" type="pres">
      <dgm:prSet presAssocID="{CA41FB86-E29A-524C-BEC7-223E5107DAC9}" presName="hierChild4" presStyleCnt="0"/>
      <dgm:spPr/>
    </dgm:pt>
    <dgm:pt modelId="{607A1A20-20FD-2647-AE22-2FC367F3BDA2}" type="pres">
      <dgm:prSet presAssocID="{229F8B60-7BA5-4A45-B0E5-A48624AA7AC0}" presName="Name17" presStyleLbl="parChTrans1D3" presStyleIdx="1" presStyleCnt="5"/>
      <dgm:spPr/>
      <dgm:t>
        <a:bodyPr/>
        <a:lstStyle/>
        <a:p>
          <a:endParaRPr lang="en-US"/>
        </a:p>
      </dgm:t>
    </dgm:pt>
    <dgm:pt modelId="{DC73938A-7356-0B47-A235-4F344EC8E488}" type="pres">
      <dgm:prSet presAssocID="{27ED433D-08F5-6A4F-821D-506302B59447}" presName="hierRoot3" presStyleCnt="0"/>
      <dgm:spPr/>
    </dgm:pt>
    <dgm:pt modelId="{922FD8A5-0A9D-A940-A65E-30F896B038CA}" type="pres">
      <dgm:prSet presAssocID="{27ED433D-08F5-6A4F-821D-506302B59447}" presName="composite3" presStyleCnt="0"/>
      <dgm:spPr/>
    </dgm:pt>
    <dgm:pt modelId="{A1852951-D7C2-0146-9F50-4CE047C6D30C}" type="pres">
      <dgm:prSet presAssocID="{27ED433D-08F5-6A4F-821D-506302B59447}" presName="background3" presStyleLbl="node3" presStyleIdx="1" presStyleCnt="5"/>
      <dgm:spPr/>
    </dgm:pt>
    <dgm:pt modelId="{7E28BC29-5539-B243-977B-2203749A53BD}" type="pres">
      <dgm:prSet presAssocID="{27ED433D-08F5-6A4F-821D-506302B59447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E8C51-34D6-1F4D-89AC-5541FF87D357}" type="pres">
      <dgm:prSet presAssocID="{27ED433D-08F5-6A4F-821D-506302B59447}" presName="hierChild4" presStyleCnt="0"/>
      <dgm:spPr/>
    </dgm:pt>
    <dgm:pt modelId="{8057B221-24D6-3D48-BFCF-B5E168767239}" type="pres">
      <dgm:prSet presAssocID="{1DB931D5-6C08-8E48-B115-5571FD0E93C3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CEE042F-E5D2-EE4A-860C-8C4903025622}" type="pres">
      <dgm:prSet presAssocID="{31EF48C7-E81C-174B-A48A-34535558451D}" presName="hierRoot2" presStyleCnt="0"/>
      <dgm:spPr/>
    </dgm:pt>
    <dgm:pt modelId="{D8BFC2A1-B4FF-AD4B-B4C8-3C3EADD19590}" type="pres">
      <dgm:prSet presAssocID="{31EF48C7-E81C-174B-A48A-34535558451D}" presName="composite2" presStyleCnt="0"/>
      <dgm:spPr/>
    </dgm:pt>
    <dgm:pt modelId="{0EC59BD3-59DC-CF40-AA1D-599C7B3A1AD7}" type="pres">
      <dgm:prSet presAssocID="{31EF48C7-E81C-174B-A48A-34535558451D}" presName="background2" presStyleLbl="node2" presStyleIdx="1" presStyleCnt="3"/>
      <dgm:spPr/>
    </dgm:pt>
    <dgm:pt modelId="{8017B2F4-2737-F340-90E8-B2C30CC21934}" type="pres">
      <dgm:prSet presAssocID="{31EF48C7-E81C-174B-A48A-34535558451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0642C-36E1-1B4C-8CFB-CCC665163C82}" type="pres">
      <dgm:prSet presAssocID="{31EF48C7-E81C-174B-A48A-34535558451D}" presName="hierChild3" presStyleCnt="0"/>
      <dgm:spPr/>
    </dgm:pt>
    <dgm:pt modelId="{47A23A7E-08FE-114B-A8F6-71E4B63A638A}" type="pres">
      <dgm:prSet presAssocID="{7F448044-EE1E-A44B-8C77-694FAEEB072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22FBDE25-51EB-6244-89E5-2B24EF30FFB7}" type="pres">
      <dgm:prSet presAssocID="{D39A30B9-8E57-1D4B-AC54-EAA94874D687}" presName="hierRoot3" presStyleCnt="0"/>
      <dgm:spPr/>
    </dgm:pt>
    <dgm:pt modelId="{DAA98EAB-A961-5549-AE4A-6036A99AA136}" type="pres">
      <dgm:prSet presAssocID="{D39A30B9-8E57-1D4B-AC54-EAA94874D687}" presName="composite3" presStyleCnt="0"/>
      <dgm:spPr/>
    </dgm:pt>
    <dgm:pt modelId="{9984E1EE-0D59-4841-A906-3C1DF716D151}" type="pres">
      <dgm:prSet presAssocID="{D39A30B9-8E57-1D4B-AC54-EAA94874D687}" presName="background3" presStyleLbl="node3" presStyleIdx="2" presStyleCnt="5"/>
      <dgm:spPr/>
    </dgm:pt>
    <dgm:pt modelId="{5FB85217-A4E4-564E-AFF0-93B2B9F10ABE}" type="pres">
      <dgm:prSet presAssocID="{D39A30B9-8E57-1D4B-AC54-EAA94874D687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12741-0C0E-824B-9346-7C9EB4935669}" type="pres">
      <dgm:prSet presAssocID="{D39A30B9-8E57-1D4B-AC54-EAA94874D687}" presName="hierChild4" presStyleCnt="0"/>
      <dgm:spPr/>
    </dgm:pt>
    <dgm:pt modelId="{FBA1CC25-8C7B-4C4B-97E2-98633C0CDE0E}" type="pres">
      <dgm:prSet presAssocID="{BFC78998-5766-ED4E-8157-F09C5AABCC41}" presName="Name17" presStyleLbl="parChTrans1D3" presStyleIdx="3" presStyleCnt="5"/>
      <dgm:spPr/>
      <dgm:t>
        <a:bodyPr/>
        <a:lstStyle/>
        <a:p>
          <a:endParaRPr lang="en-US"/>
        </a:p>
      </dgm:t>
    </dgm:pt>
    <dgm:pt modelId="{C2A8156E-B416-D945-AA58-D7AE1C3AB171}" type="pres">
      <dgm:prSet presAssocID="{DBECB0B9-989F-C74D-BB02-B24DE494E1CA}" presName="hierRoot3" presStyleCnt="0"/>
      <dgm:spPr/>
    </dgm:pt>
    <dgm:pt modelId="{CCE2E4C5-729B-5D44-AE2E-10189B751911}" type="pres">
      <dgm:prSet presAssocID="{DBECB0B9-989F-C74D-BB02-B24DE494E1CA}" presName="composite3" presStyleCnt="0"/>
      <dgm:spPr/>
    </dgm:pt>
    <dgm:pt modelId="{14A72ADC-FEE5-8240-87DD-939DE07F9180}" type="pres">
      <dgm:prSet presAssocID="{DBECB0B9-989F-C74D-BB02-B24DE494E1CA}" presName="background3" presStyleLbl="node3" presStyleIdx="3" presStyleCnt="5"/>
      <dgm:spPr/>
    </dgm:pt>
    <dgm:pt modelId="{C20E3EC7-90A5-0344-889E-B7010954CF6C}" type="pres">
      <dgm:prSet presAssocID="{DBECB0B9-989F-C74D-BB02-B24DE494E1CA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9BE53-2CA5-2D44-A3D5-08FD278BCD7A}" type="pres">
      <dgm:prSet presAssocID="{DBECB0B9-989F-C74D-BB02-B24DE494E1CA}" presName="hierChild4" presStyleCnt="0"/>
      <dgm:spPr/>
    </dgm:pt>
    <dgm:pt modelId="{F88EB8EE-7141-B54A-9791-EA434D7CAB87}" type="pres">
      <dgm:prSet presAssocID="{3BD57778-DAF2-2746-9700-52664DF5E20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D8AE72D-9FA7-BC43-93E2-E62F452D46CE}" type="pres">
      <dgm:prSet presAssocID="{33476A49-CB49-9644-B675-E5C9C4B45389}" presName="hierRoot2" presStyleCnt="0"/>
      <dgm:spPr/>
    </dgm:pt>
    <dgm:pt modelId="{5C55D342-423E-AA47-9D21-FA9DBCD2A404}" type="pres">
      <dgm:prSet presAssocID="{33476A49-CB49-9644-B675-E5C9C4B45389}" presName="composite2" presStyleCnt="0"/>
      <dgm:spPr/>
    </dgm:pt>
    <dgm:pt modelId="{8DCBD677-D080-314B-ACA3-3EECDC7C8400}" type="pres">
      <dgm:prSet presAssocID="{33476A49-CB49-9644-B675-E5C9C4B45389}" presName="background2" presStyleLbl="node2" presStyleIdx="2" presStyleCnt="3"/>
      <dgm:spPr/>
    </dgm:pt>
    <dgm:pt modelId="{07012886-7357-6E4B-A0F7-BD4A926EC245}" type="pres">
      <dgm:prSet presAssocID="{33476A49-CB49-9644-B675-E5C9C4B4538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90749-5DFE-1D44-8A43-F870B4DBBFDF}" type="pres">
      <dgm:prSet presAssocID="{33476A49-CB49-9644-B675-E5C9C4B45389}" presName="hierChild3" presStyleCnt="0"/>
      <dgm:spPr/>
    </dgm:pt>
    <dgm:pt modelId="{E94C177A-AC12-954A-AE25-10FA6C608A02}" type="pres">
      <dgm:prSet presAssocID="{15CAB84F-D47B-A74E-BB42-78184B433A03}" presName="Name17" presStyleLbl="parChTrans1D3" presStyleIdx="4" presStyleCnt="5"/>
      <dgm:spPr/>
      <dgm:t>
        <a:bodyPr/>
        <a:lstStyle/>
        <a:p>
          <a:endParaRPr lang="en-US"/>
        </a:p>
      </dgm:t>
    </dgm:pt>
    <dgm:pt modelId="{0B244DEB-8F28-CB4E-AB05-2FCE26F10891}" type="pres">
      <dgm:prSet presAssocID="{22B9966C-C0B4-DF4F-B405-DF68F6AA1CAD}" presName="hierRoot3" presStyleCnt="0"/>
      <dgm:spPr/>
    </dgm:pt>
    <dgm:pt modelId="{87B37B04-335E-2145-8E67-99D6140ACBF9}" type="pres">
      <dgm:prSet presAssocID="{22B9966C-C0B4-DF4F-B405-DF68F6AA1CAD}" presName="composite3" presStyleCnt="0"/>
      <dgm:spPr/>
    </dgm:pt>
    <dgm:pt modelId="{7F47CEAD-75A5-A44D-856B-475E747C7DA4}" type="pres">
      <dgm:prSet presAssocID="{22B9966C-C0B4-DF4F-B405-DF68F6AA1CAD}" presName="background3" presStyleLbl="node3" presStyleIdx="4" presStyleCnt="5"/>
      <dgm:spPr/>
    </dgm:pt>
    <dgm:pt modelId="{FE43899C-01A4-4E41-A4D6-7D720E5EECE7}" type="pres">
      <dgm:prSet presAssocID="{22B9966C-C0B4-DF4F-B405-DF68F6AA1CAD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A5B78C-6317-F24D-BB83-F18F334EAB65}" type="pres">
      <dgm:prSet presAssocID="{22B9966C-C0B4-DF4F-B405-DF68F6AA1CAD}" presName="hierChild4" presStyleCnt="0"/>
      <dgm:spPr/>
    </dgm:pt>
  </dgm:ptLst>
  <dgm:cxnLst>
    <dgm:cxn modelId="{1839DFCE-AB6D-0847-B05E-98ECAA876B2B}" type="presOf" srcId="{D21C780B-F897-9845-A14E-1A0CDD1CAA7D}" destId="{7A6F1BCF-4AD7-7A4C-9763-E36CEAF05B5A}" srcOrd="0" destOrd="0" presId="urn:microsoft.com/office/officeart/2005/8/layout/hierarchy1"/>
    <dgm:cxn modelId="{33880ADB-6A12-9C42-8262-3EFE1666F758}" srcId="{31EF48C7-E81C-174B-A48A-34535558451D}" destId="{DBECB0B9-989F-C74D-BB02-B24DE494E1CA}" srcOrd="1" destOrd="0" parTransId="{BFC78998-5766-ED4E-8157-F09C5AABCC41}" sibTransId="{EC9558A0-E39B-6D47-81F1-DA8CE4725814}"/>
    <dgm:cxn modelId="{41073BBC-4EBF-324B-B113-145671894714}" srcId="{C5BF14DE-DAE6-2A41-8382-8FD0F693C378}" destId="{31EF48C7-E81C-174B-A48A-34535558451D}" srcOrd="1" destOrd="0" parTransId="{1DB931D5-6C08-8E48-B115-5571FD0E93C3}" sibTransId="{64784EFB-A9B5-6A4D-81E2-0131E0500ECD}"/>
    <dgm:cxn modelId="{9DF55F0F-3AA3-8B48-936B-87FBEE603564}" type="presOf" srcId="{D39A30B9-8E57-1D4B-AC54-EAA94874D687}" destId="{5FB85217-A4E4-564E-AFF0-93B2B9F10ABE}" srcOrd="0" destOrd="0" presId="urn:microsoft.com/office/officeart/2005/8/layout/hierarchy1"/>
    <dgm:cxn modelId="{8E987775-7AF2-E14F-982C-31C65C885B8C}" type="presOf" srcId="{3BD57778-DAF2-2746-9700-52664DF5E200}" destId="{F88EB8EE-7141-B54A-9791-EA434D7CAB87}" srcOrd="0" destOrd="0" presId="urn:microsoft.com/office/officeart/2005/8/layout/hierarchy1"/>
    <dgm:cxn modelId="{8F041805-1B1C-7D49-BD39-8B560133D6D9}" type="presOf" srcId="{CA41FB86-E29A-524C-BEC7-223E5107DAC9}" destId="{2EC6394B-B64F-004D-8642-397B7D5B725B}" srcOrd="0" destOrd="0" presId="urn:microsoft.com/office/officeart/2005/8/layout/hierarchy1"/>
    <dgm:cxn modelId="{9CF4F1CA-0F38-A144-A36F-C8A03727FAD9}" type="presOf" srcId="{C5BF14DE-DAE6-2A41-8382-8FD0F693C378}" destId="{332E2AD2-B5EE-A443-B3CB-5EB503C08E87}" srcOrd="0" destOrd="0" presId="urn:microsoft.com/office/officeart/2005/8/layout/hierarchy1"/>
    <dgm:cxn modelId="{43A32135-1AF0-ED46-8122-48A51F8FDFCB}" type="presOf" srcId="{29B90B08-8A17-F34C-AAD1-21F02B72C4E2}" destId="{638E4BF7-FAE5-0E4A-AF26-5A2F7ED4AC7E}" srcOrd="0" destOrd="0" presId="urn:microsoft.com/office/officeart/2005/8/layout/hierarchy1"/>
    <dgm:cxn modelId="{955810CD-6D87-3D49-8A56-717EBE38CE52}" srcId="{DE3D7E43-8A90-5B46-B8CD-BFB70B94A5E1}" destId="{C5BF14DE-DAE6-2A41-8382-8FD0F693C378}" srcOrd="0" destOrd="0" parTransId="{4EFFB6CC-CEC5-EC44-9397-5D299D9E6375}" sibTransId="{441BD9E3-CA42-F846-AFBC-3EE73335539D}"/>
    <dgm:cxn modelId="{15890D65-C393-1945-AFE7-C695424A1FD8}" type="presOf" srcId="{1DB931D5-6C08-8E48-B115-5571FD0E93C3}" destId="{8057B221-24D6-3D48-BFCF-B5E168767239}" srcOrd="0" destOrd="0" presId="urn:microsoft.com/office/officeart/2005/8/layout/hierarchy1"/>
    <dgm:cxn modelId="{36D72EA3-198C-8049-B64E-F830CCFBD43D}" type="presOf" srcId="{DBECB0B9-989F-C74D-BB02-B24DE494E1CA}" destId="{C20E3EC7-90A5-0344-889E-B7010954CF6C}" srcOrd="0" destOrd="0" presId="urn:microsoft.com/office/officeart/2005/8/layout/hierarchy1"/>
    <dgm:cxn modelId="{95CA2BD6-8ED5-6A49-BE12-F88B14228F63}" type="presOf" srcId="{7F448044-EE1E-A44B-8C77-694FAEEB0721}" destId="{47A23A7E-08FE-114B-A8F6-71E4B63A638A}" srcOrd="0" destOrd="0" presId="urn:microsoft.com/office/officeart/2005/8/layout/hierarchy1"/>
    <dgm:cxn modelId="{F270241B-9216-8548-93B2-A4BD63C2F79E}" type="presOf" srcId="{22B9966C-C0B4-DF4F-B405-DF68F6AA1CAD}" destId="{FE43899C-01A4-4E41-A4D6-7D720E5EECE7}" srcOrd="0" destOrd="0" presId="urn:microsoft.com/office/officeart/2005/8/layout/hierarchy1"/>
    <dgm:cxn modelId="{824932C0-F50D-E74C-B565-2083329B2CAE}" type="presOf" srcId="{229F8B60-7BA5-4A45-B0E5-A48624AA7AC0}" destId="{607A1A20-20FD-2647-AE22-2FC367F3BDA2}" srcOrd="0" destOrd="0" presId="urn:microsoft.com/office/officeart/2005/8/layout/hierarchy1"/>
    <dgm:cxn modelId="{DF3BFB33-45E1-B44E-9D5C-2680FBB8DDC5}" srcId="{D21C780B-F897-9845-A14E-1A0CDD1CAA7D}" destId="{27ED433D-08F5-6A4F-821D-506302B59447}" srcOrd="1" destOrd="0" parTransId="{229F8B60-7BA5-4A45-B0E5-A48624AA7AC0}" sibTransId="{52247FD8-BEA1-2940-AEB3-E8DBFE14D1AB}"/>
    <dgm:cxn modelId="{6DD35187-342A-0A4A-9837-6D609C84A087}" type="presOf" srcId="{15CAB84F-D47B-A74E-BB42-78184B433A03}" destId="{E94C177A-AC12-954A-AE25-10FA6C608A02}" srcOrd="0" destOrd="0" presId="urn:microsoft.com/office/officeart/2005/8/layout/hierarchy1"/>
    <dgm:cxn modelId="{7DDE2BF5-ABFF-FB40-8751-F541F68B7117}" srcId="{C5BF14DE-DAE6-2A41-8382-8FD0F693C378}" destId="{33476A49-CB49-9644-B675-E5C9C4B45389}" srcOrd="2" destOrd="0" parTransId="{3BD57778-DAF2-2746-9700-52664DF5E200}" sibTransId="{B3C358BC-AD37-0E46-B5DC-0C472E70B44C}"/>
    <dgm:cxn modelId="{4797F125-4B25-0D4F-8ED7-33EEF11B0DF0}" srcId="{33476A49-CB49-9644-B675-E5C9C4B45389}" destId="{22B9966C-C0B4-DF4F-B405-DF68F6AA1CAD}" srcOrd="0" destOrd="0" parTransId="{15CAB84F-D47B-A74E-BB42-78184B433A03}" sibTransId="{EE93E623-7305-FB44-A29F-3CBDEC043FE7}"/>
    <dgm:cxn modelId="{1091B103-3B53-E94A-A50E-58FC0D435AD9}" type="presOf" srcId="{27ED433D-08F5-6A4F-821D-506302B59447}" destId="{7E28BC29-5539-B243-977B-2203749A53BD}" srcOrd="0" destOrd="0" presId="urn:microsoft.com/office/officeart/2005/8/layout/hierarchy1"/>
    <dgm:cxn modelId="{2F27D68D-0213-5E42-BF3A-3E00EF2AAD91}" type="presOf" srcId="{31EF48C7-E81C-174B-A48A-34535558451D}" destId="{8017B2F4-2737-F340-90E8-B2C30CC21934}" srcOrd="0" destOrd="0" presId="urn:microsoft.com/office/officeart/2005/8/layout/hierarchy1"/>
    <dgm:cxn modelId="{DDFEFA13-D5EA-764B-84E7-AB17398AB5F1}" srcId="{31EF48C7-E81C-174B-A48A-34535558451D}" destId="{D39A30B9-8E57-1D4B-AC54-EAA94874D687}" srcOrd="0" destOrd="0" parTransId="{7F448044-EE1E-A44B-8C77-694FAEEB0721}" sibTransId="{71B8892B-4DCB-0B4E-A023-4901A0CA05B3}"/>
    <dgm:cxn modelId="{818C09D9-A4C4-4B4D-BF6A-B78DCBE62474}" type="presOf" srcId="{BFC78998-5766-ED4E-8157-F09C5AABCC41}" destId="{FBA1CC25-8C7B-4C4B-97E2-98633C0CDE0E}" srcOrd="0" destOrd="0" presId="urn:microsoft.com/office/officeart/2005/8/layout/hierarchy1"/>
    <dgm:cxn modelId="{14D97D61-DC03-FD4C-9721-AC58846052D9}" type="presOf" srcId="{DE3D7E43-8A90-5B46-B8CD-BFB70B94A5E1}" destId="{C08CBBDB-D78D-9844-A114-DAD75CBFB326}" srcOrd="0" destOrd="0" presId="urn:microsoft.com/office/officeart/2005/8/layout/hierarchy1"/>
    <dgm:cxn modelId="{483FB752-0AF4-A843-85E9-0E406B3DEE06}" type="presOf" srcId="{33476A49-CB49-9644-B675-E5C9C4B45389}" destId="{07012886-7357-6E4B-A0F7-BD4A926EC245}" srcOrd="0" destOrd="0" presId="urn:microsoft.com/office/officeart/2005/8/layout/hierarchy1"/>
    <dgm:cxn modelId="{6265CA11-8DE4-5646-915B-5D44D8FDDE06}" srcId="{D21C780B-F897-9845-A14E-1A0CDD1CAA7D}" destId="{CA41FB86-E29A-524C-BEC7-223E5107DAC9}" srcOrd="0" destOrd="0" parTransId="{29B90B08-8A17-F34C-AAD1-21F02B72C4E2}" sibTransId="{7179ADD1-87BC-FF47-8731-A7648473AE82}"/>
    <dgm:cxn modelId="{D3EC6696-4A3F-AF42-B411-29D5DE248328}" type="presOf" srcId="{DECBADA8-5A5B-7140-B0D5-9D0961557FC0}" destId="{50C63B0E-A275-4845-A8F4-EB83929DC0CB}" srcOrd="0" destOrd="0" presId="urn:microsoft.com/office/officeart/2005/8/layout/hierarchy1"/>
    <dgm:cxn modelId="{1D246AD2-FFDE-C84C-98E5-AD4136444174}" srcId="{C5BF14DE-DAE6-2A41-8382-8FD0F693C378}" destId="{D21C780B-F897-9845-A14E-1A0CDD1CAA7D}" srcOrd="0" destOrd="0" parTransId="{DECBADA8-5A5B-7140-B0D5-9D0961557FC0}" sibTransId="{2F807158-6136-A242-85F0-65A4F8A13E07}"/>
    <dgm:cxn modelId="{37E1C796-EA60-2744-84EF-D79FE64694C4}" type="presParOf" srcId="{C08CBBDB-D78D-9844-A114-DAD75CBFB326}" destId="{48D879AE-B553-8E44-8F38-C3EDD77A9570}" srcOrd="0" destOrd="0" presId="urn:microsoft.com/office/officeart/2005/8/layout/hierarchy1"/>
    <dgm:cxn modelId="{BCFE2A1A-BD33-1E4E-AC88-55E1549DDF60}" type="presParOf" srcId="{48D879AE-B553-8E44-8F38-C3EDD77A9570}" destId="{D309A4F9-5DAF-0342-BD28-7370BC833AA7}" srcOrd="0" destOrd="0" presId="urn:microsoft.com/office/officeart/2005/8/layout/hierarchy1"/>
    <dgm:cxn modelId="{8D49C5A5-8152-B74A-B58E-8A3242632B5B}" type="presParOf" srcId="{D309A4F9-5DAF-0342-BD28-7370BC833AA7}" destId="{DD5DD04D-881B-714F-AE60-69AD11F3D7F8}" srcOrd="0" destOrd="0" presId="urn:microsoft.com/office/officeart/2005/8/layout/hierarchy1"/>
    <dgm:cxn modelId="{8E9F113C-79C0-924B-AA05-E7AAFB022701}" type="presParOf" srcId="{D309A4F9-5DAF-0342-BD28-7370BC833AA7}" destId="{332E2AD2-B5EE-A443-B3CB-5EB503C08E87}" srcOrd="1" destOrd="0" presId="urn:microsoft.com/office/officeart/2005/8/layout/hierarchy1"/>
    <dgm:cxn modelId="{D939DB92-1679-DE41-B416-39823B160094}" type="presParOf" srcId="{48D879AE-B553-8E44-8F38-C3EDD77A9570}" destId="{03AE627B-0049-9A45-9E06-866A0FB8123E}" srcOrd="1" destOrd="0" presId="urn:microsoft.com/office/officeart/2005/8/layout/hierarchy1"/>
    <dgm:cxn modelId="{E503AC8B-5891-1A4D-8226-0CAA9CF53C05}" type="presParOf" srcId="{03AE627B-0049-9A45-9E06-866A0FB8123E}" destId="{50C63B0E-A275-4845-A8F4-EB83929DC0CB}" srcOrd="0" destOrd="0" presId="urn:microsoft.com/office/officeart/2005/8/layout/hierarchy1"/>
    <dgm:cxn modelId="{6D9756AF-740C-714E-830D-3B214C7D592F}" type="presParOf" srcId="{03AE627B-0049-9A45-9E06-866A0FB8123E}" destId="{763F6DC8-9DEB-304B-A6F3-FA8FA4FE3489}" srcOrd="1" destOrd="0" presId="urn:microsoft.com/office/officeart/2005/8/layout/hierarchy1"/>
    <dgm:cxn modelId="{F7214B14-F83A-164C-91F3-AFC3E8F9E7F9}" type="presParOf" srcId="{763F6DC8-9DEB-304B-A6F3-FA8FA4FE3489}" destId="{B560B649-D530-3247-86ED-8A6CDD8136F8}" srcOrd="0" destOrd="0" presId="urn:microsoft.com/office/officeart/2005/8/layout/hierarchy1"/>
    <dgm:cxn modelId="{5C0B83ED-7529-A345-BEA1-E76828FC6FE5}" type="presParOf" srcId="{B560B649-D530-3247-86ED-8A6CDD8136F8}" destId="{35600A0E-2BC4-8745-B19B-B218241479BE}" srcOrd="0" destOrd="0" presId="urn:microsoft.com/office/officeart/2005/8/layout/hierarchy1"/>
    <dgm:cxn modelId="{B85ABB11-E86E-7849-9BA3-C597FF8EC88D}" type="presParOf" srcId="{B560B649-D530-3247-86ED-8A6CDD8136F8}" destId="{7A6F1BCF-4AD7-7A4C-9763-E36CEAF05B5A}" srcOrd="1" destOrd="0" presId="urn:microsoft.com/office/officeart/2005/8/layout/hierarchy1"/>
    <dgm:cxn modelId="{1CAAE8CD-D6B9-9145-9DA4-46DAF42F2CF8}" type="presParOf" srcId="{763F6DC8-9DEB-304B-A6F3-FA8FA4FE3489}" destId="{5A798CDD-17B6-C048-B7E1-BF5B9B887016}" srcOrd="1" destOrd="0" presId="urn:microsoft.com/office/officeart/2005/8/layout/hierarchy1"/>
    <dgm:cxn modelId="{CB97FD4B-DE73-2242-B1ED-DD163047E831}" type="presParOf" srcId="{5A798CDD-17B6-C048-B7E1-BF5B9B887016}" destId="{638E4BF7-FAE5-0E4A-AF26-5A2F7ED4AC7E}" srcOrd="0" destOrd="0" presId="urn:microsoft.com/office/officeart/2005/8/layout/hierarchy1"/>
    <dgm:cxn modelId="{38C6D41B-76C3-4541-B7DF-E98978CE62B2}" type="presParOf" srcId="{5A798CDD-17B6-C048-B7E1-BF5B9B887016}" destId="{EA88C32A-D961-4442-A018-97FCA4945599}" srcOrd="1" destOrd="0" presId="urn:microsoft.com/office/officeart/2005/8/layout/hierarchy1"/>
    <dgm:cxn modelId="{08ADC17B-E53A-B94B-82C4-75F34EEA800F}" type="presParOf" srcId="{EA88C32A-D961-4442-A018-97FCA4945599}" destId="{618C9CCD-46A5-584A-BCD9-99E72F1DCCE5}" srcOrd="0" destOrd="0" presId="urn:microsoft.com/office/officeart/2005/8/layout/hierarchy1"/>
    <dgm:cxn modelId="{A53F3EE2-7769-8043-8908-335040403B11}" type="presParOf" srcId="{618C9CCD-46A5-584A-BCD9-99E72F1DCCE5}" destId="{90477A3A-A9BD-1E42-9CD2-0244BD3D8CEF}" srcOrd="0" destOrd="0" presId="urn:microsoft.com/office/officeart/2005/8/layout/hierarchy1"/>
    <dgm:cxn modelId="{D5A610D4-49B7-4A48-85DC-14555A839EE4}" type="presParOf" srcId="{618C9CCD-46A5-584A-BCD9-99E72F1DCCE5}" destId="{2EC6394B-B64F-004D-8642-397B7D5B725B}" srcOrd="1" destOrd="0" presId="urn:microsoft.com/office/officeart/2005/8/layout/hierarchy1"/>
    <dgm:cxn modelId="{01B05C7F-F3BA-5B47-8B3D-3B31F244D1FA}" type="presParOf" srcId="{EA88C32A-D961-4442-A018-97FCA4945599}" destId="{26B301E0-2C0C-C542-8678-76C8C87388BB}" srcOrd="1" destOrd="0" presId="urn:microsoft.com/office/officeart/2005/8/layout/hierarchy1"/>
    <dgm:cxn modelId="{C7584E6B-F83E-2F45-BAD7-50EC3E21237E}" type="presParOf" srcId="{5A798CDD-17B6-C048-B7E1-BF5B9B887016}" destId="{607A1A20-20FD-2647-AE22-2FC367F3BDA2}" srcOrd="2" destOrd="0" presId="urn:microsoft.com/office/officeart/2005/8/layout/hierarchy1"/>
    <dgm:cxn modelId="{70A9E5EF-DEDE-1E48-A805-52E2603EA604}" type="presParOf" srcId="{5A798CDD-17B6-C048-B7E1-BF5B9B887016}" destId="{DC73938A-7356-0B47-A235-4F344EC8E488}" srcOrd="3" destOrd="0" presId="urn:microsoft.com/office/officeart/2005/8/layout/hierarchy1"/>
    <dgm:cxn modelId="{F8DA2119-112B-8349-BF73-71C8E09B4527}" type="presParOf" srcId="{DC73938A-7356-0B47-A235-4F344EC8E488}" destId="{922FD8A5-0A9D-A940-A65E-30F896B038CA}" srcOrd="0" destOrd="0" presId="urn:microsoft.com/office/officeart/2005/8/layout/hierarchy1"/>
    <dgm:cxn modelId="{C521541A-0A3E-4749-9AFB-DAE77146D61D}" type="presParOf" srcId="{922FD8A5-0A9D-A940-A65E-30F896B038CA}" destId="{A1852951-D7C2-0146-9F50-4CE047C6D30C}" srcOrd="0" destOrd="0" presId="urn:microsoft.com/office/officeart/2005/8/layout/hierarchy1"/>
    <dgm:cxn modelId="{B71FD20E-7BC6-4148-9953-BFF9C5029306}" type="presParOf" srcId="{922FD8A5-0A9D-A940-A65E-30F896B038CA}" destId="{7E28BC29-5539-B243-977B-2203749A53BD}" srcOrd="1" destOrd="0" presId="urn:microsoft.com/office/officeart/2005/8/layout/hierarchy1"/>
    <dgm:cxn modelId="{A34A6122-F7B8-5242-BD10-787C03874F1A}" type="presParOf" srcId="{DC73938A-7356-0B47-A235-4F344EC8E488}" destId="{280E8C51-34D6-1F4D-89AC-5541FF87D357}" srcOrd="1" destOrd="0" presId="urn:microsoft.com/office/officeart/2005/8/layout/hierarchy1"/>
    <dgm:cxn modelId="{4B4663ED-4084-134A-A2D3-1ED56A332306}" type="presParOf" srcId="{03AE627B-0049-9A45-9E06-866A0FB8123E}" destId="{8057B221-24D6-3D48-BFCF-B5E168767239}" srcOrd="2" destOrd="0" presId="urn:microsoft.com/office/officeart/2005/8/layout/hierarchy1"/>
    <dgm:cxn modelId="{4D7635E6-D017-164D-B7D9-950176E87F3C}" type="presParOf" srcId="{03AE627B-0049-9A45-9E06-866A0FB8123E}" destId="{ACEE042F-E5D2-EE4A-860C-8C4903025622}" srcOrd="3" destOrd="0" presId="urn:microsoft.com/office/officeart/2005/8/layout/hierarchy1"/>
    <dgm:cxn modelId="{6F836381-9D8C-E547-9370-716297FE1EDB}" type="presParOf" srcId="{ACEE042F-E5D2-EE4A-860C-8C4903025622}" destId="{D8BFC2A1-B4FF-AD4B-B4C8-3C3EADD19590}" srcOrd="0" destOrd="0" presId="urn:microsoft.com/office/officeart/2005/8/layout/hierarchy1"/>
    <dgm:cxn modelId="{E6FC7D71-B31D-DE42-8909-2E8A4EF374C7}" type="presParOf" srcId="{D8BFC2A1-B4FF-AD4B-B4C8-3C3EADD19590}" destId="{0EC59BD3-59DC-CF40-AA1D-599C7B3A1AD7}" srcOrd="0" destOrd="0" presId="urn:microsoft.com/office/officeart/2005/8/layout/hierarchy1"/>
    <dgm:cxn modelId="{A0ECC185-6ECC-D544-A221-5BB14F0A2827}" type="presParOf" srcId="{D8BFC2A1-B4FF-AD4B-B4C8-3C3EADD19590}" destId="{8017B2F4-2737-F340-90E8-B2C30CC21934}" srcOrd="1" destOrd="0" presId="urn:microsoft.com/office/officeart/2005/8/layout/hierarchy1"/>
    <dgm:cxn modelId="{EF8ED82F-3140-BF4F-A5C6-E622C98694C4}" type="presParOf" srcId="{ACEE042F-E5D2-EE4A-860C-8C4903025622}" destId="{77C0642C-36E1-1B4C-8CFB-CCC665163C82}" srcOrd="1" destOrd="0" presId="urn:microsoft.com/office/officeart/2005/8/layout/hierarchy1"/>
    <dgm:cxn modelId="{B64DC5D7-734D-C944-A225-3CBB39BB8F91}" type="presParOf" srcId="{77C0642C-36E1-1B4C-8CFB-CCC665163C82}" destId="{47A23A7E-08FE-114B-A8F6-71E4B63A638A}" srcOrd="0" destOrd="0" presId="urn:microsoft.com/office/officeart/2005/8/layout/hierarchy1"/>
    <dgm:cxn modelId="{FB6639C0-E3A3-2A41-800D-3827D2E74896}" type="presParOf" srcId="{77C0642C-36E1-1B4C-8CFB-CCC665163C82}" destId="{22FBDE25-51EB-6244-89E5-2B24EF30FFB7}" srcOrd="1" destOrd="0" presId="urn:microsoft.com/office/officeart/2005/8/layout/hierarchy1"/>
    <dgm:cxn modelId="{F2D23A94-2CF1-CC4E-B129-3C37DE5E76EE}" type="presParOf" srcId="{22FBDE25-51EB-6244-89E5-2B24EF30FFB7}" destId="{DAA98EAB-A961-5549-AE4A-6036A99AA136}" srcOrd="0" destOrd="0" presId="urn:microsoft.com/office/officeart/2005/8/layout/hierarchy1"/>
    <dgm:cxn modelId="{3F4F2018-4516-1149-B8ED-FF5A532C14FF}" type="presParOf" srcId="{DAA98EAB-A961-5549-AE4A-6036A99AA136}" destId="{9984E1EE-0D59-4841-A906-3C1DF716D151}" srcOrd="0" destOrd="0" presId="urn:microsoft.com/office/officeart/2005/8/layout/hierarchy1"/>
    <dgm:cxn modelId="{E7E6BE91-6B9E-CC44-8603-4AB25D5C4FED}" type="presParOf" srcId="{DAA98EAB-A961-5549-AE4A-6036A99AA136}" destId="{5FB85217-A4E4-564E-AFF0-93B2B9F10ABE}" srcOrd="1" destOrd="0" presId="urn:microsoft.com/office/officeart/2005/8/layout/hierarchy1"/>
    <dgm:cxn modelId="{4C17C68D-1269-3A45-BFAA-2A5069D24109}" type="presParOf" srcId="{22FBDE25-51EB-6244-89E5-2B24EF30FFB7}" destId="{34A12741-0C0E-824B-9346-7C9EB4935669}" srcOrd="1" destOrd="0" presId="urn:microsoft.com/office/officeart/2005/8/layout/hierarchy1"/>
    <dgm:cxn modelId="{C7369204-40FF-3E4D-97A5-EE7F239C0B29}" type="presParOf" srcId="{77C0642C-36E1-1B4C-8CFB-CCC665163C82}" destId="{FBA1CC25-8C7B-4C4B-97E2-98633C0CDE0E}" srcOrd="2" destOrd="0" presId="urn:microsoft.com/office/officeart/2005/8/layout/hierarchy1"/>
    <dgm:cxn modelId="{C139201C-F180-FE49-AC68-F44776CDDC2E}" type="presParOf" srcId="{77C0642C-36E1-1B4C-8CFB-CCC665163C82}" destId="{C2A8156E-B416-D945-AA58-D7AE1C3AB171}" srcOrd="3" destOrd="0" presId="urn:microsoft.com/office/officeart/2005/8/layout/hierarchy1"/>
    <dgm:cxn modelId="{C80D872A-EDED-3B44-A3EF-34D1E5EFE566}" type="presParOf" srcId="{C2A8156E-B416-D945-AA58-D7AE1C3AB171}" destId="{CCE2E4C5-729B-5D44-AE2E-10189B751911}" srcOrd="0" destOrd="0" presId="urn:microsoft.com/office/officeart/2005/8/layout/hierarchy1"/>
    <dgm:cxn modelId="{F3D41DBF-5C14-C841-B3D0-BDEC53968D86}" type="presParOf" srcId="{CCE2E4C5-729B-5D44-AE2E-10189B751911}" destId="{14A72ADC-FEE5-8240-87DD-939DE07F9180}" srcOrd="0" destOrd="0" presId="urn:microsoft.com/office/officeart/2005/8/layout/hierarchy1"/>
    <dgm:cxn modelId="{958F726C-6F56-854F-AB12-DC97C6CCA850}" type="presParOf" srcId="{CCE2E4C5-729B-5D44-AE2E-10189B751911}" destId="{C20E3EC7-90A5-0344-889E-B7010954CF6C}" srcOrd="1" destOrd="0" presId="urn:microsoft.com/office/officeart/2005/8/layout/hierarchy1"/>
    <dgm:cxn modelId="{4F643B92-3ED7-B446-99C5-798CDF81F39B}" type="presParOf" srcId="{C2A8156E-B416-D945-AA58-D7AE1C3AB171}" destId="{B3E9BE53-2CA5-2D44-A3D5-08FD278BCD7A}" srcOrd="1" destOrd="0" presId="urn:microsoft.com/office/officeart/2005/8/layout/hierarchy1"/>
    <dgm:cxn modelId="{B702ABCD-C0DD-F642-AA10-6442D26660BE}" type="presParOf" srcId="{03AE627B-0049-9A45-9E06-866A0FB8123E}" destId="{F88EB8EE-7141-B54A-9791-EA434D7CAB87}" srcOrd="4" destOrd="0" presId="urn:microsoft.com/office/officeart/2005/8/layout/hierarchy1"/>
    <dgm:cxn modelId="{2A64E5D8-1AE0-B44B-8938-1C74A8FBE4D9}" type="presParOf" srcId="{03AE627B-0049-9A45-9E06-866A0FB8123E}" destId="{0D8AE72D-9FA7-BC43-93E2-E62F452D46CE}" srcOrd="5" destOrd="0" presId="urn:microsoft.com/office/officeart/2005/8/layout/hierarchy1"/>
    <dgm:cxn modelId="{896CBC92-0F09-E946-A8DF-3FFB2F32F39E}" type="presParOf" srcId="{0D8AE72D-9FA7-BC43-93E2-E62F452D46CE}" destId="{5C55D342-423E-AA47-9D21-FA9DBCD2A404}" srcOrd="0" destOrd="0" presId="urn:microsoft.com/office/officeart/2005/8/layout/hierarchy1"/>
    <dgm:cxn modelId="{635A8F61-ACA0-6445-B36A-26F4CAEC923F}" type="presParOf" srcId="{5C55D342-423E-AA47-9D21-FA9DBCD2A404}" destId="{8DCBD677-D080-314B-ACA3-3EECDC7C8400}" srcOrd="0" destOrd="0" presId="urn:microsoft.com/office/officeart/2005/8/layout/hierarchy1"/>
    <dgm:cxn modelId="{110FBF63-D122-1D45-A1FF-2603907D2A7B}" type="presParOf" srcId="{5C55D342-423E-AA47-9D21-FA9DBCD2A404}" destId="{07012886-7357-6E4B-A0F7-BD4A926EC245}" srcOrd="1" destOrd="0" presId="urn:microsoft.com/office/officeart/2005/8/layout/hierarchy1"/>
    <dgm:cxn modelId="{95509B8B-8A0A-1643-AEAB-5DAA6DE75CCB}" type="presParOf" srcId="{0D8AE72D-9FA7-BC43-93E2-E62F452D46CE}" destId="{9AC90749-5DFE-1D44-8A43-F870B4DBBFDF}" srcOrd="1" destOrd="0" presId="urn:microsoft.com/office/officeart/2005/8/layout/hierarchy1"/>
    <dgm:cxn modelId="{1185D690-C84F-8143-88C6-23B72BA42266}" type="presParOf" srcId="{9AC90749-5DFE-1D44-8A43-F870B4DBBFDF}" destId="{E94C177A-AC12-954A-AE25-10FA6C608A02}" srcOrd="0" destOrd="0" presId="urn:microsoft.com/office/officeart/2005/8/layout/hierarchy1"/>
    <dgm:cxn modelId="{7B59C9C8-C81E-ED4D-8295-67EEA7A1F2AD}" type="presParOf" srcId="{9AC90749-5DFE-1D44-8A43-F870B4DBBFDF}" destId="{0B244DEB-8F28-CB4E-AB05-2FCE26F10891}" srcOrd="1" destOrd="0" presId="urn:microsoft.com/office/officeart/2005/8/layout/hierarchy1"/>
    <dgm:cxn modelId="{98B68DEF-BBBB-A242-968B-7BEF23A7E636}" type="presParOf" srcId="{0B244DEB-8F28-CB4E-AB05-2FCE26F10891}" destId="{87B37B04-335E-2145-8E67-99D6140ACBF9}" srcOrd="0" destOrd="0" presId="urn:microsoft.com/office/officeart/2005/8/layout/hierarchy1"/>
    <dgm:cxn modelId="{E533B61E-19CA-CB42-81A1-A6728BCF7BDA}" type="presParOf" srcId="{87B37B04-335E-2145-8E67-99D6140ACBF9}" destId="{7F47CEAD-75A5-A44D-856B-475E747C7DA4}" srcOrd="0" destOrd="0" presId="urn:microsoft.com/office/officeart/2005/8/layout/hierarchy1"/>
    <dgm:cxn modelId="{EC94D0C4-DF69-AA48-A606-ED2374D31059}" type="presParOf" srcId="{87B37B04-335E-2145-8E67-99D6140ACBF9}" destId="{FE43899C-01A4-4E41-A4D6-7D720E5EECE7}" srcOrd="1" destOrd="0" presId="urn:microsoft.com/office/officeart/2005/8/layout/hierarchy1"/>
    <dgm:cxn modelId="{424ED45E-ABD7-1A43-BF03-CB2006B233E8}" type="presParOf" srcId="{0B244DEB-8F28-CB4E-AB05-2FCE26F10891}" destId="{DEA5B78C-6317-F24D-BB83-F18F334EAB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83E67-0710-B042-8A17-7725BB98A3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192D0-C0BE-494D-B18A-23FE02ACDCA4}">
      <dgm:prSet phldrT="[Text]"/>
      <dgm:spPr/>
      <dgm:t>
        <a:bodyPr/>
        <a:lstStyle/>
        <a:p>
          <a:r>
            <a:rPr lang="en-US" dirty="0" smtClean="0"/>
            <a:t>Good Points</a:t>
          </a:r>
          <a:endParaRPr lang="en-US" dirty="0"/>
        </a:p>
      </dgm:t>
    </dgm:pt>
    <dgm:pt modelId="{BADDF11B-BF0D-2D45-8C9A-0A0276A1CD31}" type="parTrans" cxnId="{1DEE8298-55BC-1E4E-8FDB-2E470505BB20}">
      <dgm:prSet/>
      <dgm:spPr/>
      <dgm:t>
        <a:bodyPr/>
        <a:lstStyle/>
        <a:p>
          <a:endParaRPr lang="en-US"/>
        </a:p>
      </dgm:t>
    </dgm:pt>
    <dgm:pt modelId="{EF14ED5E-E40C-1A40-B115-F38FDEA3F68A}" type="sibTrans" cxnId="{1DEE8298-55BC-1E4E-8FDB-2E470505BB20}">
      <dgm:prSet/>
      <dgm:spPr/>
      <dgm:t>
        <a:bodyPr/>
        <a:lstStyle/>
        <a:p>
          <a:endParaRPr lang="en-US"/>
        </a:p>
      </dgm:t>
    </dgm:pt>
    <dgm:pt modelId="{650F3E6B-268D-DF45-9E5C-5F33E68C6F97}">
      <dgm:prSet phldrT="[Text]"/>
      <dgm:spPr/>
      <dgm:t>
        <a:bodyPr/>
        <a:lstStyle/>
        <a:p>
          <a:r>
            <a:rPr lang="en-US" dirty="0" smtClean="0"/>
            <a:t>Fast</a:t>
          </a:r>
          <a:endParaRPr lang="en-US" dirty="0"/>
        </a:p>
      </dgm:t>
    </dgm:pt>
    <dgm:pt modelId="{E02F0D93-A16E-B146-9A60-6020CDCF4D9C}" type="parTrans" cxnId="{E6F36CB1-BDCD-6645-930E-807097BB9949}">
      <dgm:prSet/>
      <dgm:spPr/>
      <dgm:t>
        <a:bodyPr/>
        <a:lstStyle/>
        <a:p>
          <a:endParaRPr lang="en-US"/>
        </a:p>
      </dgm:t>
    </dgm:pt>
    <dgm:pt modelId="{15BD43F0-7642-AC41-B14F-457DC01E2580}" type="sibTrans" cxnId="{E6F36CB1-BDCD-6645-930E-807097BB9949}">
      <dgm:prSet/>
      <dgm:spPr/>
      <dgm:t>
        <a:bodyPr/>
        <a:lstStyle/>
        <a:p>
          <a:endParaRPr lang="en-US"/>
        </a:p>
      </dgm:t>
    </dgm:pt>
    <dgm:pt modelId="{B4CA6BE5-E372-9545-96E4-C7E2E1C4F933}">
      <dgm:prSet phldrT="[Text]"/>
      <dgm:spPr/>
      <dgm:t>
        <a:bodyPr/>
        <a:lstStyle/>
        <a:p>
          <a:r>
            <a:rPr lang="en-US" dirty="0" smtClean="0"/>
            <a:t>Bad Points</a:t>
          </a:r>
          <a:endParaRPr lang="en-US" dirty="0"/>
        </a:p>
      </dgm:t>
    </dgm:pt>
    <dgm:pt modelId="{5295D55B-4FF5-2A4C-9AC7-3F0EFCB4306B}" type="parTrans" cxnId="{34B993CF-509D-ED45-BC3C-55D3D68415FC}">
      <dgm:prSet/>
      <dgm:spPr/>
      <dgm:t>
        <a:bodyPr/>
        <a:lstStyle/>
        <a:p>
          <a:endParaRPr lang="en-US"/>
        </a:p>
      </dgm:t>
    </dgm:pt>
    <dgm:pt modelId="{F61FE412-B5CC-CA4D-9047-4D345DF62342}" type="sibTrans" cxnId="{34B993CF-509D-ED45-BC3C-55D3D68415FC}">
      <dgm:prSet/>
      <dgm:spPr/>
      <dgm:t>
        <a:bodyPr/>
        <a:lstStyle/>
        <a:p>
          <a:endParaRPr lang="en-US"/>
        </a:p>
      </dgm:t>
    </dgm:pt>
    <dgm:pt modelId="{4AB03378-4EEA-D14D-A3C4-1D69287675BF}">
      <dgm:prSet/>
      <dgm:spPr/>
      <dgm:t>
        <a:bodyPr/>
        <a:lstStyle/>
        <a:p>
          <a:r>
            <a:rPr lang="en-US" dirty="0" smtClean="0"/>
            <a:t>Discover </a:t>
          </a:r>
          <a:r>
            <a:rPr lang="en-US" dirty="0" smtClean="0"/>
            <a:t>novel </a:t>
          </a:r>
          <a:r>
            <a:rPr lang="en-US" dirty="0" smtClean="0"/>
            <a:t>genes</a:t>
          </a:r>
        </a:p>
      </dgm:t>
    </dgm:pt>
    <dgm:pt modelId="{C1797818-F467-2146-9AC1-861765EB8926}" type="parTrans" cxnId="{CA72889F-90E3-DD47-92F0-75D9B69608E4}">
      <dgm:prSet/>
      <dgm:spPr/>
      <dgm:t>
        <a:bodyPr/>
        <a:lstStyle/>
        <a:p>
          <a:endParaRPr lang="en-US"/>
        </a:p>
      </dgm:t>
    </dgm:pt>
    <dgm:pt modelId="{340F8623-FEBC-094A-9110-27EEF5A069A1}" type="sibTrans" cxnId="{CA72889F-90E3-DD47-92F0-75D9B69608E4}">
      <dgm:prSet/>
      <dgm:spPr/>
      <dgm:t>
        <a:bodyPr/>
        <a:lstStyle/>
        <a:p>
          <a:endParaRPr lang="en-US"/>
        </a:p>
      </dgm:t>
    </dgm:pt>
    <dgm:pt modelId="{448FC0C7-EBCF-E048-B456-ADCDB328E112}">
      <dgm:prSet/>
      <dgm:spPr/>
      <dgm:t>
        <a:bodyPr/>
        <a:lstStyle/>
        <a:p>
          <a:r>
            <a:rPr lang="en-US" dirty="0" smtClean="0"/>
            <a:t>Allows for bulk annotation</a:t>
          </a:r>
          <a:endParaRPr lang="en-US" dirty="0"/>
        </a:p>
      </dgm:t>
    </dgm:pt>
    <dgm:pt modelId="{431E0985-283D-C040-921C-D1D4BC02B5F3}" type="parTrans" cxnId="{DDA9A438-8721-B044-B4E7-CFE45615BBF5}">
      <dgm:prSet/>
      <dgm:spPr/>
      <dgm:t>
        <a:bodyPr/>
        <a:lstStyle/>
        <a:p>
          <a:endParaRPr lang="en-US"/>
        </a:p>
      </dgm:t>
    </dgm:pt>
    <dgm:pt modelId="{B5ADBC85-DC94-CC41-B6E8-63ABB55FA342}" type="sibTrans" cxnId="{DDA9A438-8721-B044-B4E7-CFE45615BBF5}">
      <dgm:prSet/>
      <dgm:spPr/>
      <dgm:t>
        <a:bodyPr/>
        <a:lstStyle/>
        <a:p>
          <a:endParaRPr lang="en-US"/>
        </a:p>
      </dgm:t>
    </dgm:pt>
    <dgm:pt modelId="{E0A9E5C6-8275-544D-B563-8F61AAA72097}">
      <dgm:prSet/>
      <dgm:spPr/>
      <dgm:t>
        <a:bodyPr/>
        <a:lstStyle/>
        <a:p>
          <a:r>
            <a:rPr lang="en-US" dirty="0" smtClean="0"/>
            <a:t>Low accuracy</a:t>
          </a:r>
          <a:endParaRPr lang="en-US" dirty="0"/>
        </a:p>
      </dgm:t>
    </dgm:pt>
    <dgm:pt modelId="{08CC7C2F-23F5-5347-A0B0-04AE884086C8}" type="parTrans" cxnId="{EB20C4D4-E8BD-1449-B2AC-C77C871E7CCA}">
      <dgm:prSet/>
      <dgm:spPr/>
      <dgm:t>
        <a:bodyPr/>
        <a:lstStyle/>
        <a:p>
          <a:endParaRPr lang="en-US"/>
        </a:p>
      </dgm:t>
    </dgm:pt>
    <dgm:pt modelId="{2A9ACF20-7D92-BB4B-B043-A80F3AA1A789}" type="sibTrans" cxnId="{EB20C4D4-E8BD-1449-B2AC-C77C871E7CCA}">
      <dgm:prSet/>
      <dgm:spPr/>
      <dgm:t>
        <a:bodyPr/>
        <a:lstStyle/>
        <a:p>
          <a:endParaRPr lang="en-US"/>
        </a:p>
      </dgm:t>
    </dgm:pt>
    <dgm:pt modelId="{61EB1FDF-42B6-0641-A62F-ED1145BB2D68}">
      <dgm:prSet/>
      <dgm:spPr/>
      <dgm:t>
        <a:bodyPr/>
        <a:lstStyle/>
        <a:p>
          <a:r>
            <a:rPr lang="en-US" dirty="0" smtClean="0"/>
            <a:t>Perpetuates errors</a:t>
          </a:r>
          <a:endParaRPr lang="en-US" dirty="0"/>
        </a:p>
      </dgm:t>
    </dgm:pt>
    <dgm:pt modelId="{04630A4C-6410-5448-911F-440E3E241964}" type="sibTrans" cxnId="{1D955773-A16B-3745-87FE-BABBE9DEF13E}">
      <dgm:prSet/>
      <dgm:spPr/>
      <dgm:t>
        <a:bodyPr/>
        <a:lstStyle/>
        <a:p>
          <a:endParaRPr lang="en-US"/>
        </a:p>
      </dgm:t>
    </dgm:pt>
    <dgm:pt modelId="{19F1F858-747D-6F4D-80B0-CEA02062D725}" type="parTrans" cxnId="{1D955773-A16B-3745-87FE-BABBE9DEF13E}">
      <dgm:prSet/>
      <dgm:spPr/>
      <dgm:t>
        <a:bodyPr/>
        <a:lstStyle/>
        <a:p>
          <a:endParaRPr lang="en-US"/>
        </a:p>
      </dgm:t>
    </dgm:pt>
    <dgm:pt modelId="{05145891-CE16-0849-94FC-027FE9203586}">
      <dgm:prSet/>
      <dgm:spPr/>
      <dgm:t>
        <a:bodyPr/>
        <a:lstStyle/>
        <a:p>
          <a:r>
            <a:rPr lang="en-US" dirty="0" smtClean="0"/>
            <a:t>Don</a:t>
          </a:r>
          <a:r>
            <a:rPr lang="fr-FR" dirty="0" smtClean="0"/>
            <a:t>’</a:t>
          </a:r>
          <a:r>
            <a:rPr lang="en-US" dirty="0" smtClean="0"/>
            <a:t>t always know exactly what has been done</a:t>
          </a:r>
          <a:endParaRPr lang="en-US" dirty="0"/>
        </a:p>
      </dgm:t>
    </dgm:pt>
    <dgm:pt modelId="{7B5AC0F6-18CA-154A-B1FE-B4706EA2C4E8}" type="sibTrans" cxnId="{3E79FA51-85D3-6646-A8B3-BD8489686BE2}">
      <dgm:prSet/>
      <dgm:spPr/>
      <dgm:t>
        <a:bodyPr/>
        <a:lstStyle/>
        <a:p>
          <a:endParaRPr lang="en-US"/>
        </a:p>
      </dgm:t>
    </dgm:pt>
    <dgm:pt modelId="{4E18122D-626F-6849-85E7-1A7FC93A2EEC}" type="parTrans" cxnId="{3E79FA51-85D3-6646-A8B3-BD8489686BE2}">
      <dgm:prSet/>
      <dgm:spPr/>
      <dgm:t>
        <a:bodyPr/>
        <a:lstStyle/>
        <a:p>
          <a:endParaRPr lang="en-US"/>
        </a:p>
      </dgm:t>
    </dgm:pt>
    <dgm:pt modelId="{5B04AACF-EDE9-9F43-9CE3-3D2452ABF271}" type="pres">
      <dgm:prSet presAssocID="{E3E83E67-0710-B042-8A17-7725BB98A3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807F0-DA63-2547-B19D-65BC6AA1E766}" type="pres">
      <dgm:prSet presAssocID="{003192D0-C0BE-494D-B18A-23FE02ACDCA4}" presName="composite" presStyleCnt="0"/>
      <dgm:spPr/>
    </dgm:pt>
    <dgm:pt modelId="{8A08ECE5-5CCD-C34E-A320-A77D0EC3618E}" type="pres">
      <dgm:prSet presAssocID="{003192D0-C0BE-494D-B18A-23FE02ACDC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E126A-FAD3-7448-9D4E-4F80E178B21D}" type="pres">
      <dgm:prSet presAssocID="{003192D0-C0BE-494D-B18A-23FE02ACDC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41C66-E0F3-7E4E-9143-10DC6DB02569}" type="pres">
      <dgm:prSet presAssocID="{EF14ED5E-E40C-1A40-B115-F38FDEA3F68A}" presName="space" presStyleCnt="0"/>
      <dgm:spPr/>
    </dgm:pt>
    <dgm:pt modelId="{8E448F00-035D-7C4D-A81B-BF91DEA94EA7}" type="pres">
      <dgm:prSet presAssocID="{B4CA6BE5-E372-9545-96E4-C7E2E1C4F933}" presName="composite" presStyleCnt="0"/>
      <dgm:spPr/>
    </dgm:pt>
    <dgm:pt modelId="{A1092B32-939C-4946-8733-23813F329CC5}" type="pres">
      <dgm:prSet presAssocID="{B4CA6BE5-E372-9545-96E4-C7E2E1C4F93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27E68-ADB8-7E42-AA1A-E53E3663D96E}" type="pres">
      <dgm:prSet presAssocID="{B4CA6BE5-E372-9545-96E4-C7E2E1C4F93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0C4D4-E8BD-1449-B2AC-C77C871E7CCA}" srcId="{B4CA6BE5-E372-9545-96E4-C7E2E1C4F933}" destId="{E0A9E5C6-8275-544D-B563-8F61AAA72097}" srcOrd="1" destOrd="0" parTransId="{08CC7C2F-23F5-5347-A0B0-04AE884086C8}" sibTransId="{2A9ACF20-7D92-BB4B-B043-A80F3AA1A789}"/>
    <dgm:cxn modelId="{1D955773-A16B-3745-87FE-BABBE9DEF13E}" srcId="{B4CA6BE5-E372-9545-96E4-C7E2E1C4F933}" destId="{61EB1FDF-42B6-0641-A62F-ED1145BB2D68}" srcOrd="0" destOrd="0" parTransId="{19F1F858-747D-6F4D-80B0-CEA02062D725}" sibTransId="{04630A4C-6410-5448-911F-440E3E241964}"/>
    <dgm:cxn modelId="{97589CE7-5EE5-E646-A883-0C921ABE9B63}" type="presOf" srcId="{05145891-CE16-0849-94FC-027FE9203586}" destId="{16227E68-ADB8-7E42-AA1A-E53E3663D96E}" srcOrd="0" destOrd="2" presId="urn:microsoft.com/office/officeart/2005/8/layout/hList1"/>
    <dgm:cxn modelId="{1DEE8298-55BC-1E4E-8FDB-2E470505BB20}" srcId="{E3E83E67-0710-B042-8A17-7725BB98A375}" destId="{003192D0-C0BE-494D-B18A-23FE02ACDCA4}" srcOrd="0" destOrd="0" parTransId="{BADDF11B-BF0D-2D45-8C9A-0A0276A1CD31}" sibTransId="{EF14ED5E-E40C-1A40-B115-F38FDEA3F68A}"/>
    <dgm:cxn modelId="{DDA9A438-8721-B044-B4E7-CFE45615BBF5}" srcId="{003192D0-C0BE-494D-B18A-23FE02ACDCA4}" destId="{448FC0C7-EBCF-E048-B456-ADCDB328E112}" srcOrd="2" destOrd="0" parTransId="{431E0985-283D-C040-921C-D1D4BC02B5F3}" sibTransId="{B5ADBC85-DC94-CC41-B6E8-63ABB55FA342}"/>
    <dgm:cxn modelId="{984E5B70-DC58-3A4D-A4EF-9F83C85E4470}" type="presOf" srcId="{650F3E6B-268D-DF45-9E5C-5F33E68C6F97}" destId="{6A5E126A-FAD3-7448-9D4E-4F80E178B21D}" srcOrd="0" destOrd="0" presId="urn:microsoft.com/office/officeart/2005/8/layout/hList1"/>
    <dgm:cxn modelId="{CA72889F-90E3-DD47-92F0-75D9B69608E4}" srcId="{003192D0-C0BE-494D-B18A-23FE02ACDCA4}" destId="{4AB03378-4EEA-D14D-A3C4-1D69287675BF}" srcOrd="1" destOrd="0" parTransId="{C1797818-F467-2146-9AC1-861765EB8926}" sibTransId="{340F8623-FEBC-094A-9110-27EEF5A069A1}"/>
    <dgm:cxn modelId="{34B993CF-509D-ED45-BC3C-55D3D68415FC}" srcId="{E3E83E67-0710-B042-8A17-7725BB98A375}" destId="{B4CA6BE5-E372-9545-96E4-C7E2E1C4F933}" srcOrd="1" destOrd="0" parTransId="{5295D55B-4FF5-2A4C-9AC7-3F0EFCB4306B}" sibTransId="{F61FE412-B5CC-CA4D-9047-4D345DF62342}"/>
    <dgm:cxn modelId="{E848CD97-C54C-F44F-BB1E-13C6D04247DE}" type="presOf" srcId="{61EB1FDF-42B6-0641-A62F-ED1145BB2D68}" destId="{16227E68-ADB8-7E42-AA1A-E53E3663D96E}" srcOrd="0" destOrd="0" presId="urn:microsoft.com/office/officeart/2005/8/layout/hList1"/>
    <dgm:cxn modelId="{33767AA1-E7B9-424F-9012-AB407D1EAB9F}" type="presOf" srcId="{E3E83E67-0710-B042-8A17-7725BB98A375}" destId="{5B04AACF-EDE9-9F43-9CE3-3D2452ABF271}" srcOrd="0" destOrd="0" presId="urn:microsoft.com/office/officeart/2005/8/layout/hList1"/>
    <dgm:cxn modelId="{56E5E454-E39F-DA4C-AB23-E7C87A4631D5}" type="presOf" srcId="{4AB03378-4EEA-D14D-A3C4-1D69287675BF}" destId="{6A5E126A-FAD3-7448-9D4E-4F80E178B21D}" srcOrd="0" destOrd="1" presId="urn:microsoft.com/office/officeart/2005/8/layout/hList1"/>
    <dgm:cxn modelId="{78E617F3-2FB5-214A-B5FB-F7BA2F8BDEBA}" type="presOf" srcId="{448FC0C7-EBCF-E048-B456-ADCDB328E112}" destId="{6A5E126A-FAD3-7448-9D4E-4F80E178B21D}" srcOrd="0" destOrd="2" presId="urn:microsoft.com/office/officeart/2005/8/layout/hList1"/>
    <dgm:cxn modelId="{B31B4D85-7593-DD45-AF48-17D1CA45600C}" type="presOf" srcId="{003192D0-C0BE-494D-B18A-23FE02ACDCA4}" destId="{8A08ECE5-5CCD-C34E-A320-A77D0EC3618E}" srcOrd="0" destOrd="0" presId="urn:microsoft.com/office/officeart/2005/8/layout/hList1"/>
    <dgm:cxn modelId="{C9FDB786-05BF-CC4A-995D-745B80CCC290}" type="presOf" srcId="{E0A9E5C6-8275-544D-B563-8F61AAA72097}" destId="{16227E68-ADB8-7E42-AA1A-E53E3663D96E}" srcOrd="0" destOrd="1" presId="urn:microsoft.com/office/officeart/2005/8/layout/hList1"/>
    <dgm:cxn modelId="{F8109744-DE5A-0843-98C6-888941289F0D}" type="presOf" srcId="{B4CA6BE5-E372-9545-96E4-C7E2E1C4F933}" destId="{A1092B32-939C-4946-8733-23813F329CC5}" srcOrd="0" destOrd="0" presId="urn:microsoft.com/office/officeart/2005/8/layout/hList1"/>
    <dgm:cxn modelId="{E6F36CB1-BDCD-6645-930E-807097BB9949}" srcId="{003192D0-C0BE-494D-B18A-23FE02ACDCA4}" destId="{650F3E6B-268D-DF45-9E5C-5F33E68C6F97}" srcOrd="0" destOrd="0" parTransId="{E02F0D93-A16E-B146-9A60-6020CDCF4D9C}" sibTransId="{15BD43F0-7642-AC41-B14F-457DC01E2580}"/>
    <dgm:cxn modelId="{3E79FA51-85D3-6646-A8B3-BD8489686BE2}" srcId="{B4CA6BE5-E372-9545-96E4-C7E2E1C4F933}" destId="{05145891-CE16-0849-94FC-027FE9203586}" srcOrd="2" destOrd="0" parTransId="{4E18122D-626F-6849-85E7-1A7FC93A2EEC}" sibTransId="{7B5AC0F6-18CA-154A-B1FE-B4706EA2C4E8}"/>
    <dgm:cxn modelId="{9946616D-8108-0646-886D-4328656A3801}" type="presParOf" srcId="{5B04AACF-EDE9-9F43-9CE3-3D2452ABF271}" destId="{3E9807F0-DA63-2547-B19D-65BC6AA1E766}" srcOrd="0" destOrd="0" presId="urn:microsoft.com/office/officeart/2005/8/layout/hList1"/>
    <dgm:cxn modelId="{EF347A38-250C-974C-8D63-C3C8E921FC09}" type="presParOf" srcId="{3E9807F0-DA63-2547-B19D-65BC6AA1E766}" destId="{8A08ECE5-5CCD-C34E-A320-A77D0EC3618E}" srcOrd="0" destOrd="0" presId="urn:microsoft.com/office/officeart/2005/8/layout/hList1"/>
    <dgm:cxn modelId="{35B91FC1-1491-244D-B7EA-503329127F30}" type="presParOf" srcId="{3E9807F0-DA63-2547-B19D-65BC6AA1E766}" destId="{6A5E126A-FAD3-7448-9D4E-4F80E178B21D}" srcOrd="1" destOrd="0" presId="urn:microsoft.com/office/officeart/2005/8/layout/hList1"/>
    <dgm:cxn modelId="{D67F99B1-5F46-8C47-ADCD-40FDB74DD5AC}" type="presParOf" srcId="{5B04AACF-EDE9-9F43-9CE3-3D2452ABF271}" destId="{32041C66-E0F3-7E4E-9143-10DC6DB02569}" srcOrd="1" destOrd="0" presId="urn:microsoft.com/office/officeart/2005/8/layout/hList1"/>
    <dgm:cxn modelId="{D12D5553-78C0-9540-9926-B4144DC2993A}" type="presParOf" srcId="{5B04AACF-EDE9-9F43-9CE3-3D2452ABF271}" destId="{8E448F00-035D-7C4D-A81B-BF91DEA94EA7}" srcOrd="2" destOrd="0" presId="urn:microsoft.com/office/officeart/2005/8/layout/hList1"/>
    <dgm:cxn modelId="{C2A1499C-B173-3C47-810F-8D2E8190A650}" type="presParOf" srcId="{8E448F00-035D-7C4D-A81B-BF91DEA94EA7}" destId="{A1092B32-939C-4946-8733-23813F329CC5}" srcOrd="0" destOrd="0" presId="urn:microsoft.com/office/officeart/2005/8/layout/hList1"/>
    <dgm:cxn modelId="{4F6582EA-7244-6640-A8D8-7C2CF6D416BB}" type="presParOf" srcId="{8E448F00-035D-7C4D-A81B-BF91DEA94EA7}" destId="{16227E68-ADB8-7E42-AA1A-E53E3663D9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83E67-0710-B042-8A17-7725BB98A3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192D0-C0BE-494D-B18A-23FE02ACDCA4}">
      <dgm:prSet phldrT="[Text]"/>
      <dgm:spPr/>
      <dgm:t>
        <a:bodyPr/>
        <a:lstStyle/>
        <a:p>
          <a:r>
            <a:rPr lang="en-US" dirty="0" smtClean="0"/>
            <a:t>Good Points</a:t>
          </a:r>
          <a:endParaRPr lang="en-US" dirty="0"/>
        </a:p>
      </dgm:t>
    </dgm:pt>
    <dgm:pt modelId="{BADDF11B-BF0D-2D45-8C9A-0A0276A1CD31}" type="parTrans" cxnId="{1DEE8298-55BC-1E4E-8FDB-2E470505BB20}">
      <dgm:prSet/>
      <dgm:spPr/>
      <dgm:t>
        <a:bodyPr/>
        <a:lstStyle/>
        <a:p>
          <a:endParaRPr lang="en-US"/>
        </a:p>
      </dgm:t>
    </dgm:pt>
    <dgm:pt modelId="{EF14ED5E-E40C-1A40-B115-F38FDEA3F68A}" type="sibTrans" cxnId="{1DEE8298-55BC-1E4E-8FDB-2E470505BB20}">
      <dgm:prSet/>
      <dgm:spPr/>
      <dgm:t>
        <a:bodyPr/>
        <a:lstStyle/>
        <a:p>
          <a:endParaRPr lang="en-US"/>
        </a:p>
      </dgm:t>
    </dgm:pt>
    <dgm:pt modelId="{650F3E6B-268D-DF45-9E5C-5F33E68C6F97}">
      <dgm:prSet phldrT="[Text]"/>
      <dgm:spPr/>
      <dgm:t>
        <a:bodyPr/>
        <a:lstStyle/>
        <a:p>
          <a:r>
            <a:rPr lang="en-US" dirty="0" smtClean="0"/>
            <a:t>Accurate</a:t>
          </a:r>
          <a:endParaRPr lang="en-US" dirty="0"/>
        </a:p>
      </dgm:t>
    </dgm:pt>
    <dgm:pt modelId="{E02F0D93-A16E-B146-9A60-6020CDCF4D9C}" type="parTrans" cxnId="{E6F36CB1-BDCD-6645-930E-807097BB9949}">
      <dgm:prSet/>
      <dgm:spPr/>
      <dgm:t>
        <a:bodyPr/>
        <a:lstStyle/>
        <a:p>
          <a:endParaRPr lang="en-US"/>
        </a:p>
      </dgm:t>
    </dgm:pt>
    <dgm:pt modelId="{15BD43F0-7642-AC41-B14F-457DC01E2580}" type="sibTrans" cxnId="{E6F36CB1-BDCD-6645-930E-807097BB9949}">
      <dgm:prSet/>
      <dgm:spPr/>
      <dgm:t>
        <a:bodyPr/>
        <a:lstStyle/>
        <a:p>
          <a:endParaRPr lang="en-US"/>
        </a:p>
      </dgm:t>
    </dgm:pt>
    <dgm:pt modelId="{B4CA6BE5-E372-9545-96E4-C7E2E1C4F933}">
      <dgm:prSet phldrT="[Text]"/>
      <dgm:spPr/>
      <dgm:t>
        <a:bodyPr/>
        <a:lstStyle/>
        <a:p>
          <a:r>
            <a:rPr lang="en-US" dirty="0" smtClean="0"/>
            <a:t>Bad Points</a:t>
          </a:r>
          <a:endParaRPr lang="en-US" dirty="0"/>
        </a:p>
      </dgm:t>
    </dgm:pt>
    <dgm:pt modelId="{5295D55B-4FF5-2A4C-9AC7-3F0EFCB4306B}" type="parTrans" cxnId="{34B993CF-509D-ED45-BC3C-55D3D68415FC}">
      <dgm:prSet/>
      <dgm:spPr/>
      <dgm:t>
        <a:bodyPr/>
        <a:lstStyle/>
        <a:p>
          <a:endParaRPr lang="en-US"/>
        </a:p>
      </dgm:t>
    </dgm:pt>
    <dgm:pt modelId="{F61FE412-B5CC-CA4D-9047-4D345DF62342}" type="sibTrans" cxnId="{34B993CF-509D-ED45-BC3C-55D3D68415FC}">
      <dgm:prSet/>
      <dgm:spPr/>
      <dgm:t>
        <a:bodyPr/>
        <a:lstStyle/>
        <a:p>
          <a:endParaRPr lang="en-US"/>
        </a:p>
      </dgm:t>
    </dgm:pt>
    <dgm:pt modelId="{4AB03378-4EEA-D14D-A3C4-1D69287675BF}">
      <dgm:prSet/>
      <dgm:spPr/>
      <dgm:t>
        <a:bodyPr/>
        <a:lstStyle/>
        <a:p>
          <a:r>
            <a:rPr lang="en-US" dirty="0" smtClean="0"/>
            <a:t>Know exactly what has been done</a:t>
          </a:r>
        </a:p>
      </dgm:t>
    </dgm:pt>
    <dgm:pt modelId="{C1797818-F467-2146-9AC1-861765EB8926}" type="parTrans" cxnId="{CA72889F-90E3-DD47-92F0-75D9B69608E4}">
      <dgm:prSet/>
      <dgm:spPr/>
      <dgm:t>
        <a:bodyPr/>
        <a:lstStyle/>
        <a:p>
          <a:endParaRPr lang="en-US"/>
        </a:p>
      </dgm:t>
    </dgm:pt>
    <dgm:pt modelId="{340F8623-FEBC-094A-9110-27EEF5A069A1}" type="sibTrans" cxnId="{CA72889F-90E3-DD47-92F0-75D9B69608E4}">
      <dgm:prSet/>
      <dgm:spPr/>
      <dgm:t>
        <a:bodyPr/>
        <a:lstStyle/>
        <a:p>
          <a:endParaRPr lang="en-US"/>
        </a:p>
      </dgm:t>
    </dgm:pt>
    <dgm:pt modelId="{E0A9E5C6-8275-544D-B563-8F61AAA72097}">
      <dgm:prSet/>
      <dgm:spPr/>
      <dgm:t>
        <a:bodyPr/>
        <a:lstStyle/>
        <a:p>
          <a:r>
            <a:rPr lang="en-US" dirty="0" smtClean="0"/>
            <a:t>Can’t work in bulk</a:t>
          </a:r>
          <a:endParaRPr lang="en-US" dirty="0"/>
        </a:p>
      </dgm:t>
    </dgm:pt>
    <dgm:pt modelId="{08CC7C2F-23F5-5347-A0B0-04AE884086C8}" type="parTrans" cxnId="{EB20C4D4-E8BD-1449-B2AC-C77C871E7CCA}">
      <dgm:prSet/>
      <dgm:spPr/>
      <dgm:t>
        <a:bodyPr/>
        <a:lstStyle/>
        <a:p>
          <a:endParaRPr lang="en-US"/>
        </a:p>
      </dgm:t>
    </dgm:pt>
    <dgm:pt modelId="{2A9ACF20-7D92-BB4B-B043-A80F3AA1A789}" type="sibTrans" cxnId="{EB20C4D4-E8BD-1449-B2AC-C77C871E7CCA}">
      <dgm:prSet/>
      <dgm:spPr/>
      <dgm:t>
        <a:bodyPr/>
        <a:lstStyle/>
        <a:p>
          <a:endParaRPr lang="en-US"/>
        </a:p>
      </dgm:t>
    </dgm:pt>
    <dgm:pt modelId="{61EB1FDF-42B6-0641-A62F-ED1145BB2D68}">
      <dgm:prSet/>
      <dgm:spPr/>
      <dgm:t>
        <a:bodyPr/>
        <a:lstStyle/>
        <a:p>
          <a:r>
            <a:rPr lang="en-US" dirty="0" smtClean="0"/>
            <a:t>Very Slow</a:t>
          </a:r>
          <a:endParaRPr lang="en-US" dirty="0"/>
        </a:p>
      </dgm:t>
    </dgm:pt>
    <dgm:pt modelId="{04630A4C-6410-5448-911F-440E3E241964}" type="sibTrans" cxnId="{1D955773-A16B-3745-87FE-BABBE9DEF13E}">
      <dgm:prSet/>
      <dgm:spPr/>
      <dgm:t>
        <a:bodyPr/>
        <a:lstStyle/>
        <a:p>
          <a:endParaRPr lang="en-US"/>
        </a:p>
      </dgm:t>
    </dgm:pt>
    <dgm:pt modelId="{19F1F858-747D-6F4D-80B0-CEA02062D725}" type="parTrans" cxnId="{1D955773-A16B-3745-87FE-BABBE9DEF13E}">
      <dgm:prSet/>
      <dgm:spPr/>
      <dgm:t>
        <a:bodyPr/>
        <a:lstStyle/>
        <a:p>
          <a:endParaRPr lang="en-US"/>
        </a:p>
      </dgm:t>
    </dgm:pt>
    <dgm:pt modelId="{05145891-CE16-0849-94FC-027FE9203586}">
      <dgm:prSet/>
      <dgm:spPr/>
      <dgm:t>
        <a:bodyPr/>
        <a:lstStyle/>
        <a:p>
          <a:r>
            <a:rPr lang="en-GB" dirty="0" smtClean="0"/>
            <a:t>Human bias</a:t>
          </a:r>
          <a:endParaRPr lang="en-US" dirty="0"/>
        </a:p>
      </dgm:t>
    </dgm:pt>
    <dgm:pt modelId="{7B5AC0F6-18CA-154A-B1FE-B4706EA2C4E8}" type="sibTrans" cxnId="{3E79FA51-85D3-6646-A8B3-BD8489686BE2}">
      <dgm:prSet/>
      <dgm:spPr/>
      <dgm:t>
        <a:bodyPr/>
        <a:lstStyle/>
        <a:p>
          <a:endParaRPr lang="en-US"/>
        </a:p>
      </dgm:t>
    </dgm:pt>
    <dgm:pt modelId="{4E18122D-626F-6849-85E7-1A7FC93A2EEC}" type="parTrans" cxnId="{3E79FA51-85D3-6646-A8B3-BD8489686BE2}">
      <dgm:prSet/>
      <dgm:spPr/>
      <dgm:t>
        <a:bodyPr/>
        <a:lstStyle/>
        <a:p>
          <a:endParaRPr lang="en-US"/>
        </a:p>
      </dgm:t>
    </dgm:pt>
    <dgm:pt modelId="{5B04AACF-EDE9-9F43-9CE3-3D2452ABF271}" type="pres">
      <dgm:prSet presAssocID="{E3E83E67-0710-B042-8A17-7725BB98A3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807F0-DA63-2547-B19D-65BC6AA1E766}" type="pres">
      <dgm:prSet presAssocID="{003192D0-C0BE-494D-B18A-23FE02ACDCA4}" presName="composite" presStyleCnt="0"/>
      <dgm:spPr/>
    </dgm:pt>
    <dgm:pt modelId="{8A08ECE5-5CCD-C34E-A320-A77D0EC3618E}" type="pres">
      <dgm:prSet presAssocID="{003192D0-C0BE-494D-B18A-23FE02ACDC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E126A-FAD3-7448-9D4E-4F80E178B21D}" type="pres">
      <dgm:prSet presAssocID="{003192D0-C0BE-494D-B18A-23FE02ACDC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41C66-E0F3-7E4E-9143-10DC6DB02569}" type="pres">
      <dgm:prSet presAssocID="{EF14ED5E-E40C-1A40-B115-F38FDEA3F68A}" presName="space" presStyleCnt="0"/>
      <dgm:spPr/>
    </dgm:pt>
    <dgm:pt modelId="{8E448F00-035D-7C4D-A81B-BF91DEA94EA7}" type="pres">
      <dgm:prSet presAssocID="{B4CA6BE5-E372-9545-96E4-C7E2E1C4F933}" presName="composite" presStyleCnt="0"/>
      <dgm:spPr/>
    </dgm:pt>
    <dgm:pt modelId="{A1092B32-939C-4946-8733-23813F329CC5}" type="pres">
      <dgm:prSet presAssocID="{B4CA6BE5-E372-9545-96E4-C7E2E1C4F93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27E68-ADB8-7E42-AA1A-E53E3663D96E}" type="pres">
      <dgm:prSet presAssocID="{B4CA6BE5-E372-9545-96E4-C7E2E1C4F93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0C4D4-E8BD-1449-B2AC-C77C871E7CCA}" srcId="{B4CA6BE5-E372-9545-96E4-C7E2E1C4F933}" destId="{E0A9E5C6-8275-544D-B563-8F61AAA72097}" srcOrd="1" destOrd="0" parTransId="{08CC7C2F-23F5-5347-A0B0-04AE884086C8}" sibTransId="{2A9ACF20-7D92-BB4B-B043-A80F3AA1A789}"/>
    <dgm:cxn modelId="{1D955773-A16B-3745-87FE-BABBE9DEF13E}" srcId="{B4CA6BE5-E372-9545-96E4-C7E2E1C4F933}" destId="{61EB1FDF-42B6-0641-A62F-ED1145BB2D68}" srcOrd="0" destOrd="0" parTransId="{19F1F858-747D-6F4D-80B0-CEA02062D725}" sibTransId="{04630A4C-6410-5448-911F-440E3E241964}"/>
    <dgm:cxn modelId="{CF505B3E-FE85-B448-9671-F0D6105F098F}" type="presOf" srcId="{003192D0-C0BE-494D-B18A-23FE02ACDCA4}" destId="{8A08ECE5-5CCD-C34E-A320-A77D0EC3618E}" srcOrd="0" destOrd="0" presId="urn:microsoft.com/office/officeart/2005/8/layout/hList1"/>
    <dgm:cxn modelId="{1DEE8298-55BC-1E4E-8FDB-2E470505BB20}" srcId="{E3E83E67-0710-B042-8A17-7725BB98A375}" destId="{003192D0-C0BE-494D-B18A-23FE02ACDCA4}" srcOrd="0" destOrd="0" parTransId="{BADDF11B-BF0D-2D45-8C9A-0A0276A1CD31}" sibTransId="{EF14ED5E-E40C-1A40-B115-F38FDEA3F68A}"/>
    <dgm:cxn modelId="{30E8D6F0-6016-B441-9CDB-BCD6C842450F}" type="presOf" srcId="{E3E83E67-0710-B042-8A17-7725BB98A375}" destId="{5B04AACF-EDE9-9F43-9CE3-3D2452ABF271}" srcOrd="0" destOrd="0" presId="urn:microsoft.com/office/officeart/2005/8/layout/hList1"/>
    <dgm:cxn modelId="{3FE0C4E3-01C1-ED4C-9363-D8C497C62E9B}" type="presOf" srcId="{4AB03378-4EEA-D14D-A3C4-1D69287675BF}" destId="{6A5E126A-FAD3-7448-9D4E-4F80E178B21D}" srcOrd="0" destOrd="1" presId="urn:microsoft.com/office/officeart/2005/8/layout/hList1"/>
    <dgm:cxn modelId="{EE33ACA5-2925-8348-8E89-89B49B75B3CF}" type="presOf" srcId="{E0A9E5C6-8275-544D-B563-8F61AAA72097}" destId="{16227E68-ADB8-7E42-AA1A-E53E3663D96E}" srcOrd="0" destOrd="1" presId="urn:microsoft.com/office/officeart/2005/8/layout/hList1"/>
    <dgm:cxn modelId="{BC695CFD-2113-B246-8B1F-305A0BA57050}" type="presOf" srcId="{B4CA6BE5-E372-9545-96E4-C7E2E1C4F933}" destId="{A1092B32-939C-4946-8733-23813F329CC5}" srcOrd="0" destOrd="0" presId="urn:microsoft.com/office/officeart/2005/8/layout/hList1"/>
    <dgm:cxn modelId="{CA72889F-90E3-DD47-92F0-75D9B69608E4}" srcId="{003192D0-C0BE-494D-B18A-23FE02ACDCA4}" destId="{4AB03378-4EEA-D14D-A3C4-1D69287675BF}" srcOrd="1" destOrd="0" parTransId="{C1797818-F467-2146-9AC1-861765EB8926}" sibTransId="{340F8623-FEBC-094A-9110-27EEF5A069A1}"/>
    <dgm:cxn modelId="{63F5FC20-1B9E-C947-8135-DC2077879C95}" type="presOf" srcId="{650F3E6B-268D-DF45-9E5C-5F33E68C6F97}" destId="{6A5E126A-FAD3-7448-9D4E-4F80E178B21D}" srcOrd="0" destOrd="0" presId="urn:microsoft.com/office/officeart/2005/8/layout/hList1"/>
    <dgm:cxn modelId="{34B993CF-509D-ED45-BC3C-55D3D68415FC}" srcId="{E3E83E67-0710-B042-8A17-7725BB98A375}" destId="{B4CA6BE5-E372-9545-96E4-C7E2E1C4F933}" srcOrd="1" destOrd="0" parTransId="{5295D55B-4FF5-2A4C-9AC7-3F0EFCB4306B}" sibTransId="{F61FE412-B5CC-CA4D-9047-4D345DF62342}"/>
    <dgm:cxn modelId="{E6F36CB1-BDCD-6645-930E-807097BB9949}" srcId="{003192D0-C0BE-494D-B18A-23FE02ACDCA4}" destId="{650F3E6B-268D-DF45-9E5C-5F33E68C6F97}" srcOrd="0" destOrd="0" parTransId="{E02F0D93-A16E-B146-9A60-6020CDCF4D9C}" sibTransId="{15BD43F0-7642-AC41-B14F-457DC01E2580}"/>
    <dgm:cxn modelId="{00FA686D-80CB-704A-993E-C3C1DAD460DA}" type="presOf" srcId="{05145891-CE16-0849-94FC-027FE9203586}" destId="{16227E68-ADB8-7E42-AA1A-E53E3663D96E}" srcOrd="0" destOrd="2" presId="urn:microsoft.com/office/officeart/2005/8/layout/hList1"/>
    <dgm:cxn modelId="{AAB0E5D1-E47B-8544-B2BC-44681650F1A4}" type="presOf" srcId="{61EB1FDF-42B6-0641-A62F-ED1145BB2D68}" destId="{16227E68-ADB8-7E42-AA1A-E53E3663D96E}" srcOrd="0" destOrd="0" presId="urn:microsoft.com/office/officeart/2005/8/layout/hList1"/>
    <dgm:cxn modelId="{3E79FA51-85D3-6646-A8B3-BD8489686BE2}" srcId="{B4CA6BE5-E372-9545-96E4-C7E2E1C4F933}" destId="{05145891-CE16-0849-94FC-027FE9203586}" srcOrd="2" destOrd="0" parTransId="{4E18122D-626F-6849-85E7-1A7FC93A2EEC}" sibTransId="{7B5AC0F6-18CA-154A-B1FE-B4706EA2C4E8}"/>
    <dgm:cxn modelId="{F507B2A9-CD97-8A43-9C9D-299EC364C622}" type="presParOf" srcId="{5B04AACF-EDE9-9F43-9CE3-3D2452ABF271}" destId="{3E9807F0-DA63-2547-B19D-65BC6AA1E766}" srcOrd="0" destOrd="0" presId="urn:microsoft.com/office/officeart/2005/8/layout/hList1"/>
    <dgm:cxn modelId="{943F5C0B-83A4-004A-9ED2-172BC8F4D5D8}" type="presParOf" srcId="{3E9807F0-DA63-2547-B19D-65BC6AA1E766}" destId="{8A08ECE5-5CCD-C34E-A320-A77D0EC3618E}" srcOrd="0" destOrd="0" presId="urn:microsoft.com/office/officeart/2005/8/layout/hList1"/>
    <dgm:cxn modelId="{80736B0B-530B-374B-8470-ACD783290BD1}" type="presParOf" srcId="{3E9807F0-DA63-2547-B19D-65BC6AA1E766}" destId="{6A5E126A-FAD3-7448-9D4E-4F80E178B21D}" srcOrd="1" destOrd="0" presId="urn:microsoft.com/office/officeart/2005/8/layout/hList1"/>
    <dgm:cxn modelId="{A8DB1749-84E9-8D48-B2F0-A1CB658E3DE1}" type="presParOf" srcId="{5B04AACF-EDE9-9F43-9CE3-3D2452ABF271}" destId="{32041C66-E0F3-7E4E-9143-10DC6DB02569}" srcOrd="1" destOrd="0" presId="urn:microsoft.com/office/officeart/2005/8/layout/hList1"/>
    <dgm:cxn modelId="{5483467F-59E8-0B47-9713-93F5976E0AEA}" type="presParOf" srcId="{5B04AACF-EDE9-9F43-9CE3-3D2452ABF271}" destId="{8E448F00-035D-7C4D-A81B-BF91DEA94EA7}" srcOrd="2" destOrd="0" presId="urn:microsoft.com/office/officeart/2005/8/layout/hList1"/>
    <dgm:cxn modelId="{F178725D-6665-AE4E-8669-9F0E7D922012}" type="presParOf" srcId="{8E448F00-035D-7C4D-A81B-BF91DEA94EA7}" destId="{A1092B32-939C-4946-8733-23813F329CC5}" srcOrd="0" destOrd="0" presId="urn:microsoft.com/office/officeart/2005/8/layout/hList1"/>
    <dgm:cxn modelId="{A6DC7A13-A490-B748-A100-E6F14C0C2AFF}" type="presParOf" srcId="{8E448F00-035D-7C4D-A81B-BF91DEA94EA7}" destId="{16227E68-ADB8-7E42-AA1A-E53E3663D9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C177A-AC12-954A-AE25-10FA6C608A02}">
      <dsp:nvSpPr>
        <dsp:cNvPr id="0" name=""/>
        <dsp:cNvSpPr/>
      </dsp:nvSpPr>
      <dsp:spPr>
        <a:xfrm>
          <a:off x="7576301" y="2834070"/>
          <a:ext cx="91440" cy="411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1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EB8EE-7141-B54A-9791-EA434D7CAB87}">
      <dsp:nvSpPr>
        <dsp:cNvPr id="0" name=""/>
        <dsp:cNvSpPr/>
      </dsp:nvSpPr>
      <dsp:spPr>
        <a:xfrm>
          <a:off x="4597937" y="1525074"/>
          <a:ext cx="3024083" cy="411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18"/>
              </a:lnTo>
              <a:lnTo>
                <a:pt x="3024083" y="280218"/>
              </a:lnTo>
              <a:lnTo>
                <a:pt x="3024083" y="41119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1CC25-8C7B-4C4B-97E2-98633C0CDE0E}">
      <dsp:nvSpPr>
        <dsp:cNvPr id="0" name=""/>
        <dsp:cNvSpPr/>
      </dsp:nvSpPr>
      <dsp:spPr>
        <a:xfrm>
          <a:off x="5029949" y="2834070"/>
          <a:ext cx="864023" cy="411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18"/>
              </a:lnTo>
              <a:lnTo>
                <a:pt x="864023" y="280218"/>
              </a:lnTo>
              <a:lnTo>
                <a:pt x="864023" y="4111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23A7E-08FE-114B-A8F6-71E4B63A638A}">
      <dsp:nvSpPr>
        <dsp:cNvPr id="0" name=""/>
        <dsp:cNvSpPr/>
      </dsp:nvSpPr>
      <dsp:spPr>
        <a:xfrm>
          <a:off x="4165925" y="2834070"/>
          <a:ext cx="864023" cy="411196"/>
        </a:xfrm>
        <a:custGeom>
          <a:avLst/>
          <a:gdLst/>
          <a:ahLst/>
          <a:cxnLst/>
          <a:rect l="0" t="0" r="0" b="0"/>
          <a:pathLst>
            <a:path>
              <a:moveTo>
                <a:pt x="864023" y="0"/>
              </a:moveTo>
              <a:lnTo>
                <a:pt x="864023" y="280218"/>
              </a:lnTo>
              <a:lnTo>
                <a:pt x="0" y="280218"/>
              </a:lnTo>
              <a:lnTo>
                <a:pt x="0" y="4111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7B221-24D6-3D48-BFCF-B5E168767239}">
      <dsp:nvSpPr>
        <dsp:cNvPr id="0" name=""/>
        <dsp:cNvSpPr/>
      </dsp:nvSpPr>
      <dsp:spPr>
        <a:xfrm>
          <a:off x="4597937" y="1525074"/>
          <a:ext cx="432011" cy="411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18"/>
              </a:lnTo>
              <a:lnTo>
                <a:pt x="432011" y="280218"/>
              </a:lnTo>
              <a:lnTo>
                <a:pt x="432011" y="41119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A1A20-20FD-2647-AE22-2FC367F3BDA2}">
      <dsp:nvSpPr>
        <dsp:cNvPr id="0" name=""/>
        <dsp:cNvSpPr/>
      </dsp:nvSpPr>
      <dsp:spPr>
        <a:xfrm>
          <a:off x="1573854" y="2834070"/>
          <a:ext cx="864023" cy="411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18"/>
              </a:lnTo>
              <a:lnTo>
                <a:pt x="864023" y="280218"/>
              </a:lnTo>
              <a:lnTo>
                <a:pt x="864023" y="4111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E4BF7-FAE5-0E4A-AF26-5A2F7ED4AC7E}">
      <dsp:nvSpPr>
        <dsp:cNvPr id="0" name=""/>
        <dsp:cNvSpPr/>
      </dsp:nvSpPr>
      <dsp:spPr>
        <a:xfrm>
          <a:off x="709830" y="2834070"/>
          <a:ext cx="864023" cy="411196"/>
        </a:xfrm>
        <a:custGeom>
          <a:avLst/>
          <a:gdLst/>
          <a:ahLst/>
          <a:cxnLst/>
          <a:rect l="0" t="0" r="0" b="0"/>
          <a:pathLst>
            <a:path>
              <a:moveTo>
                <a:pt x="864023" y="0"/>
              </a:moveTo>
              <a:lnTo>
                <a:pt x="864023" y="280218"/>
              </a:lnTo>
              <a:lnTo>
                <a:pt x="0" y="280218"/>
              </a:lnTo>
              <a:lnTo>
                <a:pt x="0" y="411196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63B0E-A275-4845-A8F4-EB83929DC0CB}">
      <dsp:nvSpPr>
        <dsp:cNvPr id="0" name=""/>
        <dsp:cNvSpPr/>
      </dsp:nvSpPr>
      <dsp:spPr>
        <a:xfrm>
          <a:off x="1573854" y="1525074"/>
          <a:ext cx="3024083" cy="411196"/>
        </a:xfrm>
        <a:custGeom>
          <a:avLst/>
          <a:gdLst/>
          <a:ahLst/>
          <a:cxnLst/>
          <a:rect l="0" t="0" r="0" b="0"/>
          <a:pathLst>
            <a:path>
              <a:moveTo>
                <a:pt x="3024083" y="0"/>
              </a:moveTo>
              <a:lnTo>
                <a:pt x="3024083" y="280218"/>
              </a:lnTo>
              <a:lnTo>
                <a:pt x="0" y="280218"/>
              </a:lnTo>
              <a:lnTo>
                <a:pt x="0" y="41119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DD04D-881B-714F-AE60-69AD11F3D7F8}">
      <dsp:nvSpPr>
        <dsp:cNvPr id="0" name=""/>
        <dsp:cNvSpPr/>
      </dsp:nvSpPr>
      <dsp:spPr>
        <a:xfrm>
          <a:off x="3891009" y="627274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2E2AD2-B5EE-A443-B3CB-5EB503C08E87}">
      <dsp:nvSpPr>
        <dsp:cNvPr id="0" name=""/>
        <dsp:cNvSpPr/>
      </dsp:nvSpPr>
      <dsp:spPr>
        <a:xfrm>
          <a:off x="4048104" y="776515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Genome</a:t>
          </a:r>
          <a:endParaRPr lang="en-US" sz="1600" kern="1200" dirty="0"/>
        </a:p>
      </dsp:txBody>
      <dsp:txXfrm>
        <a:off x="4074400" y="802811"/>
        <a:ext cx="1361265" cy="845207"/>
      </dsp:txXfrm>
    </dsp:sp>
    <dsp:sp modelId="{35600A0E-2BC4-8745-B19B-B218241479BE}">
      <dsp:nvSpPr>
        <dsp:cNvPr id="0" name=""/>
        <dsp:cNvSpPr/>
      </dsp:nvSpPr>
      <dsp:spPr>
        <a:xfrm>
          <a:off x="866925" y="1936271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6F1BCF-4AD7-7A4C-9763-E36CEAF05B5A}">
      <dsp:nvSpPr>
        <dsp:cNvPr id="0" name=""/>
        <dsp:cNvSpPr/>
      </dsp:nvSpPr>
      <dsp:spPr>
        <a:xfrm>
          <a:off x="1024020" y="2085511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Repeat Masking</a:t>
          </a:r>
          <a:endParaRPr lang="en-US" sz="1600" kern="1200" dirty="0"/>
        </a:p>
      </dsp:txBody>
      <dsp:txXfrm>
        <a:off x="1050316" y="2111807"/>
        <a:ext cx="1361265" cy="845207"/>
      </dsp:txXfrm>
    </dsp:sp>
    <dsp:sp modelId="{90477A3A-A9BD-1E42-9CD2-0244BD3D8CEF}">
      <dsp:nvSpPr>
        <dsp:cNvPr id="0" name=""/>
        <dsp:cNvSpPr/>
      </dsp:nvSpPr>
      <dsp:spPr>
        <a:xfrm>
          <a:off x="2901" y="3245267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C6394B-B64F-004D-8642-397B7D5B725B}">
      <dsp:nvSpPr>
        <dsp:cNvPr id="0" name=""/>
        <dsp:cNvSpPr/>
      </dsp:nvSpPr>
      <dsp:spPr>
        <a:xfrm>
          <a:off x="159996" y="3394507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Tandem Arrays</a:t>
          </a:r>
          <a:endParaRPr lang="en-US" sz="1600" kern="1200" dirty="0"/>
        </a:p>
      </dsp:txBody>
      <dsp:txXfrm>
        <a:off x="186292" y="3420803"/>
        <a:ext cx="1361265" cy="845207"/>
      </dsp:txXfrm>
    </dsp:sp>
    <dsp:sp modelId="{A1852951-D7C2-0146-9F50-4CE047C6D30C}">
      <dsp:nvSpPr>
        <dsp:cNvPr id="0" name=""/>
        <dsp:cNvSpPr/>
      </dsp:nvSpPr>
      <dsp:spPr>
        <a:xfrm>
          <a:off x="1730949" y="3245267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28BC29-5539-B243-977B-2203749A53BD}">
      <dsp:nvSpPr>
        <dsp:cNvPr id="0" name=""/>
        <dsp:cNvSpPr/>
      </dsp:nvSpPr>
      <dsp:spPr>
        <a:xfrm>
          <a:off x="1888044" y="3394507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Interspersed repeats</a:t>
          </a:r>
          <a:endParaRPr lang="en-US" sz="1600" kern="1200" dirty="0"/>
        </a:p>
      </dsp:txBody>
      <dsp:txXfrm>
        <a:off x="1914340" y="3420803"/>
        <a:ext cx="1361265" cy="845207"/>
      </dsp:txXfrm>
    </dsp:sp>
    <dsp:sp modelId="{0EC59BD3-59DC-CF40-AA1D-599C7B3A1AD7}">
      <dsp:nvSpPr>
        <dsp:cNvPr id="0" name=""/>
        <dsp:cNvSpPr/>
      </dsp:nvSpPr>
      <dsp:spPr>
        <a:xfrm>
          <a:off x="4323021" y="1936271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17B2F4-2737-F340-90E8-B2C30CC21934}">
      <dsp:nvSpPr>
        <dsp:cNvPr id="0" name=""/>
        <dsp:cNvSpPr/>
      </dsp:nvSpPr>
      <dsp:spPr>
        <a:xfrm>
          <a:off x="4480116" y="2085511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Homologous Predictions</a:t>
          </a:r>
          <a:endParaRPr lang="en-US" sz="1600" kern="1200" dirty="0"/>
        </a:p>
      </dsp:txBody>
      <dsp:txXfrm>
        <a:off x="4506412" y="2111807"/>
        <a:ext cx="1361265" cy="845207"/>
      </dsp:txXfrm>
    </dsp:sp>
    <dsp:sp modelId="{9984E1EE-0D59-4841-A906-3C1DF716D151}">
      <dsp:nvSpPr>
        <dsp:cNvPr id="0" name=""/>
        <dsp:cNvSpPr/>
      </dsp:nvSpPr>
      <dsp:spPr>
        <a:xfrm>
          <a:off x="3458997" y="3245267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B85217-A4E4-564E-AFF0-93B2B9F10ABE}">
      <dsp:nvSpPr>
        <dsp:cNvPr id="0" name=""/>
        <dsp:cNvSpPr/>
      </dsp:nvSpPr>
      <dsp:spPr>
        <a:xfrm>
          <a:off x="3616092" y="3394507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ESTs</a:t>
          </a:r>
          <a:endParaRPr lang="en-US" sz="1600" kern="1200" dirty="0"/>
        </a:p>
      </dsp:txBody>
      <dsp:txXfrm>
        <a:off x="3642388" y="3420803"/>
        <a:ext cx="1361265" cy="845207"/>
      </dsp:txXfrm>
    </dsp:sp>
    <dsp:sp modelId="{14A72ADC-FEE5-8240-87DD-939DE07F9180}">
      <dsp:nvSpPr>
        <dsp:cNvPr id="0" name=""/>
        <dsp:cNvSpPr/>
      </dsp:nvSpPr>
      <dsp:spPr>
        <a:xfrm>
          <a:off x="5187045" y="3245267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E3EC7-90A5-0344-889E-B7010954CF6C}">
      <dsp:nvSpPr>
        <dsp:cNvPr id="0" name=""/>
        <dsp:cNvSpPr/>
      </dsp:nvSpPr>
      <dsp:spPr>
        <a:xfrm>
          <a:off x="5344140" y="3394507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Known Proteins</a:t>
          </a:r>
          <a:endParaRPr lang="en-US" sz="1600" kern="1200" dirty="0"/>
        </a:p>
      </dsp:txBody>
      <dsp:txXfrm>
        <a:off x="5370436" y="3420803"/>
        <a:ext cx="1361265" cy="845207"/>
      </dsp:txXfrm>
    </dsp:sp>
    <dsp:sp modelId="{8DCBD677-D080-314B-ACA3-3EECDC7C8400}">
      <dsp:nvSpPr>
        <dsp:cNvPr id="0" name=""/>
        <dsp:cNvSpPr/>
      </dsp:nvSpPr>
      <dsp:spPr>
        <a:xfrm>
          <a:off x="6915092" y="1936271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012886-7357-6E4B-A0F7-BD4A926EC245}">
      <dsp:nvSpPr>
        <dsp:cNvPr id="0" name=""/>
        <dsp:cNvSpPr/>
      </dsp:nvSpPr>
      <dsp:spPr>
        <a:xfrm>
          <a:off x="7072188" y="2085511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 novo Predictions</a:t>
          </a:r>
          <a:endParaRPr lang="en-US" sz="1600" kern="1200" dirty="0"/>
        </a:p>
      </dsp:txBody>
      <dsp:txXfrm>
        <a:off x="7098484" y="2111807"/>
        <a:ext cx="1361265" cy="845207"/>
      </dsp:txXfrm>
    </dsp:sp>
    <dsp:sp modelId="{7F47CEAD-75A5-A44D-856B-475E747C7DA4}">
      <dsp:nvSpPr>
        <dsp:cNvPr id="0" name=""/>
        <dsp:cNvSpPr/>
      </dsp:nvSpPr>
      <dsp:spPr>
        <a:xfrm>
          <a:off x="6915092" y="3245267"/>
          <a:ext cx="1413857" cy="897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43899C-01A4-4E41-A4D6-7D720E5EECE7}">
      <dsp:nvSpPr>
        <dsp:cNvPr id="0" name=""/>
        <dsp:cNvSpPr/>
      </dsp:nvSpPr>
      <dsp:spPr>
        <a:xfrm>
          <a:off x="7072188" y="3394507"/>
          <a:ext cx="1413857" cy="897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Training Data</a:t>
          </a:r>
          <a:endParaRPr lang="en-US" sz="1600" kern="1200" dirty="0"/>
        </a:p>
      </dsp:txBody>
      <dsp:txXfrm>
        <a:off x="7098484" y="3420803"/>
        <a:ext cx="1361265" cy="845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8ECE5-5CCD-C34E-A320-A77D0EC3618E}">
      <dsp:nvSpPr>
        <dsp:cNvPr id="0" name=""/>
        <dsp:cNvSpPr/>
      </dsp:nvSpPr>
      <dsp:spPr>
        <a:xfrm>
          <a:off x="37" y="28408"/>
          <a:ext cx="3610687" cy="1036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Good Points</a:t>
          </a:r>
          <a:endParaRPr lang="en-US" sz="3600" kern="1200" dirty="0"/>
        </a:p>
      </dsp:txBody>
      <dsp:txXfrm>
        <a:off x="37" y="28408"/>
        <a:ext cx="3610687" cy="1036800"/>
      </dsp:txXfrm>
    </dsp:sp>
    <dsp:sp modelId="{6A5E126A-FAD3-7448-9D4E-4F80E178B21D}">
      <dsp:nvSpPr>
        <dsp:cNvPr id="0" name=""/>
        <dsp:cNvSpPr/>
      </dsp:nvSpPr>
      <dsp:spPr>
        <a:xfrm>
          <a:off x="37" y="1065208"/>
          <a:ext cx="3610687" cy="4113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Fast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Discover </a:t>
          </a:r>
          <a:r>
            <a:rPr lang="en-US" sz="3600" kern="1200" dirty="0" smtClean="0"/>
            <a:t>novel </a:t>
          </a:r>
          <a:r>
            <a:rPr lang="en-US" sz="3600" kern="1200" dirty="0" smtClean="0"/>
            <a:t>genes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Allows for bulk annotation</a:t>
          </a:r>
          <a:endParaRPr lang="en-US" sz="3600" kern="1200" dirty="0"/>
        </a:p>
      </dsp:txBody>
      <dsp:txXfrm>
        <a:off x="37" y="1065208"/>
        <a:ext cx="3610687" cy="4113382"/>
      </dsp:txXfrm>
    </dsp:sp>
    <dsp:sp modelId="{A1092B32-939C-4946-8733-23813F329CC5}">
      <dsp:nvSpPr>
        <dsp:cNvPr id="0" name=""/>
        <dsp:cNvSpPr/>
      </dsp:nvSpPr>
      <dsp:spPr>
        <a:xfrm>
          <a:off x="4116221" y="28408"/>
          <a:ext cx="3610687" cy="1036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Bad Points</a:t>
          </a:r>
          <a:endParaRPr lang="en-US" sz="3600" kern="1200" dirty="0"/>
        </a:p>
      </dsp:txBody>
      <dsp:txXfrm>
        <a:off x="4116221" y="28408"/>
        <a:ext cx="3610687" cy="1036800"/>
      </dsp:txXfrm>
    </dsp:sp>
    <dsp:sp modelId="{16227E68-ADB8-7E42-AA1A-E53E3663D96E}">
      <dsp:nvSpPr>
        <dsp:cNvPr id="0" name=""/>
        <dsp:cNvSpPr/>
      </dsp:nvSpPr>
      <dsp:spPr>
        <a:xfrm>
          <a:off x="4116221" y="1065208"/>
          <a:ext cx="3610687" cy="4113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Perpetuates errors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Low accuracy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Don</a:t>
          </a:r>
          <a:r>
            <a:rPr lang="fr-FR" sz="3600" kern="1200" dirty="0" smtClean="0"/>
            <a:t>’</a:t>
          </a:r>
          <a:r>
            <a:rPr lang="en-US" sz="3600" kern="1200" dirty="0" smtClean="0"/>
            <a:t>t always know exactly what has been done</a:t>
          </a:r>
          <a:endParaRPr lang="en-US" sz="3600" kern="1200" dirty="0"/>
        </a:p>
      </dsp:txBody>
      <dsp:txXfrm>
        <a:off x="4116221" y="1065208"/>
        <a:ext cx="3610687" cy="4113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8ECE5-5CCD-C34E-A320-A77D0EC3618E}">
      <dsp:nvSpPr>
        <dsp:cNvPr id="0" name=""/>
        <dsp:cNvSpPr/>
      </dsp:nvSpPr>
      <dsp:spPr>
        <a:xfrm>
          <a:off x="37" y="97583"/>
          <a:ext cx="3610687" cy="123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Good Points</a:t>
          </a:r>
          <a:endParaRPr lang="en-US" sz="4300" kern="1200" dirty="0"/>
        </a:p>
      </dsp:txBody>
      <dsp:txXfrm>
        <a:off x="37" y="97583"/>
        <a:ext cx="3610687" cy="1238400"/>
      </dsp:txXfrm>
    </dsp:sp>
    <dsp:sp modelId="{6A5E126A-FAD3-7448-9D4E-4F80E178B21D}">
      <dsp:nvSpPr>
        <dsp:cNvPr id="0" name=""/>
        <dsp:cNvSpPr/>
      </dsp:nvSpPr>
      <dsp:spPr>
        <a:xfrm>
          <a:off x="37" y="1335983"/>
          <a:ext cx="3610687" cy="37734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Accurate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Know exactly what has been done</a:t>
          </a:r>
        </a:p>
      </dsp:txBody>
      <dsp:txXfrm>
        <a:off x="37" y="1335983"/>
        <a:ext cx="3610687" cy="3773431"/>
      </dsp:txXfrm>
    </dsp:sp>
    <dsp:sp modelId="{A1092B32-939C-4946-8733-23813F329CC5}">
      <dsp:nvSpPr>
        <dsp:cNvPr id="0" name=""/>
        <dsp:cNvSpPr/>
      </dsp:nvSpPr>
      <dsp:spPr>
        <a:xfrm>
          <a:off x="4116221" y="97583"/>
          <a:ext cx="3610687" cy="123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Bad Points</a:t>
          </a:r>
          <a:endParaRPr lang="en-US" sz="4300" kern="1200" dirty="0"/>
        </a:p>
      </dsp:txBody>
      <dsp:txXfrm>
        <a:off x="4116221" y="97583"/>
        <a:ext cx="3610687" cy="1238400"/>
      </dsp:txXfrm>
    </dsp:sp>
    <dsp:sp modelId="{16227E68-ADB8-7E42-AA1A-E53E3663D96E}">
      <dsp:nvSpPr>
        <dsp:cNvPr id="0" name=""/>
        <dsp:cNvSpPr/>
      </dsp:nvSpPr>
      <dsp:spPr>
        <a:xfrm>
          <a:off x="4116221" y="1335983"/>
          <a:ext cx="3610687" cy="37734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Very Slow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Can’t work in bulk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4300" kern="1200" dirty="0" smtClean="0"/>
            <a:t>Human bias</a:t>
          </a:r>
          <a:endParaRPr lang="en-US" sz="4300" kern="1200" dirty="0"/>
        </a:p>
      </dsp:txBody>
      <dsp:txXfrm>
        <a:off x="4116221" y="1335983"/>
        <a:ext cx="3610687" cy="3773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E5FB-5BF2-C549-80EC-4141FA2922B2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17049-6787-434B-8D89-CE15F16A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done this before?</a:t>
            </a:r>
          </a:p>
          <a:p>
            <a:r>
              <a:rPr lang="en-US" dirty="0" smtClean="0"/>
              <a:t>Anyone going to do this? – Oksana did</a:t>
            </a:r>
            <a:r>
              <a:rPr lang="en-US" baseline="0" dirty="0" smtClean="0"/>
              <a:t> assembly</a:t>
            </a:r>
            <a:endParaRPr lang="en-US" dirty="0" smtClean="0"/>
          </a:p>
          <a:p>
            <a:r>
              <a:rPr lang="en-US" dirty="0" smtClean="0"/>
              <a:t>Detect functional elements in the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functional elements? </a:t>
            </a: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smtClean="0"/>
              <a:t>way that you annotate depends on what you want to do with the data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Tandem array elements </a:t>
            </a:r>
          </a:p>
          <a:p>
            <a:r>
              <a:rPr lang="en-US" baseline="0" dirty="0" smtClean="0"/>
              <a:t>Interspersed repeats</a:t>
            </a:r>
          </a:p>
          <a:p>
            <a:r>
              <a:rPr lang="en-US" baseline="0" dirty="0" smtClean="0"/>
              <a:t>UTRs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also might be interested in the repeats!</a:t>
            </a:r>
          </a:p>
          <a:p>
            <a:r>
              <a:rPr lang="en-US" dirty="0" smtClean="0"/>
              <a:t>There are other ways to investigate repeats…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 – specify the degree</a:t>
            </a:r>
            <a:r>
              <a:rPr lang="en-US" baseline="0" dirty="0" smtClean="0"/>
              <a:t> of matching</a:t>
            </a:r>
          </a:p>
          <a:p>
            <a:r>
              <a:rPr lang="en-US" baseline="0" dirty="0" smtClean="0"/>
              <a:t>Well </a:t>
            </a:r>
            <a:r>
              <a:rPr lang="en-US" baseline="0" dirty="0" err="1" smtClean="0"/>
              <a:t>characterised</a:t>
            </a:r>
            <a:r>
              <a:rPr lang="en-US" baseline="0" dirty="0" smtClean="0"/>
              <a:t> genome – high homology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Hexamer</a:t>
            </a:r>
            <a:r>
              <a:rPr lang="en-US" baseline="0" dirty="0" smtClean="0"/>
              <a:t> frequency</a:t>
            </a:r>
          </a:p>
          <a:p>
            <a:r>
              <a:rPr lang="en-US" baseline="0" dirty="0" smtClean="0"/>
              <a:t>NC elements can be predicted using different programs – we will not do it here (although some might be predicted)</a:t>
            </a:r>
          </a:p>
          <a:p>
            <a:r>
              <a:rPr lang="en-US" baseline="0" dirty="0" smtClean="0"/>
              <a:t>Conserved transposable elements can also be predicted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Conserved elements – start stop codons, splice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of time</a:t>
            </a:r>
            <a:r>
              <a:rPr lang="en-US" baseline="0" dirty="0" smtClean="0"/>
              <a:t> for us</a:t>
            </a:r>
          </a:p>
          <a:p>
            <a:r>
              <a:rPr lang="en-US" baseline="0" dirty="0" smtClean="0"/>
              <a:t>Some people don</a:t>
            </a:r>
            <a:r>
              <a:rPr lang="fr-FR" baseline="0" dirty="0" smtClean="0"/>
              <a:t>’</a:t>
            </a:r>
            <a:r>
              <a:rPr lang="en-US" baseline="0" dirty="0" smtClean="0"/>
              <a:t>t want to annotate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</a:t>
            </a:r>
            <a:r>
              <a:rPr lang="en-US" baseline="0" dirty="0" smtClean="0"/>
              <a:t> automated annotation.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Biases in genes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7049-6787-434B-8D89-CE15F16AC3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3AFF30C-84FD-5D47-9E3A-66A98CD22A2A}" type="datetimeFigureOut">
              <a:rPr lang="en-US" smtClean="0"/>
              <a:t>19.06.12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8B34E8-D295-814A-B91D-3ABC1AF38D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Genome Annotation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7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1790"/>
            <a:ext cx="8229600" cy="1600200"/>
          </a:xfrm>
        </p:spPr>
        <p:txBody>
          <a:bodyPr/>
          <a:lstStyle/>
          <a:p>
            <a:r>
              <a:rPr lang="en-US" dirty="0" smtClean="0"/>
              <a:t>The final step…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3"/>
          <p:cNvSpPr/>
          <p:nvPr/>
        </p:nvSpPr>
        <p:spPr>
          <a:xfrm>
            <a:off x="2828491" y="4292876"/>
            <a:ext cx="91440" cy="411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11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3"/>
          <p:cNvSpPr/>
          <p:nvPr/>
        </p:nvSpPr>
        <p:spPr>
          <a:xfrm>
            <a:off x="4526280" y="4292876"/>
            <a:ext cx="91440" cy="411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11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Straight Connector 3"/>
          <p:cNvSpPr/>
          <p:nvPr/>
        </p:nvSpPr>
        <p:spPr>
          <a:xfrm>
            <a:off x="6264175" y="4292876"/>
            <a:ext cx="91440" cy="411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11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3"/>
          <p:cNvSpPr/>
          <p:nvPr/>
        </p:nvSpPr>
        <p:spPr>
          <a:xfrm>
            <a:off x="7988701" y="4292876"/>
            <a:ext cx="91440" cy="4111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119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4074976"/>
              </p:ext>
            </p:extLst>
          </p:nvPr>
        </p:nvGraphicFramePr>
        <p:xfrm>
          <a:off x="360947" y="173825"/>
          <a:ext cx="8488947" cy="491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74211" y="4704072"/>
            <a:ext cx="5160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7684" y="4704072"/>
            <a:ext cx="0" cy="38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784663" y="5093407"/>
            <a:ext cx="1413857" cy="89779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/>
          <p:cNvGrpSpPr/>
          <p:nvPr/>
        </p:nvGrpSpPr>
        <p:grpSpPr>
          <a:xfrm>
            <a:off x="4941758" y="5242648"/>
            <a:ext cx="1413857" cy="897799"/>
            <a:chOff x="4048104" y="776515"/>
            <a:chExt cx="1413857" cy="897799"/>
          </a:xfrm>
        </p:grpSpPr>
        <p:sp>
          <p:nvSpPr>
            <p:cNvPr id="17" name="Rounded Rectangle 16"/>
            <p:cNvSpPr/>
            <p:nvPr/>
          </p:nvSpPr>
          <p:spPr>
            <a:xfrm>
              <a:off x="4048104" y="776515"/>
              <a:ext cx="1413857" cy="89779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5"/>
            <p:cNvSpPr/>
            <p:nvPr/>
          </p:nvSpPr>
          <p:spPr>
            <a:xfrm>
              <a:off x="4074400" y="802811"/>
              <a:ext cx="1361265" cy="845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Prediction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38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Programs that combine various sources of information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MAKER (MWAS)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CEGMA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1159"/>
            <a:ext cx="9144000" cy="14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95179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hoose your scaffolds to annotate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2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0"/>
            <a:ext cx="8080009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74736" y="5334004"/>
            <a:ext cx="1617579" cy="320850"/>
          </a:xfrm>
          <a:prstGeom prst="ellipse">
            <a:avLst/>
          </a:prstGeom>
          <a:noFill/>
          <a:ln w="41275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4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51043"/>
            <a:ext cx="8204200" cy="59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81220"/>
            <a:ext cx="81661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2281990"/>
            <a:ext cx="82042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24200"/>
            <a:ext cx="8178800" cy="59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912269"/>
            <a:ext cx="8216900" cy="58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701006"/>
            <a:ext cx="8128000" cy="58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00" y="5503779"/>
            <a:ext cx="8191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9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8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0544188"/>
              </p:ext>
            </p:extLst>
          </p:nvPr>
        </p:nvGraphicFramePr>
        <p:xfrm>
          <a:off x="762001" y="795416"/>
          <a:ext cx="7726947" cy="520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196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1999" y="650405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proteins recognizable as proteins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1158" y="1283368"/>
            <a:ext cx="286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Predictions are frequently biased towards shorter proteins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684" y="2055907"/>
            <a:ext cx="267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exons/genes can be missed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4737" y="3515895"/>
            <a:ext cx="276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coding genes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7736" y="3215898"/>
            <a:ext cx="3275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sources of predictions are needed for some genes, others are better with fewer sources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7579" y="4946316"/>
            <a:ext cx="31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bias towards fragmented genes or chimeric genes depends on the software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2105" y="4946316"/>
            <a:ext cx="251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programs are designed for sensitivity and some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Visualization and editing tools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Apollo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Integrative Genomics Viewer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Genome Browser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Annotation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Find transposable elements</a:t>
            </a:r>
          </a:p>
          <a:p>
            <a:endParaRPr lang="en-US" dirty="0" smtClean="0"/>
          </a:p>
          <a:p>
            <a:r>
              <a:rPr lang="en-US" dirty="0" smtClean="0"/>
              <a:t>Find protein coding genes </a:t>
            </a:r>
          </a:p>
          <a:p>
            <a:pPr lvl="1"/>
            <a:r>
              <a:rPr lang="en-US" dirty="0" smtClean="0"/>
              <a:t>Exons</a:t>
            </a:r>
          </a:p>
          <a:p>
            <a:pPr lvl="1"/>
            <a:r>
              <a:rPr lang="en-US" dirty="0" smtClean="0"/>
              <a:t>Start/Stop/Splice sites</a:t>
            </a:r>
          </a:p>
          <a:p>
            <a:pPr lvl="1"/>
            <a:r>
              <a:rPr lang="en-US" dirty="0" smtClean="0"/>
              <a:t>Introns</a:t>
            </a:r>
          </a:p>
          <a:p>
            <a:pPr marL="57150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Find regulatory elements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14500"/>
            <a:ext cx="7696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8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9144000" cy="64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-1630947" y="2142373"/>
            <a:ext cx="612274" cy="2906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6223403"/>
              </p:ext>
            </p:extLst>
          </p:nvPr>
        </p:nvGraphicFramePr>
        <p:xfrm>
          <a:off x="700605" y="850202"/>
          <a:ext cx="7726947" cy="520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19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168"/>
            <a:ext cx="8229600" cy="4525963"/>
          </a:xfrm>
        </p:spPr>
        <p:txBody>
          <a:bodyPr/>
          <a:lstStyle/>
          <a:p>
            <a:r>
              <a:rPr lang="en-US" dirty="0" smtClean="0"/>
              <a:t>Find non coding </a:t>
            </a:r>
            <a:r>
              <a:rPr lang="en-US" dirty="0" smtClean="0"/>
              <a:t>RNA elements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Name and classify results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Putative gene name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Functional identification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Pathway </a:t>
            </a:r>
            <a:r>
              <a:rPr lang="en-US" dirty="0" smtClean="0">
                <a:solidFill>
                  <a:srgbClr val="FF0000"/>
                </a:solidFill>
              </a:rPr>
              <a:t>identification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00050"/>
            <a:r>
              <a:rPr lang="en-US" dirty="0" smtClean="0">
                <a:solidFill>
                  <a:srgbClr val="FF0000"/>
                </a:solidFill>
              </a:rPr>
              <a:t>EST annotation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87071"/>
            <a:ext cx="3632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3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1790"/>
            <a:ext cx="8229600" cy="1600200"/>
          </a:xfrm>
        </p:spPr>
        <p:txBody>
          <a:bodyPr/>
          <a:lstStyle/>
          <a:p>
            <a:r>
              <a:rPr lang="en-US" dirty="0" smtClean="0"/>
              <a:t>The first step…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Speeds up gene predictions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BUT…</a:t>
            </a:r>
          </a:p>
          <a:p>
            <a:endParaRPr lang="en-US" dirty="0"/>
          </a:p>
          <a:p>
            <a:r>
              <a:rPr lang="en-US" dirty="0" smtClean="0"/>
              <a:t>Tandem </a:t>
            </a:r>
            <a:r>
              <a:rPr lang="en-US" dirty="0"/>
              <a:t>a</a:t>
            </a:r>
            <a:r>
              <a:rPr lang="en-US" dirty="0" smtClean="0"/>
              <a:t>rray elements can be part of genes 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THEREFORE…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Mask only Interspersed repeats (i.e. 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1790"/>
            <a:ext cx="8229600" cy="1600200"/>
          </a:xfrm>
        </p:spPr>
        <p:txBody>
          <a:bodyPr/>
          <a:lstStyle/>
          <a:p>
            <a:r>
              <a:rPr lang="en-US" dirty="0" smtClean="0"/>
              <a:t>The next step…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Homology based (map to genome)</a:t>
            </a:r>
          </a:p>
          <a:p>
            <a:pPr lvl="1"/>
            <a:r>
              <a:rPr lang="en-US" dirty="0" smtClean="0"/>
              <a:t>Known proteins (or repeats)</a:t>
            </a:r>
          </a:p>
          <a:p>
            <a:pPr lvl="1"/>
            <a:r>
              <a:rPr lang="en-US" dirty="0" smtClean="0"/>
              <a:t>ESTs</a:t>
            </a:r>
          </a:p>
          <a:p>
            <a:endParaRPr lang="en-US" dirty="0" smtClean="0"/>
          </a:p>
          <a:p>
            <a:r>
              <a:rPr lang="en-US" dirty="0" smtClean="0"/>
              <a:t>Pattern matching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67" y="4411581"/>
            <a:ext cx="2540000" cy="1270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88001" y="3622842"/>
            <a:ext cx="2486525" cy="24899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+mj-lt"/>
              </a:rPr>
              <a:t>Exonerate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EST2Genome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GeneWise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GeneMapper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BLAST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RepeatMasker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3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 novo</a:t>
            </a:r>
          </a:p>
          <a:p>
            <a:pPr lvl="1"/>
            <a:r>
              <a:rPr lang="en-US" dirty="0" smtClean="0"/>
              <a:t>Prediction models</a:t>
            </a:r>
          </a:p>
          <a:p>
            <a:pPr lvl="1"/>
            <a:r>
              <a:rPr lang="en-US" dirty="0" smtClean="0"/>
              <a:t>Conserved regions</a:t>
            </a:r>
          </a:p>
          <a:p>
            <a:pPr lvl="1"/>
            <a:r>
              <a:rPr lang="en-US" dirty="0" smtClean="0"/>
              <a:t>ORFs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Commonly Markov models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8001" y="3622842"/>
            <a:ext cx="2486525" cy="24899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Augustus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GeneMark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Eugene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GlimmerHMM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LTRharvest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58" y="4896852"/>
            <a:ext cx="3581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5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annotated genes mapped to the genome </a:t>
            </a:r>
          </a:p>
          <a:p>
            <a:pPr lvl="1"/>
            <a:r>
              <a:rPr lang="en-US" dirty="0" smtClean="0"/>
              <a:t>Homologous genes</a:t>
            </a:r>
          </a:p>
          <a:p>
            <a:pPr lvl="1"/>
            <a:r>
              <a:rPr lang="en-US" dirty="0" smtClean="0"/>
              <a:t>Experimentally verified</a:t>
            </a:r>
          </a:p>
          <a:p>
            <a:pPr lvl="1"/>
            <a:r>
              <a:rPr lang="en-US" dirty="0" smtClean="0"/>
              <a:t>Manually Annotated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Unfortunately…</a:t>
            </a:r>
          </a:p>
          <a:p>
            <a:pPr marL="0" indent="0">
              <a:buNone/>
            </a:pPr>
            <a:endParaRPr lang="en-US" b="1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Novel genomes do not come with training data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CEGMA?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62" r="29872" b="5634"/>
          <a:stretch/>
        </p:blipFill>
        <p:spPr>
          <a:xfrm>
            <a:off x="2599382" y="5066632"/>
            <a:ext cx="4218481" cy="17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1374</TotalTime>
  <Words>450</Words>
  <Application>Microsoft Macintosh PowerPoint</Application>
  <PresentationFormat>On-screen Show (4:3)</PresentationFormat>
  <Paragraphs>150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Genome Annotation </vt:lpstr>
      <vt:lpstr>Goals of Annotation </vt:lpstr>
      <vt:lpstr>PowerPoint Presentation</vt:lpstr>
      <vt:lpstr>The first step…</vt:lpstr>
      <vt:lpstr>Repeat Masking</vt:lpstr>
      <vt:lpstr>The next step…</vt:lpstr>
      <vt:lpstr>Prediction Methods</vt:lpstr>
      <vt:lpstr>Prediction Methods</vt:lpstr>
      <vt:lpstr>Training Data</vt:lpstr>
      <vt:lpstr>The final step…</vt:lpstr>
      <vt:lpstr>PowerPoint Presentation</vt:lpstr>
      <vt:lpstr>Automated Annotation</vt:lpstr>
      <vt:lpstr>But first;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 Annotation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Annotation </dc:title>
  <dc:creator>admin</dc:creator>
  <cp:lastModifiedBy>admin</cp:lastModifiedBy>
  <cp:revision>24</cp:revision>
  <dcterms:created xsi:type="dcterms:W3CDTF">2012-06-10T12:20:43Z</dcterms:created>
  <dcterms:modified xsi:type="dcterms:W3CDTF">2012-06-19T12:58:19Z</dcterms:modified>
</cp:coreProperties>
</file>