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3F"/>
    <a:srgbClr val="D9241B"/>
    <a:srgbClr val="E67A18"/>
    <a:srgbClr val="1E1C10"/>
    <a:srgbClr val="3B280E"/>
    <a:srgbClr val="F5C501"/>
    <a:srgbClr val="FFF501"/>
    <a:srgbClr val="BAD703"/>
    <a:srgbClr val="85C030"/>
    <a:srgbClr val="1A1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0" autoAdjust="0"/>
    <p:restoredTop sz="88078"/>
  </p:normalViewPr>
  <p:slideViewPr>
    <p:cSldViewPr>
      <p:cViewPr>
        <p:scale>
          <a:sx n="109" d="100"/>
          <a:sy n="109" d="100"/>
        </p:scale>
        <p:origin x="4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6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4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2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5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547615" y="5922329"/>
            <a:ext cx="993597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1600" y="2476872"/>
            <a:ext cx="51054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91000" y="399676"/>
            <a:ext cx="74676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" y="4554070"/>
            <a:ext cx="5715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58" y="1127662"/>
            <a:ext cx="4743000" cy="4794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1" y="399676"/>
            <a:ext cx="2073658" cy="2096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42" y="2476873"/>
            <a:ext cx="2073658" cy="209624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276600" y="762000"/>
            <a:ext cx="0" cy="609600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1" y="4554070"/>
            <a:ext cx="2073658" cy="209624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350259" y="0"/>
            <a:ext cx="0" cy="624246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9630" y="6650317"/>
            <a:ext cx="993597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50259" y="5963157"/>
            <a:ext cx="684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tx1">
                    <a:lumMod val="75000"/>
                  </a:schemeClr>
                </a:solidFill>
              </a:rPr>
              <a:t>SPEEDOMETER DIAGRAM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62000" y="4270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Speedometer Diagram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390947" y="1376892"/>
            <a:ext cx="2476423" cy="2559669"/>
            <a:chOff x="3682700" y="1066958"/>
            <a:chExt cx="4825846" cy="4988071"/>
          </a:xfrm>
        </p:grpSpPr>
        <p:sp>
          <p:nvSpPr>
            <p:cNvPr id="4" name="Oval 3"/>
            <p:cNvSpPr/>
            <p:nvPr/>
          </p:nvSpPr>
          <p:spPr>
            <a:xfrm flipV="1">
              <a:off x="3682700" y="5416114"/>
              <a:ext cx="4825846" cy="63891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Circle 1"/>
            <p:cNvSpPr/>
            <p:nvPr/>
          </p:nvSpPr>
          <p:spPr>
            <a:xfrm>
              <a:off x="3733958" y="1066958"/>
              <a:ext cx="4724085" cy="4724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Circle 2"/>
            <p:cNvSpPr/>
            <p:nvPr/>
          </p:nvSpPr>
          <p:spPr>
            <a:xfrm>
              <a:off x="3994224" y="1349671"/>
              <a:ext cx="4210598" cy="421059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Circle 3"/>
            <p:cNvSpPr/>
            <p:nvPr/>
          </p:nvSpPr>
          <p:spPr>
            <a:xfrm>
              <a:off x="4882965" y="2199885"/>
              <a:ext cx="2451420" cy="2434933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Circle 4"/>
            <p:cNvSpPr/>
            <p:nvPr/>
          </p:nvSpPr>
          <p:spPr>
            <a:xfrm>
              <a:off x="5642420" y="2975420"/>
              <a:ext cx="907161" cy="9071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9" name="ARCs"/>
            <p:cNvGrpSpPr/>
            <p:nvPr/>
          </p:nvGrpSpPr>
          <p:grpSpPr>
            <a:xfrm>
              <a:off x="4131910" y="1452074"/>
              <a:ext cx="3953854" cy="3953856"/>
              <a:chOff x="3954544" y="1718930"/>
              <a:chExt cx="3953854" cy="3953856"/>
            </a:xfrm>
          </p:grpSpPr>
          <p:sp>
            <p:nvSpPr>
              <p:cNvPr id="10" name="Block Arc 9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10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1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lock Arc 11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Block Arc 13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Dash's"/>
            <p:cNvGrpSpPr/>
            <p:nvPr/>
          </p:nvGrpSpPr>
          <p:grpSpPr>
            <a:xfrm>
              <a:off x="4956800" y="2274216"/>
              <a:ext cx="2298872" cy="1736483"/>
              <a:chOff x="4779434" y="2541072"/>
              <a:chExt cx="2298872" cy="1736483"/>
            </a:xfrm>
          </p:grpSpPr>
          <p:sp>
            <p:nvSpPr>
              <p:cNvPr id="18" name="Rectangle 17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33" name="Text Boxs"/>
            <p:cNvGrpSpPr/>
            <p:nvPr/>
          </p:nvGrpSpPr>
          <p:grpSpPr>
            <a:xfrm>
              <a:off x="4480632" y="1959337"/>
              <a:ext cx="3292145" cy="2666328"/>
              <a:chOff x="4709074" y="1959179"/>
              <a:chExt cx="3292145" cy="2666328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41" name="Oval 40"/>
            <p:cNvSpPr/>
            <p:nvPr/>
          </p:nvSpPr>
          <p:spPr>
            <a:xfrm rot="20465217">
              <a:off x="4250974" y="1702455"/>
              <a:ext cx="3763601" cy="3763601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2" name="Cursor"/>
            <p:cNvGrpSpPr/>
            <p:nvPr/>
          </p:nvGrpSpPr>
          <p:grpSpPr>
            <a:xfrm rot="15191267">
              <a:off x="6010419" y="1494864"/>
              <a:ext cx="171162" cy="3868273"/>
              <a:chOff x="4648198" y="-6477001"/>
              <a:chExt cx="762000" cy="17221200"/>
            </a:xfrm>
          </p:grpSpPr>
          <p:sp>
            <p:nvSpPr>
              <p:cNvPr id="43" name="Trapezoid 42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4648198" y="-6477001"/>
                <a:ext cx="762000" cy="8610600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6324632" y="1376892"/>
            <a:ext cx="2476423" cy="2559669"/>
            <a:chOff x="3682700" y="1066958"/>
            <a:chExt cx="4825846" cy="4988071"/>
          </a:xfrm>
        </p:grpSpPr>
        <p:sp>
          <p:nvSpPr>
            <p:cNvPr id="46" name="Oval 45"/>
            <p:cNvSpPr/>
            <p:nvPr/>
          </p:nvSpPr>
          <p:spPr>
            <a:xfrm flipV="1">
              <a:off x="3682700" y="5416114"/>
              <a:ext cx="4825846" cy="63891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Circle 1"/>
            <p:cNvSpPr/>
            <p:nvPr/>
          </p:nvSpPr>
          <p:spPr>
            <a:xfrm>
              <a:off x="3733958" y="1066958"/>
              <a:ext cx="4724085" cy="4724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Circle 2"/>
            <p:cNvSpPr/>
            <p:nvPr/>
          </p:nvSpPr>
          <p:spPr>
            <a:xfrm>
              <a:off x="3994224" y="1349671"/>
              <a:ext cx="4210598" cy="421059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Circle 3"/>
            <p:cNvSpPr/>
            <p:nvPr/>
          </p:nvSpPr>
          <p:spPr>
            <a:xfrm>
              <a:off x="4882965" y="2199885"/>
              <a:ext cx="2451420" cy="2434933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Circle 4"/>
            <p:cNvSpPr/>
            <p:nvPr/>
          </p:nvSpPr>
          <p:spPr>
            <a:xfrm>
              <a:off x="5642420" y="2975420"/>
              <a:ext cx="907161" cy="9071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51" name="ARCs"/>
            <p:cNvGrpSpPr/>
            <p:nvPr/>
          </p:nvGrpSpPr>
          <p:grpSpPr>
            <a:xfrm>
              <a:off x="4131910" y="1452074"/>
              <a:ext cx="3953854" cy="3953856"/>
              <a:chOff x="3954544" y="1718930"/>
              <a:chExt cx="3953854" cy="3953856"/>
            </a:xfrm>
          </p:grpSpPr>
          <p:sp>
            <p:nvSpPr>
              <p:cNvPr id="52" name="Block Arc 51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Block Arc 52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Block Arc 53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2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Block Arc 54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Block Arc 55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Block Arc 56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Block Arc 57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Dash's"/>
            <p:cNvGrpSpPr/>
            <p:nvPr/>
          </p:nvGrpSpPr>
          <p:grpSpPr>
            <a:xfrm>
              <a:off x="4956800" y="2274216"/>
              <a:ext cx="2298872" cy="1736483"/>
              <a:chOff x="4779434" y="2541072"/>
              <a:chExt cx="2298872" cy="1736483"/>
            </a:xfrm>
          </p:grpSpPr>
          <p:sp>
            <p:nvSpPr>
              <p:cNvPr id="60" name="Rectangle 59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75" name="Text Boxs"/>
            <p:cNvGrpSpPr/>
            <p:nvPr/>
          </p:nvGrpSpPr>
          <p:grpSpPr>
            <a:xfrm>
              <a:off x="4480632" y="1959337"/>
              <a:ext cx="3292145" cy="2666328"/>
              <a:chOff x="4709074" y="1959179"/>
              <a:chExt cx="3292145" cy="266632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83" name="Oval 82"/>
            <p:cNvSpPr/>
            <p:nvPr/>
          </p:nvSpPr>
          <p:spPr>
            <a:xfrm rot="20465217">
              <a:off x="4222197" y="1735911"/>
              <a:ext cx="3763601" cy="3763601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84" name="Cursor"/>
            <p:cNvGrpSpPr/>
            <p:nvPr/>
          </p:nvGrpSpPr>
          <p:grpSpPr>
            <a:xfrm rot="17226526">
              <a:off x="6010419" y="1494864"/>
              <a:ext cx="171162" cy="3868273"/>
              <a:chOff x="4648198" y="-6477001"/>
              <a:chExt cx="762000" cy="17221200"/>
            </a:xfrm>
          </p:grpSpPr>
          <p:sp>
            <p:nvSpPr>
              <p:cNvPr id="85" name="Trapezoid 84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6" name="Trapezoid 85"/>
              <p:cNvSpPr/>
              <p:nvPr/>
            </p:nvSpPr>
            <p:spPr>
              <a:xfrm>
                <a:off x="4648198" y="-6477001"/>
                <a:ext cx="762000" cy="8610600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57262" y="1376892"/>
            <a:ext cx="2476423" cy="2559669"/>
            <a:chOff x="3682700" y="1066958"/>
            <a:chExt cx="4825846" cy="4988071"/>
          </a:xfrm>
        </p:grpSpPr>
        <p:sp>
          <p:nvSpPr>
            <p:cNvPr id="88" name="Oval 87"/>
            <p:cNvSpPr/>
            <p:nvPr/>
          </p:nvSpPr>
          <p:spPr>
            <a:xfrm flipV="1">
              <a:off x="3682700" y="5416114"/>
              <a:ext cx="4825846" cy="63891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Circle 1"/>
            <p:cNvSpPr/>
            <p:nvPr/>
          </p:nvSpPr>
          <p:spPr>
            <a:xfrm>
              <a:off x="3733958" y="1066958"/>
              <a:ext cx="4724085" cy="4724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0" name="Circle 2"/>
            <p:cNvSpPr/>
            <p:nvPr/>
          </p:nvSpPr>
          <p:spPr>
            <a:xfrm>
              <a:off x="3994224" y="1349671"/>
              <a:ext cx="4210598" cy="421059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1" name="Circle 3"/>
            <p:cNvSpPr/>
            <p:nvPr/>
          </p:nvSpPr>
          <p:spPr>
            <a:xfrm>
              <a:off x="4882965" y="2199885"/>
              <a:ext cx="2451420" cy="2434933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2" name="Circle 4"/>
            <p:cNvSpPr/>
            <p:nvPr/>
          </p:nvSpPr>
          <p:spPr>
            <a:xfrm>
              <a:off x="5642420" y="2975420"/>
              <a:ext cx="907161" cy="9071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93" name="ARCs"/>
            <p:cNvGrpSpPr/>
            <p:nvPr/>
          </p:nvGrpSpPr>
          <p:grpSpPr>
            <a:xfrm>
              <a:off x="4131910" y="1452074"/>
              <a:ext cx="3953854" cy="3953856"/>
              <a:chOff x="3954544" y="1718930"/>
              <a:chExt cx="3953854" cy="3953856"/>
            </a:xfrm>
          </p:grpSpPr>
          <p:sp>
            <p:nvSpPr>
              <p:cNvPr id="94" name="Block Arc 93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2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Block Arc 94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1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Block Arc 95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2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Block Arc 96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3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Block Arc 97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4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5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Block Arc 99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6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Dash's"/>
            <p:cNvGrpSpPr/>
            <p:nvPr/>
          </p:nvGrpSpPr>
          <p:grpSpPr>
            <a:xfrm>
              <a:off x="4956800" y="2274216"/>
              <a:ext cx="2298872" cy="1736483"/>
              <a:chOff x="4779434" y="2541072"/>
              <a:chExt cx="2298872" cy="1736483"/>
            </a:xfrm>
          </p:grpSpPr>
          <p:sp>
            <p:nvSpPr>
              <p:cNvPr id="102" name="Rectangle 101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17" name="Text Boxs"/>
            <p:cNvGrpSpPr/>
            <p:nvPr/>
          </p:nvGrpSpPr>
          <p:grpSpPr>
            <a:xfrm>
              <a:off x="4480632" y="1959337"/>
              <a:ext cx="3292145" cy="2666328"/>
              <a:chOff x="4709074" y="1959179"/>
              <a:chExt cx="3292145" cy="2666328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125" name="Oval 124"/>
            <p:cNvSpPr/>
            <p:nvPr/>
          </p:nvSpPr>
          <p:spPr>
            <a:xfrm rot="20465217">
              <a:off x="4222197" y="1735911"/>
              <a:ext cx="3763601" cy="3763601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26" name="Cursor"/>
            <p:cNvGrpSpPr/>
            <p:nvPr/>
          </p:nvGrpSpPr>
          <p:grpSpPr>
            <a:xfrm rot="18412582">
              <a:off x="6010419" y="1494864"/>
              <a:ext cx="171162" cy="3868273"/>
              <a:chOff x="4648198" y="-6477001"/>
              <a:chExt cx="762000" cy="17221200"/>
            </a:xfrm>
          </p:grpSpPr>
          <p:sp>
            <p:nvSpPr>
              <p:cNvPr id="127" name="Trapezoid 126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8" name="Trapezoid 127"/>
              <p:cNvSpPr/>
              <p:nvPr/>
            </p:nvSpPr>
            <p:spPr>
              <a:xfrm>
                <a:off x="4648198" y="-6477001"/>
                <a:ext cx="762000" cy="8610600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472" name="Group 471"/>
          <p:cNvGrpSpPr/>
          <p:nvPr/>
        </p:nvGrpSpPr>
        <p:grpSpPr>
          <a:xfrm>
            <a:off x="9258317" y="1376892"/>
            <a:ext cx="2476423" cy="2559669"/>
            <a:chOff x="9620859" y="1681473"/>
            <a:chExt cx="2476423" cy="2559669"/>
          </a:xfrm>
        </p:grpSpPr>
        <p:sp>
          <p:nvSpPr>
            <p:cNvPr id="131" name="Oval 130"/>
            <p:cNvSpPr/>
            <p:nvPr/>
          </p:nvSpPr>
          <p:spPr>
            <a:xfrm flipV="1">
              <a:off x="9620859" y="3913278"/>
              <a:ext cx="2476423" cy="3278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Circle 1"/>
            <p:cNvSpPr/>
            <p:nvPr/>
          </p:nvSpPr>
          <p:spPr>
            <a:xfrm>
              <a:off x="9647162" y="1681473"/>
              <a:ext cx="2424203" cy="24242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3" name="Circle 2"/>
            <p:cNvSpPr/>
            <p:nvPr/>
          </p:nvSpPr>
          <p:spPr>
            <a:xfrm>
              <a:off x="9780720" y="1826549"/>
              <a:ext cx="2160703" cy="2160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Circle 3"/>
            <p:cNvSpPr/>
            <p:nvPr/>
          </p:nvSpPr>
          <p:spPr>
            <a:xfrm>
              <a:off x="10236785" y="2262844"/>
              <a:ext cx="1257967" cy="1249506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5" name="Circle 4"/>
            <p:cNvSpPr/>
            <p:nvPr/>
          </p:nvSpPr>
          <p:spPr>
            <a:xfrm>
              <a:off x="10626506" y="2660816"/>
              <a:ext cx="465517" cy="4655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36" name="ARCs"/>
            <p:cNvGrpSpPr/>
            <p:nvPr/>
          </p:nvGrpSpPr>
          <p:grpSpPr>
            <a:xfrm>
              <a:off x="9851375" y="1879098"/>
              <a:ext cx="2028953" cy="2028953"/>
              <a:chOff x="3954544" y="1718930"/>
              <a:chExt cx="3953854" cy="3953856"/>
            </a:xfrm>
          </p:grpSpPr>
          <p:sp>
            <p:nvSpPr>
              <p:cNvPr id="165" name="Block Arc 164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Block Arc 165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Block Arc 166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Block Arc 167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3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Block Arc 168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Block Arc 169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Block Arc 170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7" name="Dash's"/>
            <p:cNvGrpSpPr/>
            <p:nvPr/>
          </p:nvGrpSpPr>
          <p:grpSpPr>
            <a:xfrm>
              <a:off x="10274674" y="2300987"/>
              <a:ext cx="1179685" cy="891090"/>
              <a:chOff x="4779434" y="2541072"/>
              <a:chExt cx="2298872" cy="1736483"/>
            </a:xfrm>
          </p:grpSpPr>
          <p:sp>
            <p:nvSpPr>
              <p:cNvPr id="150" name="Rectangle 149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38" name="Text Boxs"/>
            <p:cNvGrpSpPr/>
            <p:nvPr/>
          </p:nvGrpSpPr>
          <p:grpSpPr>
            <a:xfrm>
              <a:off x="10030324" y="2139405"/>
              <a:ext cx="1689392" cy="1368248"/>
              <a:chOff x="4709074" y="1959179"/>
              <a:chExt cx="3292145" cy="2666328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 rot="2305092">
              <a:off x="9845997" y="2016191"/>
              <a:ext cx="2004944" cy="1931322"/>
              <a:chOff x="9843015" y="2024752"/>
              <a:chExt cx="2004944" cy="1931322"/>
            </a:xfrm>
          </p:grpSpPr>
          <p:sp>
            <p:nvSpPr>
              <p:cNvPr id="139" name="Oval 138"/>
              <p:cNvSpPr/>
              <p:nvPr/>
            </p:nvSpPr>
            <p:spPr>
              <a:xfrm rot="20465217">
                <a:off x="9897706" y="2024752"/>
                <a:ext cx="1931323" cy="193132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40" name="Cursor"/>
              <p:cNvGrpSpPr/>
              <p:nvPr/>
            </p:nvGrpSpPr>
            <p:grpSpPr>
              <a:xfrm rot="17226526">
                <a:off x="10787074" y="1902031"/>
                <a:ext cx="116826" cy="2004944"/>
                <a:chOff x="4396672" y="-6649713"/>
                <a:chExt cx="1013526" cy="17393912"/>
              </a:xfrm>
            </p:grpSpPr>
            <p:sp>
              <p:nvSpPr>
                <p:cNvPr id="141" name="Trapezoid 140"/>
                <p:cNvSpPr/>
                <p:nvPr/>
              </p:nvSpPr>
              <p:spPr>
                <a:xfrm flipV="1">
                  <a:off x="4648198" y="2133599"/>
                  <a:ext cx="762000" cy="8610600"/>
                </a:xfrm>
                <a:prstGeom prst="trapezoid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42" name="Trapezoid 141"/>
                <p:cNvSpPr/>
                <p:nvPr/>
              </p:nvSpPr>
              <p:spPr>
                <a:xfrm>
                  <a:off x="4396672" y="-6649713"/>
                  <a:ext cx="761994" cy="8610600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6"/>
                    </a:gs>
                    <a:gs pos="43000">
                      <a:schemeClr val="accent6"/>
                    </a:gs>
                    <a:gs pos="85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</p:grpSp>
      <p:grpSp>
        <p:nvGrpSpPr>
          <p:cNvPr id="468" name="Group 467"/>
          <p:cNvGrpSpPr/>
          <p:nvPr/>
        </p:nvGrpSpPr>
        <p:grpSpPr>
          <a:xfrm>
            <a:off x="457262" y="4222270"/>
            <a:ext cx="2476423" cy="2559669"/>
            <a:chOff x="1051418" y="4237033"/>
            <a:chExt cx="2476423" cy="2559669"/>
          </a:xfrm>
        </p:grpSpPr>
        <p:sp>
          <p:nvSpPr>
            <p:cNvPr id="173" name="Oval 172"/>
            <p:cNvSpPr/>
            <p:nvPr/>
          </p:nvSpPr>
          <p:spPr>
            <a:xfrm flipV="1">
              <a:off x="1051418" y="6468838"/>
              <a:ext cx="2476423" cy="3278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Circle 1"/>
            <p:cNvSpPr/>
            <p:nvPr/>
          </p:nvSpPr>
          <p:spPr>
            <a:xfrm>
              <a:off x="1077721" y="4237033"/>
              <a:ext cx="2424203" cy="24242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5" name="Circle 2"/>
            <p:cNvSpPr/>
            <p:nvPr/>
          </p:nvSpPr>
          <p:spPr>
            <a:xfrm>
              <a:off x="1211279" y="4382109"/>
              <a:ext cx="2160703" cy="2160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6" name="Circle 3"/>
            <p:cNvSpPr/>
            <p:nvPr/>
          </p:nvSpPr>
          <p:spPr>
            <a:xfrm>
              <a:off x="1667344" y="4818404"/>
              <a:ext cx="1257967" cy="1249506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7" name="Circle 4"/>
            <p:cNvSpPr/>
            <p:nvPr/>
          </p:nvSpPr>
          <p:spPr>
            <a:xfrm>
              <a:off x="2057065" y="5216376"/>
              <a:ext cx="465517" cy="4655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78" name="ARCs"/>
            <p:cNvGrpSpPr/>
            <p:nvPr/>
          </p:nvGrpSpPr>
          <p:grpSpPr>
            <a:xfrm>
              <a:off x="1281934" y="4434658"/>
              <a:ext cx="2028953" cy="2028953"/>
              <a:chOff x="3954544" y="1718930"/>
              <a:chExt cx="3953854" cy="3953856"/>
            </a:xfrm>
          </p:grpSpPr>
          <p:sp>
            <p:nvSpPr>
              <p:cNvPr id="207" name="Block Arc 206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Block Arc 207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Block Arc 208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Block Arc 209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Block Arc 210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4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Block Arc 211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Block Arc 212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9" name="Dash's"/>
            <p:cNvGrpSpPr/>
            <p:nvPr/>
          </p:nvGrpSpPr>
          <p:grpSpPr>
            <a:xfrm>
              <a:off x="1705233" y="4856547"/>
              <a:ext cx="1179685" cy="891090"/>
              <a:chOff x="4779434" y="2541072"/>
              <a:chExt cx="2298872" cy="1736483"/>
            </a:xfrm>
          </p:grpSpPr>
          <p:sp>
            <p:nvSpPr>
              <p:cNvPr id="192" name="Rectangle 191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80" name="Text Boxs"/>
            <p:cNvGrpSpPr/>
            <p:nvPr/>
          </p:nvGrpSpPr>
          <p:grpSpPr>
            <a:xfrm>
              <a:off x="1460883" y="4694965"/>
              <a:ext cx="1689392" cy="1368248"/>
              <a:chOff x="4709074" y="1959179"/>
              <a:chExt cx="3292145" cy="2666328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4314412">
              <a:off x="1296010" y="4567310"/>
              <a:ext cx="1980762" cy="1931322"/>
              <a:chOff x="1285995" y="4580312"/>
              <a:chExt cx="1980762" cy="1931322"/>
            </a:xfrm>
          </p:grpSpPr>
          <p:sp>
            <p:nvSpPr>
              <p:cNvPr id="181" name="Oval 180"/>
              <p:cNvSpPr/>
              <p:nvPr/>
            </p:nvSpPr>
            <p:spPr>
              <a:xfrm rot="20465217">
                <a:off x="1328265" y="4580312"/>
                <a:ext cx="1931323" cy="193132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82" name="Cursor"/>
              <p:cNvGrpSpPr/>
              <p:nvPr/>
            </p:nvGrpSpPr>
            <p:grpSpPr>
              <a:xfrm rot="17226526">
                <a:off x="2179813" y="4509698"/>
                <a:ext cx="193126" cy="1980762"/>
                <a:chOff x="3734724" y="-6439934"/>
                <a:chExt cx="1675474" cy="17184133"/>
              </a:xfrm>
            </p:grpSpPr>
            <p:sp>
              <p:nvSpPr>
                <p:cNvPr id="183" name="Trapezoid 182"/>
                <p:cNvSpPr/>
                <p:nvPr/>
              </p:nvSpPr>
              <p:spPr>
                <a:xfrm flipV="1">
                  <a:off x="4648198" y="2133599"/>
                  <a:ext cx="762000" cy="8610600"/>
                </a:xfrm>
                <a:prstGeom prst="trapezoid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84" name="Trapezoid 183"/>
                <p:cNvSpPr/>
                <p:nvPr/>
              </p:nvSpPr>
              <p:spPr>
                <a:xfrm>
                  <a:off x="3734724" y="-6439934"/>
                  <a:ext cx="762000" cy="8610604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6"/>
                    </a:gs>
                    <a:gs pos="43000">
                      <a:schemeClr val="accent6"/>
                    </a:gs>
                    <a:gs pos="85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</p:grpSp>
      <p:grpSp>
        <p:nvGrpSpPr>
          <p:cNvPr id="469" name="Group 468"/>
          <p:cNvGrpSpPr/>
          <p:nvPr/>
        </p:nvGrpSpPr>
        <p:grpSpPr>
          <a:xfrm>
            <a:off x="3390947" y="4222270"/>
            <a:ext cx="2476423" cy="2559669"/>
            <a:chOff x="3933482" y="4259992"/>
            <a:chExt cx="2476423" cy="2559669"/>
          </a:xfrm>
        </p:grpSpPr>
        <p:sp>
          <p:nvSpPr>
            <p:cNvPr id="341" name="Oval 340"/>
            <p:cNvSpPr/>
            <p:nvPr/>
          </p:nvSpPr>
          <p:spPr>
            <a:xfrm flipV="1">
              <a:off x="3933482" y="6491797"/>
              <a:ext cx="2476423" cy="3278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2" name="Circle 1"/>
            <p:cNvSpPr/>
            <p:nvPr/>
          </p:nvSpPr>
          <p:spPr>
            <a:xfrm>
              <a:off x="3959785" y="4259992"/>
              <a:ext cx="2424203" cy="24242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3" name="Circle 2"/>
            <p:cNvSpPr/>
            <p:nvPr/>
          </p:nvSpPr>
          <p:spPr>
            <a:xfrm>
              <a:off x="4093343" y="4405068"/>
              <a:ext cx="2160703" cy="2160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4" name="Circle 3"/>
            <p:cNvSpPr/>
            <p:nvPr/>
          </p:nvSpPr>
          <p:spPr>
            <a:xfrm>
              <a:off x="4549408" y="4841363"/>
              <a:ext cx="1257967" cy="1249506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5" name="Circle 4"/>
            <p:cNvSpPr/>
            <p:nvPr/>
          </p:nvSpPr>
          <p:spPr>
            <a:xfrm>
              <a:off x="4939129" y="5239335"/>
              <a:ext cx="465517" cy="4655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46" name="ARCs"/>
            <p:cNvGrpSpPr/>
            <p:nvPr/>
          </p:nvGrpSpPr>
          <p:grpSpPr>
            <a:xfrm>
              <a:off x="4163998" y="4457617"/>
              <a:ext cx="2028953" cy="2028953"/>
              <a:chOff x="3954544" y="1718930"/>
              <a:chExt cx="3953854" cy="3953856"/>
            </a:xfrm>
          </p:grpSpPr>
          <p:sp>
            <p:nvSpPr>
              <p:cNvPr id="375" name="Block Arc 374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Block Arc 375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Block Arc 376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Block Arc 377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Block Arc 378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Block Arc 379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5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Block Arc 380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Dash's"/>
            <p:cNvGrpSpPr/>
            <p:nvPr/>
          </p:nvGrpSpPr>
          <p:grpSpPr>
            <a:xfrm>
              <a:off x="4587297" y="4879506"/>
              <a:ext cx="1179685" cy="891090"/>
              <a:chOff x="4779434" y="2541072"/>
              <a:chExt cx="2298872" cy="1736483"/>
            </a:xfrm>
          </p:grpSpPr>
          <p:sp>
            <p:nvSpPr>
              <p:cNvPr id="360" name="Rectangle 359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1" name="Rectangle 360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3" name="Rectangle 362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4" name="Rectangle 363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7" name="Rectangle 366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8" name="Rectangle 367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9" name="Rectangle 368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0" name="Rectangle 369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1" name="Rectangle 370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2" name="Rectangle 371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3" name="Rectangle 372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4" name="Rectangle 373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348" name="Text Boxs"/>
            <p:cNvGrpSpPr/>
            <p:nvPr/>
          </p:nvGrpSpPr>
          <p:grpSpPr>
            <a:xfrm>
              <a:off x="4342947" y="4717924"/>
              <a:ext cx="1689392" cy="1368248"/>
              <a:chOff x="4709074" y="1959179"/>
              <a:chExt cx="3292145" cy="2666328"/>
            </a:xfrm>
          </p:grpSpPr>
          <p:sp>
            <p:nvSpPr>
              <p:cNvPr id="353" name="TextBox 352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349" name="Oval 348"/>
            <p:cNvSpPr/>
            <p:nvPr/>
          </p:nvSpPr>
          <p:spPr>
            <a:xfrm rot="20465217">
              <a:off x="4210329" y="4603271"/>
              <a:ext cx="1931323" cy="1931322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50" name="Cursor"/>
            <p:cNvGrpSpPr/>
            <p:nvPr/>
          </p:nvGrpSpPr>
          <p:grpSpPr>
            <a:xfrm rot="1926526">
              <a:off x="5108601" y="4479575"/>
              <a:ext cx="87833" cy="1985036"/>
              <a:chOff x="4648198" y="-6477001"/>
              <a:chExt cx="762000" cy="17221200"/>
            </a:xfrm>
          </p:grpSpPr>
          <p:sp>
            <p:nvSpPr>
              <p:cNvPr id="351" name="Trapezoid 350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52" name="Trapezoid 351"/>
              <p:cNvSpPr/>
              <p:nvPr/>
            </p:nvSpPr>
            <p:spPr>
              <a:xfrm>
                <a:off x="4648198" y="-6477001"/>
                <a:ext cx="762000" cy="8610600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470" name="Group 469"/>
          <p:cNvGrpSpPr/>
          <p:nvPr/>
        </p:nvGrpSpPr>
        <p:grpSpPr>
          <a:xfrm>
            <a:off x="6324632" y="4222270"/>
            <a:ext cx="2476423" cy="2559669"/>
            <a:chOff x="6970764" y="4260287"/>
            <a:chExt cx="2476423" cy="2559669"/>
          </a:xfrm>
        </p:grpSpPr>
        <p:sp>
          <p:nvSpPr>
            <p:cNvPr id="383" name="Oval 382"/>
            <p:cNvSpPr/>
            <p:nvPr/>
          </p:nvSpPr>
          <p:spPr>
            <a:xfrm flipV="1">
              <a:off x="6970764" y="6492092"/>
              <a:ext cx="2476423" cy="3278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4" name="Circle 1"/>
            <p:cNvSpPr/>
            <p:nvPr/>
          </p:nvSpPr>
          <p:spPr>
            <a:xfrm>
              <a:off x="6997067" y="4260287"/>
              <a:ext cx="2424203" cy="24242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5" name="Circle 2"/>
            <p:cNvSpPr/>
            <p:nvPr/>
          </p:nvSpPr>
          <p:spPr>
            <a:xfrm>
              <a:off x="7130625" y="4405363"/>
              <a:ext cx="2160703" cy="2160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6" name="Circle 3"/>
            <p:cNvSpPr/>
            <p:nvPr/>
          </p:nvSpPr>
          <p:spPr>
            <a:xfrm>
              <a:off x="7586690" y="4841658"/>
              <a:ext cx="1257967" cy="1249506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7" name="Circle 4"/>
            <p:cNvSpPr/>
            <p:nvPr/>
          </p:nvSpPr>
          <p:spPr>
            <a:xfrm>
              <a:off x="7976411" y="5239630"/>
              <a:ext cx="465517" cy="4655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88" name="ARCs"/>
            <p:cNvGrpSpPr/>
            <p:nvPr/>
          </p:nvGrpSpPr>
          <p:grpSpPr>
            <a:xfrm>
              <a:off x="7201280" y="4457912"/>
              <a:ext cx="2028953" cy="2028953"/>
              <a:chOff x="3954544" y="1718930"/>
              <a:chExt cx="3953854" cy="3953856"/>
            </a:xfrm>
          </p:grpSpPr>
          <p:sp>
            <p:nvSpPr>
              <p:cNvPr id="417" name="Block Arc 416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Block Arc 417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Block Arc 418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Block Arc 419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Block Arc 420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Block Arc 421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Block Arc 422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6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9" name="Dash's"/>
            <p:cNvGrpSpPr/>
            <p:nvPr/>
          </p:nvGrpSpPr>
          <p:grpSpPr>
            <a:xfrm>
              <a:off x="7624579" y="4879801"/>
              <a:ext cx="1179685" cy="891090"/>
              <a:chOff x="4779434" y="2541072"/>
              <a:chExt cx="2298872" cy="1736483"/>
            </a:xfrm>
          </p:grpSpPr>
          <p:sp>
            <p:nvSpPr>
              <p:cNvPr id="402" name="Rectangle 401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3" name="Rectangle 402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4" name="Rectangle 403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5" name="Rectangle 404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6" name="Rectangle 405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8" name="Rectangle 407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9" name="Rectangle 408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0" name="Rectangle 409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1" name="Rectangle 410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2" name="Rectangle 411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3" name="Rectangle 412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4" name="Rectangle 413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6" name="Rectangle 415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390" name="Text Boxs"/>
            <p:cNvGrpSpPr/>
            <p:nvPr/>
          </p:nvGrpSpPr>
          <p:grpSpPr>
            <a:xfrm>
              <a:off x="7380229" y="4718219"/>
              <a:ext cx="1689392" cy="1368248"/>
              <a:chOff x="4709074" y="1959179"/>
              <a:chExt cx="3292145" cy="2666328"/>
            </a:xfrm>
          </p:grpSpPr>
          <p:sp>
            <p:nvSpPr>
              <p:cNvPr id="395" name="TextBox 394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391" name="Oval 390"/>
            <p:cNvSpPr/>
            <p:nvPr/>
          </p:nvSpPr>
          <p:spPr>
            <a:xfrm rot="20465217">
              <a:off x="7247611" y="4603566"/>
              <a:ext cx="1931323" cy="1931322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92" name="Cursor"/>
            <p:cNvGrpSpPr/>
            <p:nvPr/>
          </p:nvGrpSpPr>
          <p:grpSpPr>
            <a:xfrm rot="4626526">
              <a:off x="8165253" y="4479873"/>
              <a:ext cx="87833" cy="1985034"/>
              <a:chOff x="4648198" y="-6476987"/>
              <a:chExt cx="762002" cy="17221186"/>
            </a:xfrm>
          </p:grpSpPr>
          <p:sp>
            <p:nvSpPr>
              <p:cNvPr id="393" name="Trapezoid 392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4" name="Trapezoid 393"/>
              <p:cNvSpPr/>
              <p:nvPr/>
            </p:nvSpPr>
            <p:spPr>
              <a:xfrm>
                <a:off x="4648202" y="-6476987"/>
                <a:ext cx="761998" cy="8610567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471" name="Group 470"/>
          <p:cNvGrpSpPr/>
          <p:nvPr/>
        </p:nvGrpSpPr>
        <p:grpSpPr>
          <a:xfrm>
            <a:off x="9258317" y="4222270"/>
            <a:ext cx="2476423" cy="2559669"/>
            <a:chOff x="9748918" y="4222270"/>
            <a:chExt cx="2476423" cy="2559669"/>
          </a:xfrm>
        </p:grpSpPr>
        <p:sp>
          <p:nvSpPr>
            <p:cNvPr id="425" name="Oval 424"/>
            <p:cNvSpPr/>
            <p:nvPr/>
          </p:nvSpPr>
          <p:spPr>
            <a:xfrm flipV="1">
              <a:off x="9748918" y="6454075"/>
              <a:ext cx="2476423" cy="3278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6" name="Circle 1"/>
            <p:cNvSpPr/>
            <p:nvPr/>
          </p:nvSpPr>
          <p:spPr>
            <a:xfrm>
              <a:off x="9775221" y="4222270"/>
              <a:ext cx="2424203" cy="24242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7" name="Circle 2"/>
            <p:cNvSpPr/>
            <p:nvPr/>
          </p:nvSpPr>
          <p:spPr>
            <a:xfrm>
              <a:off x="9908779" y="4367346"/>
              <a:ext cx="2160703" cy="2160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8" name="Circle 3"/>
            <p:cNvSpPr/>
            <p:nvPr/>
          </p:nvSpPr>
          <p:spPr>
            <a:xfrm>
              <a:off x="10364844" y="4803641"/>
              <a:ext cx="1257967" cy="1249506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9" name="Circle 4"/>
            <p:cNvSpPr/>
            <p:nvPr/>
          </p:nvSpPr>
          <p:spPr>
            <a:xfrm>
              <a:off x="10754565" y="5201613"/>
              <a:ext cx="465517" cy="4655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30" name="ARCs"/>
            <p:cNvGrpSpPr/>
            <p:nvPr/>
          </p:nvGrpSpPr>
          <p:grpSpPr>
            <a:xfrm>
              <a:off x="9979434" y="4419895"/>
              <a:ext cx="2028953" cy="2028953"/>
              <a:chOff x="3954544" y="1718930"/>
              <a:chExt cx="3953854" cy="3953856"/>
            </a:xfrm>
          </p:grpSpPr>
          <p:sp>
            <p:nvSpPr>
              <p:cNvPr id="459" name="Block Arc 458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2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Block Arc 459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Block Arc 460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Block Arc 461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Block Arc 462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Block Arc 463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Block Arc 464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1" name="Dash's"/>
            <p:cNvGrpSpPr/>
            <p:nvPr/>
          </p:nvGrpSpPr>
          <p:grpSpPr>
            <a:xfrm>
              <a:off x="10402733" y="4841784"/>
              <a:ext cx="1179685" cy="891090"/>
              <a:chOff x="4779434" y="2541072"/>
              <a:chExt cx="2298872" cy="1736483"/>
            </a:xfrm>
          </p:grpSpPr>
          <p:sp>
            <p:nvSpPr>
              <p:cNvPr id="444" name="Rectangle 443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5" name="Rectangle 444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6" name="Rectangle 445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7" name="Rectangle 446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9" name="Rectangle 448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0" name="Rectangle 449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1" name="Rectangle 450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2" name="Rectangle 451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3" name="Rectangle 452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4" name="Rectangle 453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5" name="Rectangle 454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6" name="Rectangle 455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7" name="Rectangle 456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8" name="Rectangle 457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432" name="Text Boxs"/>
            <p:cNvGrpSpPr/>
            <p:nvPr/>
          </p:nvGrpSpPr>
          <p:grpSpPr>
            <a:xfrm>
              <a:off x="10158383" y="4680202"/>
              <a:ext cx="1689392" cy="1368248"/>
              <a:chOff x="4709074" y="1959179"/>
              <a:chExt cx="3292145" cy="2666328"/>
            </a:xfrm>
          </p:grpSpPr>
          <p:sp>
            <p:nvSpPr>
              <p:cNvPr id="437" name="TextBox 436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438" name="TextBox 437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442" name="TextBox 441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433" name="Oval 432"/>
            <p:cNvSpPr/>
            <p:nvPr/>
          </p:nvSpPr>
          <p:spPr>
            <a:xfrm rot="20465217">
              <a:off x="10025765" y="4565549"/>
              <a:ext cx="1931323" cy="1931322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34" name="Cursor"/>
            <p:cNvGrpSpPr/>
            <p:nvPr/>
          </p:nvGrpSpPr>
          <p:grpSpPr>
            <a:xfrm rot="6426526">
              <a:off x="10943406" y="4441853"/>
              <a:ext cx="87833" cy="1985036"/>
              <a:chOff x="4648198" y="-6477001"/>
              <a:chExt cx="762000" cy="17221200"/>
            </a:xfrm>
          </p:grpSpPr>
          <p:sp>
            <p:nvSpPr>
              <p:cNvPr id="435" name="Trapezoid 434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36" name="Trapezoid 435"/>
              <p:cNvSpPr/>
              <p:nvPr/>
            </p:nvSpPr>
            <p:spPr>
              <a:xfrm>
                <a:off x="4648198" y="-6477001"/>
                <a:ext cx="762000" cy="8610600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bg2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1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2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3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4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5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6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Speedometer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18412582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7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1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50974" y="1702455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15191267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8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2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17226526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6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3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19513147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23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4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0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5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2231855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84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6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4341196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9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bg2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6508296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9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peedmeter">
      <a:dk1>
        <a:srgbClr val="404040"/>
      </a:dk1>
      <a:lt1>
        <a:sysClr val="window" lastClr="FFFFFF"/>
      </a:lt1>
      <a:dk2>
        <a:srgbClr val="1E1C11"/>
      </a:dk2>
      <a:lt2>
        <a:srgbClr val="D9241B"/>
      </a:lt2>
      <a:accent1>
        <a:srgbClr val="00923F"/>
      </a:accent1>
      <a:accent2>
        <a:srgbClr val="85C030"/>
      </a:accent2>
      <a:accent3>
        <a:srgbClr val="BAD703"/>
      </a:accent3>
      <a:accent4>
        <a:srgbClr val="FFF500"/>
      </a:accent4>
      <a:accent5>
        <a:srgbClr val="F5C501"/>
      </a:accent5>
      <a:accent6>
        <a:srgbClr val="E67A18"/>
      </a:accent6>
      <a:hlink>
        <a:srgbClr val="E67A18"/>
      </a:hlink>
      <a:folHlink>
        <a:srgbClr val="D924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219</Words>
  <Application>Microsoft Macintosh PowerPoint</Application>
  <PresentationFormat>Widescreen</PresentationFormat>
  <Paragraphs>180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Open Sans</vt:lpstr>
      <vt:lpstr>Arial</vt:lpstr>
      <vt:lpstr>Office Theme</vt:lpstr>
      <vt:lpstr>PowerPoint Presentation</vt:lpstr>
      <vt:lpstr>Speedometer Diagram</vt:lpstr>
      <vt:lpstr>Speedometer Diagram</vt:lpstr>
      <vt:lpstr>Speedometer Diagram</vt:lpstr>
      <vt:lpstr>Speedometer Diagram</vt:lpstr>
      <vt:lpstr>Speedometer Diagram</vt:lpstr>
      <vt:lpstr>Speedometer Diagram</vt:lpstr>
      <vt:lpstr>Speedometer Diagram</vt:lpstr>
      <vt:lpstr>Speedometer Diagram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German Viera</cp:lastModifiedBy>
  <cp:revision>112</cp:revision>
  <dcterms:created xsi:type="dcterms:W3CDTF">2013-09-12T13:05:01Z</dcterms:created>
  <dcterms:modified xsi:type="dcterms:W3CDTF">2015-11-13T12:17:16Z</dcterms:modified>
  <cp:category>SlideModel Templates</cp:category>
</cp:coreProperties>
</file>