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2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3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76" r:id="rId2"/>
    <p:sldId id="277" r:id="rId3"/>
    <p:sldId id="278" r:id="rId4"/>
    <p:sldId id="281" r:id="rId5"/>
    <p:sldId id="282" r:id="rId6"/>
    <p:sldId id="283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DA31"/>
    <a:srgbClr val="AB35B9"/>
    <a:srgbClr val="FF9C41"/>
    <a:srgbClr val="FF9A43"/>
    <a:srgbClr val="9CC101"/>
    <a:srgbClr val="02D560"/>
    <a:srgbClr val="A62DC3"/>
    <a:srgbClr val="C83356"/>
    <a:srgbClr val="02C05E"/>
    <a:srgbClr val="546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4580" autoAdjust="0"/>
    <p:restoredTop sz="95149" autoAdjust="0"/>
  </p:normalViewPr>
  <p:slideViewPr>
    <p:cSldViewPr snapToGrid="0">
      <p:cViewPr>
        <p:scale>
          <a:sx n="50" d="100"/>
          <a:sy n="50" d="100"/>
        </p:scale>
        <p:origin x="2616" y="756"/>
      </p:cViewPr>
      <p:guideLst>
        <p:guide orient="horz" pos="2160"/>
        <p:guide pos="1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292910688162752"/>
          <c:y val="0.14439366032244128"/>
          <c:w val="0.47414178623674497"/>
          <c:h val="0.7112126793551174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846-42A2-9CF2-D25A5AE779BA}"/>
              </c:ext>
            </c:extLst>
          </c:dPt>
          <c:dPt>
            <c:idx val="1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846-42A2-9CF2-D25A5AE779B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46-42A2-9CF2-D25A5AE77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057154266849052"/>
          <c:y val="3.5857045741478098E-2"/>
          <c:w val="0.61885717363819204"/>
          <c:h val="0.9282855200543848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846-42A2-9CF2-D25A5AE779BA}"/>
              </c:ext>
            </c:extLst>
          </c:dPt>
          <c:dPt>
            <c:idx val="1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846-42A2-9CF2-D25A5AE779B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46-42A2-9CF2-D25A5AE77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3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057154266849052"/>
          <c:y val="3.5857045741478098E-2"/>
          <c:w val="0.61885717363819204"/>
          <c:h val="0.9282855200543848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846-42A2-9CF2-D25A5AE779B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846-42A2-9CF2-D25A5AE779B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670-47C3-8778-50FBEDED0B0B}"/>
              </c:ext>
            </c:extLst>
          </c:dPt>
          <c:dPt>
            <c:idx val="3"/>
            <c:bubble3D val="0"/>
            <c:spPr>
              <a:solidFill>
                <a:srgbClr val="9CC10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670-47C3-8778-50FBEDED0B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Google</c:v>
                </c:pt>
                <c:pt idx="1">
                  <c:v>Yandex</c:v>
                </c:pt>
                <c:pt idx="2">
                  <c:v>Microsoft</c:v>
                </c:pt>
                <c:pt idx="3">
                  <c:v>Apple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0.25</c:v>
                </c:pt>
                <c:pt idx="1">
                  <c:v>0.16</c:v>
                </c:pt>
                <c:pt idx="2">
                  <c:v>0.28000000000000003</c:v>
                </c:pt>
                <c:pt idx="3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46-42A2-9CF2-D25A5AE77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292910688162752"/>
          <c:y val="0.14439366032244128"/>
          <c:w val="0.47414178623674497"/>
          <c:h val="0.7112126793551174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c:spPr>
          <c:dPt>
            <c:idx val="0"/>
            <c:bubble3D val="0"/>
            <c:spPr>
              <a:gradFill flip="none" rotWithShape="1"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10800000" scaled="1"/>
                <a:tileRect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904-4427-97BE-347DC448DC2C}"/>
              </c:ext>
            </c:extLst>
          </c:dPt>
          <c:dPt>
            <c:idx val="1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904-4427-97BE-347DC448DC2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904-4427-97BE-347DC448DC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292910688162752"/>
          <c:y val="0.14439366032244128"/>
          <c:w val="0.47414178623674497"/>
          <c:h val="0.7112126793551174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c:spPr>
          <c:dPt>
            <c:idx val="0"/>
            <c:bubble3D val="0"/>
            <c:spPr>
              <a:gradFill flip="none" rotWithShape="1">
                <a:gsLst>
                  <a:gs pos="0">
                    <a:srgbClr val="92D050"/>
                  </a:gs>
                  <a:gs pos="100000">
                    <a:srgbClr val="02D560"/>
                  </a:gs>
                </a:gsLst>
                <a:lin ang="0" scaled="1"/>
                <a:tileRect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904-4427-97BE-347DC448DC2C}"/>
              </c:ext>
            </c:extLst>
          </c:dPt>
          <c:dPt>
            <c:idx val="1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904-4427-97BE-347DC448DC2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904-4427-97BE-347DC448DC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383955565198271E-2"/>
          <c:y val="5.1575927000680789E-2"/>
          <c:w val="0.96561604443480176"/>
          <c:h val="0.9484240729993191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alpha val="41000"/>
              </a:schemeClr>
            </a:solidFill>
            <a:ln>
              <a:solidFill>
                <a:schemeClr val="accent5"/>
              </a:solidFill>
            </a:ln>
            <a:effectLst/>
          </c:spPr>
          <c:invertIfNegative val="0"/>
          <c:cat>
            <c:strRef>
              <c:f>Sheet1!$A$3:$A$35</c:f>
              <c:strCache>
                <c:ptCount val="3"/>
                <c:pt idx="0">
                  <c:v>Category 2</c:v>
                </c:pt>
                <c:pt idx="1">
                  <c:v>Category 3</c:v>
                </c:pt>
                <c:pt idx="2">
                  <c:v>Category 4</c:v>
                </c:pt>
              </c:strCache>
            </c:strRef>
          </c:cat>
          <c:val>
            <c:numRef>
              <c:f>Sheet1!$B$3:$B$35</c:f>
              <c:numCache>
                <c:formatCode>General</c:formatCode>
                <c:ptCount val="33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6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9E-46D6-AC04-6C79948734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bg1">
                <a:alpha val="41000"/>
              </a:schemeClr>
            </a:solidFill>
            <a:ln>
              <a:solidFill>
                <a:schemeClr val="accent5"/>
              </a:solidFill>
            </a:ln>
            <a:effectLst/>
          </c:spPr>
          <c:invertIfNegative val="0"/>
          <c:cat>
            <c:strRef>
              <c:f>Sheet1!$A$3:$A$35</c:f>
              <c:strCache>
                <c:ptCount val="3"/>
                <c:pt idx="0">
                  <c:v>Category 2</c:v>
                </c:pt>
                <c:pt idx="1">
                  <c:v>Category 3</c:v>
                </c:pt>
                <c:pt idx="2">
                  <c:v>Category 4</c:v>
                </c:pt>
              </c:strCache>
            </c:strRef>
          </c:cat>
          <c:val>
            <c:numRef>
              <c:f>Sheet1!$C$3:$C$35</c:f>
              <c:numCache>
                <c:formatCode>General</c:formatCode>
                <c:ptCount val="33"/>
                <c:pt idx="0">
                  <c:v>2</c:v>
                </c:pt>
                <c:pt idx="2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3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9">
                  <c:v>1</c:v>
                </c:pt>
                <c:pt idx="3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9E-46D6-AC04-6C79948734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bg1">
                <a:alpha val="41000"/>
              </a:schemeClr>
            </a:solidFill>
            <a:ln>
              <a:solidFill>
                <a:schemeClr val="accent5"/>
              </a:solidFill>
            </a:ln>
            <a:effectLst/>
          </c:spPr>
          <c:invertIfNegative val="0"/>
          <c:cat>
            <c:strRef>
              <c:f>Sheet1!$A$3:$A$35</c:f>
              <c:strCache>
                <c:ptCount val="3"/>
                <c:pt idx="0">
                  <c:v>Category 2</c:v>
                </c:pt>
                <c:pt idx="1">
                  <c:v>Category 3</c:v>
                </c:pt>
                <c:pt idx="2">
                  <c:v>Category 4</c:v>
                </c:pt>
              </c:strCache>
            </c:strRef>
          </c:cat>
          <c:val>
            <c:numRef>
              <c:f>Sheet1!$D$3:$D$35</c:f>
              <c:numCache>
                <c:formatCode>General</c:formatCode>
                <c:ptCount val="33"/>
                <c:pt idx="2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9E-46D6-AC04-6C79948734C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solidFill>
              <a:schemeClr val="bg1">
                <a:alpha val="41000"/>
              </a:schemeClr>
            </a:solidFill>
            <a:ln>
              <a:solidFill>
                <a:schemeClr val="accent5"/>
              </a:solidFill>
            </a:ln>
            <a:effectLst/>
          </c:spPr>
          <c:invertIfNegative val="0"/>
          <c:cat>
            <c:strRef>
              <c:f>Sheet1!$A$3:$A$35</c:f>
              <c:strCache>
                <c:ptCount val="3"/>
                <c:pt idx="0">
                  <c:v>Category 2</c:v>
                </c:pt>
                <c:pt idx="1">
                  <c:v>Category 3</c:v>
                </c:pt>
                <c:pt idx="2">
                  <c:v>Category 4</c:v>
                </c:pt>
              </c:strCache>
            </c:strRef>
          </c:cat>
          <c:val>
            <c:numRef>
              <c:f>Sheet1!$E$3:$E$35</c:f>
              <c:numCache>
                <c:formatCode>General</c:formatCode>
                <c:ptCount val="33"/>
                <c:pt idx="7">
                  <c:v>1</c:v>
                </c:pt>
                <c:pt idx="8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39E-46D6-AC04-6C79948734C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solidFill>
              <a:schemeClr val="bg1">
                <a:alpha val="41000"/>
              </a:schemeClr>
            </a:solidFill>
            <a:ln>
              <a:solidFill>
                <a:schemeClr val="accent5"/>
              </a:solidFill>
            </a:ln>
            <a:effectLst/>
          </c:spPr>
          <c:invertIfNegative val="0"/>
          <c:cat>
            <c:strRef>
              <c:f>Sheet1!$A$3:$A$35</c:f>
              <c:strCache>
                <c:ptCount val="3"/>
                <c:pt idx="0">
                  <c:v>Category 2</c:v>
                </c:pt>
                <c:pt idx="1">
                  <c:v>Category 3</c:v>
                </c:pt>
                <c:pt idx="2">
                  <c:v>Category 4</c:v>
                </c:pt>
              </c:strCache>
            </c:strRef>
          </c:cat>
          <c:val>
            <c:numRef>
              <c:f>Sheet1!$F$3:$F$35</c:f>
              <c:numCache>
                <c:formatCode>General</c:formatCode>
                <c:ptCount val="33"/>
                <c:pt idx="7">
                  <c:v>1</c:v>
                </c:pt>
                <c:pt idx="8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39E-46D6-AC04-6C79948734C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solidFill>
              <a:schemeClr val="bg1">
                <a:alpha val="41000"/>
              </a:schemeClr>
            </a:solidFill>
            <a:ln>
              <a:solidFill>
                <a:schemeClr val="accent5"/>
              </a:solidFill>
            </a:ln>
            <a:effectLst/>
          </c:spPr>
          <c:invertIfNegative val="0"/>
          <c:cat>
            <c:strRef>
              <c:f>Sheet1!$A$3:$A$35</c:f>
              <c:strCache>
                <c:ptCount val="3"/>
                <c:pt idx="0">
                  <c:v>Category 2</c:v>
                </c:pt>
                <c:pt idx="1">
                  <c:v>Category 3</c:v>
                </c:pt>
                <c:pt idx="2">
                  <c:v>Category 4</c:v>
                </c:pt>
              </c:strCache>
            </c:strRef>
          </c:cat>
          <c:val>
            <c:numRef>
              <c:f>Sheet1!$G$3:$G$35</c:f>
              <c:numCache>
                <c:formatCode>General</c:formatCode>
                <c:ptCount val="33"/>
                <c:pt idx="7">
                  <c:v>1</c:v>
                </c:pt>
                <c:pt idx="8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39E-46D6-AC04-6C79948734C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</c:strCache>
            </c:strRef>
          </c:tx>
          <c:spPr>
            <a:solidFill>
              <a:schemeClr val="bg1">
                <a:alpha val="41000"/>
              </a:schemeClr>
            </a:solidFill>
            <a:ln>
              <a:solidFill>
                <a:schemeClr val="accent5"/>
              </a:solidFill>
            </a:ln>
            <a:effectLst/>
          </c:spPr>
          <c:invertIfNegative val="0"/>
          <c:cat>
            <c:strRef>
              <c:f>Sheet1!$A$3:$A$35</c:f>
              <c:strCache>
                <c:ptCount val="3"/>
                <c:pt idx="0">
                  <c:v>Category 2</c:v>
                </c:pt>
                <c:pt idx="1">
                  <c:v>Category 3</c:v>
                </c:pt>
                <c:pt idx="2">
                  <c:v>Category 4</c:v>
                </c:pt>
              </c:strCache>
            </c:strRef>
          </c:cat>
          <c:val>
            <c:numRef>
              <c:f>Sheet1!$H$3:$H$35</c:f>
              <c:numCache>
                <c:formatCode>General</c:formatCode>
                <c:ptCount val="33"/>
                <c:pt idx="7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39E-46D6-AC04-6C79948734CD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</c:strCache>
            </c:strRef>
          </c:tx>
          <c:spPr>
            <a:solidFill>
              <a:schemeClr val="bg1">
                <a:alpha val="41000"/>
              </a:schemeClr>
            </a:solidFill>
            <a:ln>
              <a:solidFill>
                <a:schemeClr val="accent5"/>
              </a:solidFill>
            </a:ln>
            <a:effectLst/>
          </c:spPr>
          <c:invertIfNegative val="0"/>
          <c:cat>
            <c:strRef>
              <c:f>Sheet1!$A$3:$A$35</c:f>
              <c:strCache>
                <c:ptCount val="3"/>
                <c:pt idx="0">
                  <c:v>Category 2</c:v>
                </c:pt>
                <c:pt idx="1">
                  <c:v>Category 3</c:v>
                </c:pt>
                <c:pt idx="2">
                  <c:v>Category 4</c:v>
                </c:pt>
              </c:strCache>
            </c:strRef>
          </c:cat>
          <c:val>
            <c:numRef>
              <c:f>Sheet1!$I$3:$I$35</c:f>
              <c:numCache>
                <c:formatCode>General</c:formatCode>
                <c:ptCount val="33"/>
                <c:pt idx="8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39E-46D6-AC04-6C79948734CD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</c:strCache>
            </c:strRef>
          </c:tx>
          <c:spPr>
            <a:solidFill>
              <a:schemeClr val="bg1">
                <a:alpha val="41000"/>
              </a:schemeClr>
            </a:solidFill>
            <a:ln>
              <a:solidFill>
                <a:schemeClr val="accent5"/>
              </a:solidFill>
            </a:ln>
            <a:effectLst/>
          </c:spPr>
          <c:invertIfNegative val="0"/>
          <c:cat>
            <c:strRef>
              <c:f>Sheet1!$A$3:$A$35</c:f>
              <c:strCache>
                <c:ptCount val="3"/>
                <c:pt idx="0">
                  <c:v>Category 2</c:v>
                </c:pt>
                <c:pt idx="1">
                  <c:v>Category 3</c:v>
                </c:pt>
                <c:pt idx="2">
                  <c:v>Category 4</c:v>
                </c:pt>
              </c:strCache>
            </c:strRef>
          </c:cat>
          <c:val>
            <c:numRef>
              <c:f>Sheet1!$J$3:$J$35</c:f>
              <c:numCache>
                <c:formatCode>General</c:formatCode>
                <c:ptCount val="33"/>
                <c:pt idx="8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39E-46D6-AC04-6C79948734CD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</c:strCache>
            </c:strRef>
          </c:tx>
          <c:spPr>
            <a:solidFill>
              <a:schemeClr val="bg1">
                <a:alpha val="41000"/>
              </a:schemeClr>
            </a:solidFill>
            <a:ln>
              <a:solidFill>
                <a:schemeClr val="accent5"/>
              </a:solidFill>
            </a:ln>
            <a:effectLst/>
          </c:spPr>
          <c:invertIfNegative val="0"/>
          <c:cat>
            <c:strRef>
              <c:f>Sheet1!$A$3:$A$35</c:f>
              <c:strCache>
                <c:ptCount val="3"/>
                <c:pt idx="0">
                  <c:v>Category 2</c:v>
                </c:pt>
                <c:pt idx="1">
                  <c:v>Category 3</c:v>
                </c:pt>
                <c:pt idx="2">
                  <c:v>Category 4</c:v>
                </c:pt>
              </c:strCache>
            </c:strRef>
          </c:cat>
          <c:val>
            <c:numRef>
              <c:f>Sheet1!$K$3:$K$35</c:f>
              <c:numCache>
                <c:formatCode>General</c:formatCode>
                <c:ptCount val="33"/>
                <c:pt idx="8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39E-46D6-AC04-6C79948734CD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</c:strCache>
            </c:strRef>
          </c:tx>
          <c:spPr>
            <a:solidFill>
              <a:schemeClr val="bg1">
                <a:alpha val="41000"/>
              </a:schemeClr>
            </a:solidFill>
            <a:ln>
              <a:solidFill>
                <a:schemeClr val="accent5"/>
              </a:solidFill>
            </a:ln>
            <a:effectLst/>
          </c:spPr>
          <c:invertIfNegative val="0"/>
          <c:cat>
            <c:strRef>
              <c:f>Sheet1!$A$3:$A$35</c:f>
              <c:strCache>
                <c:ptCount val="3"/>
                <c:pt idx="0">
                  <c:v>Category 2</c:v>
                </c:pt>
                <c:pt idx="1">
                  <c:v>Category 3</c:v>
                </c:pt>
                <c:pt idx="2">
                  <c:v>Category 4</c:v>
                </c:pt>
              </c:strCache>
            </c:strRef>
          </c:cat>
          <c:val>
            <c:numRef>
              <c:f>Sheet1!$L$3:$L$35</c:f>
              <c:numCache>
                <c:formatCode>General</c:formatCode>
                <c:ptCount val="33"/>
                <c:pt idx="18">
                  <c:v>1</c:v>
                </c:pt>
                <c:pt idx="2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39E-46D6-AC04-6C79948734CD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</c:strCache>
            </c:strRef>
          </c:tx>
          <c:spPr>
            <a:solidFill>
              <a:schemeClr val="bg1">
                <a:alpha val="41000"/>
              </a:schemeClr>
            </a:solidFill>
            <a:ln>
              <a:solidFill>
                <a:schemeClr val="accent5"/>
              </a:solidFill>
            </a:ln>
            <a:effectLst/>
          </c:spPr>
          <c:invertIfNegative val="0"/>
          <c:cat>
            <c:strRef>
              <c:f>Sheet1!$A$3:$A$35</c:f>
              <c:strCache>
                <c:ptCount val="3"/>
                <c:pt idx="0">
                  <c:v>Category 2</c:v>
                </c:pt>
                <c:pt idx="1">
                  <c:v>Category 3</c:v>
                </c:pt>
                <c:pt idx="2">
                  <c:v>Category 4</c:v>
                </c:pt>
              </c:strCache>
            </c:strRef>
          </c:cat>
          <c:val>
            <c:numRef>
              <c:f>Sheet1!$M$3:$M$35</c:f>
              <c:numCache>
                <c:formatCode>General</c:formatCode>
                <c:ptCount val="33"/>
                <c:pt idx="18">
                  <c:v>1</c:v>
                </c:pt>
                <c:pt idx="2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39E-46D6-AC04-6C79948734CD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</c:strCache>
            </c:strRef>
          </c:tx>
          <c:spPr>
            <a:solidFill>
              <a:schemeClr val="bg1">
                <a:alpha val="41000"/>
              </a:schemeClr>
            </a:solidFill>
            <a:ln>
              <a:solidFill>
                <a:schemeClr val="accent5"/>
              </a:solidFill>
            </a:ln>
            <a:effectLst/>
          </c:spPr>
          <c:invertIfNegative val="0"/>
          <c:cat>
            <c:strRef>
              <c:f>Sheet1!$A$3:$A$35</c:f>
              <c:strCache>
                <c:ptCount val="3"/>
                <c:pt idx="0">
                  <c:v>Category 2</c:v>
                </c:pt>
                <c:pt idx="1">
                  <c:v>Category 3</c:v>
                </c:pt>
                <c:pt idx="2">
                  <c:v>Category 4</c:v>
                </c:pt>
              </c:strCache>
            </c:strRef>
          </c:cat>
          <c:val>
            <c:numRef>
              <c:f>Sheet1!$N$3:$N$35</c:f>
              <c:numCache>
                <c:formatCode>General</c:formatCode>
                <c:ptCount val="33"/>
                <c:pt idx="1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39E-46D6-AC04-6C79948734CD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</c:strCache>
            </c:strRef>
          </c:tx>
          <c:spPr>
            <a:solidFill>
              <a:schemeClr val="bg1">
                <a:alpha val="41000"/>
              </a:schemeClr>
            </a:solidFill>
            <a:ln>
              <a:solidFill>
                <a:schemeClr val="accent5"/>
              </a:solidFill>
            </a:ln>
            <a:effectLst/>
          </c:spPr>
          <c:invertIfNegative val="0"/>
          <c:cat>
            <c:strRef>
              <c:f>Sheet1!$A$3:$A$35</c:f>
              <c:strCache>
                <c:ptCount val="3"/>
                <c:pt idx="0">
                  <c:v>Category 2</c:v>
                </c:pt>
                <c:pt idx="1">
                  <c:v>Category 3</c:v>
                </c:pt>
                <c:pt idx="2">
                  <c:v>Category 4</c:v>
                </c:pt>
              </c:strCache>
            </c:strRef>
          </c:cat>
          <c:val>
            <c:numRef>
              <c:f>Sheet1!$O$3:$O$35</c:f>
              <c:numCache>
                <c:formatCode>General</c:formatCode>
                <c:ptCount val="33"/>
                <c:pt idx="1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F39E-46D6-AC04-6C79948734CD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</c:strCache>
            </c:strRef>
          </c:tx>
          <c:spPr>
            <a:solidFill>
              <a:schemeClr val="bg1">
                <a:alpha val="41000"/>
              </a:schemeClr>
            </a:solidFill>
            <a:ln>
              <a:solidFill>
                <a:schemeClr val="accent5"/>
              </a:solidFill>
            </a:ln>
            <a:effectLst/>
          </c:spPr>
          <c:invertIfNegative val="0"/>
          <c:cat>
            <c:strRef>
              <c:f>Sheet1!$A$3:$A$35</c:f>
              <c:strCache>
                <c:ptCount val="3"/>
                <c:pt idx="0">
                  <c:v>Category 2</c:v>
                </c:pt>
                <c:pt idx="1">
                  <c:v>Category 3</c:v>
                </c:pt>
                <c:pt idx="2">
                  <c:v>Category 4</c:v>
                </c:pt>
              </c:strCache>
            </c:strRef>
          </c:cat>
          <c:val>
            <c:numRef>
              <c:f>Sheet1!$P$3:$P$35</c:f>
              <c:numCache>
                <c:formatCode>General</c:formatCode>
                <c:ptCount val="33"/>
                <c:pt idx="1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39E-46D6-AC04-6C79948734CD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</c:strCache>
            </c:strRef>
          </c:tx>
          <c:spPr>
            <a:solidFill>
              <a:schemeClr val="bg1">
                <a:alpha val="41000"/>
              </a:schemeClr>
            </a:solidFill>
            <a:ln>
              <a:solidFill>
                <a:schemeClr val="accent5"/>
              </a:solidFill>
            </a:ln>
            <a:effectLst/>
          </c:spPr>
          <c:invertIfNegative val="0"/>
          <c:cat>
            <c:strRef>
              <c:f>Sheet1!$A$3:$A$35</c:f>
              <c:strCache>
                <c:ptCount val="3"/>
                <c:pt idx="0">
                  <c:v>Category 2</c:v>
                </c:pt>
                <c:pt idx="1">
                  <c:v>Category 3</c:v>
                </c:pt>
                <c:pt idx="2">
                  <c:v>Category 4</c:v>
                </c:pt>
              </c:strCache>
            </c:strRef>
          </c:cat>
          <c:val>
            <c:numRef>
              <c:f>Sheet1!$Q$3:$Q$35</c:f>
              <c:numCache>
                <c:formatCode>General</c:formatCode>
                <c:ptCount val="33"/>
                <c:pt idx="1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F39E-46D6-AC04-6C79948734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8"/>
        <c:overlap val="100"/>
        <c:axId val="589069144"/>
        <c:axId val="589071112"/>
      </c:barChart>
      <c:catAx>
        <c:axId val="5890691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89071112"/>
        <c:crosses val="autoZero"/>
        <c:auto val="1"/>
        <c:lblAlgn val="ctr"/>
        <c:lblOffset val="100"/>
        <c:noMultiLvlLbl val="0"/>
      </c:catAx>
      <c:valAx>
        <c:axId val="5890711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89069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452991508738195E-2"/>
          <c:y val="0.11495580050121317"/>
          <c:w val="0.92685828727782571"/>
          <c:h val="0.829466984761288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gradFill flip="none" rotWithShape="1">
                <a:gsLst>
                  <a:gs pos="0">
                    <a:schemeClr val="accent2"/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9"/>
                <c:pt idx="0">
                  <c:v>Monday</c:v>
                </c:pt>
                <c:pt idx="2">
                  <c:v>Tuesday</c:v>
                </c:pt>
                <c:pt idx="4">
                  <c:v>Wednesday</c:v>
                </c:pt>
                <c:pt idx="6">
                  <c:v>Thursday</c:v>
                </c:pt>
                <c:pt idx="8">
                  <c:v>Friday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45</c:v>
                </c:pt>
                <c:pt idx="1">
                  <c:v>50</c:v>
                </c:pt>
                <c:pt idx="2">
                  <c:v>18</c:v>
                </c:pt>
                <c:pt idx="3">
                  <c:v>18</c:v>
                </c:pt>
                <c:pt idx="4">
                  <c:v>60</c:v>
                </c:pt>
                <c:pt idx="5">
                  <c:v>60</c:v>
                </c:pt>
                <c:pt idx="6">
                  <c:v>45</c:v>
                </c:pt>
                <c:pt idx="7">
                  <c:v>45</c:v>
                </c:pt>
                <c:pt idx="8">
                  <c:v>90</c:v>
                </c:pt>
                <c:pt idx="9">
                  <c:v>80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809-4ECF-AB99-3585FE0C13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7209616"/>
        <c:axId val="497208632"/>
      </c:lineChart>
      <c:catAx>
        <c:axId val="497209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alpha val="29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alpha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208632"/>
        <c:crossesAt val="0"/>
        <c:auto val="1"/>
        <c:lblAlgn val="ctr"/>
        <c:lblOffset val="100"/>
        <c:noMultiLvlLbl val="0"/>
      </c:catAx>
      <c:valAx>
        <c:axId val="497208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29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alpha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209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Grade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5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Pt>
            <c:idx val="5"/>
            <c:marker>
              <c:symbol val="circle"/>
              <c:size val="10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6D84-4825-8CF4-CB75C89CE6F2}"/>
              </c:ext>
            </c:extLst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25</c:v>
                </c:pt>
                <c:pt idx="1">
                  <c:v>40</c:v>
                </c:pt>
                <c:pt idx="2">
                  <c:v>35</c:v>
                </c:pt>
                <c:pt idx="3">
                  <c:v>42</c:v>
                </c:pt>
                <c:pt idx="4">
                  <c:v>45</c:v>
                </c:pt>
                <c:pt idx="5">
                  <c:v>62</c:v>
                </c:pt>
                <c:pt idx="6">
                  <c:v>58</c:v>
                </c:pt>
                <c:pt idx="7">
                  <c:v>80</c:v>
                </c:pt>
                <c:pt idx="8">
                  <c:v>70</c:v>
                </c:pt>
                <c:pt idx="9">
                  <c:v>68</c:v>
                </c:pt>
                <c:pt idx="10">
                  <c:v>70</c:v>
                </c:pt>
                <c:pt idx="11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84-4825-8CF4-CB75C89CE6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Coloristic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5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78</c:v>
                </c:pt>
                <c:pt idx="1">
                  <c:v>65</c:v>
                </c:pt>
                <c:pt idx="2">
                  <c:v>70</c:v>
                </c:pt>
                <c:pt idx="3">
                  <c:v>55</c:v>
                </c:pt>
                <c:pt idx="4">
                  <c:v>58</c:v>
                </c:pt>
                <c:pt idx="5">
                  <c:v>45</c:v>
                </c:pt>
                <c:pt idx="6">
                  <c:v>40</c:v>
                </c:pt>
                <c:pt idx="7">
                  <c:v>50</c:v>
                </c:pt>
                <c:pt idx="8">
                  <c:v>40</c:v>
                </c:pt>
                <c:pt idx="9">
                  <c:v>42</c:v>
                </c:pt>
                <c:pt idx="10">
                  <c:v>30</c:v>
                </c:pt>
                <c:pt idx="11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D84-4825-8CF4-CB75C89CE6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3725080"/>
        <c:axId val="903726392"/>
      </c:lineChart>
      <c:catAx>
        <c:axId val="903725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alpha val="29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alpha val="44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03726392"/>
        <c:crosses val="autoZero"/>
        <c:auto val="1"/>
        <c:lblAlgn val="ctr"/>
        <c:lblOffset val="100"/>
        <c:noMultiLvlLbl val="0"/>
      </c:catAx>
      <c:valAx>
        <c:axId val="9037263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alpha val="44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03725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0111928464586148E-2"/>
          <c:y val="0.94172671275700415"/>
          <c:w val="0.34368394789963286"/>
          <c:h val="4.23582846959712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alpha val="44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Grade</c:v>
                </c:pt>
              </c:strCache>
            </c:strRef>
          </c:tx>
          <c:spPr>
            <a:solidFill>
              <a:srgbClr val="9CC101"/>
            </a:solidFill>
            <a:ln>
              <a:noFill/>
            </a:ln>
            <a:effectLst/>
          </c:spPr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C-6D84-4825-8CF4-CB75C89CE6F2}"/>
              </c:ext>
            </c:extLst>
          </c:dPt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20</c:v>
                </c:pt>
                <c:pt idx="2">
                  <c:v>10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84-4825-8CF4-CB75C89CE6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Coloristic</c:v>
                </c:pt>
              </c:strCache>
            </c:strRef>
          </c:tx>
          <c:spPr>
            <a:solidFill>
              <a:srgbClr val="FF9C41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84-4825-8CF4-CB75C89CE6F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Lucky Store</c:v>
                </c:pt>
              </c:strCache>
            </c:strRef>
          </c:tx>
          <c:spPr>
            <a:solidFill>
              <a:srgbClr val="AB35B9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12</c:v>
                </c:pt>
                <c:pt idx="1">
                  <c:v>25</c:v>
                </c:pt>
                <c:pt idx="2">
                  <c:v>20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27-42FA-8E5B-546E79B32D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3725080"/>
        <c:axId val="903726392"/>
      </c:areaChart>
      <c:catAx>
        <c:axId val="903725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alpha val="44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03726392"/>
        <c:crosses val="autoZero"/>
        <c:auto val="1"/>
        <c:lblAlgn val="ctr"/>
        <c:lblOffset val="100"/>
        <c:noMultiLvlLbl val="0"/>
      </c:catAx>
      <c:valAx>
        <c:axId val="9037263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alpha val="44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037250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0111928464586148E-2"/>
          <c:y val="0.94172671275700415"/>
          <c:w val="0.47879877193325104"/>
          <c:h val="4.23582846959712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alpha val="44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648657968848775E-2"/>
          <c:y val="6.686832468520551E-2"/>
          <c:w val="0.92735987053001778"/>
          <c:h val="0.84954626945828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604-4752-BCE7-5EF4CAB3C323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604-4752-BCE7-5EF4CAB3C323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604-4752-BCE7-5EF4CAB3C323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604-4752-BCE7-5EF4CAB3C323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604-4752-BCE7-5EF4CAB3C323}"/>
              </c:ext>
            </c:extLst>
          </c:dPt>
          <c:dPt>
            <c:idx val="5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A604-4752-BCE7-5EF4CAB3C323}"/>
              </c:ext>
            </c:extLst>
          </c:dPt>
          <c:dPt>
            <c:idx val="6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604-4752-BCE7-5EF4CAB3C323}"/>
              </c:ext>
            </c:extLst>
          </c:dPt>
          <c:dPt>
            <c:idx val="7"/>
            <c:invertIfNegative val="0"/>
            <c:bubble3D val="0"/>
            <c:spPr>
              <a:solidFill>
                <a:srgbClr val="A62DC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A604-4752-BCE7-5EF4CAB3C323}"/>
              </c:ext>
            </c:extLst>
          </c:dPt>
          <c:dPt>
            <c:idx val="8"/>
            <c:invertIfNegative val="0"/>
            <c:bubble3D val="0"/>
            <c:spPr>
              <a:solidFill>
                <a:srgbClr val="A62DC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604-4752-BCE7-5EF4CAB3C323}"/>
              </c:ext>
            </c:extLst>
          </c:dPt>
          <c:cat>
            <c:strRef>
              <c:f>Sheet1!$A$2:$A$10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</c:v>
                </c:pt>
                <c:pt idx="1">
                  <c:v>6</c:v>
                </c:pt>
                <c:pt idx="2">
                  <c:v>5</c:v>
                </c:pt>
                <c:pt idx="3">
                  <c:v>7</c:v>
                </c:pt>
                <c:pt idx="4">
                  <c:v>4</c:v>
                </c:pt>
                <c:pt idx="5">
                  <c:v>6</c:v>
                </c:pt>
                <c:pt idx="6">
                  <c:v>4</c:v>
                </c:pt>
                <c:pt idx="7">
                  <c:v>2</c:v>
                </c:pt>
                <c:pt idx="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04-4752-BCE7-5EF4CAB3C3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1122012184"/>
        <c:axId val="1122012512"/>
      </c:barChart>
      <c:catAx>
        <c:axId val="11220121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22012512"/>
        <c:crosses val="autoZero"/>
        <c:auto val="1"/>
        <c:lblAlgn val="ctr"/>
        <c:lblOffset val="100"/>
        <c:noMultiLvlLbl val="0"/>
      </c:catAx>
      <c:valAx>
        <c:axId val="11220125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22012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292910688162752"/>
          <c:y val="0.14439366032244128"/>
          <c:w val="0.47414178623674497"/>
          <c:h val="0.7112126793551174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54637F"/>
              </a:solidFill>
              <a:ln w="19050">
                <a:solidFill>
                  <a:schemeClr val="accent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846-42A2-9CF2-D25A5AE779BA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846-42A2-9CF2-D25A5AE779BA}"/>
              </c:ext>
            </c:extLst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7BA-40CA-8E52-B140CBEA77E6}"/>
              </c:ext>
            </c:extLst>
          </c:dPt>
          <c:dPt>
            <c:idx val="3"/>
            <c:bubble3D val="0"/>
            <c:spPr>
              <a:gradFill flip="none" rotWithShape="1">
                <a:gsLst>
                  <a:gs pos="0">
                    <a:schemeClr val="accent3"/>
                  </a:gs>
                  <a:gs pos="95000">
                    <a:schemeClr val="accent4"/>
                  </a:gs>
                </a:gsLst>
                <a:lin ang="0" scaled="1"/>
                <a:tileRect/>
              </a:gradFill>
              <a:ln w="19050">
                <a:solidFill>
                  <a:schemeClr val="accent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A7BA-40CA-8E52-B140CBEA77E6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46-42A2-9CF2-D25A5AE77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648657968848775E-2"/>
          <c:y val="0"/>
          <c:w val="0.92735987053001778"/>
          <c:h val="0.938714731891579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604-4752-BCE7-5EF4CAB3C32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604-4752-BCE7-5EF4CAB3C32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604-4752-BCE7-5EF4CAB3C32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604-4752-BCE7-5EF4CAB3C32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604-4752-BCE7-5EF4CAB3C323}"/>
              </c:ext>
            </c:extLst>
          </c:dPt>
          <c:dPt>
            <c:idx val="5"/>
            <c:invertIfNegative val="0"/>
            <c:bubble3D val="0"/>
            <c:spPr>
              <a:solidFill>
                <a:srgbClr val="C8335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A604-4752-BCE7-5EF4CAB3C323}"/>
              </c:ext>
            </c:extLst>
          </c:dPt>
          <c:dPt>
            <c:idx val="6"/>
            <c:invertIfNegative val="0"/>
            <c:bubble3D val="0"/>
            <c:spPr>
              <a:solidFill>
                <a:srgbClr val="C8335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604-4752-BCE7-5EF4CAB3C323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A604-4752-BCE7-5EF4CAB3C323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604-4752-BCE7-5EF4CAB3C323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78D9-42A1-BF70-A45352786532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78D9-42A1-BF70-A45352786532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78D9-42A1-BF70-A45352786532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78D9-42A1-BF70-A45352786532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78D9-42A1-BF70-A45352786532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78D9-42A1-BF70-A45352786532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78D9-42A1-BF70-A45352786532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78D9-42A1-BF70-A45352786532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A-78D9-42A1-BF70-A45352786532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78D9-42A1-BF70-A45352786532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78D9-42A1-BF70-A45352786532}"/>
              </c:ext>
            </c:extLst>
          </c:dPt>
          <c:dPt>
            <c:idx val="2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78D9-42A1-BF70-A45352786532}"/>
              </c:ext>
            </c:extLst>
          </c:dPt>
          <c:dPt>
            <c:idx val="25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78D9-42A1-BF70-A45352786532}"/>
              </c:ext>
            </c:extLst>
          </c:dPt>
          <c:dPt>
            <c:idx val="28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78D9-42A1-BF70-A45352786532}"/>
              </c:ext>
            </c:extLst>
          </c:dPt>
          <c:dPt>
            <c:idx val="29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78D9-42A1-BF70-A45352786532}"/>
              </c:ext>
            </c:extLst>
          </c:dPt>
          <c:cat>
            <c:strRef>
              <c:f>Sheet1!$A$2:$A$31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4</c:v>
                </c:pt>
                <c:pt idx="1">
                  <c:v>7</c:v>
                </c:pt>
                <c:pt idx="2">
                  <c:v>6</c:v>
                </c:pt>
                <c:pt idx="3">
                  <c:v>4</c:v>
                </c:pt>
                <c:pt idx="4">
                  <c:v>6</c:v>
                </c:pt>
                <c:pt idx="5">
                  <c:v>2</c:v>
                </c:pt>
                <c:pt idx="6">
                  <c:v>4</c:v>
                </c:pt>
                <c:pt idx="7">
                  <c:v>6</c:v>
                </c:pt>
                <c:pt idx="8">
                  <c:v>5.5</c:v>
                </c:pt>
                <c:pt idx="9">
                  <c:v>4</c:v>
                </c:pt>
                <c:pt idx="10">
                  <c:v>4</c:v>
                </c:pt>
                <c:pt idx="11">
                  <c:v>5.5</c:v>
                </c:pt>
                <c:pt idx="12">
                  <c:v>5.5</c:v>
                </c:pt>
                <c:pt idx="13">
                  <c:v>4</c:v>
                </c:pt>
                <c:pt idx="14">
                  <c:v>5.5</c:v>
                </c:pt>
                <c:pt idx="15">
                  <c:v>5</c:v>
                </c:pt>
                <c:pt idx="16">
                  <c:v>4</c:v>
                </c:pt>
                <c:pt idx="17">
                  <c:v>4</c:v>
                </c:pt>
                <c:pt idx="18">
                  <c:v>2</c:v>
                </c:pt>
                <c:pt idx="19">
                  <c:v>4</c:v>
                </c:pt>
                <c:pt idx="20">
                  <c:v>6</c:v>
                </c:pt>
                <c:pt idx="21">
                  <c:v>4</c:v>
                </c:pt>
                <c:pt idx="22">
                  <c:v>7</c:v>
                </c:pt>
                <c:pt idx="23">
                  <c:v>4</c:v>
                </c:pt>
                <c:pt idx="24">
                  <c:v>5</c:v>
                </c:pt>
                <c:pt idx="25">
                  <c:v>4</c:v>
                </c:pt>
                <c:pt idx="26">
                  <c:v>3</c:v>
                </c:pt>
                <c:pt idx="27">
                  <c:v>4</c:v>
                </c:pt>
                <c:pt idx="28">
                  <c:v>5</c:v>
                </c:pt>
                <c:pt idx="2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04-4752-BCE7-5EF4CAB3C3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27"/>
        <c:axId val="1122012184"/>
        <c:axId val="1122012512"/>
      </c:barChart>
      <c:catAx>
        <c:axId val="11220121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22012512"/>
        <c:crosses val="autoZero"/>
        <c:auto val="1"/>
        <c:lblAlgn val="ctr"/>
        <c:lblOffset val="100"/>
        <c:noMultiLvlLbl val="0"/>
      </c:catAx>
      <c:valAx>
        <c:axId val="11220125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22012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595223102250502E-2"/>
          <c:y val="8.106568002906063E-2"/>
          <c:w val="0.89680955379549898"/>
          <c:h val="0.91893400116166712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4"/>
                  </a:gs>
                </a:gsLst>
                <a:lin ang="0" scaled="1"/>
              </a:gradFill>
              <a:ln>
                <a:solidFill>
                  <a:schemeClr val="accent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2D0-4603-A577-48B81224A66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A2D0-4603-A577-48B81224A664}"/>
              </c:ext>
            </c:extLst>
          </c:dPt>
          <c:dPt>
            <c:idx val="2"/>
            <c:invertIfNegative val="0"/>
            <c:bubble3D val="0"/>
            <c:spPr>
              <a:solidFill>
                <a:srgbClr val="EDDA31"/>
              </a:solidFill>
              <a:ln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2D0-4603-A577-48B81224A664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D0-4603-A577-48B81224A66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D0-4603-A577-48B81224A6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0"/>
        <c:overlap val="100"/>
        <c:axId val="587924840"/>
        <c:axId val="587925168"/>
      </c:barChart>
      <c:catAx>
        <c:axId val="5879248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87925168"/>
        <c:crosses val="autoZero"/>
        <c:auto val="1"/>
        <c:lblAlgn val="ctr"/>
        <c:lblOffset val="100"/>
        <c:noMultiLvlLbl val="0"/>
      </c:catAx>
      <c:valAx>
        <c:axId val="58792516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587924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648657968848775E-2"/>
          <c:y val="0"/>
          <c:w val="0.92735987053001778"/>
          <c:h val="0.938714731891579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alpha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604-4752-BCE7-5EF4CAB3C323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604-4752-BCE7-5EF4CAB3C323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604-4752-BCE7-5EF4CAB3C323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604-4752-BCE7-5EF4CAB3C323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604-4752-BCE7-5EF4CAB3C323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A604-4752-BCE7-5EF4CAB3C323}"/>
              </c:ext>
            </c:extLst>
          </c:dPt>
          <c:dPt>
            <c:idx val="6"/>
            <c:invertIfNegative val="0"/>
            <c:bubble3D val="0"/>
            <c:spPr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604-4752-BCE7-5EF4CAB3C323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A604-4752-BCE7-5EF4CAB3C323}"/>
              </c:ext>
            </c:extLst>
          </c:dPt>
          <c:dPt>
            <c:idx val="8"/>
            <c:invertIfNegative val="0"/>
            <c:bubble3D val="0"/>
            <c:spPr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604-4752-BCE7-5EF4CAB3C323}"/>
              </c:ext>
            </c:extLst>
          </c:dPt>
          <c:dPt>
            <c:idx val="9"/>
            <c:invertIfNegative val="0"/>
            <c:bubble3D val="0"/>
            <c:spPr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78D9-42A1-BF70-A45352786532}"/>
              </c:ext>
            </c:extLst>
          </c:dPt>
          <c:dPt>
            <c:idx val="10"/>
            <c:invertIfNegative val="0"/>
            <c:bubble3D val="0"/>
            <c:spPr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78D9-42A1-BF70-A45352786532}"/>
              </c:ext>
            </c:extLst>
          </c:dPt>
          <c:dPt>
            <c:idx val="11"/>
            <c:invertIfNegative val="0"/>
            <c:bubble3D val="0"/>
            <c:spPr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78D9-42A1-BF70-A45352786532}"/>
              </c:ext>
            </c:extLst>
          </c:dPt>
          <c:dPt>
            <c:idx val="14"/>
            <c:invertIfNegative val="0"/>
            <c:bubble3D val="0"/>
            <c:spPr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78D9-42A1-BF70-A45352786532}"/>
              </c:ext>
            </c:extLst>
          </c:dPt>
          <c:dPt>
            <c:idx val="15"/>
            <c:invertIfNegative val="0"/>
            <c:bubble3D val="0"/>
            <c:spPr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78D9-42A1-BF70-A45352786532}"/>
              </c:ext>
            </c:extLst>
          </c:dPt>
          <c:dPt>
            <c:idx val="16"/>
            <c:invertIfNegative val="0"/>
            <c:bubble3D val="0"/>
            <c:spPr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78D9-42A1-BF70-A45352786532}"/>
              </c:ext>
            </c:extLst>
          </c:dPt>
          <c:dPt>
            <c:idx val="17"/>
            <c:invertIfNegative val="0"/>
            <c:bubble3D val="0"/>
            <c:spPr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78D9-42A1-BF70-A45352786532}"/>
              </c:ext>
            </c:extLst>
          </c:dPt>
          <c:dPt>
            <c:idx val="18"/>
            <c:invertIfNegative val="0"/>
            <c:bubble3D val="0"/>
            <c:spPr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78D9-42A1-BF70-A45352786532}"/>
              </c:ext>
            </c:extLst>
          </c:dPt>
          <c:dPt>
            <c:idx val="21"/>
            <c:invertIfNegative val="0"/>
            <c:bubble3D val="0"/>
            <c:spPr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A-78D9-42A1-BF70-A45352786532}"/>
              </c:ext>
            </c:extLst>
          </c:dPt>
          <c:dPt>
            <c:idx val="22"/>
            <c:invertIfNegative val="0"/>
            <c:bubble3D val="0"/>
            <c:spPr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78D9-42A1-BF70-A45352786532}"/>
              </c:ext>
            </c:extLst>
          </c:dPt>
          <c:dPt>
            <c:idx val="23"/>
            <c:invertIfNegative val="0"/>
            <c:bubble3D val="0"/>
            <c:spPr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78D9-42A1-BF70-A45352786532}"/>
              </c:ext>
            </c:extLst>
          </c:dPt>
          <c:dPt>
            <c:idx val="24"/>
            <c:invertIfNegative val="0"/>
            <c:bubble3D val="0"/>
            <c:spPr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78D9-42A1-BF70-A45352786532}"/>
              </c:ext>
            </c:extLst>
          </c:dPt>
          <c:dPt>
            <c:idx val="25"/>
            <c:invertIfNegative val="0"/>
            <c:bubble3D val="0"/>
            <c:spPr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78D9-42A1-BF70-A45352786532}"/>
              </c:ext>
            </c:extLst>
          </c:dPt>
          <c:dPt>
            <c:idx val="28"/>
            <c:invertIfNegative val="0"/>
            <c:bubble3D val="0"/>
            <c:spPr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78D9-42A1-BF70-A45352786532}"/>
              </c:ext>
            </c:extLst>
          </c:dPt>
          <c:dPt>
            <c:idx val="29"/>
            <c:invertIfNegative val="0"/>
            <c:bubble3D val="0"/>
            <c:spPr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78D9-42A1-BF70-A45352786532}"/>
              </c:ext>
            </c:extLst>
          </c:dPt>
          <c:cat>
            <c:strRef>
              <c:f>Sheet1!$A$2:$A$31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4</c:v>
                </c:pt>
                <c:pt idx="1">
                  <c:v>7</c:v>
                </c:pt>
                <c:pt idx="2">
                  <c:v>6</c:v>
                </c:pt>
                <c:pt idx="3">
                  <c:v>4</c:v>
                </c:pt>
                <c:pt idx="4">
                  <c:v>6</c:v>
                </c:pt>
                <c:pt idx="5">
                  <c:v>2</c:v>
                </c:pt>
                <c:pt idx="6">
                  <c:v>4</c:v>
                </c:pt>
                <c:pt idx="7">
                  <c:v>6</c:v>
                </c:pt>
                <c:pt idx="8">
                  <c:v>5.5</c:v>
                </c:pt>
                <c:pt idx="9">
                  <c:v>4</c:v>
                </c:pt>
                <c:pt idx="10">
                  <c:v>4</c:v>
                </c:pt>
                <c:pt idx="11">
                  <c:v>5.5</c:v>
                </c:pt>
                <c:pt idx="12">
                  <c:v>5.5</c:v>
                </c:pt>
                <c:pt idx="13">
                  <c:v>4</c:v>
                </c:pt>
                <c:pt idx="14">
                  <c:v>5.5</c:v>
                </c:pt>
                <c:pt idx="15">
                  <c:v>5</c:v>
                </c:pt>
                <c:pt idx="16">
                  <c:v>4</c:v>
                </c:pt>
                <c:pt idx="17">
                  <c:v>4</c:v>
                </c:pt>
                <c:pt idx="18">
                  <c:v>2</c:v>
                </c:pt>
                <c:pt idx="19">
                  <c:v>4</c:v>
                </c:pt>
                <c:pt idx="20">
                  <c:v>6</c:v>
                </c:pt>
                <c:pt idx="21">
                  <c:v>4</c:v>
                </c:pt>
                <c:pt idx="22">
                  <c:v>7</c:v>
                </c:pt>
                <c:pt idx="23">
                  <c:v>4</c:v>
                </c:pt>
                <c:pt idx="24">
                  <c:v>5</c:v>
                </c:pt>
                <c:pt idx="25">
                  <c:v>4</c:v>
                </c:pt>
                <c:pt idx="26">
                  <c:v>3</c:v>
                </c:pt>
                <c:pt idx="27">
                  <c:v>4</c:v>
                </c:pt>
                <c:pt idx="28">
                  <c:v>5</c:v>
                </c:pt>
                <c:pt idx="2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04-4752-BCE7-5EF4CAB3C3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27"/>
        <c:axId val="1122012184"/>
        <c:axId val="1122012512"/>
      </c:barChart>
      <c:catAx>
        <c:axId val="11220121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22012512"/>
        <c:crosses val="autoZero"/>
        <c:auto val="1"/>
        <c:lblAlgn val="ctr"/>
        <c:lblOffset val="100"/>
        <c:noMultiLvlLbl val="0"/>
      </c:catAx>
      <c:valAx>
        <c:axId val="11220125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22012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</c:spPr>
          <c:explosion val="1"/>
          <c:dPt>
            <c:idx val="0"/>
            <c:bubble3D val="0"/>
            <c:explosion val="0"/>
            <c:spPr>
              <a:solidFill>
                <a:srgbClr val="9CC10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37C-478E-AE58-92BC8C0BDCA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37C-478E-AE58-92BC8C0BDCA9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37C-478E-AE58-92BC8C0BDCA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37C-478E-AE58-92BC8C0BDCA9}"/>
              </c:ext>
            </c:extLst>
          </c:dPt>
          <c:dLbls>
            <c:dLbl>
              <c:idx val="1"/>
              <c:layout>
                <c:manualLayout>
                  <c:x val="-0.1050075773256637"/>
                  <c:y val="0.1068424369836764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37C-478E-AE58-92BC8C0BDCA9}"/>
                </c:ext>
              </c:extLst>
            </c:dLbl>
            <c:dLbl>
              <c:idx val="2"/>
              <c:layout>
                <c:manualLayout>
                  <c:x val="-9.9673839417095816E-2"/>
                  <c:y val="8.027638775501572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37C-478E-AE58-92BC8C0BDCA9}"/>
                </c:ext>
              </c:extLst>
            </c:dLbl>
            <c:dLbl>
              <c:idx val="3"/>
              <c:layout>
                <c:manualLayout>
                  <c:x val="-0.10599795945186072"/>
                  <c:y val="2.230686908594072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37C-478E-AE58-92BC8C0BDC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Apple</c:v>
                </c:pt>
                <c:pt idx="1">
                  <c:v>Google</c:v>
                </c:pt>
                <c:pt idx="2">
                  <c:v>Microsoft</c:v>
                </c:pt>
                <c:pt idx="3">
                  <c:v>Yandex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0.75</c:v>
                </c:pt>
                <c:pt idx="1">
                  <c:v>0.13</c:v>
                </c:pt>
                <c:pt idx="2">
                  <c:v>7.0000000000000007E-2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7C-478E-AE58-92BC8C0BDC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alpha val="43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057154266849052"/>
          <c:y val="3.5857045741478098E-2"/>
          <c:w val="0.61885717363819204"/>
          <c:h val="0.9282855200543848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846-42A2-9CF2-D25A5AE779BA}"/>
              </c:ext>
            </c:extLst>
          </c:dPt>
          <c:dPt>
            <c:idx val="1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846-42A2-9CF2-D25A5AE779B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46-42A2-9CF2-D25A5AE77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057154266849052"/>
          <c:y val="3.5857045741478098E-2"/>
          <c:w val="0.61885717363819204"/>
          <c:h val="0.9282855200543848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846-42A2-9CF2-D25A5AE779BA}"/>
              </c:ext>
            </c:extLst>
          </c:dPt>
          <c:dPt>
            <c:idx val="1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846-42A2-9CF2-D25A5AE779B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46-42A2-9CF2-D25A5AE77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8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1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07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42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87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93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798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1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3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13" Type="http://schemas.openxmlformats.org/officeDocument/2006/relationships/chart" Target="../charts/chart9.xml"/><Relationship Id="rId3" Type="http://schemas.openxmlformats.org/officeDocument/2006/relationships/chart" Target="../charts/chart1.xml"/><Relationship Id="rId7" Type="http://schemas.openxmlformats.org/officeDocument/2006/relationships/image" Target="../media/image2.svg"/><Relationship Id="rId12" Type="http://schemas.openxmlformats.org/officeDocument/2006/relationships/chart" Target="../charts/chart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chart" Target="../charts/chart7.xml"/><Relationship Id="rId5" Type="http://schemas.openxmlformats.org/officeDocument/2006/relationships/chart" Target="../charts/chart3.xml"/><Relationship Id="rId15" Type="http://schemas.openxmlformats.org/officeDocument/2006/relationships/chart" Target="../charts/chart11.xml"/><Relationship Id="rId10" Type="http://schemas.openxmlformats.org/officeDocument/2006/relationships/chart" Target="../charts/chart6.xml"/><Relationship Id="rId4" Type="http://schemas.openxmlformats.org/officeDocument/2006/relationships/chart" Target="../charts/chart2.xml"/><Relationship Id="rId9" Type="http://schemas.openxmlformats.org/officeDocument/2006/relationships/chart" Target="../charts/chart5.xml"/><Relationship Id="rId14" Type="http://schemas.openxmlformats.org/officeDocument/2006/relationships/chart" Target="../charts/char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D6636DDF-8F10-42C4-BD70-72656967583A}"/>
              </a:ext>
            </a:extLst>
          </p:cNvPr>
          <p:cNvSpPr/>
          <p:nvPr/>
        </p:nvSpPr>
        <p:spPr>
          <a:xfrm>
            <a:off x="4213885" y="4024056"/>
            <a:ext cx="3778638" cy="276227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CAA9E3-F4E9-4092-9530-9A3B25ADCDA3}"/>
              </a:ext>
            </a:extLst>
          </p:cNvPr>
          <p:cNvSpPr/>
          <p:nvPr/>
        </p:nvSpPr>
        <p:spPr>
          <a:xfrm>
            <a:off x="114420" y="78163"/>
            <a:ext cx="2777020" cy="852535"/>
          </a:xfrm>
          <a:prstGeom prst="roundRect">
            <a:avLst>
              <a:gd name="adj" fmla="val 1135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CEA925B-4830-410B-9649-F11A4F04F653}"/>
              </a:ext>
            </a:extLst>
          </p:cNvPr>
          <p:cNvSpPr/>
          <p:nvPr/>
        </p:nvSpPr>
        <p:spPr>
          <a:xfrm>
            <a:off x="3175408" y="71674"/>
            <a:ext cx="2777020" cy="852535"/>
          </a:xfrm>
          <a:prstGeom prst="roundRect">
            <a:avLst>
              <a:gd name="adj" fmla="val 11357"/>
            </a:avLst>
          </a:prstGeom>
          <a:gradFill>
            <a:gsLst>
              <a:gs pos="20000">
                <a:schemeClr val="accent1"/>
              </a:gs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187551D-311B-45C5-93BB-F0331C2A2287}"/>
              </a:ext>
            </a:extLst>
          </p:cNvPr>
          <p:cNvSpPr/>
          <p:nvPr/>
        </p:nvSpPr>
        <p:spPr>
          <a:xfrm>
            <a:off x="6236397" y="71674"/>
            <a:ext cx="2777020" cy="852535"/>
          </a:xfrm>
          <a:prstGeom prst="roundRect">
            <a:avLst>
              <a:gd name="adj" fmla="val 1135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486F13E-03D2-464E-BF36-73C8C372726D}"/>
              </a:ext>
            </a:extLst>
          </p:cNvPr>
          <p:cNvSpPr/>
          <p:nvPr/>
        </p:nvSpPr>
        <p:spPr>
          <a:xfrm>
            <a:off x="9297385" y="71674"/>
            <a:ext cx="2777020" cy="852535"/>
          </a:xfrm>
          <a:prstGeom prst="roundRect">
            <a:avLst>
              <a:gd name="adj" fmla="val 1135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923A027-5DF2-4D64-B734-565E868DBACA}"/>
              </a:ext>
            </a:extLst>
          </p:cNvPr>
          <p:cNvSpPr/>
          <p:nvPr/>
        </p:nvSpPr>
        <p:spPr>
          <a:xfrm>
            <a:off x="114420" y="1218854"/>
            <a:ext cx="2777020" cy="1924966"/>
          </a:xfrm>
          <a:prstGeom prst="roundRect">
            <a:avLst>
              <a:gd name="adj" fmla="val 547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024F58F-D397-40CB-94ED-62D39CF09A92}"/>
              </a:ext>
            </a:extLst>
          </p:cNvPr>
          <p:cNvSpPr/>
          <p:nvPr/>
        </p:nvSpPr>
        <p:spPr>
          <a:xfrm>
            <a:off x="3175408" y="1218854"/>
            <a:ext cx="2777020" cy="1924966"/>
          </a:xfrm>
          <a:prstGeom prst="roundRect">
            <a:avLst>
              <a:gd name="adj" fmla="val 645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97B7ECB-81FC-4036-8457-01FA66F4EC82}"/>
              </a:ext>
            </a:extLst>
          </p:cNvPr>
          <p:cNvSpPr/>
          <p:nvPr/>
        </p:nvSpPr>
        <p:spPr>
          <a:xfrm>
            <a:off x="6236397" y="1218854"/>
            <a:ext cx="2777020" cy="1924966"/>
          </a:xfrm>
          <a:prstGeom prst="roundRect">
            <a:avLst>
              <a:gd name="adj" fmla="val 743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A2BE227-A7AE-4393-B038-70F6AF75AF98}"/>
              </a:ext>
            </a:extLst>
          </p:cNvPr>
          <p:cNvSpPr/>
          <p:nvPr/>
        </p:nvSpPr>
        <p:spPr>
          <a:xfrm>
            <a:off x="9297385" y="1218854"/>
            <a:ext cx="2777020" cy="1924966"/>
          </a:xfrm>
          <a:prstGeom prst="roundRect">
            <a:avLst>
              <a:gd name="adj" fmla="val 7438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A0E8963-4D92-4377-BE81-2F2489851688}"/>
              </a:ext>
            </a:extLst>
          </p:cNvPr>
          <p:cNvSpPr/>
          <p:nvPr/>
        </p:nvSpPr>
        <p:spPr>
          <a:xfrm>
            <a:off x="114420" y="4024056"/>
            <a:ext cx="3778638" cy="276227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445FFDA-84C7-42B0-B843-AA3131B99FB3}"/>
              </a:ext>
            </a:extLst>
          </p:cNvPr>
          <p:cNvSpPr/>
          <p:nvPr/>
        </p:nvSpPr>
        <p:spPr>
          <a:xfrm>
            <a:off x="114420" y="3422852"/>
            <a:ext cx="3778638" cy="601204"/>
          </a:xfrm>
          <a:prstGeom prst="roundRect">
            <a:avLst>
              <a:gd name="adj" fmla="val 5478"/>
            </a:avLst>
          </a:prstGeom>
          <a:solidFill>
            <a:srgbClr val="374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PIE #1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08E4AE8-7340-450A-BE58-8A0FD791B0A1}"/>
              </a:ext>
            </a:extLst>
          </p:cNvPr>
          <p:cNvSpPr/>
          <p:nvPr/>
        </p:nvSpPr>
        <p:spPr>
          <a:xfrm>
            <a:off x="4213885" y="3422852"/>
            <a:ext cx="3778638" cy="601204"/>
          </a:xfrm>
          <a:prstGeom prst="roundRect">
            <a:avLst>
              <a:gd name="adj" fmla="val 5478"/>
            </a:avLst>
          </a:prstGeom>
          <a:solidFill>
            <a:srgbClr val="374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9C29CC4-72BE-4EB2-86E5-38DF509B566B}"/>
              </a:ext>
            </a:extLst>
          </p:cNvPr>
          <p:cNvSpPr/>
          <p:nvPr/>
        </p:nvSpPr>
        <p:spPr>
          <a:xfrm>
            <a:off x="8287548" y="4024056"/>
            <a:ext cx="3778638" cy="276227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932DC6B-1DDF-4092-9F74-B675507A6F15}"/>
              </a:ext>
            </a:extLst>
          </p:cNvPr>
          <p:cNvSpPr/>
          <p:nvPr/>
        </p:nvSpPr>
        <p:spPr>
          <a:xfrm>
            <a:off x="8287548" y="3422852"/>
            <a:ext cx="3778638" cy="601204"/>
          </a:xfrm>
          <a:prstGeom prst="roundRect">
            <a:avLst>
              <a:gd name="adj" fmla="val 5478"/>
            </a:avLst>
          </a:prstGeom>
          <a:solidFill>
            <a:srgbClr val="374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PIE #2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462749-07E3-4962-AEF5-A2390900DCCC}"/>
              </a:ext>
            </a:extLst>
          </p:cNvPr>
          <p:cNvSpPr txBox="1"/>
          <p:nvPr/>
        </p:nvSpPr>
        <p:spPr>
          <a:xfrm>
            <a:off x="1343769" y="279051"/>
            <a:ext cx="142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>
                <a:solidFill>
                  <a:schemeClr val="bg1">
                    <a:lumMod val="95000"/>
                    <a:alpha val="43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SALES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9E3E6F-6B20-4C9C-B7DB-38D5E09D7256}"/>
              </a:ext>
            </a:extLst>
          </p:cNvPr>
          <p:cNvSpPr txBox="1"/>
          <p:nvPr/>
        </p:nvSpPr>
        <p:spPr>
          <a:xfrm>
            <a:off x="924668" y="164007"/>
            <a:ext cx="532657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kern="0" dirty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73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D184D6-2DCE-4BF1-9789-FF088E3B233D}"/>
              </a:ext>
            </a:extLst>
          </p:cNvPr>
          <p:cNvSpPr txBox="1"/>
          <p:nvPr/>
        </p:nvSpPr>
        <p:spPr>
          <a:xfrm>
            <a:off x="924669" y="567854"/>
            <a:ext cx="1842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bg1">
                    <a:lumMod val="95000"/>
                    <a:alpha val="43000"/>
                  </a:schemeClr>
                </a:solidFill>
              </a:rPr>
              <a:t>Feb </a:t>
            </a:r>
            <a:r>
              <a:rPr lang="en-US">
                <a:solidFill>
                  <a:schemeClr val="bg1">
                    <a:lumMod val="95000"/>
                    <a:alpha val="43000"/>
                  </a:schemeClr>
                </a:solidFill>
              </a:rPr>
              <a:t>23 - </a:t>
            </a:r>
            <a:r>
              <a:rPr lang="en-US" dirty="0">
                <a:solidFill>
                  <a:schemeClr val="bg1">
                    <a:lumMod val="95000"/>
                    <a:alpha val="43000"/>
                  </a:schemeClr>
                </a:solidFill>
              </a:rPr>
              <a:t>Mar 01 (2015) </a:t>
            </a: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A700A518-5D59-40E3-818E-5D6AE3354F84}"/>
              </a:ext>
            </a:extLst>
          </p:cNvPr>
          <p:cNvSpPr/>
          <p:nvPr/>
        </p:nvSpPr>
        <p:spPr>
          <a:xfrm rot="10800000" flipH="1">
            <a:off x="2672154" y="665483"/>
            <a:ext cx="94820" cy="81742"/>
          </a:xfrm>
          <a:prstGeom prst="triangle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E678EB-A104-4911-9112-580F7A71198A}"/>
              </a:ext>
            </a:extLst>
          </p:cNvPr>
          <p:cNvSpPr/>
          <p:nvPr/>
        </p:nvSpPr>
        <p:spPr>
          <a:xfrm>
            <a:off x="195292" y="182605"/>
            <a:ext cx="643650" cy="643650"/>
          </a:xfrm>
          <a:prstGeom prst="ellipse">
            <a:avLst/>
          </a:prstGeom>
          <a:gradFill flip="none" rotWithShape="1">
            <a:gsLst>
              <a:gs pos="0">
                <a:srgbClr val="A62DC3"/>
              </a:gs>
              <a:gs pos="100000">
                <a:srgbClr val="CA485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D75F2C8-88C3-40E3-AB02-D6832463A1E8}"/>
              </a:ext>
            </a:extLst>
          </p:cNvPr>
          <p:cNvGrpSpPr/>
          <p:nvPr/>
        </p:nvGrpSpPr>
        <p:grpSpPr>
          <a:xfrm>
            <a:off x="310911" y="343580"/>
            <a:ext cx="294156" cy="341772"/>
            <a:chOff x="9250363" y="1925638"/>
            <a:chExt cx="441325" cy="512763"/>
          </a:xfrm>
          <a:solidFill>
            <a:schemeClr val="bg1"/>
          </a:solidFill>
        </p:grpSpPr>
        <p:sp>
          <p:nvSpPr>
            <p:cNvPr id="62" name="Freeform 522">
              <a:extLst>
                <a:ext uri="{FF2B5EF4-FFF2-40B4-BE49-F238E27FC236}">
                  <a16:creationId xmlns:a16="http://schemas.microsoft.com/office/drawing/2014/main" id="{812E6BBB-9CA1-407B-912A-2C899529A6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50363" y="2066926"/>
              <a:ext cx="441325" cy="371475"/>
            </a:xfrm>
            <a:custGeom>
              <a:avLst/>
              <a:gdLst>
                <a:gd name="T0" fmla="*/ 322 w 346"/>
                <a:gd name="T1" fmla="*/ 14 h 291"/>
                <a:gd name="T2" fmla="*/ 307 w 346"/>
                <a:gd name="T3" fmla="*/ 0 h 291"/>
                <a:gd name="T4" fmla="*/ 39 w 346"/>
                <a:gd name="T5" fmla="*/ 1 h 291"/>
                <a:gd name="T6" fmla="*/ 24 w 346"/>
                <a:gd name="T7" fmla="*/ 14 h 291"/>
                <a:gd name="T8" fmla="*/ 1 w 346"/>
                <a:gd name="T9" fmla="*/ 277 h 291"/>
                <a:gd name="T10" fmla="*/ 14 w 346"/>
                <a:gd name="T11" fmla="*/ 291 h 291"/>
                <a:gd name="T12" fmla="*/ 332 w 346"/>
                <a:gd name="T13" fmla="*/ 291 h 291"/>
                <a:gd name="T14" fmla="*/ 345 w 346"/>
                <a:gd name="T15" fmla="*/ 277 h 291"/>
                <a:gd name="T16" fmla="*/ 322 w 346"/>
                <a:gd name="T17" fmla="*/ 14 h 291"/>
                <a:gd name="T18" fmla="*/ 99 w 346"/>
                <a:gd name="T19" fmla="*/ 86 h 291"/>
                <a:gd name="T20" fmla="*/ 68 w 346"/>
                <a:gd name="T21" fmla="*/ 55 h 291"/>
                <a:gd name="T22" fmla="*/ 99 w 346"/>
                <a:gd name="T23" fmla="*/ 24 h 291"/>
                <a:gd name="T24" fmla="*/ 130 w 346"/>
                <a:gd name="T25" fmla="*/ 55 h 291"/>
                <a:gd name="T26" fmla="*/ 99 w 346"/>
                <a:gd name="T27" fmla="*/ 86 h 291"/>
                <a:gd name="T28" fmla="*/ 247 w 346"/>
                <a:gd name="T29" fmla="*/ 86 h 291"/>
                <a:gd name="T30" fmla="*/ 216 w 346"/>
                <a:gd name="T31" fmla="*/ 55 h 291"/>
                <a:gd name="T32" fmla="*/ 247 w 346"/>
                <a:gd name="T33" fmla="*/ 24 h 291"/>
                <a:gd name="T34" fmla="*/ 278 w 346"/>
                <a:gd name="T35" fmla="*/ 55 h 291"/>
                <a:gd name="T36" fmla="*/ 247 w 346"/>
                <a:gd name="T37" fmla="*/ 8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6" h="291">
                  <a:moveTo>
                    <a:pt x="322" y="14"/>
                  </a:moveTo>
                  <a:cubicBezTo>
                    <a:pt x="321" y="7"/>
                    <a:pt x="314" y="0"/>
                    <a:pt x="307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2" y="1"/>
                    <a:pt x="25" y="7"/>
                    <a:pt x="24" y="14"/>
                  </a:cubicBezTo>
                  <a:cubicBezTo>
                    <a:pt x="1" y="277"/>
                    <a:pt x="1" y="277"/>
                    <a:pt x="1" y="277"/>
                  </a:cubicBezTo>
                  <a:cubicBezTo>
                    <a:pt x="0" y="285"/>
                    <a:pt x="6" y="291"/>
                    <a:pt x="14" y="291"/>
                  </a:cubicBezTo>
                  <a:cubicBezTo>
                    <a:pt x="332" y="291"/>
                    <a:pt x="332" y="291"/>
                    <a:pt x="332" y="291"/>
                  </a:cubicBezTo>
                  <a:cubicBezTo>
                    <a:pt x="340" y="291"/>
                    <a:pt x="346" y="285"/>
                    <a:pt x="345" y="277"/>
                  </a:cubicBezTo>
                  <a:lnTo>
                    <a:pt x="322" y="14"/>
                  </a:lnTo>
                  <a:close/>
                  <a:moveTo>
                    <a:pt x="99" y="86"/>
                  </a:moveTo>
                  <a:cubicBezTo>
                    <a:pt x="82" y="86"/>
                    <a:pt x="68" y="72"/>
                    <a:pt x="68" y="55"/>
                  </a:cubicBezTo>
                  <a:cubicBezTo>
                    <a:pt x="68" y="38"/>
                    <a:pt x="82" y="24"/>
                    <a:pt x="99" y="24"/>
                  </a:cubicBezTo>
                  <a:cubicBezTo>
                    <a:pt x="117" y="24"/>
                    <a:pt x="130" y="38"/>
                    <a:pt x="130" y="55"/>
                  </a:cubicBezTo>
                  <a:cubicBezTo>
                    <a:pt x="130" y="72"/>
                    <a:pt x="117" y="86"/>
                    <a:pt x="99" y="86"/>
                  </a:cubicBezTo>
                  <a:close/>
                  <a:moveTo>
                    <a:pt x="247" y="86"/>
                  </a:moveTo>
                  <a:cubicBezTo>
                    <a:pt x="229" y="86"/>
                    <a:pt x="216" y="72"/>
                    <a:pt x="216" y="55"/>
                  </a:cubicBezTo>
                  <a:cubicBezTo>
                    <a:pt x="216" y="38"/>
                    <a:pt x="229" y="24"/>
                    <a:pt x="247" y="24"/>
                  </a:cubicBezTo>
                  <a:cubicBezTo>
                    <a:pt x="264" y="24"/>
                    <a:pt x="278" y="38"/>
                    <a:pt x="278" y="55"/>
                  </a:cubicBezTo>
                  <a:cubicBezTo>
                    <a:pt x="278" y="72"/>
                    <a:pt x="264" y="86"/>
                    <a:pt x="247" y="8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 523">
              <a:extLst>
                <a:ext uri="{FF2B5EF4-FFF2-40B4-BE49-F238E27FC236}">
                  <a16:creationId xmlns:a16="http://schemas.microsoft.com/office/drawing/2014/main" id="{25DC9FC7-DBFB-4E89-B4F6-40B04D9B2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9901" y="1925638"/>
              <a:ext cx="222250" cy="228600"/>
            </a:xfrm>
            <a:custGeom>
              <a:avLst/>
              <a:gdLst>
                <a:gd name="T0" fmla="*/ 161 w 174"/>
                <a:gd name="T1" fmla="*/ 180 h 180"/>
                <a:gd name="T2" fmla="*/ 147 w 174"/>
                <a:gd name="T3" fmla="*/ 166 h 180"/>
                <a:gd name="T4" fmla="*/ 147 w 174"/>
                <a:gd name="T5" fmla="*/ 88 h 180"/>
                <a:gd name="T6" fmla="*/ 87 w 174"/>
                <a:gd name="T7" fmla="*/ 28 h 180"/>
                <a:gd name="T8" fmla="*/ 27 w 174"/>
                <a:gd name="T9" fmla="*/ 88 h 180"/>
                <a:gd name="T10" fmla="*/ 27 w 174"/>
                <a:gd name="T11" fmla="*/ 166 h 180"/>
                <a:gd name="T12" fmla="*/ 13 w 174"/>
                <a:gd name="T13" fmla="*/ 180 h 180"/>
                <a:gd name="T14" fmla="*/ 0 w 174"/>
                <a:gd name="T15" fmla="*/ 166 h 180"/>
                <a:gd name="T16" fmla="*/ 0 w 174"/>
                <a:gd name="T17" fmla="*/ 88 h 180"/>
                <a:gd name="T18" fmla="*/ 87 w 174"/>
                <a:gd name="T19" fmla="*/ 0 h 180"/>
                <a:gd name="T20" fmla="*/ 174 w 174"/>
                <a:gd name="T21" fmla="*/ 88 h 180"/>
                <a:gd name="T22" fmla="*/ 174 w 174"/>
                <a:gd name="T23" fmla="*/ 166 h 180"/>
                <a:gd name="T24" fmla="*/ 161 w 174"/>
                <a:gd name="T2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80">
                  <a:moveTo>
                    <a:pt x="161" y="180"/>
                  </a:moveTo>
                  <a:cubicBezTo>
                    <a:pt x="153" y="180"/>
                    <a:pt x="147" y="174"/>
                    <a:pt x="147" y="166"/>
                  </a:cubicBezTo>
                  <a:cubicBezTo>
                    <a:pt x="147" y="88"/>
                    <a:pt x="147" y="88"/>
                    <a:pt x="147" y="88"/>
                  </a:cubicBezTo>
                  <a:cubicBezTo>
                    <a:pt x="147" y="55"/>
                    <a:pt x="120" y="28"/>
                    <a:pt x="87" y="28"/>
                  </a:cubicBezTo>
                  <a:cubicBezTo>
                    <a:pt x="54" y="28"/>
                    <a:pt x="27" y="55"/>
                    <a:pt x="27" y="88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7" y="174"/>
                    <a:pt x="21" y="180"/>
                    <a:pt x="13" y="180"/>
                  </a:cubicBezTo>
                  <a:cubicBezTo>
                    <a:pt x="6" y="180"/>
                    <a:pt x="0" y="174"/>
                    <a:pt x="0" y="16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39"/>
                    <a:pt x="39" y="0"/>
                    <a:pt x="87" y="0"/>
                  </a:cubicBezTo>
                  <a:cubicBezTo>
                    <a:pt x="135" y="0"/>
                    <a:pt x="174" y="39"/>
                    <a:pt x="174" y="88"/>
                  </a:cubicBezTo>
                  <a:cubicBezTo>
                    <a:pt x="174" y="166"/>
                    <a:pt x="174" y="166"/>
                    <a:pt x="174" y="166"/>
                  </a:cubicBezTo>
                  <a:cubicBezTo>
                    <a:pt x="174" y="174"/>
                    <a:pt x="168" y="180"/>
                    <a:pt x="161" y="18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4" name="Freeform 10">
            <a:extLst>
              <a:ext uri="{FF2B5EF4-FFF2-40B4-BE49-F238E27FC236}">
                <a16:creationId xmlns:a16="http://schemas.microsoft.com/office/drawing/2014/main" id="{67DC1361-5FB0-49B7-9CA6-5C1159542D04}"/>
              </a:ext>
            </a:extLst>
          </p:cNvPr>
          <p:cNvSpPr>
            <a:spLocks noEditPoints="1"/>
          </p:cNvSpPr>
          <p:nvPr/>
        </p:nvSpPr>
        <p:spPr bwMode="auto">
          <a:xfrm>
            <a:off x="545321" y="323509"/>
            <a:ext cx="178002" cy="179054"/>
          </a:xfrm>
          <a:custGeom>
            <a:avLst/>
            <a:gdLst>
              <a:gd name="T0" fmla="*/ 57 w 114"/>
              <a:gd name="T1" fmla="*/ 0 h 114"/>
              <a:gd name="T2" fmla="*/ 0 w 114"/>
              <a:gd name="T3" fmla="*/ 57 h 114"/>
              <a:gd name="T4" fmla="*/ 57 w 114"/>
              <a:gd name="T5" fmla="*/ 114 h 114"/>
              <a:gd name="T6" fmla="*/ 114 w 114"/>
              <a:gd name="T7" fmla="*/ 57 h 114"/>
              <a:gd name="T8" fmla="*/ 57 w 114"/>
              <a:gd name="T9" fmla="*/ 0 h 114"/>
              <a:gd name="T10" fmla="*/ 53 w 114"/>
              <a:gd name="T11" fmla="*/ 90 h 114"/>
              <a:gd name="T12" fmla="*/ 24 w 114"/>
              <a:gd name="T13" fmla="*/ 61 h 114"/>
              <a:gd name="T14" fmla="*/ 34 w 114"/>
              <a:gd name="T15" fmla="*/ 51 h 114"/>
              <a:gd name="T16" fmla="*/ 52 w 114"/>
              <a:gd name="T17" fmla="*/ 68 h 114"/>
              <a:gd name="T18" fmla="*/ 82 w 114"/>
              <a:gd name="T19" fmla="*/ 30 h 114"/>
              <a:gd name="T20" fmla="*/ 93 w 114"/>
              <a:gd name="T21" fmla="*/ 39 h 114"/>
              <a:gd name="T22" fmla="*/ 53 w 114"/>
              <a:gd name="T23" fmla="*/ 9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4" h="114">
                <a:moveTo>
                  <a:pt x="57" y="0"/>
                </a:moveTo>
                <a:cubicBezTo>
                  <a:pt x="26" y="0"/>
                  <a:pt x="0" y="26"/>
                  <a:pt x="0" y="57"/>
                </a:cubicBezTo>
                <a:cubicBezTo>
                  <a:pt x="0" y="88"/>
                  <a:pt x="26" y="114"/>
                  <a:pt x="57" y="114"/>
                </a:cubicBezTo>
                <a:cubicBezTo>
                  <a:pt x="88" y="114"/>
                  <a:pt x="114" y="88"/>
                  <a:pt x="114" y="57"/>
                </a:cubicBezTo>
                <a:cubicBezTo>
                  <a:pt x="114" y="26"/>
                  <a:pt x="88" y="0"/>
                  <a:pt x="57" y="0"/>
                </a:cubicBezTo>
                <a:close/>
                <a:moveTo>
                  <a:pt x="53" y="90"/>
                </a:moveTo>
                <a:cubicBezTo>
                  <a:pt x="24" y="61"/>
                  <a:pt x="24" y="61"/>
                  <a:pt x="24" y="61"/>
                </a:cubicBezTo>
                <a:cubicBezTo>
                  <a:pt x="34" y="51"/>
                  <a:pt x="34" y="51"/>
                  <a:pt x="34" y="51"/>
                </a:cubicBezTo>
                <a:cubicBezTo>
                  <a:pt x="52" y="68"/>
                  <a:pt x="52" y="68"/>
                  <a:pt x="52" y="68"/>
                </a:cubicBezTo>
                <a:cubicBezTo>
                  <a:pt x="82" y="30"/>
                  <a:pt x="82" y="30"/>
                  <a:pt x="82" y="30"/>
                </a:cubicBezTo>
                <a:cubicBezTo>
                  <a:pt x="93" y="39"/>
                  <a:pt x="93" y="39"/>
                  <a:pt x="93" y="39"/>
                </a:cubicBezTo>
                <a:lnTo>
                  <a:pt x="53" y="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D0E4523-1692-4482-ABDA-B07D2FC0D7FE}"/>
              </a:ext>
            </a:extLst>
          </p:cNvPr>
          <p:cNvCxnSpPr/>
          <p:nvPr/>
        </p:nvCxnSpPr>
        <p:spPr>
          <a:xfrm>
            <a:off x="3477247" y="71674"/>
            <a:ext cx="0" cy="852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21DA21F-F4E5-4C7B-A33F-686AF7E584E2}"/>
              </a:ext>
            </a:extLst>
          </p:cNvPr>
          <p:cNvCxnSpPr/>
          <p:nvPr/>
        </p:nvCxnSpPr>
        <p:spPr>
          <a:xfrm>
            <a:off x="5650589" y="71674"/>
            <a:ext cx="0" cy="852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AA2572D-AC13-4B6B-9C08-DA819E1CDA7F}"/>
              </a:ext>
            </a:extLst>
          </p:cNvPr>
          <p:cNvSpPr txBox="1"/>
          <p:nvPr/>
        </p:nvSpPr>
        <p:spPr>
          <a:xfrm>
            <a:off x="3176086" y="35944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&lt;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FDD8D1D-060A-4031-9EBD-3351A5D0D450}"/>
              </a:ext>
            </a:extLst>
          </p:cNvPr>
          <p:cNvSpPr txBox="1"/>
          <p:nvPr/>
        </p:nvSpPr>
        <p:spPr>
          <a:xfrm>
            <a:off x="5636179" y="35944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&gt;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BA3FDE-E225-4BBD-935E-1B9F957B9DDA}"/>
              </a:ext>
            </a:extLst>
          </p:cNvPr>
          <p:cNvGrpSpPr/>
          <p:nvPr/>
        </p:nvGrpSpPr>
        <p:grpSpPr>
          <a:xfrm>
            <a:off x="3553531" y="100574"/>
            <a:ext cx="2020774" cy="794735"/>
            <a:chOff x="3559411" y="102493"/>
            <a:chExt cx="2020774" cy="79473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85753FA-9708-46C0-84C5-83B59D03873D}"/>
                </a:ext>
              </a:extLst>
            </p:cNvPr>
            <p:cNvGrpSpPr/>
            <p:nvPr/>
          </p:nvGrpSpPr>
          <p:grpSpPr>
            <a:xfrm>
              <a:off x="3559411" y="378649"/>
              <a:ext cx="2020774" cy="518579"/>
              <a:chOff x="3559411" y="378649"/>
              <a:chExt cx="2020774" cy="51857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16F84D3-8DC9-4D0B-87AF-2B70531EEE5B}"/>
                  </a:ext>
                </a:extLst>
              </p:cNvPr>
              <p:cNvSpPr txBox="1"/>
              <p:nvPr/>
            </p:nvSpPr>
            <p:spPr>
              <a:xfrm>
                <a:off x="3559411" y="378649"/>
                <a:ext cx="20207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kern="0" dirty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itchFamily="34" charset="0"/>
                  </a:rPr>
                  <a:t>36 New Customers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31D4D76-11BD-47F7-8B59-ECF903B4A18A}"/>
                  </a:ext>
                </a:extLst>
              </p:cNvPr>
              <p:cNvSpPr txBox="1"/>
              <p:nvPr/>
            </p:nvSpPr>
            <p:spPr>
              <a:xfrm>
                <a:off x="3559411" y="620229"/>
                <a:ext cx="20207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kern="0">
                    <a:solidFill>
                      <a:schemeClr val="bg1">
                        <a:lumMod val="95000"/>
                      </a:schemeClr>
                    </a:solidFill>
                    <a:latin typeface="Arial" pitchFamily="34" charset="0"/>
                    <a:cs typeface="Arial" pitchFamily="34" charset="0"/>
                  </a:defRPr>
                </a:lvl1pPr>
              </a:lstStyle>
              <a:p>
                <a:pPr algn="ctr"/>
                <a:r>
                  <a:rPr lang="en-US" dirty="0"/>
                  <a:t>from 12 countries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470827E-5FB7-43D5-A3C2-09C4AF680C57}"/>
                </a:ext>
              </a:extLst>
            </p:cNvPr>
            <p:cNvGrpSpPr/>
            <p:nvPr/>
          </p:nvGrpSpPr>
          <p:grpSpPr>
            <a:xfrm>
              <a:off x="4415165" y="102493"/>
              <a:ext cx="297507" cy="276156"/>
              <a:chOff x="4170375" y="128687"/>
              <a:chExt cx="297507" cy="27615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7D956FCE-3A00-4862-B5C5-4FACADEA326C}"/>
                  </a:ext>
                </a:extLst>
              </p:cNvPr>
              <p:cNvGrpSpPr/>
              <p:nvPr/>
            </p:nvGrpSpPr>
            <p:grpSpPr>
              <a:xfrm>
                <a:off x="4170375" y="128687"/>
                <a:ext cx="252756" cy="276156"/>
                <a:chOff x="7076127" y="3563219"/>
                <a:chExt cx="355996" cy="388955"/>
              </a:xfrm>
              <a:solidFill>
                <a:schemeClr val="bg1"/>
              </a:solidFill>
            </p:grpSpPr>
            <p:sp>
              <p:nvSpPr>
                <p:cNvPr id="42" name="Freeform 162">
                  <a:extLst>
                    <a:ext uri="{FF2B5EF4-FFF2-40B4-BE49-F238E27FC236}">
                      <a16:creationId xmlns:a16="http://schemas.microsoft.com/office/drawing/2014/main" id="{76391416-A881-492A-B611-C194765E98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76127" y="3802744"/>
                  <a:ext cx="355996" cy="149430"/>
                </a:xfrm>
                <a:custGeom>
                  <a:avLst/>
                  <a:gdLst>
                    <a:gd name="T0" fmla="*/ 105 w 105"/>
                    <a:gd name="T1" fmla="*/ 38 h 44"/>
                    <a:gd name="T2" fmla="*/ 69 w 105"/>
                    <a:gd name="T3" fmla="*/ 0 h 44"/>
                    <a:gd name="T4" fmla="*/ 52 w 105"/>
                    <a:gd name="T5" fmla="*/ 16 h 44"/>
                    <a:gd name="T6" fmla="*/ 36 w 105"/>
                    <a:gd name="T7" fmla="*/ 0 h 44"/>
                    <a:gd name="T8" fmla="*/ 0 w 105"/>
                    <a:gd name="T9" fmla="*/ 38 h 44"/>
                    <a:gd name="T10" fmla="*/ 0 w 105"/>
                    <a:gd name="T11" fmla="*/ 44 h 44"/>
                    <a:gd name="T12" fmla="*/ 105 w 105"/>
                    <a:gd name="T13" fmla="*/ 44 h 44"/>
                    <a:gd name="T14" fmla="*/ 105 w 105"/>
                    <a:gd name="T15" fmla="*/ 38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5" h="44">
                      <a:moveTo>
                        <a:pt x="105" y="38"/>
                      </a:moveTo>
                      <a:cubicBezTo>
                        <a:pt x="105" y="15"/>
                        <a:pt x="90" y="4"/>
                        <a:pt x="69" y="0"/>
                      </a:cubicBezTo>
                      <a:cubicBezTo>
                        <a:pt x="52" y="16"/>
                        <a:pt x="52" y="16"/>
                        <a:pt x="52" y="16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5" y="4"/>
                        <a:pt x="0" y="15"/>
                        <a:pt x="0" y="38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105" y="44"/>
                        <a:pt x="105" y="44"/>
                        <a:pt x="105" y="44"/>
                      </a:cubicBezTo>
                      <a:lnTo>
                        <a:pt x="105" y="3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Oval 163">
                  <a:extLst>
                    <a:ext uri="{FF2B5EF4-FFF2-40B4-BE49-F238E27FC236}">
                      <a16:creationId xmlns:a16="http://schemas.microsoft.com/office/drawing/2014/main" id="{32A9FA6B-06EB-4FBA-B73E-A5DA945821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48643" y="3563219"/>
                  <a:ext cx="208763" cy="208763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59098EC-D447-4F8E-92A1-1D9E32E0ED94}"/>
                  </a:ext>
                </a:extLst>
              </p:cNvPr>
              <p:cNvSpPr/>
              <p:nvPr/>
            </p:nvSpPr>
            <p:spPr>
              <a:xfrm>
                <a:off x="4349442" y="231916"/>
                <a:ext cx="118440" cy="119140"/>
              </a:xfrm>
              <a:custGeom>
                <a:avLst/>
                <a:gdLst>
                  <a:gd name="connsiteX0" fmla="*/ 89001 w 178002"/>
                  <a:gd name="connsiteY0" fmla="*/ 0 h 179054"/>
                  <a:gd name="connsiteX1" fmla="*/ 178002 w 178002"/>
                  <a:gd name="connsiteY1" fmla="*/ 89527 h 179054"/>
                  <a:gd name="connsiteX2" fmla="*/ 89001 w 178002"/>
                  <a:gd name="connsiteY2" fmla="*/ 179054 h 179054"/>
                  <a:gd name="connsiteX3" fmla="*/ 0 w 178002"/>
                  <a:gd name="connsiteY3" fmla="*/ 89527 h 179054"/>
                  <a:gd name="connsiteX4" fmla="*/ 89001 w 178002"/>
                  <a:gd name="connsiteY4" fmla="*/ 0 h 179054"/>
                  <a:gd name="connsiteX5" fmla="*/ 74445 w 178002"/>
                  <a:gd name="connsiteY5" fmla="*/ 30107 h 179054"/>
                  <a:gd name="connsiteX6" fmla="*/ 74445 w 178002"/>
                  <a:gd name="connsiteY6" fmla="*/ 74972 h 179054"/>
                  <a:gd name="connsiteX7" fmla="*/ 29580 w 178002"/>
                  <a:gd name="connsiteY7" fmla="*/ 74972 h 179054"/>
                  <a:gd name="connsiteX8" fmla="*/ 29580 w 178002"/>
                  <a:gd name="connsiteY8" fmla="*/ 104083 h 179054"/>
                  <a:gd name="connsiteX9" fmla="*/ 74445 w 178002"/>
                  <a:gd name="connsiteY9" fmla="*/ 104083 h 179054"/>
                  <a:gd name="connsiteX10" fmla="*/ 74445 w 178002"/>
                  <a:gd name="connsiteY10" fmla="*/ 148947 h 179054"/>
                  <a:gd name="connsiteX11" fmla="*/ 103556 w 178002"/>
                  <a:gd name="connsiteY11" fmla="*/ 148947 h 179054"/>
                  <a:gd name="connsiteX12" fmla="*/ 103556 w 178002"/>
                  <a:gd name="connsiteY12" fmla="*/ 104083 h 179054"/>
                  <a:gd name="connsiteX13" fmla="*/ 148421 w 178002"/>
                  <a:gd name="connsiteY13" fmla="*/ 104083 h 179054"/>
                  <a:gd name="connsiteX14" fmla="*/ 148421 w 178002"/>
                  <a:gd name="connsiteY14" fmla="*/ 74972 h 179054"/>
                  <a:gd name="connsiteX15" fmla="*/ 103556 w 178002"/>
                  <a:gd name="connsiteY15" fmla="*/ 74972 h 179054"/>
                  <a:gd name="connsiteX16" fmla="*/ 103556 w 178002"/>
                  <a:gd name="connsiteY16" fmla="*/ 30107 h 179054"/>
                  <a:gd name="connsiteX17" fmla="*/ 74445 w 178002"/>
                  <a:gd name="connsiteY17" fmla="*/ 30107 h 17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78002" h="179054">
                    <a:moveTo>
                      <a:pt x="89001" y="0"/>
                    </a:moveTo>
                    <a:cubicBezTo>
                      <a:pt x="138155" y="0"/>
                      <a:pt x="178002" y="40083"/>
                      <a:pt x="178002" y="89527"/>
                    </a:cubicBezTo>
                    <a:cubicBezTo>
                      <a:pt x="178002" y="138971"/>
                      <a:pt x="138155" y="179054"/>
                      <a:pt x="89001" y="179054"/>
                    </a:cubicBezTo>
                    <a:cubicBezTo>
                      <a:pt x="39847" y="179054"/>
                      <a:pt x="0" y="138971"/>
                      <a:pt x="0" y="89527"/>
                    </a:cubicBezTo>
                    <a:cubicBezTo>
                      <a:pt x="0" y="40083"/>
                      <a:pt x="39847" y="0"/>
                      <a:pt x="89001" y="0"/>
                    </a:cubicBezTo>
                    <a:close/>
                    <a:moveTo>
                      <a:pt x="74445" y="30107"/>
                    </a:moveTo>
                    <a:lnTo>
                      <a:pt x="74445" y="74972"/>
                    </a:lnTo>
                    <a:lnTo>
                      <a:pt x="29580" y="74972"/>
                    </a:lnTo>
                    <a:lnTo>
                      <a:pt x="29580" y="104083"/>
                    </a:lnTo>
                    <a:lnTo>
                      <a:pt x="74445" y="104083"/>
                    </a:lnTo>
                    <a:lnTo>
                      <a:pt x="74445" y="148947"/>
                    </a:lnTo>
                    <a:lnTo>
                      <a:pt x="103556" y="148947"/>
                    </a:lnTo>
                    <a:lnTo>
                      <a:pt x="103556" y="104083"/>
                    </a:lnTo>
                    <a:lnTo>
                      <a:pt x="148421" y="104083"/>
                    </a:lnTo>
                    <a:lnTo>
                      <a:pt x="148421" y="74972"/>
                    </a:lnTo>
                    <a:lnTo>
                      <a:pt x="103556" y="74972"/>
                    </a:lnTo>
                    <a:lnTo>
                      <a:pt x="103556" y="30107"/>
                    </a:lnTo>
                    <a:lnTo>
                      <a:pt x="74445" y="3010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FD79932-A046-40D7-8FF3-A205DDE31BEC}"/>
              </a:ext>
            </a:extLst>
          </p:cNvPr>
          <p:cNvSpPr txBox="1"/>
          <p:nvPr/>
        </p:nvSpPr>
        <p:spPr>
          <a:xfrm>
            <a:off x="7062194" y="164007"/>
            <a:ext cx="532657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kern="0" dirty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15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FF5EAD-D1BA-41EF-AE5C-3AF23D3C3D76}"/>
              </a:ext>
            </a:extLst>
          </p:cNvPr>
          <p:cNvSpPr txBox="1"/>
          <p:nvPr/>
        </p:nvSpPr>
        <p:spPr>
          <a:xfrm>
            <a:off x="7062195" y="567854"/>
            <a:ext cx="1842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bg1">
                    <a:lumMod val="95000"/>
                    <a:alpha val="43000"/>
                  </a:schemeClr>
                </a:solidFill>
              </a:rPr>
              <a:t>GOALS COMPLETED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D23132-88FA-4E34-93E1-FCC87990304C}"/>
              </a:ext>
            </a:extLst>
          </p:cNvPr>
          <p:cNvSpPr txBox="1"/>
          <p:nvPr/>
        </p:nvSpPr>
        <p:spPr>
          <a:xfrm>
            <a:off x="9346495" y="164007"/>
            <a:ext cx="904546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kern="0" dirty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2985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5D083A-E705-4B62-B2A8-C3F142122349}"/>
              </a:ext>
            </a:extLst>
          </p:cNvPr>
          <p:cNvSpPr txBox="1"/>
          <p:nvPr/>
        </p:nvSpPr>
        <p:spPr>
          <a:xfrm>
            <a:off x="9346495" y="567854"/>
            <a:ext cx="1912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bg1">
                    <a:lumMod val="95000"/>
                    <a:alpha val="43000"/>
                  </a:schemeClr>
                </a:solidFill>
              </a:rPr>
              <a:t>VIEWS OF YOUR PAGE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3B78CA1-526B-4C9C-8B82-79E6C41203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9927125"/>
              </p:ext>
            </p:extLst>
          </p:nvPr>
        </p:nvGraphicFramePr>
        <p:xfrm>
          <a:off x="6052194" y="66541"/>
          <a:ext cx="1319310" cy="879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E3864D96-0B61-402C-AA79-B9A3B723E6B7}"/>
              </a:ext>
            </a:extLst>
          </p:cNvPr>
          <p:cNvSpPr txBox="1"/>
          <p:nvPr/>
        </p:nvSpPr>
        <p:spPr>
          <a:xfrm>
            <a:off x="6463467" y="367812"/>
            <a:ext cx="49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/>
              <a:t>75%</a:t>
            </a:r>
            <a:endParaRPr lang="en-US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2509AAF-75D8-416A-A548-98F0389226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50616"/>
              </p:ext>
            </p:extLst>
          </p:nvPr>
        </p:nvGraphicFramePr>
        <p:xfrm>
          <a:off x="11242675" y="118090"/>
          <a:ext cx="803275" cy="759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897AD011-46A4-46A3-8B6B-96464970092B}"/>
              </a:ext>
            </a:extLst>
          </p:cNvPr>
          <p:cNvSpPr txBox="1"/>
          <p:nvPr/>
        </p:nvSpPr>
        <p:spPr>
          <a:xfrm>
            <a:off x="251507" y="1281709"/>
            <a:ext cx="250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400" dirty="0">
                <a:solidFill>
                  <a:schemeClr val="bg1">
                    <a:lumMod val="95000"/>
                    <a:alpha val="64000"/>
                  </a:schemeClr>
                </a:solidFill>
              </a:rPr>
              <a:t>FEBRUARY 2015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43647AD-0934-4B6F-B26C-8C16037B9ECD}"/>
              </a:ext>
            </a:extLst>
          </p:cNvPr>
          <p:cNvSpPr txBox="1"/>
          <p:nvPr/>
        </p:nvSpPr>
        <p:spPr>
          <a:xfrm>
            <a:off x="251507" y="128170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&lt;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864B643-5B80-45F9-927C-37A028216A16}"/>
              </a:ext>
            </a:extLst>
          </p:cNvPr>
          <p:cNvSpPr txBox="1"/>
          <p:nvPr/>
        </p:nvSpPr>
        <p:spPr>
          <a:xfrm>
            <a:off x="2479920" y="128170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&gt;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C5B23A-B7CE-44EF-8434-17B7FD866A33}"/>
              </a:ext>
            </a:extLst>
          </p:cNvPr>
          <p:cNvSpPr txBox="1"/>
          <p:nvPr/>
        </p:nvSpPr>
        <p:spPr>
          <a:xfrm>
            <a:off x="581777" y="2765456"/>
            <a:ext cx="1842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bg1">
                    <a:lumMod val="95000"/>
                    <a:alpha val="71000"/>
                  </a:schemeClr>
                </a:solidFill>
              </a:rPr>
              <a:t>50%</a:t>
            </a:r>
            <a:r>
              <a:rPr lang="en-US" dirty="0">
                <a:solidFill>
                  <a:schemeClr val="bg1">
                    <a:lumMod val="95000"/>
                    <a:alpha val="43000"/>
                  </a:schemeClr>
                </a:solidFill>
              </a:rPr>
              <a:t> of </a:t>
            </a:r>
            <a:r>
              <a:rPr lang="en-US" dirty="0">
                <a:solidFill>
                  <a:schemeClr val="bg1">
                    <a:lumMod val="95000"/>
                    <a:alpha val="71000"/>
                  </a:schemeClr>
                </a:solidFill>
              </a:rPr>
              <a:t>10Gb</a:t>
            </a:r>
            <a:r>
              <a:rPr lang="en-US" dirty="0">
                <a:solidFill>
                  <a:schemeClr val="bg1">
                    <a:lumMod val="95000"/>
                    <a:alpha val="43000"/>
                  </a:schemeClr>
                </a:solidFill>
              </a:rPr>
              <a:t> used</a:t>
            </a:r>
          </a:p>
        </p:txBody>
      </p:sp>
      <p:graphicFrame>
        <p:nvGraphicFramePr>
          <p:cNvPr id="73" name="Chart 72">
            <a:extLst>
              <a:ext uri="{FF2B5EF4-FFF2-40B4-BE49-F238E27FC236}">
                <a16:creationId xmlns:a16="http://schemas.microsoft.com/office/drawing/2014/main" id="{E0C1C789-61BF-49D2-85F8-9BD5BBB57E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3203220"/>
              </p:ext>
            </p:extLst>
          </p:nvPr>
        </p:nvGraphicFramePr>
        <p:xfrm>
          <a:off x="-65723" y="1405810"/>
          <a:ext cx="3130970" cy="2087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D6C11262-D42E-4EE1-BB93-112CEC508336}"/>
              </a:ext>
            </a:extLst>
          </p:cNvPr>
          <p:cNvSpPr/>
          <p:nvPr/>
        </p:nvSpPr>
        <p:spPr>
          <a:xfrm flipH="1">
            <a:off x="897076" y="2303653"/>
            <a:ext cx="64008" cy="64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43533D6-0268-4552-86BF-9682D51A4FCC}"/>
              </a:ext>
            </a:extLst>
          </p:cNvPr>
          <p:cNvSpPr/>
          <p:nvPr/>
        </p:nvSpPr>
        <p:spPr>
          <a:xfrm flipH="1">
            <a:off x="961370" y="2149157"/>
            <a:ext cx="64008" cy="64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51CE5CB-AB0E-4B56-8656-39DA678360F3}"/>
              </a:ext>
            </a:extLst>
          </p:cNvPr>
          <p:cNvSpPr/>
          <p:nvPr/>
        </p:nvSpPr>
        <p:spPr>
          <a:xfrm flipH="1">
            <a:off x="1056620" y="2022999"/>
            <a:ext cx="64008" cy="64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1D5BD38-C9D7-4E76-80D9-3EB19D265CD1}"/>
              </a:ext>
            </a:extLst>
          </p:cNvPr>
          <p:cNvSpPr/>
          <p:nvPr/>
        </p:nvSpPr>
        <p:spPr>
          <a:xfrm flipH="1">
            <a:off x="1176709" y="1920605"/>
            <a:ext cx="64008" cy="64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32A021D-CB3D-480F-854F-D0D9274C9B07}"/>
              </a:ext>
            </a:extLst>
          </p:cNvPr>
          <p:cNvSpPr/>
          <p:nvPr/>
        </p:nvSpPr>
        <p:spPr>
          <a:xfrm flipH="1">
            <a:off x="1309167" y="1860492"/>
            <a:ext cx="64008" cy="64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B1DEAEC-679D-484C-87A1-5340B5441B25}"/>
              </a:ext>
            </a:extLst>
          </p:cNvPr>
          <p:cNvSpPr/>
          <p:nvPr/>
        </p:nvSpPr>
        <p:spPr>
          <a:xfrm flipH="1">
            <a:off x="1467758" y="1837740"/>
            <a:ext cx="64008" cy="64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DD55979-E018-488D-A6AC-D4BAB6A6B05F}"/>
              </a:ext>
            </a:extLst>
          </p:cNvPr>
          <p:cNvSpPr/>
          <p:nvPr/>
        </p:nvSpPr>
        <p:spPr>
          <a:xfrm>
            <a:off x="2019863" y="2303653"/>
            <a:ext cx="64008" cy="64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8D943FB-8675-41E1-B573-B17221942ED5}"/>
              </a:ext>
            </a:extLst>
          </p:cNvPr>
          <p:cNvSpPr/>
          <p:nvPr/>
        </p:nvSpPr>
        <p:spPr>
          <a:xfrm>
            <a:off x="1955569" y="2149157"/>
            <a:ext cx="64008" cy="64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E193446-4975-4E6C-A149-B8EB413DCEC7}"/>
              </a:ext>
            </a:extLst>
          </p:cNvPr>
          <p:cNvSpPr/>
          <p:nvPr/>
        </p:nvSpPr>
        <p:spPr>
          <a:xfrm>
            <a:off x="1860319" y="2022999"/>
            <a:ext cx="64008" cy="64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64B751A-3819-46B3-8CB3-9441FA90A5E6}"/>
              </a:ext>
            </a:extLst>
          </p:cNvPr>
          <p:cNvSpPr/>
          <p:nvPr/>
        </p:nvSpPr>
        <p:spPr>
          <a:xfrm>
            <a:off x="1740230" y="1920605"/>
            <a:ext cx="64008" cy="64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E34F2B8-E045-461D-B88B-CB9765C53204}"/>
              </a:ext>
            </a:extLst>
          </p:cNvPr>
          <p:cNvSpPr/>
          <p:nvPr/>
        </p:nvSpPr>
        <p:spPr>
          <a:xfrm>
            <a:off x="1607772" y="1860492"/>
            <a:ext cx="64008" cy="64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phic 17" descr="Marker">
            <a:extLst>
              <a:ext uri="{FF2B5EF4-FFF2-40B4-BE49-F238E27FC236}">
                <a16:creationId xmlns:a16="http://schemas.microsoft.com/office/drawing/2014/main" id="{A461B477-8B0C-4BCA-97AF-D5DDE31FFF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1164125" y="2102762"/>
            <a:ext cx="671276" cy="671276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4E14ABDE-F594-4C5E-B6FE-C83EDB6745DA}"/>
              </a:ext>
            </a:extLst>
          </p:cNvPr>
          <p:cNvSpPr txBox="1"/>
          <p:nvPr/>
        </p:nvSpPr>
        <p:spPr>
          <a:xfrm>
            <a:off x="3312495" y="1281709"/>
            <a:ext cx="250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400" dirty="0"/>
              <a:t>FEBRUARY 1 - 28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82B1AAF-D903-4FC7-A8CA-317E8942FE4D}"/>
              </a:ext>
            </a:extLst>
          </p:cNvPr>
          <p:cNvSpPr txBox="1"/>
          <p:nvPr/>
        </p:nvSpPr>
        <p:spPr>
          <a:xfrm>
            <a:off x="5321296" y="1281709"/>
            <a:ext cx="494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&lt;   &gt;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B871B5-5A1B-485A-9A41-2D30262DD556}"/>
              </a:ext>
            </a:extLst>
          </p:cNvPr>
          <p:cNvSpPr txBox="1"/>
          <p:nvPr/>
        </p:nvSpPr>
        <p:spPr>
          <a:xfrm>
            <a:off x="3312494" y="1556566"/>
            <a:ext cx="90138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kern="0" dirty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2936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A5AD6D4-4D03-495D-883C-8128B244F086}"/>
              </a:ext>
            </a:extLst>
          </p:cNvPr>
          <p:cNvSpPr txBox="1"/>
          <p:nvPr/>
        </p:nvSpPr>
        <p:spPr>
          <a:xfrm>
            <a:off x="3312496" y="1960413"/>
            <a:ext cx="1842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bg1">
                    <a:lumMod val="95000"/>
                    <a:alpha val="43000"/>
                  </a:schemeClr>
                </a:solidFill>
              </a:rPr>
              <a:t>Downloads per month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CEF46DD-97D3-4C2F-89EB-527203A90FFD}"/>
              </a:ext>
            </a:extLst>
          </p:cNvPr>
          <p:cNvSpPr/>
          <p:nvPr/>
        </p:nvSpPr>
        <p:spPr>
          <a:xfrm>
            <a:off x="5276850" y="1629807"/>
            <a:ext cx="548012" cy="370443"/>
          </a:xfrm>
          <a:prstGeom prst="roundRect">
            <a:avLst/>
          </a:prstGeom>
          <a:solidFill>
            <a:srgbClr val="02C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+24%</a:t>
            </a:r>
          </a:p>
        </p:txBody>
      </p:sp>
      <p:graphicFrame>
        <p:nvGraphicFramePr>
          <p:cNvPr id="88" name="Chart 87">
            <a:extLst>
              <a:ext uri="{FF2B5EF4-FFF2-40B4-BE49-F238E27FC236}">
                <a16:creationId xmlns:a16="http://schemas.microsoft.com/office/drawing/2014/main" id="{BC6F5CAD-12E5-467B-8FCA-62CB1F499F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4206869"/>
              </p:ext>
            </p:extLst>
          </p:nvPr>
        </p:nvGraphicFramePr>
        <p:xfrm>
          <a:off x="3338997" y="2217420"/>
          <a:ext cx="2449842" cy="854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89" name="TextBox 88">
            <a:extLst>
              <a:ext uri="{FF2B5EF4-FFF2-40B4-BE49-F238E27FC236}">
                <a16:creationId xmlns:a16="http://schemas.microsoft.com/office/drawing/2014/main" id="{5EF3E9EF-5241-4310-A876-DB2ED203BCD0}"/>
              </a:ext>
            </a:extLst>
          </p:cNvPr>
          <p:cNvSpPr txBox="1"/>
          <p:nvPr/>
        </p:nvSpPr>
        <p:spPr>
          <a:xfrm>
            <a:off x="6308033" y="1248700"/>
            <a:ext cx="90138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kern="0" dirty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3201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AC3C66D-E233-47CC-B7C6-834F9675EB9C}"/>
              </a:ext>
            </a:extLst>
          </p:cNvPr>
          <p:cNvSpPr txBox="1"/>
          <p:nvPr/>
        </p:nvSpPr>
        <p:spPr>
          <a:xfrm>
            <a:off x="7099475" y="1341033"/>
            <a:ext cx="1842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bg1">
                    <a:lumMod val="95000"/>
                    <a:alpha val="43000"/>
                  </a:schemeClr>
                </a:solidFill>
              </a:rPr>
              <a:t>DOWNLOADS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02FDFF4-3B75-40B6-B222-B3B97300AC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7183378"/>
              </p:ext>
            </p:extLst>
          </p:nvPr>
        </p:nvGraphicFramePr>
        <p:xfrm>
          <a:off x="6262214" y="1629506"/>
          <a:ext cx="2707615" cy="1535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84EC7C02-846D-401E-8568-5F30BAEB5580}"/>
              </a:ext>
            </a:extLst>
          </p:cNvPr>
          <p:cNvSpPr txBox="1"/>
          <p:nvPr/>
        </p:nvSpPr>
        <p:spPr>
          <a:xfrm>
            <a:off x="6314892" y="1655612"/>
            <a:ext cx="1842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bg1">
                    <a:lumMod val="95000"/>
                    <a:alpha val="43000"/>
                  </a:schemeClr>
                </a:solidFill>
              </a:rPr>
              <a:t>January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3FA4493-620C-418C-BB3E-5391FFEB8E14}"/>
              </a:ext>
            </a:extLst>
          </p:cNvPr>
          <p:cNvSpPr txBox="1"/>
          <p:nvPr/>
        </p:nvSpPr>
        <p:spPr>
          <a:xfrm>
            <a:off x="6314892" y="2087007"/>
            <a:ext cx="1842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bg1">
                    <a:lumMod val="95000"/>
                    <a:alpha val="43000"/>
                  </a:schemeClr>
                </a:solidFill>
              </a:rPr>
              <a:t>February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63E1CAF-7039-431D-8484-5973B18F5930}"/>
              </a:ext>
            </a:extLst>
          </p:cNvPr>
          <p:cNvSpPr txBox="1"/>
          <p:nvPr/>
        </p:nvSpPr>
        <p:spPr>
          <a:xfrm>
            <a:off x="6314892" y="2577543"/>
            <a:ext cx="1842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bg1">
                    <a:lumMod val="95000"/>
                    <a:alpha val="43000"/>
                  </a:schemeClr>
                </a:solidFill>
              </a:rPr>
              <a:t>March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90D215-0C66-4D20-B268-2AB93115D4DE}"/>
              </a:ext>
            </a:extLst>
          </p:cNvPr>
          <p:cNvSpPr txBox="1"/>
          <p:nvPr/>
        </p:nvSpPr>
        <p:spPr>
          <a:xfrm>
            <a:off x="8064653" y="1655612"/>
            <a:ext cx="762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r>
              <a:rPr lang="en-US" dirty="0">
                <a:solidFill>
                  <a:schemeClr val="bg1">
                    <a:lumMod val="95000"/>
                    <a:alpha val="43000"/>
                  </a:schemeClr>
                </a:solidFill>
              </a:rPr>
              <a:t>1058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56FC13-2022-41A5-A4E1-9E6BBC891E7C}"/>
              </a:ext>
            </a:extLst>
          </p:cNvPr>
          <p:cNvSpPr txBox="1"/>
          <p:nvPr/>
        </p:nvSpPr>
        <p:spPr>
          <a:xfrm>
            <a:off x="8064653" y="2087007"/>
            <a:ext cx="762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r>
              <a:rPr lang="en-US" dirty="0">
                <a:solidFill>
                  <a:schemeClr val="bg1">
                    <a:lumMod val="95000"/>
                    <a:alpha val="43000"/>
                  </a:schemeClr>
                </a:solidFill>
              </a:rPr>
              <a:t>726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DB69E82-C2DF-48B5-A576-5482B1D84303}"/>
              </a:ext>
            </a:extLst>
          </p:cNvPr>
          <p:cNvSpPr txBox="1"/>
          <p:nvPr/>
        </p:nvSpPr>
        <p:spPr>
          <a:xfrm>
            <a:off x="8064653" y="2577543"/>
            <a:ext cx="762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r>
              <a:rPr lang="en-US" dirty="0">
                <a:solidFill>
                  <a:schemeClr val="bg1">
                    <a:lumMod val="95000"/>
                    <a:alpha val="43000"/>
                  </a:schemeClr>
                </a:solidFill>
              </a:rPr>
              <a:t>1417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B5E6C78-B711-427A-BB72-8AA061EAE266}"/>
              </a:ext>
            </a:extLst>
          </p:cNvPr>
          <p:cNvSpPr txBox="1"/>
          <p:nvPr/>
        </p:nvSpPr>
        <p:spPr>
          <a:xfrm>
            <a:off x="9434472" y="1281709"/>
            <a:ext cx="250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400" dirty="0"/>
              <a:t>MARCH 2015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85EFBB9-0B0A-49E9-A4E1-F91158728B93}"/>
              </a:ext>
            </a:extLst>
          </p:cNvPr>
          <p:cNvSpPr txBox="1"/>
          <p:nvPr/>
        </p:nvSpPr>
        <p:spPr>
          <a:xfrm>
            <a:off x="9434472" y="128170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&lt;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F307B0-7A25-4EB5-89E5-CAAE05C55113}"/>
              </a:ext>
            </a:extLst>
          </p:cNvPr>
          <p:cNvSpPr txBox="1"/>
          <p:nvPr/>
        </p:nvSpPr>
        <p:spPr>
          <a:xfrm>
            <a:off x="11662885" y="128170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kern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&gt;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1D70A48-0A1D-4C11-AA48-CFF7C3EFF6B7}"/>
              </a:ext>
            </a:extLst>
          </p:cNvPr>
          <p:cNvSpPr txBox="1"/>
          <p:nvPr/>
        </p:nvSpPr>
        <p:spPr>
          <a:xfrm>
            <a:off x="9514165" y="1672678"/>
            <a:ext cx="109610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kern="0" dirty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1529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46EBBFD-4A81-4A61-B63D-2154C4A26152}"/>
              </a:ext>
            </a:extLst>
          </p:cNvPr>
          <p:cNvSpPr txBox="1"/>
          <p:nvPr/>
        </p:nvSpPr>
        <p:spPr>
          <a:xfrm>
            <a:off x="9514165" y="2076525"/>
            <a:ext cx="1096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ker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050" dirty="0"/>
              <a:t>Profile Views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4622AED-1286-4B86-A894-40BCE77B957E}"/>
              </a:ext>
            </a:extLst>
          </p:cNvPr>
          <p:cNvSpPr txBox="1"/>
          <p:nvPr/>
        </p:nvSpPr>
        <p:spPr>
          <a:xfrm>
            <a:off x="10761518" y="1672678"/>
            <a:ext cx="109610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kern="0" dirty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763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39631A1-2BBA-49E4-A06D-541FEC263264}"/>
              </a:ext>
            </a:extLst>
          </p:cNvPr>
          <p:cNvSpPr txBox="1"/>
          <p:nvPr/>
        </p:nvSpPr>
        <p:spPr>
          <a:xfrm>
            <a:off x="10761518" y="2076525"/>
            <a:ext cx="1096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ker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050" dirty="0"/>
              <a:t>Unique Visitors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F03EBA-24EE-4A04-B280-499DD02A09D2}"/>
              </a:ext>
            </a:extLst>
          </p:cNvPr>
          <p:cNvCxnSpPr/>
          <p:nvPr/>
        </p:nvCxnSpPr>
        <p:spPr>
          <a:xfrm>
            <a:off x="10685896" y="1672678"/>
            <a:ext cx="0" cy="6577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6" name="Chart 105">
            <a:extLst>
              <a:ext uri="{FF2B5EF4-FFF2-40B4-BE49-F238E27FC236}">
                <a16:creationId xmlns:a16="http://schemas.microsoft.com/office/drawing/2014/main" id="{33E64704-7FC4-4103-887E-D440382FE0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2420690"/>
              </p:ext>
            </p:extLst>
          </p:nvPr>
        </p:nvGraphicFramePr>
        <p:xfrm>
          <a:off x="9460974" y="2217420"/>
          <a:ext cx="2449842" cy="854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8" name="TextBox 107">
            <a:extLst>
              <a:ext uri="{FF2B5EF4-FFF2-40B4-BE49-F238E27FC236}">
                <a16:creationId xmlns:a16="http://schemas.microsoft.com/office/drawing/2014/main" id="{16729E6C-6D07-4E18-8725-F8EC3F0E48BD}"/>
              </a:ext>
            </a:extLst>
          </p:cNvPr>
          <p:cNvSpPr txBox="1"/>
          <p:nvPr/>
        </p:nvSpPr>
        <p:spPr>
          <a:xfrm>
            <a:off x="168589" y="4111818"/>
            <a:ext cx="367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/>
              <a:t>MARCH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00FAEDF-3CBB-44D9-BD03-2FBE1B77D32E}"/>
              </a:ext>
            </a:extLst>
          </p:cNvPr>
          <p:cNvSpPr txBox="1"/>
          <p:nvPr/>
        </p:nvSpPr>
        <p:spPr>
          <a:xfrm>
            <a:off x="168589" y="4111818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&lt; February</a:t>
            </a:r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8B37199-F094-4758-803F-91000C33C45D}"/>
              </a:ext>
            </a:extLst>
          </p:cNvPr>
          <p:cNvSpPr txBox="1"/>
          <p:nvPr/>
        </p:nvSpPr>
        <p:spPr>
          <a:xfrm>
            <a:off x="3215000" y="4111818"/>
            <a:ext cx="623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April &gt;</a:t>
            </a:r>
            <a:endParaRPr lang="en-US" dirty="0"/>
          </a:p>
        </p:txBody>
      </p:sp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36283D5C-EC18-4D1C-92D0-2A120D49FD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3800917"/>
              </p:ext>
            </p:extLst>
          </p:nvPr>
        </p:nvGraphicFramePr>
        <p:xfrm>
          <a:off x="230686" y="4414360"/>
          <a:ext cx="3546106" cy="2364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11" name="Chart 110">
            <a:extLst>
              <a:ext uri="{FF2B5EF4-FFF2-40B4-BE49-F238E27FC236}">
                <a16:creationId xmlns:a16="http://schemas.microsoft.com/office/drawing/2014/main" id="{23F6CC41-60F2-41BE-9DD1-CABBF128D5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2002898"/>
              </p:ext>
            </p:extLst>
          </p:nvPr>
        </p:nvGraphicFramePr>
        <p:xfrm>
          <a:off x="4184262" y="4118066"/>
          <a:ext cx="3861374" cy="2574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12" name="Chart 111">
            <a:extLst>
              <a:ext uri="{FF2B5EF4-FFF2-40B4-BE49-F238E27FC236}">
                <a16:creationId xmlns:a16="http://schemas.microsoft.com/office/drawing/2014/main" id="{AC544E86-2EBD-45D1-9FCE-887297B271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9869496"/>
              </p:ext>
            </p:extLst>
          </p:nvPr>
        </p:nvGraphicFramePr>
        <p:xfrm>
          <a:off x="4576560" y="4379598"/>
          <a:ext cx="3076778" cy="2051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13" name="Chart 112">
            <a:extLst>
              <a:ext uri="{FF2B5EF4-FFF2-40B4-BE49-F238E27FC236}">
                <a16:creationId xmlns:a16="http://schemas.microsoft.com/office/drawing/2014/main" id="{065782F5-882F-461F-8B29-2BF1F64FC3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8962411"/>
              </p:ext>
            </p:extLst>
          </p:nvPr>
        </p:nvGraphicFramePr>
        <p:xfrm>
          <a:off x="4999409" y="4661497"/>
          <a:ext cx="2231080" cy="1487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115" name="TextBox 114">
            <a:extLst>
              <a:ext uri="{FF2B5EF4-FFF2-40B4-BE49-F238E27FC236}">
                <a16:creationId xmlns:a16="http://schemas.microsoft.com/office/drawing/2014/main" id="{72F1465D-EF25-4E61-9447-D959308AA360}"/>
              </a:ext>
            </a:extLst>
          </p:cNvPr>
          <p:cNvSpPr txBox="1"/>
          <p:nvPr/>
        </p:nvSpPr>
        <p:spPr>
          <a:xfrm>
            <a:off x="5664255" y="5050817"/>
            <a:ext cx="901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2400" dirty="0"/>
              <a:t>58%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EBB028C-D751-43F0-81C6-BC24956E41E6}"/>
              </a:ext>
            </a:extLst>
          </p:cNvPr>
          <p:cNvSpPr txBox="1"/>
          <p:nvPr/>
        </p:nvSpPr>
        <p:spPr>
          <a:xfrm>
            <a:off x="5669154" y="5482566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bg1">
                    <a:lumMod val="95000"/>
                    <a:alpha val="43000"/>
                  </a:schemeClr>
                </a:solidFill>
              </a:rPr>
              <a:t>completed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12B3CC8-1EE5-4217-9038-91E9EA867A8C}"/>
              </a:ext>
            </a:extLst>
          </p:cNvPr>
          <p:cNvSpPr/>
          <p:nvPr/>
        </p:nvSpPr>
        <p:spPr>
          <a:xfrm>
            <a:off x="4534881" y="4111818"/>
            <a:ext cx="1597695" cy="9844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F005E7C-41E7-42FD-9858-019D732893C0}"/>
              </a:ext>
            </a:extLst>
          </p:cNvPr>
          <p:cNvSpPr txBox="1"/>
          <p:nvPr/>
        </p:nvSpPr>
        <p:spPr>
          <a:xfrm>
            <a:off x="5023105" y="4086261"/>
            <a:ext cx="1117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r>
              <a:rPr lang="en-US" sz="1600" dirty="0"/>
              <a:t>5278 </a:t>
            </a:r>
            <a:r>
              <a:rPr lang="en-US" dirty="0"/>
              <a:t>Steps</a:t>
            </a:r>
            <a:endParaRPr lang="en-US" sz="18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376F9A2-4B66-46FA-B5E3-CFE08C52F0A5}"/>
              </a:ext>
            </a:extLst>
          </p:cNvPr>
          <p:cNvSpPr txBox="1"/>
          <p:nvPr/>
        </p:nvSpPr>
        <p:spPr>
          <a:xfrm>
            <a:off x="5023105" y="4339087"/>
            <a:ext cx="1117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r>
              <a:rPr lang="en-US" sz="1600" dirty="0"/>
              <a:t>3,76 </a:t>
            </a:r>
            <a:r>
              <a:rPr lang="en-US" dirty="0"/>
              <a:t>Miles</a:t>
            </a:r>
            <a:endParaRPr lang="en-US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3A8E6CE-EDBE-4D8E-A2E5-1BF2C0EAE6AF}"/>
              </a:ext>
            </a:extLst>
          </p:cNvPr>
          <p:cNvSpPr txBox="1"/>
          <p:nvPr/>
        </p:nvSpPr>
        <p:spPr>
          <a:xfrm>
            <a:off x="5023105" y="4591913"/>
            <a:ext cx="1117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r>
              <a:rPr lang="en-US" sz="1600" dirty="0"/>
              <a:t>736 </a:t>
            </a:r>
            <a:r>
              <a:rPr lang="en-US" dirty="0"/>
              <a:t>Cals</a:t>
            </a:r>
            <a:endParaRPr lang="en-US" sz="1800" dirty="0"/>
          </a:p>
        </p:txBody>
      </p:sp>
      <p:graphicFrame>
        <p:nvGraphicFramePr>
          <p:cNvPr id="103" name="Chart 102">
            <a:extLst>
              <a:ext uri="{FF2B5EF4-FFF2-40B4-BE49-F238E27FC236}">
                <a16:creationId xmlns:a16="http://schemas.microsoft.com/office/drawing/2014/main" id="{2A985F08-15E6-4268-BE9E-250FE1703C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2132250"/>
              </p:ext>
            </p:extLst>
          </p:nvPr>
        </p:nvGraphicFramePr>
        <p:xfrm>
          <a:off x="8287548" y="4118066"/>
          <a:ext cx="3861374" cy="2574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id="{51161790-36ED-4D01-A7BE-268379167A94}"/>
              </a:ext>
            </a:extLst>
          </p:cNvPr>
          <p:cNvSpPr txBox="1"/>
          <p:nvPr/>
        </p:nvSpPr>
        <p:spPr>
          <a:xfrm>
            <a:off x="9772003" y="5096537"/>
            <a:ext cx="892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400"/>
              <a:t>$362M</a:t>
            </a:r>
            <a:endParaRPr lang="en-US" sz="14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012BD2-92C7-4366-A8B0-F29CAD5FDA0B}"/>
              </a:ext>
            </a:extLst>
          </p:cNvPr>
          <p:cNvSpPr txBox="1"/>
          <p:nvPr/>
        </p:nvSpPr>
        <p:spPr>
          <a:xfrm>
            <a:off x="9934343" y="543684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bg1">
                    <a:lumMod val="95000"/>
                    <a:alpha val="43000"/>
                  </a:schemeClr>
                </a:solidFill>
              </a:rPr>
              <a:t>Sales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A9754C-338A-4CFE-9BB7-9EA278B29A0F}"/>
              </a:ext>
            </a:extLst>
          </p:cNvPr>
          <p:cNvSpPr/>
          <p:nvPr/>
        </p:nvSpPr>
        <p:spPr>
          <a:xfrm>
            <a:off x="8379501" y="4125137"/>
            <a:ext cx="133128" cy="133128"/>
          </a:xfrm>
          <a:prstGeom prst="ellipse">
            <a:avLst/>
          </a:prstGeom>
          <a:solidFill>
            <a:srgbClr val="9CC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98252F6-54E9-4A65-B2D2-E4653A5B64C5}"/>
              </a:ext>
            </a:extLst>
          </p:cNvPr>
          <p:cNvSpPr txBox="1"/>
          <p:nvPr/>
        </p:nvSpPr>
        <p:spPr>
          <a:xfrm>
            <a:off x="8495384" y="4034716"/>
            <a:ext cx="1842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bg1">
                    <a:lumMod val="95000"/>
                    <a:alpha val="43000"/>
                  </a:schemeClr>
                </a:solidFill>
              </a:rPr>
              <a:t>Apple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6CD5C43-C0EB-4160-9FA1-6EE547B8D6BC}"/>
              </a:ext>
            </a:extLst>
          </p:cNvPr>
          <p:cNvSpPr txBox="1"/>
          <p:nvPr/>
        </p:nvSpPr>
        <p:spPr>
          <a:xfrm>
            <a:off x="8331262" y="4339087"/>
            <a:ext cx="1842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bg1">
                    <a:lumMod val="95000"/>
                    <a:alpha val="65000"/>
                  </a:schemeClr>
                </a:solidFill>
              </a:rPr>
              <a:t>$112,7M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C540ADE-3BB1-497D-8FE4-E7DD9DDC4F93}"/>
              </a:ext>
            </a:extLst>
          </p:cNvPr>
          <p:cNvSpPr/>
          <p:nvPr/>
        </p:nvSpPr>
        <p:spPr>
          <a:xfrm>
            <a:off x="8379501" y="6552743"/>
            <a:ext cx="133128" cy="1331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F8CF73-E9BD-44C0-BF28-76F0D381D8DF}"/>
              </a:ext>
            </a:extLst>
          </p:cNvPr>
          <p:cNvSpPr txBox="1"/>
          <p:nvPr/>
        </p:nvSpPr>
        <p:spPr>
          <a:xfrm>
            <a:off x="8495384" y="6462322"/>
            <a:ext cx="1842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bg1">
                    <a:lumMod val="95000"/>
                    <a:alpha val="43000"/>
                  </a:schemeClr>
                </a:solidFill>
              </a:rPr>
              <a:t>Microsoft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812B6F8-E421-4D4E-850E-9C647848ECDA}"/>
              </a:ext>
            </a:extLst>
          </p:cNvPr>
          <p:cNvSpPr txBox="1"/>
          <p:nvPr/>
        </p:nvSpPr>
        <p:spPr>
          <a:xfrm>
            <a:off x="8331262" y="6217016"/>
            <a:ext cx="1842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bg1">
                    <a:lumMod val="95000"/>
                    <a:alpha val="65000"/>
                  </a:schemeClr>
                </a:solidFill>
              </a:rPr>
              <a:t>$94,8M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95A267E-5058-4FEF-BD42-E12CDBE92106}"/>
              </a:ext>
            </a:extLst>
          </p:cNvPr>
          <p:cNvSpPr/>
          <p:nvPr/>
        </p:nvSpPr>
        <p:spPr>
          <a:xfrm>
            <a:off x="11851357" y="4125137"/>
            <a:ext cx="133128" cy="1331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B66EA174-9470-43C5-87A7-9F0FC38681BB}"/>
              </a:ext>
            </a:extLst>
          </p:cNvPr>
          <p:cNvSpPr/>
          <p:nvPr/>
        </p:nvSpPr>
        <p:spPr>
          <a:xfrm>
            <a:off x="11851357" y="6552743"/>
            <a:ext cx="133128" cy="1331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0EC735D-E3E3-457D-87BC-271A56DDC2E5}"/>
              </a:ext>
            </a:extLst>
          </p:cNvPr>
          <p:cNvSpPr txBox="1"/>
          <p:nvPr/>
        </p:nvSpPr>
        <p:spPr>
          <a:xfrm>
            <a:off x="11054861" y="4034716"/>
            <a:ext cx="822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r>
              <a:rPr lang="en-US" dirty="0">
                <a:solidFill>
                  <a:schemeClr val="bg1">
                    <a:lumMod val="95000"/>
                    <a:alpha val="43000"/>
                  </a:schemeClr>
                </a:solidFill>
              </a:rPr>
              <a:t>Google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80EF6A7-A8EB-4366-BFF5-ED636BE66C1A}"/>
              </a:ext>
            </a:extLst>
          </p:cNvPr>
          <p:cNvSpPr txBox="1"/>
          <p:nvPr/>
        </p:nvSpPr>
        <p:spPr>
          <a:xfrm>
            <a:off x="11054861" y="6462322"/>
            <a:ext cx="822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r>
              <a:rPr lang="en-US" dirty="0">
                <a:solidFill>
                  <a:schemeClr val="bg1">
                    <a:lumMod val="95000"/>
                    <a:alpha val="43000"/>
                  </a:schemeClr>
                </a:solidFill>
              </a:rPr>
              <a:t>Yandex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42BBC50-19FC-4E92-BA8B-0834D59EAE9C}"/>
              </a:ext>
            </a:extLst>
          </p:cNvPr>
          <p:cNvSpPr txBox="1"/>
          <p:nvPr/>
        </p:nvSpPr>
        <p:spPr>
          <a:xfrm>
            <a:off x="11186030" y="4339087"/>
            <a:ext cx="822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r>
              <a:rPr lang="en-US" dirty="0">
                <a:solidFill>
                  <a:schemeClr val="bg1">
                    <a:lumMod val="95000"/>
                    <a:alpha val="65000"/>
                  </a:schemeClr>
                </a:solidFill>
              </a:rPr>
              <a:t>$89,2M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9CFFB42-ED0F-4BC6-BBF6-ACBEF8642C2D}"/>
              </a:ext>
            </a:extLst>
          </p:cNvPr>
          <p:cNvSpPr txBox="1"/>
          <p:nvPr/>
        </p:nvSpPr>
        <p:spPr>
          <a:xfrm>
            <a:off x="11186030" y="6217016"/>
            <a:ext cx="822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r>
              <a:rPr lang="en-US" dirty="0">
                <a:solidFill>
                  <a:schemeClr val="bg1">
                    <a:lumMod val="95000"/>
                    <a:alpha val="65000"/>
                  </a:schemeClr>
                </a:solidFill>
              </a:rPr>
              <a:t>$65,3M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4E28A8F4-BAE9-4CC3-8541-79252CAF7496}"/>
              </a:ext>
            </a:extLst>
          </p:cNvPr>
          <p:cNvSpPr/>
          <p:nvPr/>
        </p:nvSpPr>
        <p:spPr>
          <a:xfrm>
            <a:off x="6626223" y="3431653"/>
            <a:ext cx="5439963" cy="3292997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49A19B10-DD67-47EC-81FB-98D18E56C388}"/>
              </a:ext>
            </a:extLst>
          </p:cNvPr>
          <p:cNvSpPr/>
          <p:nvPr/>
        </p:nvSpPr>
        <p:spPr>
          <a:xfrm>
            <a:off x="4213885" y="171653"/>
            <a:ext cx="3778638" cy="2590598"/>
          </a:xfrm>
          <a:prstGeom prst="roundRect">
            <a:avLst>
              <a:gd name="adj" fmla="val 3754"/>
            </a:avLst>
          </a:prstGeom>
          <a:gradFill flip="none" rotWithShape="1">
            <a:gsLst>
              <a:gs pos="0">
                <a:srgbClr val="02D560"/>
              </a:gs>
              <a:gs pos="49000">
                <a:srgbClr val="05B98C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E9CF5A4D-7E92-45EA-9851-18D49F5C8B64}"/>
              </a:ext>
            </a:extLst>
          </p:cNvPr>
          <p:cNvSpPr/>
          <p:nvPr/>
        </p:nvSpPr>
        <p:spPr>
          <a:xfrm>
            <a:off x="114420" y="631303"/>
            <a:ext cx="3778638" cy="2130947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3A5DE179-B520-4150-8DA4-A398CB2F6F65}"/>
              </a:ext>
            </a:extLst>
          </p:cNvPr>
          <p:cNvSpPr/>
          <p:nvPr/>
        </p:nvSpPr>
        <p:spPr>
          <a:xfrm>
            <a:off x="114420" y="171652"/>
            <a:ext cx="3778638" cy="459651"/>
          </a:xfrm>
          <a:prstGeom prst="roundRect">
            <a:avLst>
              <a:gd name="adj" fmla="val 5478"/>
            </a:avLst>
          </a:prstGeom>
          <a:solidFill>
            <a:srgbClr val="374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STOCKS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F5B10938-1A19-4F95-92C7-69E6CE51E8B4}"/>
              </a:ext>
            </a:extLst>
          </p:cNvPr>
          <p:cNvSpPr/>
          <p:nvPr/>
        </p:nvSpPr>
        <p:spPr>
          <a:xfrm>
            <a:off x="5754607" y="2972002"/>
            <a:ext cx="671392" cy="459651"/>
          </a:xfrm>
          <a:prstGeom prst="roundRect">
            <a:avLst>
              <a:gd name="adj" fmla="val 5478"/>
            </a:avLst>
          </a:prstGeom>
          <a:solidFill>
            <a:srgbClr val="374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AD23275B-1FFD-4496-AB91-46F32DC5BAE0}"/>
              </a:ext>
            </a:extLst>
          </p:cNvPr>
          <p:cNvSpPr/>
          <p:nvPr/>
        </p:nvSpPr>
        <p:spPr>
          <a:xfrm>
            <a:off x="5754607" y="3431653"/>
            <a:ext cx="671392" cy="3292997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4D47BB05-EC3F-4E4C-9074-0915075442DE}"/>
              </a:ext>
            </a:extLst>
          </p:cNvPr>
          <p:cNvSpPr/>
          <p:nvPr/>
        </p:nvSpPr>
        <p:spPr>
          <a:xfrm>
            <a:off x="114420" y="2972002"/>
            <a:ext cx="5439963" cy="459651"/>
          </a:xfrm>
          <a:prstGeom prst="roundRect">
            <a:avLst>
              <a:gd name="adj" fmla="val 5478"/>
            </a:avLst>
          </a:prstGeom>
          <a:solidFill>
            <a:srgbClr val="374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TODAY’S ACTIVITY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6FDE12E0-9441-44A7-B11A-D369615AE63A}"/>
              </a:ext>
            </a:extLst>
          </p:cNvPr>
          <p:cNvSpPr/>
          <p:nvPr/>
        </p:nvSpPr>
        <p:spPr>
          <a:xfrm>
            <a:off x="114420" y="3431653"/>
            <a:ext cx="5439963" cy="3292997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05FF3429-2985-4DB4-8FF8-D327DD92B985}"/>
              </a:ext>
            </a:extLst>
          </p:cNvPr>
          <p:cNvSpPr/>
          <p:nvPr/>
        </p:nvSpPr>
        <p:spPr>
          <a:xfrm>
            <a:off x="6626223" y="2972002"/>
            <a:ext cx="5439963" cy="459651"/>
          </a:xfrm>
          <a:prstGeom prst="roundRect">
            <a:avLst>
              <a:gd name="adj" fmla="val 5478"/>
            </a:avLst>
          </a:prstGeom>
          <a:solidFill>
            <a:srgbClr val="374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GRAPH WAVE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02FECDE9-2044-47DB-AE12-144B1C857B42}"/>
              </a:ext>
            </a:extLst>
          </p:cNvPr>
          <p:cNvSpPr/>
          <p:nvPr/>
        </p:nvSpPr>
        <p:spPr>
          <a:xfrm>
            <a:off x="8287548" y="171653"/>
            <a:ext cx="3778638" cy="2590598"/>
          </a:xfrm>
          <a:prstGeom prst="roundRect">
            <a:avLst>
              <a:gd name="adj" fmla="val 375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8647A2E-F9B6-4D48-AD1C-1392C457C2E7}"/>
              </a:ext>
            </a:extLst>
          </p:cNvPr>
          <p:cNvSpPr txBox="1"/>
          <p:nvPr/>
        </p:nvSpPr>
        <p:spPr>
          <a:xfrm>
            <a:off x="2250602" y="675804"/>
            <a:ext cx="575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02D560">
                    <a:alpha val="25000"/>
                  </a:srgbClr>
                </a:solidFill>
              </a:rPr>
              <a:t>- 2,44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8789BCE-53B0-4F9D-A8F3-ACF5585360E7}"/>
              </a:ext>
            </a:extLst>
          </p:cNvPr>
          <p:cNvSpPr txBox="1"/>
          <p:nvPr/>
        </p:nvSpPr>
        <p:spPr>
          <a:xfrm>
            <a:off x="215901" y="675804"/>
            <a:ext cx="1809009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bg1">
                    <a:lumMod val="95000"/>
                    <a:alpha val="43000"/>
                  </a:schemeClr>
                </a:solidFill>
              </a:rPr>
              <a:t>Apple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5056A36-E912-4AFB-8DF1-8F57D5A5A322}"/>
              </a:ext>
            </a:extLst>
          </p:cNvPr>
          <p:cNvSpPr txBox="1"/>
          <p:nvPr/>
        </p:nvSpPr>
        <p:spPr>
          <a:xfrm>
            <a:off x="3051787" y="675804"/>
            <a:ext cx="721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bg1">
                    <a:lumMod val="95000"/>
                    <a:alpha val="43000"/>
                  </a:schemeClr>
                </a:solidFill>
              </a:rPr>
              <a:t>118,03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B44B044-F2F2-4EA3-BDBC-95DDBB22FBD7}"/>
              </a:ext>
            </a:extLst>
          </p:cNvPr>
          <p:cNvCxnSpPr/>
          <p:nvPr/>
        </p:nvCxnSpPr>
        <p:spPr>
          <a:xfrm>
            <a:off x="203199" y="1013494"/>
            <a:ext cx="3556944" cy="0"/>
          </a:xfrm>
          <a:prstGeom prst="line">
            <a:avLst/>
          </a:prstGeom>
          <a:ln>
            <a:solidFill>
              <a:schemeClr val="bg1">
                <a:alpha val="1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FD059861-F88F-4C0B-9C37-840487C6CC8D}"/>
              </a:ext>
            </a:extLst>
          </p:cNvPr>
          <p:cNvSpPr txBox="1"/>
          <p:nvPr/>
        </p:nvSpPr>
        <p:spPr>
          <a:xfrm>
            <a:off x="2250602" y="1074185"/>
            <a:ext cx="575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accent1">
                    <a:alpha val="25000"/>
                  </a:schemeClr>
                </a:solidFill>
              </a:rPr>
              <a:t>- 1,26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9DDC2B5-CE63-40EE-B209-C7DCE701CCBA}"/>
              </a:ext>
            </a:extLst>
          </p:cNvPr>
          <p:cNvSpPr txBox="1"/>
          <p:nvPr/>
        </p:nvSpPr>
        <p:spPr>
          <a:xfrm>
            <a:off x="215901" y="1074185"/>
            <a:ext cx="1809009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bg1">
                    <a:lumMod val="95000"/>
                    <a:alpha val="43000"/>
                  </a:schemeClr>
                </a:solidFill>
              </a:rPr>
              <a:t>Google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E7F84BD-1DF5-4280-BD21-2B7C76C099E6}"/>
              </a:ext>
            </a:extLst>
          </p:cNvPr>
          <p:cNvSpPr txBox="1"/>
          <p:nvPr/>
        </p:nvSpPr>
        <p:spPr>
          <a:xfrm>
            <a:off x="3051787" y="1074185"/>
            <a:ext cx="721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bg1">
                    <a:lumMod val="95000"/>
                    <a:alpha val="43000"/>
                  </a:schemeClr>
                </a:solidFill>
              </a:rPr>
              <a:t>93,36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0442AE6-C3DC-43EF-9E00-B1FA5DA5FB33}"/>
              </a:ext>
            </a:extLst>
          </p:cNvPr>
          <p:cNvCxnSpPr/>
          <p:nvPr/>
        </p:nvCxnSpPr>
        <p:spPr>
          <a:xfrm>
            <a:off x="203199" y="1411875"/>
            <a:ext cx="3556944" cy="0"/>
          </a:xfrm>
          <a:prstGeom prst="line">
            <a:avLst/>
          </a:prstGeom>
          <a:ln>
            <a:solidFill>
              <a:schemeClr val="bg1">
                <a:alpha val="1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6118BE71-864D-48E1-8356-DD0B85D46363}"/>
              </a:ext>
            </a:extLst>
          </p:cNvPr>
          <p:cNvSpPr txBox="1"/>
          <p:nvPr/>
        </p:nvSpPr>
        <p:spPr>
          <a:xfrm>
            <a:off x="2250602" y="1472566"/>
            <a:ext cx="575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>
                <a:solidFill>
                  <a:srgbClr val="02D560">
                    <a:alpha val="25000"/>
                  </a:srgbClr>
                </a:solidFill>
              </a:rPr>
              <a:t>-0,85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7B13278-CBCC-468D-891D-0D7AA59E9EF9}"/>
              </a:ext>
            </a:extLst>
          </p:cNvPr>
          <p:cNvSpPr txBox="1"/>
          <p:nvPr/>
        </p:nvSpPr>
        <p:spPr>
          <a:xfrm>
            <a:off x="215901" y="1472566"/>
            <a:ext cx="1809009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bg1">
                    <a:lumMod val="95000"/>
                    <a:alpha val="43000"/>
                  </a:schemeClr>
                </a:solidFill>
              </a:rPr>
              <a:t>Microsoft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10A849C-4233-49CF-BAD4-A16126F141E8}"/>
              </a:ext>
            </a:extLst>
          </p:cNvPr>
          <p:cNvSpPr txBox="1"/>
          <p:nvPr/>
        </p:nvSpPr>
        <p:spPr>
          <a:xfrm>
            <a:off x="3051787" y="1472566"/>
            <a:ext cx="721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bg1">
                    <a:lumMod val="95000"/>
                    <a:alpha val="43000"/>
                  </a:schemeClr>
                </a:solidFill>
              </a:rPr>
              <a:t>124,07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AB6D7DF-2545-4663-92F7-A134CA7DB65F}"/>
              </a:ext>
            </a:extLst>
          </p:cNvPr>
          <p:cNvCxnSpPr/>
          <p:nvPr/>
        </p:nvCxnSpPr>
        <p:spPr>
          <a:xfrm>
            <a:off x="203199" y="1810256"/>
            <a:ext cx="3556944" cy="0"/>
          </a:xfrm>
          <a:prstGeom prst="line">
            <a:avLst/>
          </a:prstGeom>
          <a:ln>
            <a:solidFill>
              <a:schemeClr val="bg1">
                <a:alpha val="1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95DAFE9-A443-4357-B9B4-8CB4746A41B7}"/>
              </a:ext>
            </a:extLst>
          </p:cNvPr>
          <p:cNvSpPr txBox="1"/>
          <p:nvPr/>
        </p:nvSpPr>
        <p:spPr>
          <a:xfrm>
            <a:off x="2250602" y="1870945"/>
            <a:ext cx="575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>
                    <a:alpha val="25000"/>
                  </a:schemeClr>
                </a:solidFill>
              </a:rPr>
              <a:t>-0,05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95A1286-3825-4144-9C6F-9F85363F8F2A}"/>
              </a:ext>
            </a:extLst>
          </p:cNvPr>
          <p:cNvSpPr txBox="1"/>
          <p:nvPr/>
        </p:nvSpPr>
        <p:spPr>
          <a:xfrm>
            <a:off x="215901" y="1870945"/>
            <a:ext cx="1809009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bg1">
                    <a:lumMod val="95000"/>
                    <a:alpha val="43000"/>
                  </a:schemeClr>
                </a:solidFill>
              </a:rPr>
              <a:t>Yandex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329F675-613B-4FE5-960D-EA8A5419F9D4}"/>
              </a:ext>
            </a:extLst>
          </p:cNvPr>
          <p:cNvSpPr txBox="1"/>
          <p:nvPr/>
        </p:nvSpPr>
        <p:spPr>
          <a:xfrm>
            <a:off x="3051787" y="1870945"/>
            <a:ext cx="721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bg1">
                    <a:lumMod val="95000"/>
                    <a:alpha val="43000"/>
                  </a:schemeClr>
                </a:solidFill>
              </a:rPr>
              <a:t>39,64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D755254-99EA-428D-BAF7-C0D68F47BB84}"/>
              </a:ext>
            </a:extLst>
          </p:cNvPr>
          <p:cNvSpPr/>
          <p:nvPr/>
        </p:nvSpPr>
        <p:spPr>
          <a:xfrm>
            <a:off x="203198" y="2258635"/>
            <a:ext cx="3569647" cy="367334"/>
          </a:xfrm>
          <a:prstGeom prst="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txBody>
          <a:bodyPr wrap="square" lIns="0" rtlCol="0" anchor="ctr">
            <a:noAutofit/>
          </a:bodyPr>
          <a:lstStyle/>
          <a:p>
            <a:pPr algn="ctr"/>
            <a:r>
              <a:rPr lang="en-US" sz="1200" kern="0" dirty="0">
                <a:solidFill>
                  <a:schemeClr val="bg1">
                    <a:lumMod val="95000"/>
                    <a:alpha val="43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SHOW All</a:t>
            </a:r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70EC55DF-3E4A-4EF9-B3DB-24DBA325CE7A}"/>
              </a:ext>
            </a:extLst>
          </p:cNvPr>
          <p:cNvSpPr/>
          <p:nvPr/>
        </p:nvSpPr>
        <p:spPr>
          <a:xfrm>
            <a:off x="6018531" y="3014656"/>
            <a:ext cx="143544" cy="374342"/>
          </a:xfrm>
          <a:custGeom>
            <a:avLst/>
            <a:gdLst>
              <a:gd name="connsiteX0" fmla="*/ 241300 w 323850"/>
              <a:gd name="connsiteY0" fmla="*/ 0 h 844550"/>
              <a:gd name="connsiteX1" fmla="*/ 0 w 323850"/>
              <a:gd name="connsiteY1" fmla="*/ 469900 h 844550"/>
              <a:gd name="connsiteX2" fmla="*/ 146050 w 323850"/>
              <a:gd name="connsiteY2" fmla="*/ 457200 h 844550"/>
              <a:gd name="connsiteX3" fmla="*/ 19050 w 323850"/>
              <a:gd name="connsiteY3" fmla="*/ 844550 h 844550"/>
              <a:gd name="connsiteX4" fmla="*/ 323850 w 323850"/>
              <a:gd name="connsiteY4" fmla="*/ 374650 h 844550"/>
              <a:gd name="connsiteX5" fmla="*/ 177800 w 323850"/>
              <a:gd name="connsiteY5" fmla="*/ 368300 h 844550"/>
              <a:gd name="connsiteX6" fmla="*/ 241300 w 323850"/>
              <a:gd name="connsiteY6" fmla="*/ 0 h 84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850" h="844550">
                <a:moveTo>
                  <a:pt x="241300" y="0"/>
                </a:moveTo>
                <a:lnTo>
                  <a:pt x="0" y="469900"/>
                </a:lnTo>
                <a:lnTo>
                  <a:pt x="146050" y="457200"/>
                </a:lnTo>
                <a:lnTo>
                  <a:pt x="19050" y="844550"/>
                </a:lnTo>
                <a:lnTo>
                  <a:pt x="323850" y="374650"/>
                </a:lnTo>
                <a:lnTo>
                  <a:pt x="177800" y="368300"/>
                </a:lnTo>
                <a:lnTo>
                  <a:pt x="2413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C2E2BCB-1862-417A-AF4F-EAAFF529FA62}"/>
              </a:ext>
            </a:extLst>
          </p:cNvPr>
          <p:cNvSpPr txBox="1"/>
          <p:nvPr/>
        </p:nvSpPr>
        <p:spPr>
          <a:xfrm>
            <a:off x="4347986" y="308315"/>
            <a:ext cx="3510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FEBRUARY 2015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3CF320B-7C39-42FF-852E-579A665D856E}"/>
              </a:ext>
            </a:extLst>
          </p:cNvPr>
          <p:cNvSpPr txBox="1"/>
          <p:nvPr/>
        </p:nvSpPr>
        <p:spPr>
          <a:xfrm>
            <a:off x="4320975" y="629326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MON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A713A49-851C-4742-B1C8-F931EC75019A}"/>
              </a:ext>
            </a:extLst>
          </p:cNvPr>
          <p:cNvSpPr txBox="1"/>
          <p:nvPr/>
        </p:nvSpPr>
        <p:spPr>
          <a:xfrm>
            <a:off x="4851946" y="629326"/>
            <a:ext cx="4683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TUE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C56F6B5-36A9-438E-B7F7-EBEB92FA8963}"/>
              </a:ext>
            </a:extLst>
          </p:cNvPr>
          <p:cNvSpPr txBox="1"/>
          <p:nvPr/>
        </p:nvSpPr>
        <p:spPr>
          <a:xfrm>
            <a:off x="5337232" y="629326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WED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E122682-C9DF-4F84-8251-0CC3B3E16541}"/>
              </a:ext>
            </a:extLst>
          </p:cNvPr>
          <p:cNvSpPr txBox="1"/>
          <p:nvPr/>
        </p:nvSpPr>
        <p:spPr>
          <a:xfrm>
            <a:off x="5864998" y="629326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THU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4AE53B4-7B41-4591-949B-99D65179BAB9}"/>
              </a:ext>
            </a:extLst>
          </p:cNvPr>
          <p:cNvSpPr txBox="1"/>
          <p:nvPr/>
        </p:nvSpPr>
        <p:spPr>
          <a:xfrm>
            <a:off x="6405587" y="629326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FRI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493E228-D161-466A-8329-54D9ABD8444D}"/>
              </a:ext>
            </a:extLst>
          </p:cNvPr>
          <p:cNvSpPr txBox="1"/>
          <p:nvPr/>
        </p:nvSpPr>
        <p:spPr>
          <a:xfrm>
            <a:off x="6890632" y="629326"/>
            <a:ext cx="459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SAT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B9D4C08-7546-4AFE-8074-2D54A90B79DF}"/>
              </a:ext>
            </a:extLst>
          </p:cNvPr>
          <p:cNvSpPr txBox="1"/>
          <p:nvPr/>
        </p:nvSpPr>
        <p:spPr>
          <a:xfrm>
            <a:off x="7386578" y="629326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SUN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1D9DA1EF-A725-4F8C-A7D2-7A3ADAE5B93B}"/>
              </a:ext>
            </a:extLst>
          </p:cNvPr>
          <p:cNvCxnSpPr/>
          <p:nvPr/>
        </p:nvCxnSpPr>
        <p:spPr>
          <a:xfrm>
            <a:off x="4213885" y="622969"/>
            <a:ext cx="3778638" cy="0"/>
          </a:xfrm>
          <a:prstGeom prst="line">
            <a:avLst/>
          </a:prstGeom>
          <a:ln>
            <a:solidFill>
              <a:schemeClr val="bg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DEE6632-F17D-4E27-A630-0F979C97715E}"/>
              </a:ext>
            </a:extLst>
          </p:cNvPr>
          <p:cNvCxnSpPr/>
          <p:nvPr/>
        </p:nvCxnSpPr>
        <p:spPr>
          <a:xfrm>
            <a:off x="4213885" y="897293"/>
            <a:ext cx="3778638" cy="0"/>
          </a:xfrm>
          <a:prstGeom prst="line">
            <a:avLst/>
          </a:prstGeom>
          <a:ln>
            <a:solidFill>
              <a:schemeClr val="bg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C9C61F0-8920-4868-B7EE-4BFD8B244360}"/>
              </a:ext>
            </a:extLst>
          </p:cNvPr>
          <p:cNvSpPr txBox="1"/>
          <p:nvPr/>
        </p:nvSpPr>
        <p:spPr>
          <a:xfrm>
            <a:off x="4320975" y="981657"/>
            <a:ext cx="513282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>
                    <a:alpha val="35000"/>
                  </a:schemeClr>
                </a:solidFill>
              </a:rPr>
              <a:t>26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A037C5-4345-4882-A682-B13D28904E71}"/>
              </a:ext>
            </a:extLst>
          </p:cNvPr>
          <p:cNvSpPr txBox="1"/>
          <p:nvPr/>
        </p:nvSpPr>
        <p:spPr>
          <a:xfrm>
            <a:off x="4915265" y="981657"/>
            <a:ext cx="341760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>
                    <a:alpha val="35000"/>
                  </a:schemeClr>
                </a:solidFill>
              </a:rPr>
              <a:t>27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6DA4AD-B721-4539-B421-9B032305F5E3}"/>
              </a:ext>
            </a:extLst>
          </p:cNvPr>
          <p:cNvSpPr txBox="1"/>
          <p:nvPr/>
        </p:nvSpPr>
        <p:spPr>
          <a:xfrm>
            <a:off x="5337232" y="981657"/>
            <a:ext cx="514885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>
                    <a:alpha val="35000"/>
                  </a:schemeClr>
                </a:solidFill>
              </a:rPr>
              <a:t>28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7EE53E1-B243-49B8-99E0-CB926A72D6C2}"/>
              </a:ext>
            </a:extLst>
          </p:cNvPr>
          <p:cNvSpPr txBox="1"/>
          <p:nvPr/>
        </p:nvSpPr>
        <p:spPr>
          <a:xfrm>
            <a:off x="5864998" y="981657"/>
            <a:ext cx="476412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>
                    <a:alpha val="35000"/>
                  </a:schemeClr>
                </a:solidFill>
              </a:rPr>
              <a:t>29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0B0F6-523D-4FB3-82F1-BB114CD615D6}"/>
              </a:ext>
            </a:extLst>
          </p:cNvPr>
          <p:cNvSpPr txBox="1"/>
          <p:nvPr/>
        </p:nvSpPr>
        <p:spPr>
          <a:xfrm>
            <a:off x="6405587" y="981657"/>
            <a:ext cx="412292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>
                    <a:alpha val="35000"/>
                  </a:schemeClr>
                </a:solidFill>
              </a:rPr>
              <a:t>30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88B16B-3E42-4F42-8A91-94418931F01F}"/>
              </a:ext>
            </a:extLst>
          </p:cNvPr>
          <p:cNvSpPr txBox="1"/>
          <p:nvPr/>
        </p:nvSpPr>
        <p:spPr>
          <a:xfrm>
            <a:off x="6890632" y="981657"/>
            <a:ext cx="459260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>
                    <a:alpha val="35000"/>
                  </a:schemeClr>
                </a:solidFill>
              </a:rPr>
              <a:t>31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DF569A-2A71-4D67-8B6F-D3196B32360F}"/>
              </a:ext>
            </a:extLst>
          </p:cNvPr>
          <p:cNvSpPr txBox="1"/>
          <p:nvPr/>
        </p:nvSpPr>
        <p:spPr>
          <a:xfrm>
            <a:off x="7386578" y="981657"/>
            <a:ext cx="484428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>
                <a:solidFill>
                  <a:schemeClr val="bg1"/>
                </a:solidFill>
              </a:rPr>
              <a:t>1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448484-D751-4B4E-B51D-B7B327F584C7}"/>
              </a:ext>
            </a:extLst>
          </p:cNvPr>
          <p:cNvSpPr txBox="1"/>
          <p:nvPr/>
        </p:nvSpPr>
        <p:spPr>
          <a:xfrm>
            <a:off x="4320975" y="2087551"/>
            <a:ext cx="513282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A94F30-EB18-41FE-80DF-ADCEE90DFF2B}"/>
              </a:ext>
            </a:extLst>
          </p:cNvPr>
          <p:cNvSpPr txBox="1"/>
          <p:nvPr/>
        </p:nvSpPr>
        <p:spPr>
          <a:xfrm>
            <a:off x="4915265" y="2087551"/>
            <a:ext cx="341760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89C1CC2-8C36-42EA-88DA-7F6E9DDB8A98}"/>
              </a:ext>
            </a:extLst>
          </p:cNvPr>
          <p:cNvSpPr txBox="1"/>
          <p:nvPr/>
        </p:nvSpPr>
        <p:spPr>
          <a:xfrm>
            <a:off x="5337232" y="2087551"/>
            <a:ext cx="514885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4EF1AFC-4059-4270-B7AE-B854BFE253AC}"/>
              </a:ext>
            </a:extLst>
          </p:cNvPr>
          <p:cNvSpPr txBox="1"/>
          <p:nvPr/>
        </p:nvSpPr>
        <p:spPr>
          <a:xfrm>
            <a:off x="5864998" y="2087551"/>
            <a:ext cx="476412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6E50ED-C147-471C-99F4-7027779EFCE2}"/>
              </a:ext>
            </a:extLst>
          </p:cNvPr>
          <p:cNvSpPr txBox="1"/>
          <p:nvPr/>
        </p:nvSpPr>
        <p:spPr>
          <a:xfrm>
            <a:off x="6405587" y="2087551"/>
            <a:ext cx="412292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6A99B7-25D9-415D-80A9-BB05A9891A94}"/>
              </a:ext>
            </a:extLst>
          </p:cNvPr>
          <p:cNvSpPr txBox="1"/>
          <p:nvPr/>
        </p:nvSpPr>
        <p:spPr>
          <a:xfrm>
            <a:off x="6890632" y="2087551"/>
            <a:ext cx="459260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06C97D1-C278-4BFF-B67C-7E0620517A16}"/>
              </a:ext>
            </a:extLst>
          </p:cNvPr>
          <p:cNvSpPr txBox="1"/>
          <p:nvPr/>
        </p:nvSpPr>
        <p:spPr>
          <a:xfrm>
            <a:off x="7386578" y="2087551"/>
            <a:ext cx="484428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630F082-5440-4476-955A-29264B36570D}"/>
              </a:ext>
            </a:extLst>
          </p:cNvPr>
          <p:cNvSpPr txBox="1"/>
          <p:nvPr/>
        </p:nvSpPr>
        <p:spPr>
          <a:xfrm>
            <a:off x="4320975" y="2433652"/>
            <a:ext cx="513282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0251E52-4806-4734-A94D-9910C61D027A}"/>
              </a:ext>
            </a:extLst>
          </p:cNvPr>
          <p:cNvSpPr txBox="1"/>
          <p:nvPr/>
        </p:nvSpPr>
        <p:spPr>
          <a:xfrm>
            <a:off x="4915265" y="2433652"/>
            <a:ext cx="341760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A2EDA3B-FF30-492C-A9D9-75F1B5C90944}"/>
              </a:ext>
            </a:extLst>
          </p:cNvPr>
          <p:cNvSpPr txBox="1"/>
          <p:nvPr/>
        </p:nvSpPr>
        <p:spPr>
          <a:xfrm>
            <a:off x="5337232" y="2433652"/>
            <a:ext cx="514885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8EA246A-A527-4751-87B8-FE8329AFDE2D}"/>
              </a:ext>
            </a:extLst>
          </p:cNvPr>
          <p:cNvSpPr txBox="1"/>
          <p:nvPr/>
        </p:nvSpPr>
        <p:spPr>
          <a:xfrm>
            <a:off x="5864998" y="2433652"/>
            <a:ext cx="476412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4D94450-B2E0-4C07-A8F8-CC2670C45952}"/>
              </a:ext>
            </a:extLst>
          </p:cNvPr>
          <p:cNvSpPr txBox="1"/>
          <p:nvPr/>
        </p:nvSpPr>
        <p:spPr>
          <a:xfrm>
            <a:off x="6405587" y="2433652"/>
            <a:ext cx="412292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AA6F629-7030-473C-92DD-7BA57468498A}"/>
              </a:ext>
            </a:extLst>
          </p:cNvPr>
          <p:cNvSpPr txBox="1"/>
          <p:nvPr/>
        </p:nvSpPr>
        <p:spPr>
          <a:xfrm>
            <a:off x="6890632" y="2433652"/>
            <a:ext cx="459260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320DB6-A1D8-42FE-8CBA-04DE6F56BB64}"/>
              </a:ext>
            </a:extLst>
          </p:cNvPr>
          <p:cNvSpPr txBox="1"/>
          <p:nvPr/>
        </p:nvSpPr>
        <p:spPr>
          <a:xfrm>
            <a:off x="7386578" y="2433652"/>
            <a:ext cx="484428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E1537F-1DDE-43BE-9EAF-629067CAEBBC}"/>
              </a:ext>
            </a:extLst>
          </p:cNvPr>
          <p:cNvSpPr txBox="1"/>
          <p:nvPr/>
        </p:nvSpPr>
        <p:spPr>
          <a:xfrm>
            <a:off x="4320975" y="1344655"/>
            <a:ext cx="513282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4A6A30-19AA-4F99-8A35-F27BA3DD6696}"/>
              </a:ext>
            </a:extLst>
          </p:cNvPr>
          <p:cNvSpPr txBox="1"/>
          <p:nvPr/>
        </p:nvSpPr>
        <p:spPr>
          <a:xfrm>
            <a:off x="4915265" y="1344655"/>
            <a:ext cx="341760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D9E82A-6153-4031-B5A6-F8835224A4D3}"/>
              </a:ext>
            </a:extLst>
          </p:cNvPr>
          <p:cNvSpPr txBox="1"/>
          <p:nvPr/>
        </p:nvSpPr>
        <p:spPr>
          <a:xfrm>
            <a:off x="5337232" y="1344655"/>
            <a:ext cx="514885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498436B-CC22-4D9D-9F6F-96F5FAA05002}"/>
              </a:ext>
            </a:extLst>
          </p:cNvPr>
          <p:cNvSpPr txBox="1"/>
          <p:nvPr/>
        </p:nvSpPr>
        <p:spPr>
          <a:xfrm>
            <a:off x="5864998" y="1344655"/>
            <a:ext cx="476412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1A561E-936B-4E5E-B1E8-07A80EC5FB75}"/>
              </a:ext>
            </a:extLst>
          </p:cNvPr>
          <p:cNvSpPr txBox="1"/>
          <p:nvPr/>
        </p:nvSpPr>
        <p:spPr>
          <a:xfrm>
            <a:off x="6405587" y="1344655"/>
            <a:ext cx="412292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AE1075-12C9-41D6-8A5A-7CFCF660E93C}"/>
              </a:ext>
            </a:extLst>
          </p:cNvPr>
          <p:cNvSpPr/>
          <p:nvPr/>
        </p:nvSpPr>
        <p:spPr>
          <a:xfrm>
            <a:off x="7112904" y="1327757"/>
            <a:ext cx="877515" cy="2954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60000"/>
                </a:schemeClr>
              </a:gs>
              <a:gs pos="100000">
                <a:schemeClr val="bg1">
                  <a:alpha val="9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904E97-3875-4A0F-B6C3-C2416F076258}"/>
              </a:ext>
            </a:extLst>
          </p:cNvPr>
          <p:cNvSpPr/>
          <p:nvPr/>
        </p:nvSpPr>
        <p:spPr>
          <a:xfrm>
            <a:off x="6972559" y="1327757"/>
            <a:ext cx="295406" cy="2954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97C5F03-DC44-4660-BABB-721309921E8E}"/>
              </a:ext>
            </a:extLst>
          </p:cNvPr>
          <p:cNvSpPr txBox="1"/>
          <p:nvPr/>
        </p:nvSpPr>
        <p:spPr>
          <a:xfrm>
            <a:off x="6890632" y="1344655"/>
            <a:ext cx="459260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51813E4-450B-47DB-9B16-4853401D2CA5}"/>
              </a:ext>
            </a:extLst>
          </p:cNvPr>
          <p:cNvSpPr txBox="1"/>
          <p:nvPr/>
        </p:nvSpPr>
        <p:spPr>
          <a:xfrm>
            <a:off x="7386578" y="1344655"/>
            <a:ext cx="484428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C9558E9-026C-4C49-984D-F5B242EE5E18}"/>
              </a:ext>
            </a:extLst>
          </p:cNvPr>
          <p:cNvSpPr txBox="1"/>
          <p:nvPr/>
        </p:nvSpPr>
        <p:spPr>
          <a:xfrm>
            <a:off x="4320975" y="1724552"/>
            <a:ext cx="513282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ADEFD5-E33F-4D6C-8751-73BB71E4EB93}"/>
              </a:ext>
            </a:extLst>
          </p:cNvPr>
          <p:cNvSpPr txBox="1"/>
          <p:nvPr/>
        </p:nvSpPr>
        <p:spPr>
          <a:xfrm>
            <a:off x="4915265" y="1724552"/>
            <a:ext cx="341760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D5B9F9-0D11-4A44-BECA-AEC1B131CD60}"/>
              </a:ext>
            </a:extLst>
          </p:cNvPr>
          <p:cNvSpPr txBox="1"/>
          <p:nvPr/>
        </p:nvSpPr>
        <p:spPr>
          <a:xfrm>
            <a:off x="5337232" y="1724552"/>
            <a:ext cx="514885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038B4EB-68B7-45AB-8FE0-F767FF566830}"/>
              </a:ext>
            </a:extLst>
          </p:cNvPr>
          <p:cNvSpPr/>
          <p:nvPr/>
        </p:nvSpPr>
        <p:spPr>
          <a:xfrm rot="10800000">
            <a:off x="4213881" y="1707654"/>
            <a:ext cx="1896487" cy="2954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60000"/>
                </a:schemeClr>
              </a:gs>
              <a:gs pos="100000">
                <a:schemeClr val="bg1">
                  <a:alpha val="9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50F89EA-8F76-45A7-A252-814246A8C830}"/>
              </a:ext>
            </a:extLst>
          </p:cNvPr>
          <p:cNvSpPr/>
          <p:nvPr/>
        </p:nvSpPr>
        <p:spPr>
          <a:xfrm>
            <a:off x="5962669" y="1707654"/>
            <a:ext cx="295406" cy="2954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0FD095-524F-4E36-BD6B-1FE8A9616739}"/>
              </a:ext>
            </a:extLst>
          </p:cNvPr>
          <p:cNvSpPr txBox="1"/>
          <p:nvPr/>
        </p:nvSpPr>
        <p:spPr>
          <a:xfrm>
            <a:off x="5864998" y="1724552"/>
            <a:ext cx="476412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CD9D5A2-7266-4B77-B3E7-61ADCD068B15}"/>
              </a:ext>
            </a:extLst>
          </p:cNvPr>
          <p:cNvSpPr txBox="1"/>
          <p:nvPr/>
        </p:nvSpPr>
        <p:spPr>
          <a:xfrm>
            <a:off x="6405587" y="1724552"/>
            <a:ext cx="412292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31884D-A825-44AB-BE13-3634AFBBE76A}"/>
              </a:ext>
            </a:extLst>
          </p:cNvPr>
          <p:cNvSpPr txBox="1"/>
          <p:nvPr/>
        </p:nvSpPr>
        <p:spPr>
          <a:xfrm>
            <a:off x="6890632" y="1724552"/>
            <a:ext cx="459260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52BAFE1-0437-4F41-BC9C-FF7FC3EE5B17}"/>
              </a:ext>
            </a:extLst>
          </p:cNvPr>
          <p:cNvSpPr txBox="1"/>
          <p:nvPr/>
        </p:nvSpPr>
        <p:spPr>
          <a:xfrm>
            <a:off x="7386578" y="1724552"/>
            <a:ext cx="484428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15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9BFF865-1AB1-44D9-A244-E1236DA0E44D}"/>
              </a:ext>
            </a:extLst>
          </p:cNvPr>
          <p:cNvCxnSpPr>
            <a:cxnSpLocks/>
          </p:cNvCxnSpPr>
          <p:nvPr/>
        </p:nvCxnSpPr>
        <p:spPr>
          <a:xfrm flipH="1">
            <a:off x="4347986" y="462203"/>
            <a:ext cx="17877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6622305-4C94-4742-BE4E-722012163A9A}"/>
              </a:ext>
            </a:extLst>
          </p:cNvPr>
          <p:cNvCxnSpPr>
            <a:cxnSpLocks/>
          </p:cNvCxnSpPr>
          <p:nvPr/>
        </p:nvCxnSpPr>
        <p:spPr>
          <a:xfrm rot="10800000" flipH="1">
            <a:off x="7679652" y="462203"/>
            <a:ext cx="17877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C02137E5-A214-48C1-8A9B-AB93C20458F7}"/>
              </a:ext>
            </a:extLst>
          </p:cNvPr>
          <p:cNvSpPr/>
          <p:nvPr/>
        </p:nvSpPr>
        <p:spPr>
          <a:xfrm>
            <a:off x="8442410" y="241227"/>
            <a:ext cx="3468915" cy="1410602"/>
          </a:xfrm>
          <a:prstGeom prst="roundRect">
            <a:avLst>
              <a:gd name="adj" fmla="val 375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Freeform 7">
            <a:extLst>
              <a:ext uri="{FF2B5EF4-FFF2-40B4-BE49-F238E27FC236}">
                <a16:creationId xmlns:a16="http://schemas.microsoft.com/office/drawing/2014/main" id="{840D0D95-16ED-4948-A722-EDB1B9A4E443}"/>
              </a:ext>
            </a:extLst>
          </p:cNvPr>
          <p:cNvSpPr>
            <a:spLocks noEditPoints="1"/>
          </p:cNvSpPr>
          <p:nvPr/>
        </p:nvSpPr>
        <p:spPr bwMode="auto">
          <a:xfrm>
            <a:off x="9908472" y="493649"/>
            <a:ext cx="536790" cy="344292"/>
          </a:xfrm>
          <a:custGeom>
            <a:avLst/>
            <a:gdLst>
              <a:gd name="T0" fmla="*/ 306 w 713"/>
              <a:gd name="T1" fmla="*/ 458 h 458"/>
              <a:gd name="T2" fmla="*/ 299 w 713"/>
              <a:gd name="T3" fmla="*/ 451 h 458"/>
              <a:gd name="T4" fmla="*/ 299 w 713"/>
              <a:gd name="T5" fmla="*/ 345 h 458"/>
              <a:gd name="T6" fmla="*/ 290 w 713"/>
              <a:gd name="T7" fmla="*/ 335 h 458"/>
              <a:gd name="T8" fmla="*/ 235 w 713"/>
              <a:gd name="T9" fmla="*/ 335 h 458"/>
              <a:gd name="T10" fmla="*/ 232 w 713"/>
              <a:gd name="T11" fmla="*/ 334 h 458"/>
              <a:gd name="T12" fmla="*/ 233 w 713"/>
              <a:gd name="T13" fmla="*/ 331 h 458"/>
              <a:gd name="T14" fmla="*/ 352 w 713"/>
              <a:gd name="T15" fmla="*/ 188 h 458"/>
              <a:gd name="T16" fmla="*/ 357 w 713"/>
              <a:gd name="T17" fmla="*/ 185 h 458"/>
              <a:gd name="T18" fmla="*/ 361 w 713"/>
              <a:gd name="T19" fmla="*/ 188 h 458"/>
              <a:gd name="T20" fmla="*/ 480 w 713"/>
              <a:gd name="T21" fmla="*/ 331 h 458"/>
              <a:gd name="T22" fmla="*/ 481 w 713"/>
              <a:gd name="T23" fmla="*/ 334 h 458"/>
              <a:gd name="T24" fmla="*/ 478 w 713"/>
              <a:gd name="T25" fmla="*/ 335 h 458"/>
              <a:gd name="T26" fmla="*/ 424 w 713"/>
              <a:gd name="T27" fmla="*/ 335 h 458"/>
              <a:gd name="T28" fmla="*/ 414 w 713"/>
              <a:gd name="T29" fmla="*/ 345 h 458"/>
              <a:gd name="T30" fmla="*/ 414 w 713"/>
              <a:gd name="T31" fmla="*/ 451 h 458"/>
              <a:gd name="T32" fmla="*/ 407 w 713"/>
              <a:gd name="T33" fmla="*/ 458 h 458"/>
              <a:gd name="T34" fmla="*/ 306 w 713"/>
              <a:gd name="T35" fmla="*/ 458 h 458"/>
              <a:gd name="T36" fmla="*/ 442 w 713"/>
              <a:gd name="T37" fmla="*/ 412 h 458"/>
              <a:gd name="T38" fmla="*/ 442 w 713"/>
              <a:gd name="T39" fmla="*/ 363 h 458"/>
              <a:gd name="T40" fmla="*/ 478 w 713"/>
              <a:gd name="T41" fmla="*/ 363 h 458"/>
              <a:gd name="T42" fmla="*/ 507 w 713"/>
              <a:gd name="T43" fmla="*/ 346 h 458"/>
              <a:gd name="T44" fmla="*/ 502 w 713"/>
              <a:gd name="T45" fmla="*/ 313 h 458"/>
              <a:gd name="T46" fmla="*/ 383 w 713"/>
              <a:gd name="T47" fmla="*/ 170 h 458"/>
              <a:gd name="T48" fmla="*/ 357 w 713"/>
              <a:gd name="T49" fmla="*/ 157 h 458"/>
              <a:gd name="T50" fmla="*/ 331 w 713"/>
              <a:gd name="T51" fmla="*/ 170 h 458"/>
              <a:gd name="T52" fmla="*/ 212 w 713"/>
              <a:gd name="T53" fmla="*/ 313 h 458"/>
              <a:gd name="T54" fmla="*/ 207 w 713"/>
              <a:gd name="T55" fmla="*/ 346 h 458"/>
              <a:gd name="T56" fmla="*/ 235 w 713"/>
              <a:gd name="T57" fmla="*/ 363 h 458"/>
              <a:gd name="T58" fmla="*/ 271 w 713"/>
              <a:gd name="T59" fmla="*/ 363 h 458"/>
              <a:gd name="T60" fmla="*/ 271 w 713"/>
              <a:gd name="T61" fmla="*/ 412 h 458"/>
              <a:gd name="T62" fmla="*/ 93 w 713"/>
              <a:gd name="T63" fmla="*/ 412 h 458"/>
              <a:gd name="T64" fmla="*/ 0 w 713"/>
              <a:gd name="T65" fmla="*/ 319 h 458"/>
              <a:gd name="T66" fmla="*/ 93 w 713"/>
              <a:gd name="T67" fmla="*/ 227 h 458"/>
              <a:gd name="T68" fmla="*/ 99 w 713"/>
              <a:gd name="T69" fmla="*/ 227 h 458"/>
              <a:gd name="T70" fmla="*/ 103 w 713"/>
              <a:gd name="T71" fmla="*/ 228 h 458"/>
              <a:gd name="T72" fmla="*/ 103 w 713"/>
              <a:gd name="T73" fmla="*/ 223 h 458"/>
              <a:gd name="T74" fmla="*/ 236 w 713"/>
              <a:gd name="T75" fmla="*/ 93 h 458"/>
              <a:gd name="T76" fmla="*/ 287 w 713"/>
              <a:gd name="T77" fmla="*/ 103 h 458"/>
              <a:gd name="T78" fmla="*/ 291 w 713"/>
              <a:gd name="T79" fmla="*/ 105 h 458"/>
              <a:gd name="T80" fmla="*/ 293 w 713"/>
              <a:gd name="T81" fmla="*/ 101 h 458"/>
              <a:gd name="T82" fmla="*/ 436 w 713"/>
              <a:gd name="T83" fmla="*/ 0 h 458"/>
              <a:gd name="T84" fmla="*/ 589 w 713"/>
              <a:gd name="T85" fmla="*/ 153 h 458"/>
              <a:gd name="T86" fmla="*/ 588 w 713"/>
              <a:gd name="T87" fmla="*/ 170 h 458"/>
              <a:gd name="T88" fmla="*/ 588 w 713"/>
              <a:gd name="T89" fmla="*/ 175 h 458"/>
              <a:gd name="T90" fmla="*/ 593 w 713"/>
              <a:gd name="T91" fmla="*/ 174 h 458"/>
              <a:gd name="T92" fmla="*/ 595 w 713"/>
              <a:gd name="T93" fmla="*/ 174 h 458"/>
              <a:gd name="T94" fmla="*/ 713 w 713"/>
              <a:gd name="T95" fmla="*/ 293 h 458"/>
              <a:gd name="T96" fmla="*/ 595 w 713"/>
              <a:gd name="T97" fmla="*/ 412 h 458"/>
              <a:gd name="T98" fmla="*/ 442 w 713"/>
              <a:gd name="T99" fmla="*/ 412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13" h="458">
                <a:moveTo>
                  <a:pt x="306" y="458"/>
                </a:moveTo>
                <a:cubicBezTo>
                  <a:pt x="302" y="458"/>
                  <a:pt x="299" y="455"/>
                  <a:pt x="299" y="451"/>
                </a:cubicBezTo>
                <a:cubicBezTo>
                  <a:pt x="299" y="345"/>
                  <a:pt x="299" y="345"/>
                  <a:pt x="299" y="345"/>
                </a:cubicBezTo>
                <a:cubicBezTo>
                  <a:pt x="299" y="340"/>
                  <a:pt x="295" y="335"/>
                  <a:pt x="290" y="335"/>
                </a:cubicBezTo>
                <a:cubicBezTo>
                  <a:pt x="235" y="335"/>
                  <a:pt x="235" y="335"/>
                  <a:pt x="235" y="335"/>
                </a:cubicBezTo>
                <a:cubicBezTo>
                  <a:pt x="234" y="335"/>
                  <a:pt x="232" y="335"/>
                  <a:pt x="232" y="334"/>
                </a:cubicBezTo>
                <a:cubicBezTo>
                  <a:pt x="232" y="333"/>
                  <a:pt x="232" y="332"/>
                  <a:pt x="233" y="331"/>
                </a:cubicBezTo>
                <a:cubicBezTo>
                  <a:pt x="352" y="188"/>
                  <a:pt x="352" y="188"/>
                  <a:pt x="352" y="188"/>
                </a:cubicBezTo>
                <a:cubicBezTo>
                  <a:pt x="354" y="186"/>
                  <a:pt x="355" y="185"/>
                  <a:pt x="357" y="185"/>
                </a:cubicBezTo>
                <a:cubicBezTo>
                  <a:pt x="358" y="185"/>
                  <a:pt x="360" y="186"/>
                  <a:pt x="361" y="188"/>
                </a:cubicBezTo>
                <a:cubicBezTo>
                  <a:pt x="480" y="331"/>
                  <a:pt x="480" y="331"/>
                  <a:pt x="480" y="331"/>
                </a:cubicBezTo>
                <a:cubicBezTo>
                  <a:pt x="481" y="332"/>
                  <a:pt x="482" y="333"/>
                  <a:pt x="481" y="334"/>
                </a:cubicBezTo>
                <a:cubicBezTo>
                  <a:pt x="481" y="335"/>
                  <a:pt x="480" y="335"/>
                  <a:pt x="478" y="335"/>
                </a:cubicBezTo>
                <a:cubicBezTo>
                  <a:pt x="424" y="335"/>
                  <a:pt x="424" y="335"/>
                  <a:pt x="424" y="335"/>
                </a:cubicBezTo>
                <a:cubicBezTo>
                  <a:pt x="419" y="335"/>
                  <a:pt x="414" y="340"/>
                  <a:pt x="414" y="345"/>
                </a:cubicBezTo>
                <a:cubicBezTo>
                  <a:pt x="414" y="451"/>
                  <a:pt x="414" y="451"/>
                  <a:pt x="414" y="451"/>
                </a:cubicBezTo>
                <a:cubicBezTo>
                  <a:pt x="414" y="455"/>
                  <a:pt x="411" y="458"/>
                  <a:pt x="407" y="458"/>
                </a:cubicBezTo>
                <a:lnTo>
                  <a:pt x="306" y="458"/>
                </a:lnTo>
                <a:close/>
                <a:moveTo>
                  <a:pt x="442" y="412"/>
                </a:moveTo>
                <a:cubicBezTo>
                  <a:pt x="442" y="363"/>
                  <a:pt x="442" y="363"/>
                  <a:pt x="442" y="363"/>
                </a:cubicBezTo>
                <a:cubicBezTo>
                  <a:pt x="478" y="363"/>
                  <a:pt x="478" y="363"/>
                  <a:pt x="478" y="363"/>
                </a:cubicBezTo>
                <a:cubicBezTo>
                  <a:pt x="491" y="363"/>
                  <a:pt x="502" y="357"/>
                  <a:pt x="507" y="346"/>
                </a:cubicBezTo>
                <a:cubicBezTo>
                  <a:pt x="512" y="335"/>
                  <a:pt x="510" y="323"/>
                  <a:pt x="502" y="313"/>
                </a:cubicBezTo>
                <a:cubicBezTo>
                  <a:pt x="383" y="170"/>
                  <a:pt x="383" y="170"/>
                  <a:pt x="383" y="170"/>
                </a:cubicBezTo>
                <a:cubicBezTo>
                  <a:pt x="376" y="162"/>
                  <a:pt x="367" y="157"/>
                  <a:pt x="357" y="157"/>
                </a:cubicBezTo>
                <a:cubicBezTo>
                  <a:pt x="347" y="157"/>
                  <a:pt x="337" y="162"/>
                  <a:pt x="331" y="170"/>
                </a:cubicBezTo>
                <a:cubicBezTo>
                  <a:pt x="212" y="313"/>
                  <a:pt x="212" y="313"/>
                  <a:pt x="212" y="313"/>
                </a:cubicBezTo>
                <a:cubicBezTo>
                  <a:pt x="203" y="323"/>
                  <a:pt x="202" y="335"/>
                  <a:pt x="207" y="346"/>
                </a:cubicBezTo>
                <a:cubicBezTo>
                  <a:pt x="212" y="357"/>
                  <a:pt x="223" y="363"/>
                  <a:pt x="235" y="363"/>
                </a:cubicBezTo>
                <a:cubicBezTo>
                  <a:pt x="271" y="363"/>
                  <a:pt x="271" y="363"/>
                  <a:pt x="271" y="363"/>
                </a:cubicBezTo>
                <a:cubicBezTo>
                  <a:pt x="271" y="412"/>
                  <a:pt x="271" y="412"/>
                  <a:pt x="271" y="412"/>
                </a:cubicBezTo>
                <a:cubicBezTo>
                  <a:pt x="93" y="412"/>
                  <a:pt x="93" y="412"/>
                  <a:pt x="93" y="412"/>
                </a:cubicBezTo>
                <a:cubicBezTo>
                  <a:pt x="42" y="412"/>
                  <a:pt x="0" y="370"/>
                  <a:pt x="0" y="319"/>
                </a:cubicBezTo>
                <a:cubicBezTo>
                  <a:pt x="0" y="268"/>
                  <a:pt x="42" y="227"/>
                  <a:pt x="93" y="227"/>
                </a:cubicBezTo>
                <a:cubicBezTo>
                  <a:pt x="95" y="227"/>
                  <a:pt x="97" y="227"/>
                  <a:pt x="99" y="227"/>
                </a:cubicBezTo>
                <a:cubicBezTo>
                  <a:pt x="103" y="228"/>
                  <a:pt x="103" y="228"/>
                  <a:pt x="103" y="228"/>
                </a:cubicBezTo>
                <a:cubicBezTo>
                  <a:pt x="103" y="223"/>
                  <a:pt x="103" y="223"/>
                  <a:pt x="103" y="223"/>
                </a:cubicBezTo>
                <a:cubicBezTo>
                  <a:pt x="105" y="150"/>
                  <a:pt x="163" y="93"/>
                  <a:pt x="236" y="93"/>
                </a:cubicBezTo>
                <a:cubicBezTo>
                  <a:pt x="254" y="93"/>
                  <a:pt x="271" y="97"/>
                  <a:pt x="287" y="103"/>
                </a:cubicBezTo>
                <a:cubicBezTo>
                  <a:pt x="291" y="105"/>
                  <a:pt x="291" y="105"/>
                  <a:pt x="291" y="105"/>
                </a:cubicBezTo>
                <a:cubicBezTo>
                  <a:pt x="293" y="101"/>
                  <a:pt x="293" y="101"/>
                  <a:pt x="293" y="101"/>
                </a:cubicBezTo>
                <a:cubicBezTo>
                  <a:pt x="314" y="41"/>
                  <a:pt x="372" y="0"/>
                  <a:pt x="436" y="0"/>
                </a:cubicBezTo>
                <a:cubicBezTo>
                  <a:pt x="521" y="0"/>
                  <a:pt x="589" y="69"/>
                  <a:pt x="589" y="153"/>
                </a:cubicBezTo>
                <a:cubicBezTo>
                  <a:pt x="589" y="159"/>
                  <a:pt x="589" y="164"/>
                  <a:pt x="588" y="170"/>
                </a:cubicBezTo>
                <a:cubicBezTo>
                  <a:pt x="588" y="175"/>
                  <a:pt x="588" y="175"/>
                  <a:pt x="588" y="175"/>
                </a:cubicBezTo>
                <a:cubicBezTo>
                  <a:pt x="593" y="174"/>
                  <a:pt x="593" y="174"/>
                  <a:pt x="593" y="174"/>
                </a:cubicBezTo>
                <a:cubicBezTo>
                  <a:pt x="594" y="174"/>
                  <a:pt x="594" y="174"/>
                  <a:pt x="595" y="174"/>
                </a:cubicBezTo>
                <a:cubicBezTo>
                  <a:pt x="660" y="174"/>
                  <a:pt x="713" y="228"/>
                  <a:pt x="713" y="293"/>
                </a:cubicBezTo>
                <a:cubicBezTo>
                  <a:pt x="713" y="358"/>
                  <a:pt x="660" y="412"/>
                  <a:pt x="595" y="412"/>
                </a:cubicBezTo>
                <a:lnTo>
                  <a:pt x="442" y="41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F7268CF-6EBA-41F5-BE0E-DAD6867A9E37}"/>
              </a:ext>
            </a:extLst>
          </p:cNvPr>
          <p:cNvSpPr txBox="1"/>
          <p:nvPr/>
        </p:nvSpPr>
        <p:spPr>
          <a:xfrm>
            <a:off x="8513088" y="937742"/>
            <a:ext cx="3327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bg1">
                    <a:alpha val="29000"/>
                  </a:schemeClr>
                </a:solidFill>
              </a:rPr>
              <a:t>Drag &amp; Drop</a:t>
            </a:r>
            <a:br>
              <a:rPr lang="en-US" dirty="0">
                <a:solidFill>
                  <a:schemeClr val="bg1">
                    <a:alpha val="29000"/>
                  </a:schemeClr>
                </a:solidFill>
              </a:rPr>
            </a:br>
            <a:r>
              <a:rPr lang="en-US" dirty="0">
                <a:solidFill>
                  <a:schemeClr val="bg1">
                    <a:alpha val="29000"/>
                  </a:schemeClr>
                </a:solidFill>
              </a:rPr>
              <a:t>your files here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B1391B8-3266-4062-8B37-6AF477A2C55C}"/>
              </a:ext>
            </a:extLst>
          </p:cNvPr>
          <p:cNvSpPr/>
          <p:nvPr/>
        </p:nvSpPr>
        <p:spPr>
          <a:xfrm>
            <a:off x="9485206" y="1728195"/>
            <a:ext cx="1383323" cy="38195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BROWSE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7C0AF045-2EBB-4246-A1D1-76B16B98A480}"/>
              </a:ext>
            </a:extLst>
          </p:cNvPr>
          <p:cNvSpPr/>
          <p:nvPr/>
        </p:nvSpPr>
        <p:spPr>
          <a:xfrm>
            <a:off x="8287548" y="2258635"/>
            <a:ext cx="3778638" cy="48961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solidFill>
              <a:schemeClr val="bg1">
                <a:alpha val="13000"/>
              </a:schemeClr>
            </a:solidFill>
          </a:ln>
        </p:spPr>
        <p:txBody>
          <a:bodyPr wrap="square" lIns="0" rtlCol="0" anchor="ctr">
            <a:noAutofit/>
          </a:bodyPr>
          <a:lstStyle/>
          <a:p>
            <a:pPr algn="ctr"/>
            <a:endParaRPr lang="en-US" sz="1200" kern="0" dirty="0">
              <a:solidFill>
                <a:schemeClr val="bg1">
                  <a:lumMod val="95000"/>
                  <a:alpha val="43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AF586F4-5D8B-40D2-97C8-BDCC5C3276E6}"/>
              </a:ext>
            </a:extLst>
          </p:cNvPr>
          <p:cNvSpPr txBox="1"/>
          <p:nvPr/>
        </p:nvSpPr>
        <p:spPr>
          <a:xfrm>
            <a:off x="9067367" y="2364941"/>
            <a:ext cx="2219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bg1">
                    <a:alpha val="29000"/>
                  </a:schemeClr>
                </a:solidFill>
              </a:rPr>
              <a:t>65% of 10Gb used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B35143-995F-46FC-AFBF-3AC93E648217}"/>
              </a:ext>
            </a:extLst>
          </p:cNvPr>
          <p:cNvCxnSpPr/>
          <p:nvPr/>
        </p:nvCxnSpPr>
        <p:spPr>
          <a:xfrm>
            <a:off x="11422743" y="2258635"/>
            <a:ext cx="0" cy="489610"/>
          </a:xfrm>
          <a:prstGeom prst="line">
            <a:avLst/>
          </a:prstGeom>
          <a:solidFill>
            <a:schemeClr val="accent5"/>
          </a:solidFill>
          <a:ln>
            <a:solidFill>
              <a:schemeClr val="bg1">
                <a:alpha val="13000"/>
              </a:schemeClr>
            </a:solidFill>
          </a:ln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49AE832-8CC3-499C-93B3-F273E5294AB8}"/>
              </a:ext>
            </a:extLst>
          </p:cNvPr>
          <p:cNvSpPr/>
          <p:nvPr/>
        </p:nvSpPr>
        <p:spPr>
          <a:xfrm>
            <a:off x="8442410" y="2476906"/>
            <a:ext cx="461920" cy="5306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alpha val="71000"/>
                </a:schemeClr>
              </a:gs>
              <a:gs pos="100000">
                <a:schemeClr val="accent2">
                  <a:lumMod val="50000"/>
                  <a:alpha val="8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3A0CDC4-0D77-4A23-BB6E-F492ED5D56C0}"/>
              </a:ext>
            </a:extLst>
          </p:cNvPr>
          <p:cNvSpPr/>
          <p:nvPr/>
        </p:nvSpPr>
        <p:spPr>
          <a:xfrm>
            <a:off x="8904330" y="2476906"/>
            <a:ext cx="313489" cy="53069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bg1">
                <a:alpha val="13000"/>
              </a:schemeClr>
            </a:solidFill>
          </a:ln>
        </p:spPr>
        <p:txBody>
          <a:bodyPr wrap="square" lIns="0" rtlCol="0" anchor="ctr">
            <a:noAutofit/>
          </a:bodyPr>
          <a:lstStyle/>
          <a:p>
            <a:pPr algn="ctr"/>
            <a:endParaRPr lang="en-US" sz="1200" kern="0">
              <a:solidFill>
                <a:schemeClr val="bg1">
                  <a:lumMod val="95000"/>
                  <a:alpha val="43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363749-4393-4C24-A571-1C1DFC973AB5}"/>
              </a:ext>
            </a:extLst>
          </p:cNvPr>
          <p:cNvGrpSpPr/>
          <p:nvPr/>
        </p:nvGrpSpPr>
        <p:grpSpPr>
          <a:xfrm>
            <a:off x="11542447" y="2354340"/>
            <a:ext cx="439623" cy="298200"/>
            <a:chOff x="11542447" y="2354340"/>
            <a:chExt cx="439623" cy="29820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E77DA89-37BE-460B-9673-45E73F30075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542447" y="2354340"/>
              <a:ext cx="298200" cy="298200"/>
              <a:chOff x="9417050" y="4291013"/>
              <a:chExt cx="608013" cy="608013"/>
            </a:xfrm>
          </p:grpSpPr>
          <p:sp>
            <p:nvSpPr>
              <p:cNvPr id="94" name="Freeform 97">
                <a:extLst>
                  <a:ext uri="{FF2B5EF4-FFF2-40B4-BE49-F238E27FC236}">
                    <a16:creationId xmlns:a16="http://schemas.microsoft.com/office/drawing/2014/main" id="{EAEB03E6-18B4-486A-81DC-203E751DFF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17050" y="4291013"/>
                <a:ext cx="608013" cy="608013"/>
              </a:xfrm>
              <a:custGeom>
                <a:avLst/>
                <a:gdLst>
                  <a:gd name="T0" fmla="*/ 265 w 266"/>
                  <a:gd name="T1" fmla="*/ 152 h 266"/>
                  <a:gd name="T2" fmla="*/ 266 w 266"/>
                  <a:gd name="T3" fmla="*/ 133 h 266"/>
                  <a:gd name="T4" fmla="*/ 265 w 266"/>
                  <a:gd name="T5" fmla="*/ 115 h 266"/>
                  <a:gd name="T6" fmla="*/ 234 w 266"/>
                  <a:gd name="T7" fmla="*/ 108 h 266"/>
                  <a:gd name="T8" fmla="*/ 222 w 266"/>
                  <a:gd name="T9" fmla="*/ 80 h 266"/>
                  <a:gd name="T10" fmla="*/ 239 w 266"/>
                  <a:gd name="T11" fmla="*/ 53 h 266"/>
                  <a:gd name="T12" fmla="*/ 213 w 266"/>
                  <a:gd name="T13" fmla="*/ 27 h 266"/>
                  <a:gd name="T14" fmla="*/ 186 w 266"/>
                  <a:gd name="T15" fmla="*/ 44 h 266"/>
                  <a:gd name="T16" fmla="*/ 158 w 266"/>
                  <a:gd name="T17" fmla="*/ 33 h 266"/>
                  <a:gd name="T18" fmla="*/ 151 w 266"/>
                  <a:gd name="T19" fmla="*/ 1 h 266"/>
                  <a:gd name="T20" fmla="*/ 133 w 266"/>
                  <a:gd name="T21" fmla="*/ 0 h 266"/>
                  <a:gd name="T22" fmla="*/ 114 w 266"/>
                  <a:gd name="T23" fmla="*/ 1 h 266"/>
                  <a:gd name="T24" fmla="*/ 107 w 266"/>
                  <a:gd name="T25" fmla="*/ 33 h 266"/>
                  <a:gd name="T26" fmla="*/ 80 w 266"/>
                  <a:gd name="T27" fmla="*/ 44 h 266"/>
                  <a:gd name="T28" fmla="*/ 53 w 266"/>
                  <a:gd name="T29" fmla="*/ 27 h 266"/>
                  <a:gd name="T30" fmla="*/ 27 w 266"/>
                  <a:gd name="T31" fmla="*/ 53 h 266"/>
                  <a:gd name="T32" fmla="*/ 44 w 266"/>
                  <a:gd name="T33" fmla="*/ 80 h 266"/>
                  <a:gd name="T34" fmla="*/ 32 w 266"/>
                  <a:gd name="T35" fmla="*/ 108 h 266"/>
                  <a:gd name="T36" fmla="*/ 1 w 266"/>
                  <a:gd name="T37" fmla="*/ 115 h 266"/>
                  <a:gd name="T38" fmla="*/ 0 w 266"/>
                  <a:gd name="T39" fmla="*/ 133 h 266"/>
                  <a:gd name="T40" fmla="*/ 1 w 266"/>
                  <a:gd name="T41" fmla="*/ 152 h 266"/>
                  <a:gd name="T42" fmla="*/ 32 w 266"/>
                  <a:gd name="T43" fmla="*/ 159 h 266"/>
                  <a:gd name="T44" fmla="*/ 44 w 266"/>
                  <a:gd name="T45" fmla="*/ 186 h 266"/>
                  <a:gd name="T46" fmla="*/ 27 w 266"/>
                  <a:gd name="T47" fmla="*/ 213 h 266"/>
                  <a:gd name="T48" fmla="*/ 53 w 266"/>
                  <a:gd name="T49" fmla="*/ 239 h 266"/>
                  <a:gd name="T50" fmla="*/ 80 w 266"/>
                  <a:gd name="T51" fmla="*/ 222 h 266"/>
                  <a:gd name="T52" fmla="*/ 107 w 266"/>
                  <a:gd name="T53" fmla="*/ 234 h 266"/>
                  <a:gd name="T54" fmla="*/ 114 w 266"/>
                  <a:gd name="T55" fmla="*/ 265 h 266"/>
                  <a:gd name="T56" fmla="*/ 133 w 266"/>
                  <a:gd name="T57" fmla="*/ 266 h 266"/>
                  <a:gd name="T58" fmla="*/ 151 w 266"/>
                  <a:gd name="T59" fmla="*/ 265 h 266"/>
                  <a:gd name="T60" fmla="*/ 158 w 266"/>
                  <a:gd name="T61" fmla="*/ 234 h 266"/>
                  <a:gd name="T62" fmla="*/ 186 w 266"/>
                  <a:gd name="T63" fmla="*/ 222 h 266"/>
                  <a:gd name="T64" fmla="*/ 213 w 266"/>
                  <a:gd name="T65" fmla="*/ 239 h 266"/>
                  <a:gd name="T66" fmla="*/ 239 w 266"/>
                  <a:gd name="T67" fmla="*/ 213 h 266"/>
                  <a:gd name="T68" fmla="*/ 222 w 266"/>
                  <a:gd name="T69" fmla="*/ 186 h 266"/>
                  <a:gd name="T70" fmla="*/ 234 w 266"/>
                  <a:gd name="T71" fmla="*/ 159 h 266"/>
                  <a:gd name="T72" fmla="*/ 265 w 266"/>
                  <a:gd name="T73" fmla="*/ 152 h 266"/>
                  <a:gd name="T74" fmla="*/ 133 w 266"/>
                  <a:gd name="T75" fmla="*/ 204 h 266"/>
                  <a:gd name="T76" fmla="*/ 63 w 266"/>
                  <a:gd name="T77" fmla="*/ 133 h 266"/>
                  <a:gd name="T78" fmla="*/ 133 w 266"/>
                  <a:gd name="T79" fmla="*/ 63 h 266"/>
                  <a:gd name="T80" fmla="*/ 203 w 266"/>
                  <a:gd name="T81" fmla="*/ 133 h 266"/>
                  <a:gd name="T82" fmla="*/ 133 w 266"/>
                  <a:gd name="T83" fmla="*/ 204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66" h="266">
                    <a:moveTo>
                      <a:pt x="265" y="152"/>
                    </a:moveTo>
                    <a:cubicBezTo>
                      <a:pt x="266" y="146"/>
                      <a:pt x="266" y="139"/>
                      <a:pt x="266" y="133"/>
                    </a:cubicBezTo>
                    <a:cubicBezTo>
                      <a:pt x="266" y="127"/>
                      <a:pt x="266" y="121"/>
                      <a:pt x="265" y="115"/>
                    </a:cubicBezTo>
                    <a:cubicBezTo>
                      <a:pt x="234" y="108"/>
                      <a:pt x="234" y="108"/>
                      <a:pt x="234" y="108"/>
                    </a:cubicBezTo>
                    <a:cubicBezTo>
                      <a:pt x="231" y="98"/>
                      <a:pt x="227" y="89"/>
                      <a:pt x="222" y="80"/>
                    </a:cubicBezTo>
                    <a:cubicBezTo>
                      <a:pt x="239" y="53"/>
                      <a:pt x="239" y="53"/>
                      <a:pt x="239" y="53"/>
                    </a:cubicBezTo>
                    <a:cubicBezTo>
                      <a:pt x="232" y="43"/>
                      <a:pt x="223" y="34"/>
                      <a:pt x="213" y="27"/>
                    </a:cubicBezTo>
                    <a:cubicBezTo>
                      <a:pt x="186" y="44"/>
                      <a:pt x="186" y="44"/>
                      <a:pt x="186" y="44"/>
                    </a:cubicBezTo>
                    <a:cubicBezTo>
                      <a:pt x="178" y="39"/>
                      <a:pt x="168" y="35"/>
                      <a:pt x="158" y="33"/>
                    </a:cubicBezTo>
                    <a:cubicBezTo>
                      <a:pt x="151" y="1"/>
                      <a:pt x="151" y="1"/>
                      <a:pt x="151" y="1"/>
                    </a:cubicBezTo>
                    <a:cubicBezTo>
                      <a:pt x="145" y="1"/>
                      <a:pt x="139" y="0"/>
                      <a:pt x="133" y="0"/>
                    </a:cubicBezTo>
                    <a:cubicBezTo>
                      <a:pt x="127" y="0"/>
                      <a:pt x="121" y="1"/>
                      <a:pt x="114" y="1"/>
                    </a:cubicBezTo>
                    <a:cubicBezTo>
                      <a:pt x="107" y="33"/>
                      <a:pt x="107" y="33"/>
                      <a:pt x="107" y="33"/>
                    </a:cubicBezTo>
                    <a:cubicBezTo>
                      <a:pt x="98" y="35"/>
                      <a:pt x="88" y="39"/>
                      <a:pt x="80" y="44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43" y="34"/>
                      <a:pt x="34" y="43"/>
                      <a:pt x="27" y="53"/>
                    </a:cubicBezTo>
                    <a:cubicBezTo>
                      <a:pt x="44" y="80"/>
                      <a:pt x="44" y="80"/>
                      <a:pt x="44" y="80"/>
                    </a:cubicBezTo>
                    <a:cubicBezTo>
                      <a:pt x="39" y="89"/>
                      <a:pt x="35" y="98"/>
                      <a:pt x="32" y="108"/>
                    </a:cubicBezTo>
                    <a:cubicBezTo>
                      <a:pt x="1" y="115"/>
                      <a:pt x="1" y="115"/>
                      <a:pt x="1" y="115"/>
                    </a:cubicBezTo>
                    <a:cubicBezTo>
                      <a:pt x="0" y="121"/>
                      <a:pt x="0" y="127"/>
                      <a:pt x="0" y="133"/>
                    </a:cubicBezTo>
                    <a:cubicBezTo>
                      <a:pt x="0" y="139"/>
                      <a:pt x="0" y="146"/>
                      <a:pt x="1" y="152"/>
                    </a:cubicBezTo>
                    <a:cubicBezTo>
                      <a:pt x="32" y="159"/>
                      <a:pt x="32" y="159"/>
                      <a:pt x="32" y="159"/>
                    </a:cubicBezTo>
                    <a:cubicBezTo>
                      <a:pt x="35" y="169"/>
                      <a:pt x="39" y="178"/>
                      <a:pt x="44" y="186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34" y="223"/>
                      <a:pt x="43" y="232"/>
                      <a:pt x="53" y="239"/>
                    </a:cubicBezTo>
                    <a:cubicBezTo>
                      <a:pt x="80" y="222"/>
                      <a:pt x="80" y="222"/>
                      <a:pt x="80" y="222"/>
                    </a:cubicBezTo>
                    <a:cubicBezTo>
                      <a:pt x="88" y="227"/>
                      <a:pt x="98" y="231"/>
                      <a:pt x="107" y="234"/>
                    </a:cubicBezTo>
                    <a:cubicBezTo>
                      <a:pt x="114" y="265"/>
                      <a:pt x="114" y="265"/>
                      <a:pt x="114" y="265"/>
                    </a:cubicBezTo>
                    <a:cubicBezTo>
                      <a:pt x="121" y="266"/>
                      <a:pt x="127" y="266"/>
                      <a:pt x="133" y="266"/>
                    </a:cubicBezTo>
                    <a:cubicBezTo>
                      <a:pt x="139" y="266"/>
                      <a:pt x="145" y="266"/>
                      <a:pt x="151" y="265"/>
                    </a:cubicBezTo>
                    <a:cubicBezTo>
                      <a:pt x="158" y="234"/>
                      <a:pt x="158" y="234"/>
                      <a:pt x="158" y="234"/>
                    </a:cubicBezTo>
                    <a:cubicBezTo>
                      <a:pt x="168" y="231"/>
                      <a:pt x="178" y="227"/>
                      <a:pt x="186" y="222"/>
                    </a:cubicBezTo>
                    <a:cubicBezTo>
                      <a:pt x="213" y="239"/>
                      <a:pt x="213" y="239"/>
                      <a:pt x="213" y="239"/>
                    </a:cubicBezTo>
                    <a:cubicBezTo>
                      <a:pt x="223" y="232"/>
                      <a:pt x="232" y="223"/>
                      <a:pt x="239" y="213"/>
                    </a:cubicBezTo>
                    <a:cubicBezTo>
                      <a:pt x="222" y="186"/>
                      <a:pt x="222" y="186"/>
                      <a:pt x="222" y="186"/>
                    </a:cubicBezTo>
                    <a:cubicBezTo>
                      <a:pt x="227" y="178"/>
                      <a:pt x="231" y="169"/>
                      <a:pt x="234" y="159"/>
                    </a:cubicBezTo>
                    <a:lnTo>
                      <a:pt x="265" y="152"/>
                    </a:lnTo>
                    <a:close/>
                    <a:moveTo>
                      <a:pt x="133" y="204"/>
                    </a:moveTo>
                    <a:cubicBezTo>
                      <a:pt x="94" y="204"/>
                      <a:pt x="63" y="172"/>
                      <a:pt x="63" y="133"/>
                    </a:cubicBezTo>
                    <a:cubicBezTo>
                      <a:pt x="63" y="94"/>
                      <a:pt x="94" y="63"/>
                      <a:pt x="133" y="63"/>
                    </a:cubicBezTo>
                    <a:cubicBezTo>
                      <a:pt x="172" y="63"/>
                      <a:pt x="203" y="94"/>
                      <a:pt x="203" y="133"/>
                    </a:cubicBezTo>
                    <a:cubicBezTo>
                      <a:pt x="203" y="172"/>
                      <a:pt x="172" y="204"/>
                      <a:pt x="133" y="204"/>
                    </a:cubicBez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 98">
                <a:extLst>
                  <a:ext uri="{FF2B5EF4-FFF2-40B4-BE49-F238E27FC236}">
                    <a16:creationId xmlns:a16="http://schemas.microsoft.com/office/drawing/2014/main" id="{F5D3FDCB-B17B-4662-A83A-2060E5BE3D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10725" y="4484688"/>
                <a:ext cx="220663" cy="220663"/>
              </a:xfrm>
              <a:custGeom>
                <a:avLst/>
                <a:gdLst>
                  <a:gd name="T0" fmla="*/ 48 w 96"/>
                  <a:gd name="T1" fmla="*/ 0 h 96"/>
                  <a:gd name="T2" fmla="*/ 0 w 96"/>
                  <a:gd name="T3" fmla="*/ 48 h 96"/>
                  <a:gd name="T4" fmla="*/ 48 w 96"/>
                  <a:gd name="T5" fmla="*/ 96 h 96"/>
                  <a:gd name="T6" fmla="*/ 96 w 96"/>
                  <a:gd name="T7" fmla="*/ 48 h 96"/>
                  <a:gd name="T8" fmla="*/ 48 w 96"/>
                  <a:gd name="T9" fmla="*/ 0 h 96"/>
                  <a:gd name="T10" fmla="*/ 48 w 96"/>
                  <a:gd name="T11" fmla="*/ 76 h 96"/>
                  <a:gd name="T12" fmla="*/ 20 w 96"/>
                  <a:gd name="T13" fmla="*/ 48 h 96"/>
                  <a:gd name="T14" fmla="*/ 48 w 96"/>
                  <a:gd name="T15" fmla="*/ 20 h 96"/>
                  <a:gd name="T16" fmla="*/ 76 w 96"/>
                  <a:gd name="T17" fmla="*/ 48 h 96"/>
                  <a:gd name="T18" fmla="*/ 48 w 96"/>
                  <a:gd name="T19" fmla="*/ 7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" h="96">
                    <a:moveTo>
                      <a:pt x="48" y="0"/>
                    </a:moveTo>
                    <a:cubicBezTo>
                      <a:pt x="21" y="0"/>
                      <a:pt x="0" y="22"/>
                      <a:pt x="0" y="48"/>
                    </a:cubicBezTo>
                    <a:cubicBezTo>
                      <a:pt x="0" y="75"/>
                      <a:pt x="21" y="96"/>
                      <a:pt x="48" y="96"/>
                    </a:cubicBezTo>
                    <a:cubicBezTo>
                      <a:pt x="75" y="96"/>
                      <a:pt x="96" y="75"/>
                      <a:pt x="96" y="48"/>
                    </a:cubicBezTo>
                    <a:cubicBezTo>
                      <a:pt x="96" y="22"/>
                      <a:pt x="75" y="0"/>
                      <a:pt x="48" y="0"/>
                    </a:cubicBezTo>
                    <a:close/>
                    <a:moveTo>
                      <a:pt x="48" y="76"/>
                    </a:moveTo>
                    <a:cubicBezTo>
                      <a:pt x="32" y="76"/>
                      <a:pt x="20" y="64"/>
                      <a:pt x="20" y="48"/>
                    </a:cubicBezTo>
                    <a:cubicBezTo>
                      <a:pt x="20" y="33"/>
                      <a:pt x="32" y="20"/>
                      <a:pt x="48" y="20"/>
                    </a:cubicBezTo>
                    <a:cubicBezTo>
                      <a:pt x="64" y="20"/>
                      <a:pt x="76" y="33"/>
                      <a:pt x="76" y="48"/>
                    </a:cubicBezTo>
                    <a:cubicBezTo>
                      <a:pt x="76" y="64"/>
                      <a:pt x="64" y="76"/>
                      <a:pt x="48" y="76"/>
                    </a:cubicBez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EBCEF5E1-1B7A-41BF-AAF4-9CFA827A4B6A}"/>
                </a:ext>
              </a:extLst>
            </p:cNvPr>
            <p:cNvSpPr/>
            <p:nvPr/>
          </p:nvSpPr>
          <p:spPr>
            <a:xfrm rot="10800000" flipH="1">
              <a:off x="11887250" y="2487365"/>
              <a:ext cx="94820" cy="81742"/>
            </a:xfrm>
            <a:prstGeom prst="triangle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2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01" name="Chart 100">
            <a:extLst>
              <a:ext uri="{FF2B5EF4-FFF2-40B4-BE49-F238E27FC236}">
                <a16:creationId xmlns:a16="http://schemas.microsoft.com/office/drawing/2014/main" id="{87145AF7-E127-43DD-8C54-62414A7FCB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2668743"/>
              </p:ext>
            </p:extLst>
          </p:nvPr>
        </p:nvGraphicFramePr>
        <p:xfrm>
          <a:off x="427762" y="3472117"/>
          <a:ext cx="2464002" cy="1642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277F2BD9-662C-4961-897A-E0D3AC1E3292}"/>
              </a:ext>
            </a:extLst>
          </p:cNvPr>
          <p:cNvGrpSpPr/>
          <p:nvPr/>
        </p:nvGrpSpPr>
        <p:grpSpPr>
          <a:xfrm>
            <a:off x="1195873" y="3968470"/>
            <a:ext cx="927780" cy="649963"/>
            <a:chOff x="609160" y="4013683"/>
            <a:chExt cx="927780" cy="649963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04CC7FA-0277-434A-BB67-684AD6968B3E}"/>
                </a:ext>
              </a:extLst>
            </p:cNvPr>
            <p:cNvSpPr txBox="1"/>
            <p:nvPr/>
          </p:nvSpPr>
          <p:spPr>
            <a:xfrm>
              <a:off x="609160" y="4013683"/>
              <a:ext cx="927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kern="0">
                  <a:solidFill>
                    <a:schemeClr val="bg1">
                      <a:lumMod val="95000"/>
                      <a:alpha val="43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>
                      <a:lumMod val="95000"/>
                      <a:alpha val="76000"/>
                    </a:schemeClr>
                  </a:solidFill>
                </a:rPr>
                <a:t>76%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5304B33-F363-4F2C-A9F4-CAE408FBEDA8}"/>
                </a:ext>
              </a:extLst>
            </p:cNvPr>
            <p:cNvSpPr txBox="1"/>
            <p:nvPr/>
          </p:nvSpPr>
          <p:spPr>
            <a:xfrm>
              <a:off x="609160" y="4402036"/>
              <a:ext cx="9277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kern="0">
                  <a:solidFill>
                    <a:schemeClr val="bg1">
                      <a:lumMod val="95000"/>
                      <a:alpha val="43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algn="ctr"/>
              <a:r>
                <a:rPr lang="en-US" sz="1100" dirty="0"/>
                <a:t>6385 Steps</a:t>
              </a:r>
            </a:p>
          </p:txBody>
        </p:sp>
      </p:grpSp>
      <p:graphicFrame>
        <p:nvGraphicFramePr>
          <p:cNvPr id="105" name="Chart 104">
            <a:extLst>
              <a:ext uri="{FF2B5EF4-FFF2-40B4-BE49-F238E27FC236}">
                <a16:creationId xmlns:a16="http://schemas.microsoft.com/office/drawing/2014/main" id="{9BDB1356-B6BC-413C-9812-F2C591FDAD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620728"/>
              </p:ext>
            </p:extLst>
          </p:nvPr>
        </p:nvGraphicFramePr>
        <p:xfrm>
          <a:off x="2777038" y="3472117"/>
          <a:ext cx="2464002" cy="1642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F545157-339B-4C9D-AD9F-97C30115D7BD}"/>
              </a:ext>
            </a:extLst>
          </p:cNvPr>
          <p:cNvGrpSpPr/>
          <p:nvPr/>
        </p:nvGrpSpPr>
        <p:grpSpPr>
          <a:xfrm>
            <a:off x="3545149" y="3968470"/>
            <a:ext cx="927780" cy="649963"/>
            <a:chOff x="609160" y="4013683"/>
            <a:chExt cx="927780" cy="64996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DEE386A-4B7A-4D4B-931A-D15666BF4CE5}"/>
                </a:ext>
              </a:extLst>
            </p:cNvPr>
            <p:cNvSpPr txBox="1"/>
            <p:nvPr/>
          </p:nvSpPr>
          <p:spPr>
            <a:xfrm>
              <a:off x="609160" y="4013683"/>
              <a:ext cx="927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kern="0">
                  <a:solidFill>
                    <a:schemeClr val="bg1">
                      <a:lumMod val="95000"/>
                      <a:alpha val="43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>
                      <a:lumMod val="95000"/>
                      <a:alpha val="76000"/>
                    </a:schemeClr>
                  </a:solidFill>
                </a:rPr>
                <a:t>63%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FDF6600-6E35-420D-95DC-91286CCBDDE1}"/>
                </a:ext>
              </a:extLst>
            </p:cNvPr>
            <p:cNvSpPr txBox="1"/>
            <p:nvPr/>
          </p:nvSpPr>
          <p:spPr>
            <a:xfrm>
              <a:off x="609160" y="4402036"/>
              <a:ext cx="9277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kern="0">
                  <a:solidFill>
                    <a:schemeClr val="bg1">
                      <a:lumMod val="95000"/>
                      <a:alpha val="43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algn="ctr"/>
              <a:r>
                <a:rPr lang="en-US" sz="1100" dirty="0"/>
                <a:t>627 Cals</a:t>
              </a:r>
            </a:p>
          </p:txBody>
        </p:sp>
      </p:grp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15F5848A-4A1E-44BD-BDA9-CE81A59BBB2E}"/>
              </a:ext>
            </a:extLst>
          </p:cNvPr>
          <p:cNvSpPr/>
          <p:nvPr/>
        </p:nvSpPr>
        <p:spPr>
          <a:xfrm>
            <a:off x="114420" y="6108700"/>
            <a:ext cx="5439962" cy="61595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solidFill>
              <a:schemeClr val="bg1">
                <a:alpha val="13000"/>
              </a:schemeClr>
            </a:solidFill>
          </a:ln>
        </p:spPr>
        <p:txBody>
          <a:bodyPr wrap="square" lIns="0" rtlCol="0" anchor="ctr">
            <a:noAutofit/>
          </a:bodyPr>
          <a:lstStyle/>
          <a:p>
            <a:pPr algn="ctr"/>
            <a:endParaRPr lang="en-US" sz="1200" kern="0" dirty="0">
              <a:solidFill>
                <a:schemeClr val="bg1">
                  <a:lumMod val="95000"/>
                  <a:alpha val="43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1506218-0D3B-475B-90D0-9E0C22071CA2}"/>
              </a:ext>
            </a:extLst>
          </p:cNvPr>
          <p:cNvCxnSpPr/>
          <p:nvPr/>
        </p:nvCxnSpPr>
        <p:spPr>
          <a:xfrm>
            <a:off x="1927741" y="6108700"/>
            <a:ext cx="0" cy="615950"/>
          </a:xfrm>
          <a:prstGeom prst="line">
            <a:avLst/>
          </a:prstGeom>
          <a:solidFill>
            <a:schemeClr val="accent5"/>
          </a:solidFill>
          <a:ln>
            <a:solidFill>
              <a:schemeClr val="bg1">
                <a:alpha val="13000"/>
              </a:schemeClr>
            </a:solidFill>
          </a:ln>
        </p:spPr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8EC0B7E-F921-4610-9125-BA99C5546031}"/>
              </a:ext>
            </a:extLst>
          </p:cNvPr>
          <p:cNvCxnSpPr/>
          <p:nvPr/>
        </p:nvCxnSpPr>
        <p:spPr>
          <a:xfrm>
            <a:off x="3741062" y="6108700"/>
            <a:ext cx="0" cy="615950"/>
          </a:xfrm>
          <a:prstGeom prst="line">
            <a:avLst/>
          </a:prstGeom>
          <a:solidFill>
            <a:schemeClr val="accent5"/>
          </a:solidFill>
          <a:ln>
            <a:solidFill>
              <a:schemeClr val="bg1">
                <a:alpha val="13000"/>
              </a:schemeClr>
            </a:solidFill>
          </a:ln>
        </p:spPr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4ECC29E3-2DBC-4E80-AB91-CC8E993680A6}"/>
              </a:ext>
            </a:extLst>
          </p:cNvPr>
          <p:cNvSpPr txBox="1"/>
          <p:nvPr/>
        </p:nvSpPr>
        <p:spPr>
          <a:xfrm>
            <a:off x="240249" y="6146843"/>
            <a:ext cx="1519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bg1">
                    <a:alpha val="29000"/>
                  </a:schemeClr>
                </a:solidFill>
              </a:rPr>
              <a:t>ACTIVE TIME: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9FB7DDE-106D-4102-B25C-9C29042C7275}"/>
              </a:ext>
            </a:extLst>
          </p:cNvPr>
          <p:cNvSpPr txBox="1"/>
          <p:nvPr/>
        </p:nvSpPr>
        <p:spPr>
          <a:xfrm>
            <a:off x="240249" y="6378575"/>
            <a:ext cx="151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800" dirty="0">
                <a:solidFill>
                  <a:schemeClr val="bg1">
                    <a:alpha val="54000"/>
                  </a:schemeClr>
                </a:solidFill>
              </a:rPr>
              <a:t>2:16:47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67D8BE6-ECE2-4950-9D55-E11971EC96A0}"/>
              </a:ext>
            </a:extLst>
          </p:cNvPr>
          <p:cNvSpPr txBox="1"/>
          <p:nvPr/>
        </p:nvSpPr>
        <p:spPr>
          <a:xfrm>
            <a:off x="2074476" y="6146843"/>
            <a:ext cx="1519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bg1">
                    <a:alpha val="29000"/>
                  </a:schemeClr>
                </a:solidFill>
              </a:rPr>
              <a:t>COMPLETED: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F99C17-41B1-4308-BF58-D5F5991840F8}"/>
              </a:ext>
            </a:extLst>
          </p:cNvPr>
          <p:cNvSpPr txBox="1"/>
          <p:nvPr/>
        </p:nvSpPr>
        <p:spPr>
          <a:xfrm>
            <a:off x="2074476" y="6378575"/>
            <a:ext cx="151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800" dirty="0">
                <a:solidFill>
                  <a:schemeClr val="bg1">
                    <a:alpha val="54000"/>
                  </a:schemeClr>
                </a:solidFill>
              </a:rPr>
              <a:t>70%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807AEF4-5464-4D43-A7B3-0481FDB6A72C}"/>
              </a:ext>
            </a:extLst>
          </p:cNvPr>
          <p:cNvSpPr txBox="1"/>
          <p:nvPr/>
        </p:nvSpPr>
        <p:spPr>
          <a:xfrm>
            <a:off x="3908703" y="6146843"/>
            <a:ext cx="1519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bg1">
                    <a:alpha val="29000"/>
                  </a:schemeClr>
                </a:solidFill>
              </a:rPr>
              <a:t>DISTANCE: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3CC9747-803B-4553-BEF7-80DB8392B79E}"/>
              </a:ext>
            </a:extLst>
          </p:cNvPr>
          <p:cNvSpPr txBox="1"/>
          <p:nvPr/>
        </p:nvSpPr>
        <p:spPr>
          <a:xfrm>
            <a:off x="3908703" y="6378575"/>
            <a:ext cx="151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800" dirty="0">
                <a:solidFill>
                  <a:schemeClr val="bg1">
                    <a:alpha val="54000"/>
                  </a:schemeClr>
                </a:solidFill>
              </a:rPr>
              <a:t>7.6 MI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1A7BF164-BAF9-4D79-A043-A34735BF52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9063802"/>
              </p:ext>
            </p:extLst>
          </p:nvPr>
        </p:nvGraphicFramePr>
        <p:xfrm>
          <a:off x="93481" y="4628383"/>
          <a:ext cx="5268685" cy="1139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6" name="TextBox 125">
            <a:extLst>
              <a:ext uri="{FF2B5EF4-FFF2-40B4-BE49-F238E27FC236}">
                <a16:creationId xmlns:a16="http://schemas.microsoft.com/office/drawing/2014/main" id="{31C7B644-8BF9-4E7B-87DB-E0A53A951FB7}"/>
              </a:ext>
            </a:extLst>
          </p:cNvPr>
          <p:cNvSpPr txBox="1"/>
          <p:nvPr/>
        </p:nvSpPr>
        <p:spPr>
          <a:xfrm>
            <a:off x="264973" y="5798309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000" dirty="0">
                <a:solidFill>
                  <a:schemeClr val="bg1">
                    <a:alpha val="29000"/>
                  </a:schemeClr>
                </a:solidFill>
              </a:rPr>
              <a:t>6 AM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BDB6AA6-5834-43EE-9D81-0EAE0A059078}"/>
              </a:ext>
            </a:extLst>
          </p:cNvPr>
          <p:cNvSpPr txBox="1"/>
          <p:nvPr/>
        </p:nvSpPr>
        <p:spPr>
          <a:xfrm>
            <a:off x="4844075" y="5798309"/>
            <a:ext cx="5533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000" dirty="0">
                <a:solidFill>
                  <a:schemeClr val="bg1">
                    <a:alpha val="29000"/>
                  </a:schemeClr>
                </a:solidFill>
              </a:rPr>
              <a:t>10 PM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00C0EB-1920-4CC5-AE68-5A6D466FB739}"/>
              </a:ext>
            </a:extLst>
          </p:cNvPr>
          <p:cNvCxnSpPr>
            <a:cxnSpLocks/>
          </p:cNvCxnSpPr>
          <p:nvPr/>
        </p:nvCxnSpPr>
        <p:spPr>
          <a:xfrm>
            <a:off x="242623" y="5779477"/>
            <a:ext cx="5168576" cy="0"/>
          </a:xfrm>
          <a:prstGeom prst="line">
            <a:avLst/>
          </a:prstGeom>
          <a:solidFill>
            <a:schemeClr val="accent5"/>
          </a:solidFill>
          <a:ln>
            <a:solidFill>
              <a:schemeClr val="bg1">
                <a:alpha val="13000"/>
              </a:schemeClr>
            </a:solidFill>
          </a:ln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7ABF8F3-D4F3-41D8-8E4C-0EE0368A8F6D}"/>
              </a:ext>
            </a:extLst>
          </p:cNvPr>
          <p:cNvCxnSpPr>
            <a:cxnSpLocks/>
          </p:cNvCxnSpPr>
          <p:nvPr/>
        </p:nvCxnSpPr>
        <p:spPr>
          <a:xfrm>
            <a:off x="245004" y="5782042"/>
            <a:ext cx="0" cy="192881"/>
          </a:xfrm>
          <a:prstGeom prst="line">
            <a:avLst/>
          </a:prstGeom>
          <a:solidFill>
            <a:schemeClr val="accent5"/>
          </a:solidFill>
          <a:ln>
            <a:solidFill>
              <a:schemeClr val="bg1">
                <a:alpha val="13000"/>
              </a:schemeClr>
            </a:solidFill>
          </a:ln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21DBCEB-3F2F-46A1-B6ED-ED3ECCCC0537}"/>
              </a:ext>
            </a:extLst>
          </p:cNvPr>
          <p:cNvCxnSpPr>
            <a:cxnSpLocks/>
          </p:cNvCxnSpPr>
          <p:nvPr/>
        </p:nvCxnSpPr>
        <p:spPr>
          <a:xfrm>
            <a:off x="5411199" y="5782042"/>
            <a:ext cx="0" cy="192881"/>
          </a:xfrm>
          <a:prstGeom prst="line">
            <a:avLst/>
          </a:prstGeom>
          <a:solidFill>
            <a:schemeClr val="accent5"/>
          </a:solidFill>
          <a:ln>
            <a:solidFill>
              <a:schemeClr val="bg1">
                <a:alpha val="13000"/>
              </a:schemeClr>
            </a:solidFill>
          </a:ln>
        </p:spPr>
      </p:cxn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1A8B6386-5161-4D44-AABE-07BEF89D42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2748501"/>
              </p:ext>
            </p:extLst>
          </p:nvPr>
        </p:nvGraphicFramePr>
        <p:xfrm>
          <a:off x="6724651" y="3167715"/>
          <a:ext cx="5124449" cy="3093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3" name="TextBox 122">
            <a:extLst>
              <a:ext uri="{FF2B5EF4-FFF2-40B4-BE49-F238E27FC236}">
                <a16:creationId xmlns:a16="http://schemas.microsoft.com/office/drawing/2014/main" id="{3D0E944F-1781-4F1D-81A7-486A12B4A17C}"/>
              </a:ext>
            </a:extLst>
          </p:cNvPr>
          <p:cNvSpPr txBox="1"/>
          <p:nvPr/>
        </p:nvSpPr>
        <p:spPr>
          <a:xfrm>
            <a:off x="5767620" y="6397625"/>
            <a:ext cx="658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400" dirty="0">
                <a:solidFill>
                  <a:schemeClr val="bg1">
                    <a:alpha val="54000"/>
                  </a:schemeClr>
                </a:solidFill>
              </a:rPr>
              <a:t>70%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5719235-C0E1-4235-B694-B117C63FB5D1}"/>
              </a:ext>
            </a:extLst>
          </p:cNvPr>
          <p:cNvCxnSpPr>
            <a:cxnSpLocks/>
          </p:cNvCxnSpPr>
          <p:nvPr/>
        </p:nvCxnSpPr>
        <p:spPr>
          <a:xfrm>
            <a:off x="5925600" y="6393815"/>
            <a:ext cx="329406" cy="0"/>
          </a:xfrm>
          <a:prstGeom prst="line">
            <a:avLst/>
          </a:prstGeom>
          <a:solidFill>
            <a:schemeClr val="accent5"/>
          </a:solidFill>
          <a:ln w="19050">
            <a:solidFill>
              <a:schemeClr val="bg1">
                <a:alpha val="13000"/>
              </a:schemeClr>
            </a:solidFill>
          </a:ln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1B4D9C4-20A0-41ED-9F48-2CE59843E145}"/>
              </a:ext>
            </a:extLst>
          </p:cNvPr>
          <p:cNvCxnSpPr>
            <a:cxnSpLocks/>
          </p:cNvCxnSpPr>
          <p:nvPr/>
        </p:nvCxnSpPr>
        <p:spPr>
          <a:xfrm>
            <a:off x="5925600" y="6094051"/>
            <a:ext cx="329406" cy="0"/>
          </a:xfrm>
          <a:prstGeom prst="line">
            <a:avLst/>
          </a:prstGeom>
          <a:solidFill>
            <a:schemeClr val="accent5"/>
          </a:solidFill>
          <a:ln w="19050">
            <a:solidFill>
              <a:schemeClr val="bg1">
                <a:alpha val="13000"/>
              </a:schemeClr>
            </a:solidFill>
          </a:ln>
        </p:spPr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2794491-07FE-4459-A341-D49B8B65158E}"/>
              </a:ext>
            </a:extLst>
          </p:cNvPr>
          <p:cNvSpPr/>
          <p:nvPr/>
        </p:nvSpPr>
        <p:spPr>
          <a:xfrm>
            <a:off x="6051254" y="4524374"/>
            <a:ext cx="75702" cy="1866655"/>
          </a:xfrm>
          <a:prstGeom prst="roundRect">
            <a:avLst>
              <a:gd name="adj" fmla="val 16900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6725295-D2CE-4C4B-8C2E-5B3944E57C4B}"/>
              </a:ext>
            </a:extLst>
          </p:cNvPr>
          <p:cNvCxnSpPr>
            <a:cxnSpLocks/>
          </p:cNvCxnSpPr>
          <p:nvPr/>
        </p:nvCxnSpPr>
        <p:spPr>
          <a:xfrm>
            <a:off x="5925600" y="5794284"/>
            <a:ext cx="329406" cy="0"/>
          </a:xfrm>
          <a:prstGeom prst="line">
            <a:avLst/>
          </a:prstGeom>
          <a:solidFill>
            <a:schemeClr val="accent5"/>
          </a:solidFill>
          <a:ln w="19050">
            <a:solidFill>
              <a:schemeClr val="bg1">
                <a:alpha val="13000"/>
              </a:schemeClr>
            </a:solidFill>
          </a:ln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10427C7-991D-4689-9B90-5F9F7222666D}"/>
              </a:ext>
            </a:extLst>
          </p:cNvPr>
          <p:cNvCxnSpPr>
            <a:cxnSpLocks/>
          </p:cNvCxnSpPr>
          <p:nvPr/>
        </p:nvCxnSpPr>
        <p:spPr>
          <a:xfrm>
            <a:off x="5925600" y="5494517"/>
            <a:ext cx="329406" cy="0"/>
          </a:xfrm>
          <a:prstGeom prst="line">
            <a:avLst/>
          </a:prstGeom>
          <a:solidFill>
            <a:schemeClr val="accent5"/>
          </a:solidFill>
          <a:ln w="19050">
            <a:solidFill>
              <a:schemeClr val="bg1">
                <a:alpha val="13000"/>
              </a:schemeClr>
            </a:solidFill>
          </a:ln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1720526-0776-40DE-A4F9-AD56A8A6EC90}"/>
              </a:ext>
            </a:extLst>
          </p:cNvPr>
          <p:cNvCxnSpPr>
            <a:cxnSpLocks/>
          </p:cNvCxnSpPr>
          <p:nvPr/>
        </p:nvCxnSpPr>
        <p:spPr>
          <a:xfrm>
            <a:off x="5925600" y="5194750"/>
            <a:ext cx="329406" cy="0"/>
          </a:xfrm>
          <a:prstGeom prst="line">
            <a:avLst/>
          </a:prstGeom>
          <a:solidFill>
            <a:schemeClr val="accent5"/>
          </a:solidFill>
          <a:ln w="19050">
            <a:solidFill>
              <a:schemeClr val="bg1">
                <a:alpha val="13000"/>
              </a:schemeClr>
            </a:solidFill>
          </a:ln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4278626-91A4-4424-AEEF-D79962C61C2C}"/>
              </a:ext>
            </a:extLst>
          </p:cNvPr>
          <p:cNvCxnSpPr>
            <a:cxnSpLocks/>
          </p:cNvCxnSpPr>
          <p:nvPr/>
        </p:nvCxnSpPr>
        <p:spPr>
          <a:xfrm>
            <a:off x="5925600" y="4894983"/>
            <a:ext cx="329406" cy="0"/>
          </a:xfrm>
          <a:prstGeom prst="line">
            <a:avLst/>
          </a:prstGeom>
          <a:solidFill>
            <a:schemeClr val="accent5"/>
          </a:solidFill>
          <a:ln w="19050">
            <a:solidFill>
              <a:schemeClr val="bg1">
                <a:alpha val="13000"/>
              </a:schemeClr>
            </a:solidFill>
          </a:ln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288DF9B-78F3-43F4-B04C-326369B5F76D}"/>
              </a:ext>
            </a:extLst>
          </p:cNvPr>
          <p:cNvCxnSpPr>
            <a:cxnSpLocks/>
          </p:cNvCxnSpPr>
          <p:nvPr/>
        </p:nvCxnSpPr>
        <p:spPr>
          <a:xfrm>
            <a:off x="5925600" y="4595216"/>
            <a:ext cx="329406" cy="0"/>
          </a:xfrm>
          <a:prstGeom prst="line">
            <a:avLst/>
          </a:prstGeom>
          <a:solidFill>
            <a:schemeClr val="accent5"/>
          </a:solidFill>
          <a:ln w="19050">
            <a:solidFill>
              <a:schemeClr val="bg1">
                <a:alpha val="13000"/>
              </a:schemeClr>
            </a:solidFill>
          </a:ln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14F9E214-9E31-4470-9CB4-9FF6AED5EE26}"/>
              </a:ext>
            </a:extLst>
          </p:cNvPr>
          <p:cNvCxnSpPr>
            <a:cxnSpLocks/>
          </p:cNvCxnSpPr>
          <p:nvPr/>
        </p:nvCxnSpPr>
        <p:spPr>
          <a:xfrm>
            <a:off x="5925600" y="4295449"/>
            <a:ext cx="329406" cy="0"/>
          </a:xfrm>
          <a:prstGeom prst="line">
            <a:avLst/>
          </a:prstGeom>
          <a:solidFill>
            <a:schemeClr val="accent5"/>
          </a:solidFill>
          <a:ln w="19050">
            <a:solidFill>
              <a:schemeClr val="bg1">
                <a:alpha val="13000"/>
              </a:schemeClr>
            </a:solidFill>
          </a:ln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374D8C4-252A-45FC-BD8F-58CE31E50232}"/>
              </a:ext>
            </a:extLst>
          </p:cNvPr>
          <p:cNvCxnSpPr>
            <a:cxnSpLocks/>
          </p:cNvCxnSpPr>
          <p:nvPr/>
        </p:nvCxnSpPr>
        <p:spPr>
          <a:xfrm>
            <a:off x="5925600" y="3995682"/>
            <a:ext cx="329406" cy="0"/>
          </a:xfrm>
          <a:prstGeom prst="line">
            <a:avLst/>
          </a:prstGeom>
          <a:solidFill>
            <a:schemeClr val="accent5"/>
          </a:solidFill>
          <a:ln w="19050">
            <a:solidFill>
              <a:schemeClr val="bg1">
                <a:alpha val="13000"/>
              </a:schemeClr>
            </a:solidFill>
          </a:ln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1FA8D05A-9732-43A4-9BBC-32A02E823600}"/>
              </a:ext>
            </a:extLst>
          </p:cNvPr>
          <p:cNvCxnSpPr>
            <a:cxnSpLocks/>
          </p:cNvCxnSpPr>
          <p:nvPr/>
        </p:nvCxnSpPr>
        <p:spPr>
          <a:xfrm>
            <a:off x="5925600" y="3695915"/>
            <a:ext cx="329406" cy="0"/>
          </a:xfrm>
          <a:prstGeom prst="line">
            <a:avLst/>
          </a:prstGeom>
          <a:solidFill>
            <a:schemeClr val="accent5"/>
          </a:solidFill>
          <a:ln w="19050">
            <a:solidFill>
              <a:schemeClr val="bg1">
                <a:alpha val="13000"/>
              </a:schemeClr>
            </a:solidFill>
          </a:ln>
        </p:spPr>
      </p:cxn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B1FEEAE6-1A95-4C1F-ADCC-C6BB5FA1B101}"/>
              </a:ext>
            </a:extLst>
          </p:cNvPr>
          <p:cNvSpPr/>
          <p:nvPr/>
        </p:nvSpPr>
        <p:spPr>
          <a:xfrm>
            <a:off x="6051254" y="3692066"/>
            <a:ext cx="75702" cy="905937"/>
          </a:xfrm>
          <a:prstGeom prst="roundRect">
            <a:avLst>
              <a:gd name="adj" fmla="val 48357"/>
            </a:avLst>
          </a:prstGeom>
          <a:solidFill>
            <a:schemeClr val="accent5"/>
          </a:solidFill>
          <a:ln>
            <a:solidFill>
              <a:schemeClr val="bg1">
                <a:alpha val="13000"/>
              </a:schemeClr>
            </a:solidFill>
          </a:ln>
        </p:spPr>
        <p:txBody>
          <a:bodyPr wrap="square" lIns="0" rtlCol="0" anchor="ctr">
            <a:noAutofit/>
          </a:bodyPr>
          <a:lstStyle/>
          <a:p>
            <a:pPr algn="ctr"/>
            <a:endParaRPr lang="en-US" sz="1200" kern="0">
              <a:solidFill>
                <a:schemeClr val="bg1">
                  <a:lumMod val="95000"/>
                  <a:alpha val="43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A9D6CD-AFDE-4CE7-88C3-5397918137A5}"/>
              </a:ext>
            </a:extLst>
          </p:cNvPr>
          <p:cNvGrpSpPr/>
          <p:nvPr/>
        </p:nvGrpSpPr>
        <p:grpSpPr>
          <a:xfrm>
            <a:off x="5903762" y="4477171"/>
            <a:ext cx="376644" cy="174976"/>
            <a:chOff x="5903762" y="4258344"/>
            <a:chExt cx="376644" cy="17497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AB770C3-0746-4E9C-845F-3B360EA0B199}"/>
                </a:ext>
              </a:extLst>
            </p:cNvPr>
            <p:cNvSpPr/>
            <p:nvPr/>
          </p:nvSpPr>
          <p:spPr>
            <a:xfrm>
              <a:off x="5903762" y="4258344"/>
              <a:ext cx="376644" cy="1749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9D41D4-4A58-4AE2-93BE-093E1A4E854C}"/>
                </a:ext>
              </a:extLst>
            </p:cNvPr>
            <p:cNvGrpSpPr/>
            <p:nvPr/>
          </p:nvGrpSpPr>
          <p:grpSpPr>
            <a:xfrm>
              <a:off x="5997741" y="4291064"/>
              <a:ext cx="188686" cy="109537"/>
              <a:chOff x="5995960" y="4294442"/>
              <a:chExt cx="188686" cy="109537"/>
            </a:xfrm>
          </p:grpSpPr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B681C142-B084-47D9-8075-637957CF67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8186" y="4294442"/>
                <a:ext cx="144234" cy="0"/>
              </a:xfrm>
              <a:prstGeom prst="line">
                <a:avLst/>
              </a:prstGeom>
              <a:solidFill>
                <a:schemeClr val="accent5"/>
              </a:solidFill>
              <a:ln w="9525">
                <a:solidFill>
                  <a:schemeClr val="accent5">
                    <a:alpha val="59000"/>
                  </a:schemeClr>
                </a:solidFill>
              </a:ln>
            </p:spPr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E1CA231D-25D4-4A7B-99EC-469031AA11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5960" y="4330954"/>
                <a:ext cx="188686" cy="0"/>
              </a:xfrm>
              <a:prstGeom prst="line">
                <a:avLst/>
              </a:prstGeom>
              <a:solidFill>
                <a:schemeClr val="accent5"/>
              </a:solidFill>
              <a:ln w="9525">
                <a:solidFill>
                  <a:schemeClr val="accent5">
                    <a:alpha val="59000"/>
                  </a:schemeClr>
                </a:solidFill>
              </a:ln>
            </p:spPr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68B1017-6964-4F82-9356-CEF2F5B0F6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5960" y="4367466"/>
                <a:ext cx="188686" cy="0"/>
              </a:xfrm>
              <a:prstGeom prst="line">
                <a:avLst/>
              </a:prstGeom>
              <a:solidFill>
                <a:schemeClr val="accent5"/>
              </a:solidFill>
              <a:ln w="9525">
                <a:solidFill>
                  <a:schemeClr val="accent5">
                    <a:alpha val="59000"/>
                  </a:schemeClr>
                </a:solidFill>
              </a:ln>
            </p:spPr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B726DAC-BEEF-4717-BD8B-C179C85696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8186" y="4403979"/>
                <a:ext cx="144234" cy="0"/>
              </a:xfrm>
              <a:prstGeom prst="line">
                <a:avLst/>
              </a:prstGeom>
              <a:solidFill>
                <a:schemeClr val="accent5"/>
              </a:solidFill>
              <a:ln w="9525">
                <a:solidFill>
                  <a:schemeClr val="accent5">
                    <a:alpha val="59000"/>
                  </a:schemeClr>
                </a:solidFill>
              </a:ln>
            </p:spPr>
          </p:cxnSp>
        </p:grpSp>
      </p:grp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29EE9EEA-FD31-4041-98ED-38F59E1053C6}"/>
              </a:ext>
            </a:extLst>
          </p:cNvPr>
          <p:cNvSpPr/>
          <p:nvPr/>
        </p:nvSpPr>
        <p:spPr>
          <a:xfrm>
            <a:off x="7109460" y="3731418"/>
            <a:ext cx="4730113" cy="2229288"/>
          </a:xfrm>
          <a:custGeom>
            <a:avLst/>
            <a:gdLst>
              <a:gd name="connsiteX0" fmla="*/ 0 w 4419600"/>
              <a:gd name="connsiteY0" fmla="*/ 2468880 h 2484120"/>
              <a:gd name="connsiteX1" fmla="*/ 0 w 4419600"/>
              <a:gd name="connsiteY1" fmla="*/ 1280160 h 2484120"/>
              <a:gd name="connsiteX2" fmla="*/ 403860 w 4419600"/>
              <a:gd name="connsiteY2" fmla="*/ 1097280 h 2484120"/>
              <a:gd name="connsiteX3" fmla="*/ 563880 w 4419600"/>
              <a:gd name="connsiteY3" fmla="*/ 1257300 h 2484120"/>
              <a:gd name="connsiteX4" fmla="*/ 876300 w 4419600"/>
              <a:gd name="connsiteY4" fmla="*/ 1912620 h 2484120"/>
              <a:gd name="connsiteX5" fmla="*/ 1059180 w 4419600"/>
              <a:gd name="connsiteY5" fmla="*/ 2103120 h 2484120"/>
              <a:gd name="connsiteX6" fmla="*/ 1287780 w 4419600"/>
              <a:gd name="connsiteY6" fmla="*/ 2133600 h 2484120"/>
              <a:gd name="connsiteX7" fmla="*/ 1485900 w 4419600"/>
              <a:gd name="connsiteY7" fmla="*/ 1897380 h 2484120"/>
              <a:gd name="connsiteX8" fmla="*/ 1851660 w 4419600"/>
              <a:gd name="connsiteY8" fmla="*/ 929640 h 2484120"/>
              <a:gd name="connsiteX9" fmla="*/ 2004060 w 4419600"/>
              <a:gd name="connsiteY9" fmla="*/ 792480 h 2484120"/>
              <a:gd name="connsiteX10" fmla="*/ 2179320 w 4419600"/>
              <a:gd name="connsiteY10" fmla="*/ 784860 h 2484120"/>
              <a:gd name="connsiteX11" fmla="*/ 2415540 w 4419600"/>
              <a:gd name="connsiteY11" fmla="*/ 906780 h 2484120"/>
              <a:gd name="connsiteX12" fmla="*/ 2689860 w 4419600"/>
              <a:gd name="connsiteY12" fmla="*/ 1165860 h 2484120"/>
              <a:gd name="connsiteX13" fmla="*/ 3009900 w 4419600"/>
              <a:gd name="connsiteY13" fmla="*/ 1363980 h 2484120"/>
              <a:gd name="connsiteX14" fmla="*/ 3200400 w 4419600"/>
              <a:gd name="connsiteY14" fmla="*/ 1363980 h 2484120"/>
              <a:gd name="connsiteX15" fmla="*/ 3360420 w 4419600"/>
              <a:gd name="connsiteY15" fmla="*/ 1234440 h 2484120"/>
              <a:gd name="connsiteX16" fmla="*/ 3611880 w 4419600"/>
              <a:gd name="connsiteY16" fmla="*/ 480060 h 2484120"/>
              <a:gd name="connsiteX17" fmla="*/ 3771900 w 4419600"/>
              <a:gd name="connsiteY17" fmla="*/ 76200 h 2484120"/>
              <a:gd name="connsiteX18" fmla="*/ 3817620 w 4419600"/>
              <a:gd name="connsiteY18" fmla="*/ 0 h 2484120"/>
              <a:gd name="connsiteX19" fmla="*/ 3954780 w 4419600"/>
              <a:gd name="connsiteY19" fmla="*/ 53340 h 2484120"/>
              <a:gd name="connsiteX20" fmla="*/ 4259580 w 4419600"/>
              <a:gd name="connsiteY20" fmla="*/ 327660 h 2484120"/>
              <a:gd name="connsiteX21" fmla="*/ 4419600 w 4419600"/>
              <a:gd name="connsiteY21" fmla="*/ 487680 h 2484120"/>
              <a:gd name="connsiteX22" fmla="*/ 4419600 w 4419600"/>
              <a:gd name="connsiteY22" fmla="*/ 2484120 h 2484120"/>
              <a:gd name="connsiteX23" fmla="*/ 45720 w 4419600"/>
              <a:gd name="connsiteY23" fmla="*/ 2484120 h 2484120"/>
              <a:gd name="connsiteX24" fmla="*/ 0 w 4419600"/>
              <a:gd name="connsiteY24" fmla="*/ 2468880 h 2484120"/>
              <a:gd name="connsiteX0" fmla="*/ 0 w 4419600"/>
              <a:gd name="connsiteY0" fmla="*/ 2468880 h 2484120"/>
              <a:gd name="connsiteX1" fmla="*/ 0 w 4419600"/>
              <a:gd name="connsiteY1" fmla="*/ 1280160 h 2484120"/>
              <a:gd name="connsiteX2" fmla="*/ 312420 w 4419600"/>
              <a:gd name="connsiteY2" fmla="*/ 1082040 h 2484120"/>
              <a:gd name="connsiteX3" fmla="*/ 563880 w 4419600"/>
              <a:gd name="connsiteY3" fmla="*/ 1257300 h 2484120"/>
              <a:gd name="connsiteX4" fmla="*/ 876300 w 4419600"/>
              <a:gd name="connsiteY4" fmla="*/ 1912620 h 2484120"/>
              <a:gd name="connsiteX5" fmla="*/ 1059180 w 4419600"/>
              <a:gd name="connsiteY5" fmla="*/ 2103120 h 2484120"/>
              <a:gd name="connsiteX6" fmla="*/ 1287780 w 4419600"/>
              <a:gd name="connsiteY6" fmla="*/ 2133600 h 2484120"/>
              <a:gd name="connsiteX7" fmla="*/ 1485900 w 4419600"/>
              <a:gd name="connsiteY7" fmla="*/ 1897380 h 2484120"/>
              <a:gd name="connsiteX8" fmla="*/ 1851660 w 4419600"/>
              <a:gd name="connsiteY8" fmla="*/ 929640 h 2484120"/>
              <a:gd name="connsiteX9" fmla="*/ 2004060 w 4419600"/>
              <a:gd name="connsiteY9" fmla="*/ 792480 h 2484120"/>
              <a:gd name="connsiteX10" fmla="*/ 2179320 w 4419600"/>
              <a:gd name="connsiteY10" fmla="*/ 784860 h 2484120"/>
              <a:gd name="connsiteX11" fmla="*/ 2415540 w 4419600"/>
              <a:gd name="connsiteY11" fmla="*/ 906780 h 2484120"/>
              <a:gd name="connsiteX12" fmla="*/ 2689860 w 4419600"/>
              <a:gd name="connsiteY12" fmla="*/ 1165860 h 2484120"/>
              <a:gd name="connsiteX13" fmla="*/ 3009900 w 4419600"/>
              <a:gd name="connsiteY13" fmla="*/ 1363980 h 2484120"/>
              <a:gd name="connsiteX14" fmla="*/ 3200400 w 4419600"/>
              <a:gd name="connsiteY14" fmla="*/ 1363980 h 2484120"/>
              <a:gd name="connsiteX15" fmla="*/ 3360420 w 4419600"/>
              <a:gd name="connsiteY15" fmla="*/ 1234440 h 2484120"/>
              <a:gd name="connsiteX16" fmla="*/ 3611880 w 4419600"/>
              <a:gd name="connsiteY16" fmla="*/ 480060 h 2484120"/>
              <a:gd name="connsiteX17" fmla="*/ 3771900 w 4419600"/>
              <a:gd name="connsiteY17" fmla="*/ 76200 h 2484120"/>
              <a:gd name="connsiteX18" fmla="*/ 3817620 w 4419600"/>
              <a:gd name="connsiteY18" fmla="*/ 0 h 2484120"/>
              <a:gd name="connsiteX19" fmla="*/ 3954780 w 4419600"/>
              <a:gd name="connsiteY19" fmla="*/ 53340 h 2484120"/>
              <a:gd name="connsiteX20" fmla="*/ 4259580 w 4419600"/>
              <a:gd name="connsiteY20" fmla="*/ 327660 h 2484120"/>
              <a:gd name="connsiteX21" fmla="*/ 4419600 w 4419600"/>
              <a:gd name="connsiteY21" fmla="*/ 487680 h 2484120"/>
              <a:gd name="connsiteX22" fmla="*/ 4419600 w 4419600"/>
              <a:gd name="connsiteY22" fmla="*/ 2484120 h 2484120"/>
              <a:gd name="connsiteX23" fmla="*/ 45720 w 4419600"/>
              <a:gd name="connsiteY23" fmla="*/ 2484120 h 2484120"/>
              <a:gd name="connsiteX24" fmla="*/ 0 w 4419600"/>
              <a:gd name="connsiteY24" fmla="*/ 2468880 h 2484120"/>
              <a:gd name="connsiteX0" fmla="*/ 0 w 4419600"/>
              <a:gd name="connsiteY0" fmla="*/ 2468880 h 2484120"/>
              <a:gd name="connsiteX1" fmla="*/ 0 w 4419600"/>
              <a:gd name="connsiteY1" fmla="*/ 1280160 h 2484120"/>
              <a:gd name="connsiteX2" fmla="*/ 312420 w 4419600"/>
              <a:gd name="connsiteY2" fmla="*/ 1082040 h 2484120"/>
              <a:gd name="connsiteX3" fmla="*/ 563880 w 4419600"/>
              <a:gd name="connsiteY3" fmla="*/ 1257300 h 2484120"/>
              <a:gd name="connsiteX4" fmla="*/ 876300 w 4419600"/>
              <a:gd name="connsiteY4" fmla="*/ 1912620 h 2484120"/>
              <a:gd name="connsiteX5" fmla="*/ 1059180 w 4419600"/>
              <a:gd name="connsiteY5" fmla="*/ 2103120 h 2484120"/>
              <a:gd name="connsiteX6" fmla="*/ 1287780 w 4419600"/>
              <a:gd name="connsiteY6" fmla="*/ 2133600 h 2484120"/>
              <a:gd name="connsiteX7" fmla="*/ 1485900 w 4419600"/>
              <a:gd name="connsiteY7" fmla="*/ 1897380 h 2484120"/>
              <a:gd name="connsiteX8" fmla="*/ 1851660 w 4419600"/>
              <a:gd name="connsiteY8" fmla="*/ 929640 h 2484120"/>
              <a:gd name="connsiteX9" fmla="*/ 2004060 w 4419600"/>
              <a:gd name="connsiteY9" fmla="*/ 792480 h 2484120"/>
              <a:gd name="connsiteX10" fmla="*/ 2179320 w 4419600"/>
              <a:gd name="connsiteY10" fmla="*/ 784860 h 2484120"/>
              <a:gd name="connsiteX11" fmla="*/ 2415540 w 4419600"/>
              <a:gd name="connsiteY11" fmla="*/ 906780 h 2484120"/>
              <a:gd name="connsiteX12" fmla="*/ 2689860 w 4419600"/>
              <a:gd name="connsiteY12" fmla="*/ 1165860 h 2484120"/>
              <a:gd name="connsiteX13" fmla="*/ 3009900 w 4419600"/>
              <a:gd name="connsiteY13" fmla="*/ 1363980 h 2484120"/>
              <a:gd name="connsiteX14" fmla="*/ 3200400 w 4419600"/>
              <a:gd name="connsiteY14" fmla="*/ 1363980 h 2484120"/>
              <a:gd name="connsiteX15" fmla="*/ 3360420 w 4419600"/>
              <a:gd name="connsiteY15" fmla="*/ 1234440 h 2484120"/>
              <a:gd name="connsiteX16" fmla="*/ 3611880 w 4419600"/>
              <a:gd name="connsiteY16" fmla="*/ 480060 h 2484120"/>
              <a:gd name="connsiteX17" fmla="*/ 3771900 w 4419600"/>
              <a:gd name="connsiteY17" fmla="*/ 76200 h 2484120"/>
              <a:gd name="connsiteX18" fmla="*/ 3817620 w 4419600"/>
              <a:gd name="connsiteY18" fmla="*/ 0 h 2484120"/>
              <a:gd name="connsiteX19" fmla="*/ 3954780 w 4419600"/>
              <a:gd name="connsiteY19" fmla="*/ 53340 h 2484120"/>
              <a:gd name="connsiteX20" fmla="*/ 4259580 w 4419600"/>
              <a:gd name="connsiteY20" fmla="*/ 327660 h 2484120"/>
              <a:gd name="connsiteX21" fmla="*/ 4419600 w 4419600"/>
              <a:gd name="connsiteY21" fmla="*/ 487680 h 2484120"/>
              <a:gd name="connsiteX22" fmla="*/ 4419600 w 4419600"/>
              <a:gd name="connsiteY22" fmla="*/ 2484120 h 2484120"/>
              <a:gd name="connsiteX23" fmla="*/ 45720 w 4419600"/>
              <a:gd name="connsiteY23" fmla="*/ 2484120 h 2484120"/>
              <a:gd name="connsiteX24" fmla="*/ 0 w 4419600"/>
              <a:gd name="connsiteY24" fmla="*/ 2468880 h 2484120"/>
              <a:gd name="connsiteX0" fmla="*/ 0 w 4419600"/>
              <a:gd name="connsiteY0" fmla="*/ 2468880 h 2484120"/>
              <a:gd name="connsiteX1" fmla="*/ 0 w 4419600"/>
              <a:gd name="connsiteY1" fmla="*/ 1280160 h 2484120"/>
              <a:gd name="connsiteX2" fmla="*/ 312420 w 4419600"/>
              <a:gd name="connsiteY2" fmla="*/ 1082040 h 2484120"/>
              <a:gd name="connsiteX3" fmla="*/ 563880 w 4419600"/>
              <a:gd name="connsiteY3" fmla="*/ 1257300 h 2484120"/>
              <a:gd name="connsiteX4" fmla="*/ 876300 w 4419600"/>
              <a:gd name="connsiteY4" fmla="*/ 1912620 h 2484120"/>
              <a:gd name="connsiteX5" fmla="*/ 1059180 w 4419600"/>
              <a:gd name="connsiteY5" fmla="*/ 2103120 h 2484120"/>
              <a:gd name="connsiteX6" fmla="*/ 1287780 w 4419600"/>
              <a:gd name="connsiteY6" fmla="*/ 2133600 h 2484120"/>
              <a:gd name="connsiteX7" fmla="*/ 1485900 w 4419600"/>
              <a:gd name="connsiteY7" fmla="*/ 1897380 h 2484120"/>
              <a:gd name="connsiteX8" fmla="*/ 1851660 w 4419600"/>
              <a:gd name="connsiteY8" fmla="*/ 929640 h 2484120"/>
              <a:gd name="connsiteX9" fmla="*/ 1988820 w 4419600"/>
              <a:gd name="connsiteY9" fmla="*/ 777240 h 2484120"/>
              <a:gd name="connsiteX10" fmla="*/ 2179320 w 4419600"/>
              <a:gd name="connsiteY10" fmla="*/ 784860 h 2484120"/>
              <a:gd name="connsiteX11" fmla="*/ 2415540 w 4419600"/>
              <a:gd name="connsiteY11" fmla="*/ 906780 h 2484120"/>
              <a:gd name="connsiteX12" fmla="*/ 2689860 w 4419600"/>
              <a:gd name="connsiteY12" fmla="*/ 1165860 h 2484120"/>
              <a:gd name="connsiteX13" fmla="*/ 3009900 w 4419600"/>
              <a:gd name="connsiteY13" fmla="*/ 1363980 h 2484120"/>
              <a:gd name="connsiteX14" fmla="*/ 3200400 w 4419600"/>
              <a:gd name="connsiteY14" fmla="*/ 1363980 h 2484120"/>
              <a:gd name="connsiteX15" fmla="*/ 3360420 w 4419600"/>
              <a:gd name="connsiteY15" fmla="*/ 1234440 h 2484120"/>
              <a:gd name="connsiteX16" fmla="*/ 3611880 w 4419600"/>
              <a:gd name="connsiteY16" fmla="*/ 480060 h 2484120"/>
              <a:gd name="connsiteX17" fmla="*/ 3771900 w 4419600"/>
              <a:gd name="connsiteY17" fmla="*/ 76200 h 2484120"/>
              <a:gd name="connsiteX18" fmla="*/ 3817620 w 4419600"/>
              <a:gd name="connsiteY18" fmla="*/ 0 h 2484120"/>
              <a:gd name="connsiteX19" fmla="*/ 3954780 w 4419600"/>
              <a:gd name="connsiteY19" fmla="*/ 53340 h 2484120"/>
              <a:gd name="connsiteX20" fmla="*/ 4259580 w 4419600"/>
              <a:gd name="connsiteY20" fmla="*/ 327660 h 2484120"/>
              <a:gd name="connsiteX21" fmla="*/ 4419600 w 4419600"/>
              <a:gd name="connsiteY21" fmla="*/ 487680 h 2484120"/>
              <a:gd name="connsiteX22" fmla="*/ 4419600 w 4419600"/>
              <a:gd name="connsiteY22" fmla="*/ 2484120 h 2484120"/>
              <a:gd name="connsiteX23" fmla="*/ 45720 w 4419600"/>
              <a:gd name="connsiteY23" fmla="*/ 2484120 h 2484120"/>
              <a:gd name="connsiteX24" fmla="*/ 0 w 4419600"/>
              <a:gd name="connsiteY24" fmla="*/ 2468880 h 2484120"/>
              <a:gd name="connsiteX0" fmla="*/ 0 w 4419600"/>
              <a:gd name="connsiteY0" fmla="*/ 2468880 h 2484120"/>
              <a:gd name="connsiteX1" fmla="*/ 0 w 4419600"/>
              <a:gd name="connsiteY1" fmla="*/ 1280160 h 2484120"/>
              <a:gd name="connsiteX2" fmla="*/ 312420 w 4419600"/>
              <a:gd name="connsiteY2" fmla="*/ 1082040 h 2484120"/>
              <a:gd name="connsiteX3" fmla="*/ 563880 w 4419600"/>
              <a:gd name="connsiteY3" fmla="*/ 1257300 h 2484120"/>
              <a:gd name="connsiteX4" fmla="*/ 876300 w 4419600"/>
              <a:gd name="connsiteY4" fmla="*/ 1912620 h 2484120"/>
              <a:gd name="connsiteX5" fmla="*/ 1059180 w 4419600"/>
              <a:gd name="connsiteY5" fmla="*/ 2103120 h 2484120"/>
              <a:gd name="connsiteX6" fmla="*/ 1287780 w 4419600"/>
              <a:gd name="connsiteY6" fmla="*/ 2125980 h 2484120"/>
              <a:gd name="connsiteX7" fmla="*/ 1485900 w 4419600"/>
              <a:gd name="connsiteY7" fmla="*/ 1897380 h 2484120"/>
              <a:gd name="connsiteX8" fmla="*/ 1851660 w 4419600"/>
              <a:gd name="connsiteY8" fmla="*/ 929640 h 2484120"/>
              <a:gd name="connsiteX9" fmla="*/ 1988820 w 4419600"/>
              <a:gd name="connsiteY9" fmla="*/ 777240 h 2484120"/>
              <a:gd name="connsiteX10" fmla="*/ 2179320 w 4419600"/>
              <a:gd name="connsiteY10" fmla="*/ 784860 h 2484120"/>
              <a:gd name="connsiteX11" fmla="*/ 2415540 w 4419600"/>
              <a:gd name="connsiteY11" fmla="*/ 906780 h 2484120"/>
              <a:gd name="connsiteX12" fmla="*/ 2689860 w 4419600"/>
              <a:gd name="connsiteY12" fmla="*/ 1165860 h 2484120"/>
              <a:gd name="connsiteX13" fmla="*/ 3009900 w 4419600"/>
              <a:gd name="connsiteY13" fmla="*/ 1363980 h 2484120"/>
              <a:gd name="connsiteX14" fmla="*/ 3200400 w 4419600"/>
              <a:gd name="connsiteY14" fmla="*/ 1363980 h 2484120"/>
              <a:gd name="connsiteX15" fmla="*/ 3360420 w 4419600"/>
              <a:gd name="connsiteY15" fmla="*/ 1234440 h 2484120"/>
              <a:gd name="connsiteX16" fmla="*/ 3611880 w 4419600"/>
              <a:gd name="connsiteY16" fmla="*/ 480060 h 2484120"/>
              <a:gd name="connsiteX17" fmla="*/ 3771900 w 4419600"/>
              <a:gd name="connsiteY17" fmla="*/ 76200 h 2484120"/>
              <a:gd name="connsiteX18" fmla="*/ 3817620 w 4419600"/>
              <a:gd name="connsiteY18" fmla="*/ 0 h 2484120"/>
              <a:gd name="connsiteX19" fmla="*/ 3954780 w 4419600"/>
              <a:gd name="connsiteY19" fmla="*/ 53340 h 2484120"/>
              <a:gd name="connsiteX20" fmla="*/ 4259580 w 4419600"/>
              <a:gd name="connsiteY20" fmla="*/ 327660 h 2484120"/>
              <a:gd name="connsiteX21" fmla="*/ 4419600 w 4419600"/>
              <a:gd name="connsiteY21" fmla="*/ 487680 h 2484120"/>
              <a:gd name="connsiteX22" fmla="*/ 4419600 w 4419600"/>
              <a:gd name="connsiteY22" fmla="*/ 2484120 h 2484120"/>
              <a:gd name="connsiteX23" fmla="*/ 45720 w 4419600"/>
              <a:gd name="connsiteY23" fmla="*/ 2484120 h 2484120"/>
              <a:gd name="connsiteX24" fmla="*/ 0 w 4419600"/>
              <a:gd name="connsiteY24" fmla="*/ 2468880 h 2484120"/>
              <a:gd name="connsiteX0" fmla="*/ 0 w 4419600"/>
              <a:gd name="connsiteY0" fmla="*/ 2468880 h 2484120"/>
              <a:gd name="connsiteX1" fmla="*/ 0 w 4419600"/>
              <a:gd name="connsiteY1" fmla="*/ 1280160 h 2484120"/>
              <a:gd name="connsiteX2" fmla="*/ 312420 w 4419600"/>
              <a:gd name="connsiteY2" fmla="*/ 1082040 h 2484120"/>
              <a:gd name="connsiteX3" fmla="*/ 563880 w 4419600"/>
              <a:gd name="connsiteY3" fmla="*/ 1257300 h 2484120"/>
              <a:gd name="connsiteX4" fmla="*/ 876300 w 4419600"/>
              <a:gd name="connsiteY4" fmla="*/ 1912620 h 2484120"/>
              <a:gd name="connsiteX5" fmla="*/ 1059180 w 4419600"/>
              <a:gd name="connsiteY5" fmla="*/ 2103120 h 2484120"/>
              <a:gd name="connsiteX6" fmla="*/ 1287780 w 4419600"/>
              <a:gd name="connsiteY6" fmla="*/ 2125980 h 2484120"/>
              <a:gd name="connsiteX7" fmla="*/ 1485900 w 4419600"/>
              <a:gd name="connsiteY7" fmla="*/ 1897380 h 2484120"/>
              <a:gd name="connsiteX8" fmla="*/ 1851660 w 4419600"/>
              <a:gd name="connsiteY8" fmla="*/ 929640 h 2484120"/>
              <a:gd name="connsiteX9" fmla="*/ 1988820 w 4419600"/>
              <a:gd name="connsiteY9" fmla="*/ 777240 h 2484120"/>
              <a:gd name="connsiteX10" fmla="*/ 2179320 w 4419600"/>
              <a:gd name="connsiteY10" fmla="*/ 784860 h 2484120"/>
              <a:gd name="connsiteX11" fmla="*/ 2415540 w 4419600"/>
              <a:gd name="connsiteY11" fmla="*/ 906780 h 2484120"/>
              <a:gd name="connsiteX12" fmla="*/ 2689860 w 4419600"/>
              <a:gd name="connsiteY12" fmla="*/ 1165860 h 2484120"/>
              <a:gd name="connsiteX13" fmla="*/ 3009900 w 4419600"/>
              <a:gd name="connsiteY13" fmla="*/ 1363980 h 2484120"/>
              <a:gd name="connsiteX14" fmla="*/ 3200400 w 4419600"/>
              <a:gd name="connsiteY14" fmla="*/ 1363980 h 2484120"/>
              <a:gd name="connsiteX15" fmla="*/ 3360420 w 4419600"/>
              <a:gd name="connsiteY15" fmla="*/ 1234440 h 2484120"/>
              <a:gd name="connsiteX16" fmla="*/ 3611880 w 4419600"/>
              <a:gd name="connsiteY16" fmla="*/ 480060 h 2484120"/>
              <a:gd name="connsiteX17" fmla="*/ 3710940 w 4419600"/>
              <a:gd name="connsiteY17" fmla="*/ 144780 h 2484120"/>
              <a:gd name="connsiteX18" fmla="*/ 3817620 w 4419600"/>
              <a:gd name="connsiteY18" fmla="*/ 0 h 2484120"/>
              <a:gd name="connsiteX19" fmla="*/ 3954780 w 4419600"/>
              <a:gd name="connsiteY19" fmla="*/ 53340 h 2484120"/>
              <a:gd name="connsiteX20" fmla="*/ 4259580 w 4419600"/>
              <a:gd name="connsiteY20" fmla="*/ 327660 h 2484120"/>
              <a:gd name="connsiteX21" fmla="*/ 4419600 w 4419600"/>
              <a:gd name="connsiteY21" fmla="*/ 487680 h 2484120"/>
              <a:gd name="connsiteX22" fmla="*/ 4419600 w 4419600"/>
              <a:gd name="connsiteY22" fmla="*/ 2484120 h 2484120"/>
              <a:gd name="connsiteX23" fmla="*/ 45720 w 4419600"/>
              <a:gd name="connsiteY23" fmla="*/ 2484120 h 2484120"/>
              <a:gd name="connsiteX24" fmla="*/ 0 w 4419600"/>
              <a:gd name="connsiteY24" fmla="*/ 2468880 h 2484120"/>
              <a:gd name="connsiteX0" fmla="*/ 0 w 4419600"/>
              <a:gd name="connsiteY0" fmla="*/ 2468880 h 2484120"/>
              <a:gd name="connsiteX1" fmla="*/ 0 w 4419600"/>
              <a:gd name="connsiteY1" fmla="*/ 1280160 h 2484120"/>
              <a:gd name="connsiteX2" fmla="*/ 312420 w 4419600"/>
              <a:gd name="connsiteY2" fmla="*/ 1082040 h 2484120"/>
              <a:gd name="connsiteX3" fmla="*/ 563880 w 4419600"/>
              <a:gd name="connsiteY3" fmla="*/ 1257300 h 2484120"/>
              <a:gd name="connsiteX4" fmla="*/ 876300 w 4419600"/>
              <a:gd name="connsiteY4" fmla="*/ 1912620 h 2484120"/>
              <a:gd name="connsiteX5" fmla="*/ 1059180 w 4419600"/>
              <a:gd name="connsiteY5" fmla="*/ 2103120 h 2484120"/>
              <a:gd name="connsiteX6" fmla="*/ 1287780 w 4419600"/>
              <a:gd name="connsiteY6" fmla="*/ 2125980 h 2484120"/>
              <a:gd name="connsiteX7" fmla="*/ 1485900 w 4419600"/>
              <a:gd name="connsiteY7" fmla="*/ 1897380 h 2484120"/>
              <a:gd name="connsiteX8" fmla="*/ 1851660 w 4419600"/>
              <a:gd name="connsiteY8" fmla="*/ 929640 h 2484120"/>
              <a:gd name="connsiteX9" fmla="*/ 1988820 w 4419600"/>
              <a:gd name="connsiteY9" fmla="*/ 777240 h 2484120"/>
              <a:gd name="connsiteX10" fmla="*/ 2179320 w 4419600"/>
              <a:gd name="connsiteY10" fmla="*/ 784860 h 2484120"/>
              <a:gd name="connsiteX11" fmla="*/ 2415540 w 4419600"/>
              <a:gd name="connsiteY11" fmla="*/ 906780 h 2484120"/>
              <a:gd name="connsiteX12" fmla="*/ 2689860 w 4419600"/>
              <a:gd name="connsiteY12" fmla="*/ 1165860 h 2484120"/>
              <a:gd name="connsiteX13" fmla="*/ 3009900 w 4419600"/>
              <a:gd name="connsiteY13" fmla="*/ 1363980 h 2484120"/>
              <a:gd name="connsiteX14" fmla="*/ 3200400 w 4419600"/>
              <a:gd name="connsiteY14" fmla="*/ 1363980 h 2484120"/>
              <a:gd name="connsiteX15" fmla="*/ 3360420 w 4419600"/>
              <a:gd name="connsiteY15" fmla="*/ 1234440 h 2484120"/>
              <a:gd name="connsiteX16" fmla="*/ 3611880 w 4419600"/>
              <a:gd name="connsiteY16" fmla="*/ 480060 h 2484120"/>
              <a:gd name="connsiteX17" fmla="*/ 3710940 w 4419600"/>
              <a:gd name="connsiteY17" fmla="*/ 144780 h 2484120"/>
              <a:gd name="connsiteX18" fmla="*/ 3817620 w 4419600"/>
              <a:gd name="connsiteY18" fmla="*/ 0 h 2484120"/>
              <a:gd name="connsiteX19" fmla="*/ 3985260 w 4419600"/>
              <a:gd name="connsiteY19" fmla="*/ 45720 h 2484120"/>
              <a:gd name="connsiteX20" fmla="*/ 4259580 w 4419600"/>
              <a:gd name="connsiteY20" fmla="*/ 327660 h 2484120"/>
              <a:gd name="connsiteX21" fmla="*/ 4419600 w 4419600"/>
              <a:gd name="connsiteY21" fmla="*/ 487680 h 2484120"/>
              <a:gd name="connsiteX22" fmla="*/ 4419600 w 4419600"/>
              <a:gd name="connsiteY22" fmla="*/ 2484120 h 2484120"/>
              <a:gd name="connsiteX23" fmla="*/ 45720 w 4419600"/>
              <a:gd name="connsiteY23" fmla="*/ 2484120 h 2484120"/>
              <a:gd name="connsiteX24" fmla="*/ 0 w 4419600"/>
              <a:gd name="connsiteY24" fmla="*/ 2468880 h 2484120"/>
              <a:gd name="connsiteX0" fmla="*/ 0 w 4419600"/>
              <a:gd name="connsiteY0" fmla="*/ 2484120 h 2499360"/>
              <a:gd name="connsiteX1" fmla="*/ 0 w 4419600"/>
              <a:gd name="connsiteY1" fmla="*/ 1295400 h 2499360"/>
              <a:gd name="connsiteX2" fmla="*/ 312420 w 4419600"/>
              <a:gd name="connsiteY2" fmla="*/ 1097280 h 2499360"/>
              <a:gd name="connsiteX3" fmla="*/ 563880 w 4419600"/>
              <a:gd name="connsiteY3" fmla="*/ 1272540 h 2499360"/>
              <a:gd name="connsiteX4" fmla="*/ 876300 w 4419600"/>
              <a:gd name="connsiteY4" fmla="*/ 1927860 h 2499360"/>
              <a:gd name="connsiteX5" fmla="*/ 1059180 w 4419600"/>
              <a:gd name="connsiteY5" fmla="*/ 2118360 h 2499360"/>
              <a:gd name="connsiteX6" fmla="*/ 1287780 w 4419600"/>
              <a:gd name="connsiteY6" fmla="*/ 2141220 h 2499360"/>
              <a:gd name="connsiteX7" fmla="*/ 1485900 w 4419600"/>
              <a:gd name="connsiteY7" fmla="*/ 1912620 h 2499360"/>
              <a:gd name="connsiteX8" fmla="*/ 1851660 w 4419600"/>
              <a:gd name="connsiteY8" fmla="*/ 944880 h 2499360"/>
              <a:gd name="connsiteX9" fmla="*/ 1988820 w 4419600"/>
              <a:gd name="connsiteY9" fmla="*/ 792480 h 2499360"/>
              <a:gd name="connsiteX10" fmla="*/ 2179320 w 4419600"/>
              <a:gd name="connsiteY10" fmla="*/ 800100 h 2499360"/>
              <a:gd name="connsiteX11" fmla="*/ 2415540 w 4419600"/>
              <a:gd name="connsiteY11" fmla="*/ 922020 h 2499360"/>
              <a:gd name="connsiteX12" fmla="*/ 2689860 w 4419600"/>
              <a:gd name="connsiteY12" fmla="*/ 1181100 h 2499360"/>
              <a:gd name="connsiteX13" fmla="*/ 3009900 w 4419600"/>
              <a:gd name="connsiteY13" fmla="*/ 1379220 h 2499360"/>
              <a:gd name="connsiteX14" fmla="*/ 3200400 w 4419600"/>
              <a:gd name="connsiteY14" fmla="*/ 1379220 h 2499360"/>
              <a:gd name="connsiteX15" fmla="*/ 3360420 w 4419600"/>
              <a:gd name="connsiteY15" fmla="*/ 1249680 h 2499360"/>
              <a:gd name="connsiteX16" fmla="*/ 3611880 w 4419600"/>
              <a:gd name="connsiteY16" fmla="*/ 495300 h 2499360"/>
              <a:gd name="connsiteX17" fmla="*/ 3710940 w 4419600"/>
              <a:gd name="connsiteY17" fmla="*/ 160020 h 2499360"/>
              <a:gd name="connsiteX18" fmla="*/ 3863340 w 4419600"/>
              <a:gd name="connsiteY18" fmla="*/ 0 h 2499360"/>
              <a:gd name="connsiteX19" fmla="*/ 3985260 w 4419600"/>
              <a:gd name="connsiteY19" fmla="*/ 60960 h 2499360"/>
              <a:gd name="connsiteX20" fmla="*/ 4259580 w 4419600"/>
              <a:gd name="connsiteY20" fmla="*/ 342900 h 2499360"/>
              <a:gd name="connsiteX21" fmla="*/ 4419600 w 4419600"/>
              <a:gd name="connsiteY21" fmla="*/ 502920 h 2499360"/>
              <a:gd name="connsiteX22" fmla="*/ 4419600 w 4419600"/>
              <a:gd name="connsiteY22" fmla="*/ 2499360 h 2499360"/>
              <a:gd name="connsiteX23" fmla="*/ 45720 w 4419600"/>
              <a:gd name="connsiteY23" fmla="*/ 2499360 h 2499360"/>
              <a:gd name="connsiteX24" fmla="*/ 0 w 4419600"/>
              <a:gd name="connsiteY24" fmla="*/ 2484120 h 2499360"/>
              <a:gd name="connsiteX0" fmla="*/ 0 w 4419600"/>
              <a:gd name="connsiteY0" fmla="*/ 2484120 h 2499360"/>
              <a:gd name="connsiteX1" fmla="*/ 0 w 4419600"/>
              <a:gd name="connsiteY1" fmla="*/ 1295400 h 2499360"/>
              <a:gd name="connsiteX2" fmla="*/ 312420 w 4419600"/>
              <a:gd name="connsiteY2" fmla="*/ 1097280 h 2499360"/>
              <a:gd name="connsiteX3" fmla="*/ 544830 w 4419600"/>
              <a:gd name="connsiteY3" fmla="*/ 1205865 h 2499360"/>
              <a:gd name="connsiteX4" fmla="*/ 876300 w 4419600"/>
              <a:gd name="connsiteY4" fmla="*/ 1927860 h 2499360"/>
              <a:gd name="connsiteX5" fmla="*/ 1059180 w 4419600"/>
              <a:gd name="connsiteY5" fmla="*/ 2118360 h 2499360"/>
              <a:gd name="connsiteX6" fmla="*/ 1287780 w 4419600"/>
              <a:gd name="connsiteY6" fmla="*/ 2141220 h 2499360"/>
              <a:gd name="connsiteX7" fmla="*/ 1485900 w 4419600"/>
              <a:gd name="connsiteY7" fmla="*/ 1912620 h 2499360"/>
              <a:gd name="connsiteX8" fmla="*/ 1851660 w 4419600"/>
              <a:gd name="connsiteY8" fmla="*/ 944880 h 2499360"/>
              <a:gd name="connsiteX9" fmla="*/ 1988820 w 4419600"/>
              <a:gd name="connsiteY9" fmla="*/ 792480 h 2499360"/>
              <a:gd name="connsiteX10" fmla="*/ 2179320 w 4419600"/>
              <a:gd name="connsiteY10" fmla="*/ 800100 h 2499360"/>
              <a:gd name="connsiteX11" fmla="*/ 2415540 w 4419600"/>
              <a:gd name="connsiteY11" fmla="*/ 922020 h 2499360"/>
              <a:gd name="connsiteX12" fmla="*/ 2689860 w 4419600"/>
              <a:gd name="connsiteY12" fmla="*/ 1181100 h 2499360"/>
              <a:gd name="connsiteX13" fmla="*/ 3009900 w 4419600"/>
              <a:gd name="connsiteY13" fmla="*/ 1379220 h 2499360"/>
              <a:gd name="connsiteX14" fmla="*/ 3200400 w 4419600"/>
              <a:gd name="connsiteY14" fmla="*/ 1379220 h 2499360"/>
              <a:gd name="connsiteX15" fmla="*/ 3360420 w 4419600"/>
              <a:gd name="connsiteY15" fmla="*/ 1249680 h 2499360"/>
              <a:gd name="connsiteX16" fmla="*/ 3611880 w 4419600"/>
              <a:gd name="connsiteY16" fmla="*/ 495300 h 2499360"/>
              <a:gd name="connsiteX17" fmla="*/ 3710940 w 4419600"/>
              <a:gd name="connsiteY17" fmla="*/ 160020 h 2499360"/>
              <a:gd name="connsiteX18" fmla="*/ 3863340 w 4419600"/>
              <a:gd name="connsiteY18" fmla="*/ 0 h 2499360"/>
              <a:gd name="connsiteX19" fmla="*/ 3985260 w 4419600"/>
              <a:gd name="connsiteY19" fmla="*/ 60960 h 2499360"/>
              <a:gd name="connsiteX20" fmla="*/ 4259580 w 4419600"/>
              <a:gd name="connsiteY20" fmla="*/ 342900 h 2499360"/>
              <a:gd name="connsiteX21" fmla="*/ 4419600 w 4419600"/>
              <a:gd name="connsiteY21" fmla="*/ 502920 h 2499360"/>
              <a:gd name="connsiteX22" fmla="*/ 4419600 w 4419600"/>
              <a:gd name="connsiteY22" fmla="*/ 2499360 h 2499360"/>
              <a:gd name="connsiteX23" fmla="*/ 45720 w 4419600"/>
              <a:gd name="connsiteY23" fmla="*/ 2499360 h 2499360"/>
              <a:gd name="connsiteX24" fmla="*/ 0 w 4419600"/>
              <a:gd name="connsiteY24" fmla="*/ 2484120 h 2499360"/>
              <a:gd name="connsiteX0" fmla="*/ 0 w 4419600"/>
              <a:gd name="connsiteY0" fmla="*/ 2484120 h 2499360"/>
              <a:gd name="connsiteX1" fmla="*/ 0 w 4419600"/>
              <a:gd name="connsiteY1" fmla="*/ 1295400 h 2499360"/>
              <a:gd name="connsiteX2" fmla="*/ 312420 w 4419600"/>
              <a:gd name="connsiteY2" fmla="*/ 1097280 h 2499360"/>
              <a:gd name="connsiteX3" fmla="*/ 544830 w 4419600"/>
              <a:gd name="connsiteY3" fmla="*/ 1205865 h 2499360"/>
              <a:gd name="connsiteX4" fmla="*/ 876300 w 4419600"/>
              <a:gd name="connsiteY4" fmla="*/ 1927860 h 2499360"/>
              <a:gd name="connsiteX5" fmla="*/ 1059180 w 4419600"/>
              <a:gd name="connsiteY5" fmla="*/ 2118360 h 2499360"/>
              <a:gd name="connsiteX6" fmla="*/ 1302067 w 4419600"/>
              <a:gd name="connsiteY6" fmla="*/ 2136458 h 2499360"/>
              <a:gd name="connsiteX7" fmla="*/ 1485900 w 4419600"/>
              <a:gd name="connsiteY7" fmla="*/ 1912620 h 2499360"/>
              <a:gd name="connsiteX8" fmla="*/ 1851660 w 4419600"/>
              <a:gd name="connsiteY8" fmla="*/ 944880 h 2499360"/>
              <a:gd name="connsiteX9" fmla="*/ 1988820 w 4419600"/>
              <a:gd name="connsiteY9" fmla="*/ 792480 h 2499360"/>
              <a:gd name="connsiteX10" fmla="*/ 2179320 w 4419600"/>
              <a:gd name="connsiteY10" fmla="*/ 800100 h 2499360"/>
              <a:gd name="connsiteX11" fmla="*/ 2415540 w 4419600"/>
              <a:gd name="connsiteY11" fmla="*/ 922020 h 2499360"/>
              <a:gd name="connsiteX12" fmla="*/ 2689860 w 4419600"/>
              <a:gd name="connsiteY12" fmla="*/ 1181100 h 2499360"/>
              <a:gd name="connsiteX13" fmla="*/ 3009900 w 4419600"/>
              <a:gd name="connsiteY13" fmla="*/ 1379220 h 2499360"/>
              <a:gd name="connsiteX14" fmla="*/ 3200400 w 4419600"/>
              <a:gd name="connsiteY14" fmla="*/ 1379220 h 2499360"/>
              <a:gd name="connsiteX15" fmla="*/ 3360420 w 4419600"/>
              <a:gd name="connsiteY15" fmla="*/ 1249680 h 2499360"/>
              <a:gd name="connsiteX16" fmla="*/ 3611880 w 4419600"/>
              <a:gd name="connsiteY16" fmla="*/ 495300 h 2499360"/>
              <a:gd name="connsiteX17" fmla="*/ 3710940 w 4419600"/>
              <a:gd name="connsiteY17" fmla="*/ 160020 h 2499360"/>
              <a:gd name="connsiteX18" fmla="*/ 3863340 w 4419600"/>
              <a:gd name="connsiteY18" fmla="*/ 0 h 2499360"/>
              <a:gd name="connsiteX19" fmla="*/ 3985260 w 4419600"/>
              <a:gd name="connsiteY19" fmla="*/ 60960 h 2499360"/>
              <a:gd name="connsiteX20" fmla="*/ 4259580 w 4419600"/>
              <a:gd name="connsiteY20" fmla="*/ 342900 h 2499360"/>
              <a:gd name="connsiteX21" fmla="*/ 4419600 w 4419600"/>
              <a:gd name="connsiteY21" fmla="*/ 502920 h 2499360"/>
              <a:gd name="connsiteX22" fmla="*/ 4419600 w 4419600"/>
              <a:gd name="connsiteY22" fmla="*/ 2499360 h 2499360"/>
              <a:gd name="connsiteX23" fmla="*/ 45720 w 4419600"/>
              <a:gd name="connsiteY23" fmla="*/ 2499360 h 2499360"/>
              <a:gd name="connsiteX24" fmla="*/ 0 w 4419600"/>
              <a:gd name="connsiteY24" fmla="*/ 2484120 h 2499360"/>
              <a:gd name="connsiteX0" fmla="*/ 0 w 4419600"/>
              <a:gd name="connsiteY0" fmla="*/ 2484120 h 2499360"/>
              <a:gd name="connsiteX1" fmla="*/ 0 w 4419600"/>
              <a:gd name="connsiteY1" fmla="*/ 1295400 h 2499360"/>
              <a:gd name="connsiteX2" fmla="*/ 312420 w 4419600"/>
              <a:gd name="connsiteY2" fmla="*/ 1097280 h 2499360"/>
              <a:gd name="connsiteX3" fmla="*/ 544830 w 4419600"/>
              <a:gd name="connsiteY3" fmla="*/ 1205865 h 2499360"/>
              <a:gd name="connsiteX4" fmla="*/ 876300 w 4419600"/>
              <a:gd name="connsiteY4" fmla="*/ 1927860 h 2499360"/>
              <a:gd name="connsiteX5" fmla="*/ 1078230 w 4419600"/>
              <a:gd name="connsiteY5" fmla="*/ 2108835 h 2499360"/>
              <a:gd name="connsiteX6" fmla="*/ 1302067 w 4419600"/>
              <a:gd name="connsiteY6" fmla="*/ 2136458 h 2499360"/>
              <a:gd name="connsiteX7" fmla="*/ 1485900 w 4419600"/>
              <a:gd name="connsiteY7" fmla="*/ 1912620 h 2499360"/>
              <a:gd name="connsiteX8" fmla="*/ 1851660 w 4419600"/>
              <a:gd name="connsiteY8" fmla="*/ 944880 h 2499360"/>
              <a:gd name="connsiteX9" fmla="*/ 1988820 w 4419600"/>
              <a:gd name="connsiteY9" fmla="*/ 792480 h 2499360"/>
              <a:gd name="connsiteX10" fmla="*/ 2179320 w 4419600"/>
              <a:gd name="connsiteY10" fmla="*/ 800100 h 2499360"/>
              <a:gd name="connsiteX11" fmla="*/ 2415540 w 4419600"/>
              <a:gd name="connsiteY11" fmla="*/ 922020 h 2499360"/>
              <a:gd name="connsiteX12" fmla="*/ 2689860 w 4419600"/>
              <a:gd name="connsiteY12" fmla="*/ 1181100 h 2499360"/>
              <a:gd name="connsiteX13" fmla="*/ 3009900 w 4419600"/>
              <a:gd name="connsiteY13" fmla="*/ 1379220 h 2499360"/>
              <a:gd name="connsiteX14" fmla="*/ 3200400 w 4419600"/>
              <a:gd name="connsiteY14" fmla="*/ 1379220 h 2499360"/>
              <a:gd name="connsiteX15" fmla="*/ 3360420 w 4419600"/>
              <a:gd name="connsiteY15" fmla="*/ 1249680 h 2499360"/>
              <a:gd name="connsiteX16" fmla="*/ 3611880 w 4419600"/>
              <a:gd name="connsiteY16" fmla="*/ 495300 h 2499360"/>
              <a:gd name="connsiteX17" fmla="*/ 3710940 w 4419600"/>
              <a:gd name="connsiteY17" fmla="*/ 160020 h 2499360"/>
              <a:gd name="connsiteX18" fmla="*/ 3863340 w 4419600"/>
              <a:gd name="connsiteY18" fmla="*/ 0 h 2499360"/>
              <a:gd name="connsiteX19" fmla="*/ 3985260 w 4419600"/>
              <a:gd name="connsiteY19" fmla="*/ 60960 h 2499360"/>
              <a:gd name="connsiteX20" fmla="*/ 4259580 w 4419600"/>
              <a:gd name="connsiteY20" fmla="*/ 342900 h 2499360"/>
              <a:gd name="connsiteX21" fmla="*/ 4419600 w 4419600"/>
              <a:gd name="connsiteY21" fmla="*/ 502920 h 2499360"/>
              <a:gd name="connsiteX22" fmla="*/ 4419600 w 4419600"/>
              <a:gd name="connsiteY22" fmla="*/ 2499360 h 2499360"/>
              <a:gd name="connsiteX23" fmla="*/ 45720 w 4419600"/>
              <a:gd name="connsiteY23" fmla="*/ 2499360 h 2499360"/>
              <a:gd name="connsiteX24" fmla="*/ 0 w 4419600"/>
              <a:gd name="connsiteY24" fmla="*/ 2484120 h 2499360"/>
              <a:gd name="connsiteX0" fmla="*/ 0 w 4419600"/>
              <a:gd name="connsiteY0" fmla="*/ 2484120 h 2499360"/>
              <a:gd name="connsiteX1" fmla="*/ 0 w 4419600"/>
              <a:gd name="connsiteY1" fmla="*/ 1295400 h 2499360"/>
              <a:gd name="connsiteX2" fmla="*/ 312420 w 4419600"/>
              <a:gd name="connsiteY2" fmla="*/ 1097280 h 2499360"/>
              <a:gd name="connsiteX3" fmla="*/ 544830 w 4419600"/>
              <a:gd name="connsiteY3" fmla="*/ 1205865 h 2499360"/>
              <a:gd name="connsiteX4" fmla="*/ 876300 w 4419600"/>
              <a:gd name="connsiteY4" fmla="*/ 1927860 h 2499360"/>
              <a:gd name="connsiteX5" fmla="*/ 1078230 w 4419600"/>
              <a:gd name="connsiteY5" fmla="*/ 2108835 h 2499360"/>
              <a:gd name="connsiteX6" fmla="*/ 1302067 w 4419600"/>
              <a:gd name="connsiteY6" fmla="*/ 2136458 h 2499360"/>
              <a:gd name="connsiteX7" fmla="*/ 1485900 w 4419600"/>
              <a:gd name="connsiteY7" fmla="*/ 1912620 h 2499360"/>
              <a:gd name="connsiteX8" fmla="*/ 1851660 w 4419600"/>
              <a:gd name="connsiteY8" fmla="*/ 944880 h 2499360"/>
              <a:gd name="connsiteX9" fmla="*/ 1974532 w 4419600"/>
              <a:gd name="connsiteY9" fmla="*/ 787717 h 2499360"/>
              <a:gd name="connsiteX10" fmla="*/ 2179320 w 4419600"/>
              <a:gd name="connsiteY10" fmla="*/ 800100 h 2499360"/>
              <a:gd name="connsiteX11" fmla="*/ 2415540 w 4419600"/>
              <a:gd name="connsiteY11" fmla="*/ 922020 h 2499360"/>
              <a:gd name="connsiteX12" fmla="*/ 2689860 w 4419600"/>
              <a:gd name="connsiteY12" fmla="*/ 1181100 h 2499360"/>
              <a:gd name="connsiteX13" fmla="*/ 3009900 w 4419600"/>
              <a:gd name="connsiteY13" fmla="*/ 1379220 h 2499360"/>
              <a:gd name="connsiteX14" fmla="*/ 3200400 w 4419600"/>
              <a:gd name="connsiteY14" fmla="*/ 1379220 h 2499360"/>
              <a:gd name="connsiteX15" fmla="*/ 3360420 w 4419600"/>
              <a:gd name="connsiteY15" fmla="*/ 1249680 h 2499360"/>
              <a:gd name="connsiteX16" fmla="*/ 3611880 w 4419600"/>
              <a:gd name="connsiteY16" fmla="*/ 495300 h 2499360"/>
              <a:gd name="connsiteX17" fmla="*/ 3710940 w 4419600"/>
              <a:gd name="connsiteY17" fmla="*/ 160020 h 2499360"/>
              <a:gd name="connsiteX18" fmla="*/ 3863340 w 4419600"/>
              <a:gd name="connsiteY18" fmla="*/ 0 h 2499360"/>
              <a:gd name="connsiteX19" fmla="*/ 3985260 w 4419600"/>
              <a:gd name="connsiteY19" fmla="*/ 60960 h 2499360"/>
              <a:gd name="connsiteX20" fmla="*/ 4259580 w 4419600"/>
              <a:gd name="connsiteY20" fmla="*/ 342900 h 2499360"/>
              <a:gd name="connsiteX21" fmla="*/ 4419600 w 4419600"/>
              <a:gd name="connsiteY21" fmla="*/ 502920 h 2499360"/>
              <a:gd name="connsiteX22" fmla="*/ 4419600 w 4419600"/>
              <a:gd name="connsiteY22" fmla="*/ 2499360 h 2499360"/>
              <a:gd name="connsiteX23" fmla="*/ 45720 w 4419600"/>
              <a:gd name="connsiteY23" fmla="*/ 2499360 h 2499360"/>
              <a:gd name="connsiteX24" fmla="*/ 0 w 4419600"/>
              <a:gd name="connsiteY24" fmla="*/ 2484120 h 2499360"/>
              <a:gd name="connsiteX0" fmla="*/ 0 w 4419600"/>
              <a:gd name="connsiteY0" fmla="*/ 2484120 h 2499360"/>
              <a:gd name="connsiteX1" fmla="*/ 0 w 4419600"/>
              <a:gd name="connsiteY1" fmla="*/ 1295400 h 2499360"/>
              <a:gd name="connsiteX2" fmla="*/ 312420 w 4419600"/>
              <a:gd name="connsiteY2" fmla="*/ 1097280 h 2499360"/>
              <a:gd name="connsiteX3" fmla="*/ 544830 w 4419600"/>
              <a:gd name="connsiteY3" fmla="*/ 1205865 h 2499360"/>
              <a:gd name="connsiteX4" fmla="*/ 876300 w 4419600"/>
              <a:gd name="connsiteY4" fmla="*/ 1927860 h 2499360"/>
              <a:gd name="connsiteX5" fmla="*/ 1078230 w 4419600"/>
              <a:gd name="connsiteY5" fmla="*/ 2108835 h 2499360"/>
              <a:gd name="connsiteX6" fmla="*/ 1302067 w 4419600"/>
              <a:gd name="connsiteY6" fmla="*/ 2136458 h 2499360"/>
              <a:gd name="connsiteX7" fmla="*/ 1485900 w 4419600"/>
              <a:gd name="connsiteY7" fmla="*/ 1912620 h 2499360"/>
              <a:gd name="connsiteX8" fmla="*/ 1827847 w 4419600"/>
              <a:gd name="connsiteY8" fmla="*/ 959167 h 2499360"/>
              <a:gd name="connsiteX9" fmla="*/ 1974532 w 4419600"/>
              <a:gd name="connsiteY9" fmla="*/ 787717 h 2499360"/>
              <a:gd name="connsiteX10" fmla="*/ 2179320 w 4419600"/>
              <a:gd name="connsiteY10" fmla="*/ 800100 h 2499360"/>
              <a:gd name="connsiteX11" fmla="*/ 2415540 w 4419600"/>
              <a:gd name="connsiteY11" fmla="*/ 922020 h 2499360"/>
              <a:gd name="connsiteX12" fmla="*/ 2689860 w 4419600"/>
              <a:gd name="connsiteY12" fmla="*/ 1181100 h 2499360"/>
              <a:gd name="connsiteX13" fmla="*/ 3009900 w 4419600"/>
              <a:gd name="connsiteY13" fmla="*/ 1379220 h 2499360"/>
              <a:gd name="connsiteX14" fmla="*/ 3200400 w 4419600"/>
              <a:gd name="connsiteY14" fmla="*/ 1379220 h 2499360"/>
              <a:gd name="connsiteX15" fmla="*/ 3360420 w 4419600"/>
              <a:gd name="connsiteY15" fmla="*/ 1249680 h 2499360"/>
              <a:gd name="connsiteX16" fmla="*/ 3611880 w 4419600"/>
              <a:gd name="connsiteY16" fmla="*/ 495300 h 2499360"/>
              <a:gd name="connsiteX17" fmla="*/ 3710940 w 4419600"/>
              <a:gd name="connsiteY17" fmla="*/ 160020 h 2499360"/>
              <a:gd name="connsiteX18" fmla="*/ 3863340 w 4419600"/>
              <a:gd name="connsiteY18" fmla="*/ 0 h 2499360"/>
              <a:gd name="connsiteX19" fmla="*/ 3985260 w 4419600"/>
              <a:gd name="connsiteY19" fmla="*/ 60960 h 2499360"/>
              <a:gd name="connsiteX20" fmla="*/ 4259580 w 4419600"/>
              <a:gd name="connsiteY20" fmla="*/ 342900 h 2499360"/>
              <a:gd name="connsiteX21" fmla="*/ 4419600 w 4419600"/>
              <a:gd name="connsiteY21" fmla="*/ 502920 h 2499360"/>
              <a:gd name="connsiteX22" fmla="*/ 4419600 w 4419600"/>
              <a:gd name="connsiteY22" fmla="*/ 2499360 h 2499360"/>
              <a:gd name="connsiteX23" fmla="*/ 45720 w 4419600"/>
              <a:gd name="connsiteY23" fmla="*/ 2499360 h 2499360"/>
              <a:gd name="connsiteX24" fmla="*/ 0 w 4419600"/>
              <a:gd name="connsiteY24" fmla="*/ 2484120 h 2499360"/>
              <a:gd name="connsiteX0" fmla="*/ 0 w 4419600"/>
              <a:gd name="connsiteY0" fmla="*/ 2484120 h 2499360"/>
              <a:gd name="connsiteX1" fmla="*/ 0 w 4419600"/>
              <a:gd name="connsiteY1" fmla="*/ 1295400 h 2499360"/>
              <a:gd name="connsiteX2" fmla="*/ 312420 w 4419600"/>
              <a:gd name="connsiteY2" fmla="*/ 1097280 h 2499360"/>
              <a:gd name="connsiteX3" fmla="*/ 544830 w 4419600"/>
              <a:gd name="connsiteY3" fmla="*/ 1205865 h 2499360"/>
              <a:gd name="connsiteX4" fmla="*/ 876300 w 4419600"/>
              <a:gd name="connsiteY4" fmla="*/ 1927860 h 2499360"/>
              <a:gd name="connsiteX5" fmla="*/ 1078230 w 4419600"/>
              <a:gd name="connsiteY5" fmla="*/ 2108835 h 2499360"/>
              <a:gd name="connsiteX6" fmla="*/ 1302067 w 4419600"/>
              <a:gd name="connsiteY6" fmla="*/ 2136458 h 2499360"/>
              <a:gd name="connsiteX7" fmla="*/ 1485900 w 4419600"/>
              <a:gd name="connsiteY7" fmla="*/ 1912620 h 2499360"/>
              <a:gd name="connsiteX8" fmla="*/ 1827847 w 4419600"/>
              <a:gd name="connsiteY8" fmla="*/ 959167 h 2499360"/>
              <a:gd name="connsiteX9" fmla="*/ 1974532 w 4419600"/>
              <a:gd name="connsiteY9" fmla="*/ 787717 h 2499360"/>
              <a:gd name="connsiteX10" fmla="*/ 2150745 w 4419600"/>
              <a:gd name="connsiteY10" fmla="*/ 757237 h 2499360"/>
              <a:gd name="connsiteX11" fmla="*/ 2415540 w 4419600"/>
              <a:gd name="connsiteY11" fmla="*/ 922020 h 2499360"/>
              <a:gd name="connsiteX12" fmla="*/ 2689860 w 4419600"/>
              <a:gd name="connsiteY12" fmla="*/ 1181100 h 2499360"/>
              <a:gd name="connsiteX13" fmla="*/ 3009900 w 4419600"/>
              <a:gd name="connsiteY13" fmla="*/ 1379220 h 2499360"/>
              <a:gd name="connsiteX14" fmla="*/ 3200400 w 4419600"/>
              <a:gd name="connsiteY14" fmla="*/ 1379220 h 2499360"/>
              <a:gd name="connsiteX15" fmla="*/ 3360420 w 4419600"/>
              <a:gd name="connsiteY15" fmla="*/ 1249680 h 2499360"/>
              <a:gd name="connsiteX16" fmla="*/ 3611880 w 4419600"/>
              <a:gd name="connsiteY16" fmla="*/ 495300 h 2499360"/>
              <a:gd name="connsiteX17" fmla="*/ 3710940 w 4419600"/>
              <a:gd name="connsiteY17" fmla="*/ 160020 h 2499360"/>
              <a:gd name="connsiteX18" fmla="*/ 3863340 w 4419600"/>
              <a:gd name="connsiteY18" fmla="*/ 0 h 2499360"/>
              <a:gd name="connsiteX19" fmla="*/ 3985260 w 4419600"/>
              <a:gd name="connsiteY19" fmla="*/ 60960 h 2499360"/>
              <a:gd name="connsiteX20" fmla="*/ 4259580 w 4419600"/>
              <a:gd name="connsiteY20" fmla="*/ 342900 h 2499360"/>
              <a:gd name="connsiteX21" fmla="*/ 4419600 w 4419600"/>
              <a:gd name="connsiteY21" fmla="*/ 502920 h 2499360"/>
              <a:gd name="connsiteX22" fmla="*/ 4419600 w 4419600"/>
              <a:gd name="connsiteY22" fmla="*/ 2499360 h 2499360"/>
              <a:gd name="connsiteX23" fmla="*/ 45720 w 4419600"/>
              <a:gd name="connsiteY23" fmla="*/ 2499360 h 2499360"/>
              <a:gd name="connsiteX24" fmla="*/ 0 w 4419600"/>
              <a:gd name="connsiteY24" fmla="*/ 2484120 h 2499360"/>
              <a:gd name="connsiteX0" fmla="*/ 0 w 4419600"/>
              <a:gd name="connsiteY0" fmla="*/ 2484120 h 2499360"/>
              <a:gd name="connsiteX1" fmla="*/ 0 w 4419600"/>
              <a:gd name="connsiteY1" fmla="*/ 1295400 h 2499360"/>
              <a:gd name="connsiteX2" fmla="*/ 312420 w 4419600"/>
              <a:gd name="connsiteY2" fmla="*/ 1097280 h 2499360"/>
              <a:gd name="connsiteX3" fmla="*/ 544830 w 4419600"/>
              <a:gd name="connsiteY3" fmla="*/ 1205865 h 2499360"/>
              <a:gd name="connsiteX4" fmla="*/ 876300 w 4419600"/>
              <a:gd name="connsiteY4" fmla="*/ 1927860 h 2499360"/>
              <a:gd name="connsiteX5" fmla="*/ 1078230 w 4419600"/>
              <a:gd name="connsiteY5" fmla="*/ 2108835 h 2499360"/>
              <a:gd name="connsiteX6" fmla="*/ 1302067 w 4419600"/>
              <a:gd name="connsiteY6" fmla="*/ 2136458 h 2499360"/>
              <a:gd name="connsiteX7" fmla="*/ 1485900 w 4419600"/>
              <a:gd name="connsiteY7" fmla="*/ 1912620 h 2499360"/>
              <a:gd name="connsiteX8" fmla="*/ 1827847 w 4419600"/>
              <a:gd name="connsiteY8" fmla="*/ 959167 h 2499360"/>
              <a:gd name="connsiteX9" fmla="*/ 1974532 w 4419600"/>
              <a:gd name="connsiteY9" fmla="*/ 787717 h 2499360"/>
              <a:gd name="connsiteX10" fmla="*/ 2150745 w 4419600"/>
              <a:gd name="connsiteY10" fmla="*/ 757237 h 2499360"/>
              <a:gd name="connsiteX11" fmla="*/ 2463165 w 4419600"/>
              <a:gd name="connsiteY11" fmla="*/ 926782 h 2499360"/>
              <a:gd name="connsiteX12" fmla="*/ 2689860 w 4419600"/>
              <a:gd name="connsiteY12" fmla="*/ 1181100 h 2499360"/>
              <a:gd name="connsiteX13" fmla="*/ 3009900 w 4419600"/>
              <a:gd name="connsiteY13" fmla="*/ 1379220 h 2499360"/>
              <a:gd name="connsiteX14" fmla="*/ 3200400 w 4419600"/>
              <a:gd name="connsiteY14" fmla="*/ 1379220 h 2499360"/>
              <a:gd name="connsiteX15" fmla="*/ 3360420 w 4419600"/>
              <a:gd name="connsiteY15" fmla="*/ 1249680 h 2499360"/>
              <a:gd name="connsiteX16" fmla="*/ 3611880 w 4419600"/>
              <a:gd name="connsiteY16" fmla="*/ 495300 h 2499360"/>
              <a:gd name="connsiteX17" fmla="*/ 3710940 w 4419600"/>
              <a:gd name="connsiteY17" fmla="*/ 160020 h 2499360"/>
              <a:gd name="connsiteX18" fmla="*/ 3863340 w 4419600"/>
              <a:gd name="connsiteY18" fmla="*/ 0 h 2499360"/>
              <a:gd name="connsiteX19" fmla="*/ 3985260 w 4419600"/>
              <a:gd name="connsiteY19" fmla="*/ 60960 h 2499360"/>
              <a:gd name="connsiteX20" fmla="*/ 4259580 w 4419600"/>
              <a:gd name="connsiteY20" fmla="*/ 342900 h 2499360"/>
              <a:gd name="connsiteX21" fmla="*/ 4419600 w 4419600"/>
              <a:gd name="connsiteY21" fmla="*/ 502920 h 2499360"/>
              <a:gd name="connsiteX22" fmla="*/ 4419600 w 4419600"/>
              <a:gd name="connsiteY22" fmla="*/ 2499360 h 2499360"/>
              <a:gd name="connsiteX23" fmla="*/ 45720 w 4419600"/>
              <a:gd name="connsiteY23" fmla="*/ 2499360 h 2499360"/>
              <a:gd name="connsiteX24" fmla="*/ 0 w 4419600"/>
              <a:gd name="connsiteY24" fmla="*/ 2484120 h 2499360"/>
              <a:gd name="connsiteX0" fmla="*/ 0 w 4419600"/>
              <a:gd name="connsiteY0" fmla="*/ 2484120 h 2499360"/>
              <a:gd name="connsiteX1" fmla="*/ 0 w 4419600"/>
              <a:gd name="connsiteY1" fmla="*/ 1295400 h 2499360"/>
              <a:gd name="connsiteX2" fmla="*/ 312420 w 4419600"/>
              <a:gd name="connsiteY2" fmla="*/ 1097280 h 2499360"/>
              <a:gd name="connsiteX3" fmla="*/ 544830 w 4419600"/>
              <a:gd name="connsiteY3" fmla="*/ 1205865 h 2499360"/>
              <a:gd name="connsiteX4" fmla="*/ 876300 w 4419600"/>
              <a:gd name="connsiteY4" fmla="*/ 1927860 h 2499360"/>
              <a:gd name="connsiteX5" fmla="*/ 1078230 w 4419600"/>
              <a:gd name="connsiteY5" fmla="*/ 2108835 h 2499360"/>
              <a:gd name="connsiteX6" fmla="*/ 1302067 w 4419600"/>
              <a:gd name="connsiteY6" fmla="*/ 2136458 h 2499360"/>
              <a:gd name="connsiteX7" fmla="*/ 1485900 w 4419600"/>
              <a:gd name="connsiteY7" fmla="*/ 1912620 h 2499360"/>
              <a:gd name="connsiteX8" fmla="*/ 1827847 w 4419600"/>
              <a:gd name="connsiteY8" fmla="*/ 959167 h 2499360"/>
              <a:gd name="connsiteX9" fmla="*/ 1974532 w 4419600"/>
              <a:gd name="connsiteY9" fmla="*/ 787717 h 2499360"/>
              <a:gd name="connsiteX10" fmla="*/ 2150745 w 4419600"/>
              <a:gd name="connsiteY10" fmla="*/ 757237 h 2499360"/>
              <a:gd name="connsiteX11" fmla="*/ 2463165 w 4419600"/>
              <a:gd name="connsiteY11" fmla="*/ 926782 h 2499360"/>
              <a:gd name="connsiteX12" fmla="*/ 2689860 w 4419600"/>
              <a:gd name="connsiteY12" fmla="*/ 1181100 h 2499360"/>
              <a:gd name="connsiteX13" fmla="*/ 3009900 w 4419600"/>
              <a:gd name="connsiteY13" fmla="*/ 1379220 h 2499360"/>
              <a:gd name="connsiteX14" fmla="*/ 3200400 w 4419600"/>
              <a:gd name="connsiteY14" fmla="*/ 1379220 h 2499360"/>
              <a:gd name="connsiteX15" fmla="*/ 3331845 w 4419600"/>
              <a:gd name="connsiteY15" fmla="*/ 1263968 h 2499360"/>
              <a:gd name="connsiteX16" fmla="*/ 3611880 w 4419600"/>
              <a:gd name="connsiteY16" fmla="*/ 495300 h 2499360"/>
              <a:gd name="connsiteX17" fmla="*/ 3710940 w 4419600"/>
              <a:gd name="connsiteY17" fmla="*/ 160020 h 2499360"/>
              <a:gd name="connsiteX18" fmla="*/ 3863340 w 4419600"/>
              <a:gd name="connsiteY18" fmla="*/ 0 h 2499360"/>
              <a:gd name="connsiteX19" fmla="*/ 3985260 w 4419600"/>
              <a:gd name="connsiteY19" fmla="*/ 60960 h 2499360"/>
              <a:gd name="connsiteX20" fmla="*/ 4259580 w 4419600"/>
              <a:gd name="connsiteY20" fmla="*/ 342900 h 2499360"/>
              <a:gd name="connsiteX21" fmla="*/ 4419600 w 4419600"/>
              <a:gd name="connsiteY21" fmla="*/ 502920 h 2499360"/>
              <a:gd name="connsiteX22" fmla="*/ 4419600 w 4419600"/>
              <a:gd name="connsiteY22" fmla="*/ 2499360 h 2499360"/>
              <a:gd name="connsiteX23" fmla="*/ 45720 w 4419600"/>
              <a:gd name="connsiteY23" fmla="*/ 2499360 h 2499360"/>
              <a:gd name="connsiteX24" fmla="*/ 0 w 4419600"/>
              <a:gd name="connsiteY24" fmla="*/ 2484120 h 2499360"/>
              <a:gd name="connsiteX0" fmla="*/ 0 w 4419600"/>
              <a:gd name="connsiteY0" fmla="*/ 2484120 h 2499360"/>
              <a:gd name="connsiteX1" fmla="*/ 0 w 4419600"/>
              <a:gd name="connsiteY1" fmla="*/ 1295400 h 2499360"/>
              <a:gd name="connsiteX2" fmla="*/ 312420 w 4419600"/>
              <a:gd name="connsiteY2" fmla="*/ 1097280 h 2499360"/>
              <a:gd name="connsiteX3" fmla="*/ 544830 w 4419600"/>
              <a:gd name="connsiteY3" fmla="*/ 1205865 h 2499360"/>
              <a:gd name="connsiteX4" fmla="*/ 876300 w 4419600"/>
              <a:gd name="connsiteY4" fmla="*/ 1927860 h 2499360"/>
              <a:gd name="connsiteX5" fmla="*/ 1078230 w 4419600"/>
              <a:gd name="connsiteY5" fmla="*/ 2108835 h 2499360"/>
              <a:gd name="connsiteX6" fmla="*/ 1302067 w 4419600"/>
              <a:gd name="connsiteY6" fmla="*/ 2136458 h 2499360"/>
              <a:gd name="connsiteX7" fmla="*/ 1485900 w 4419600"/>
              <a:gd name="connsiteY7" fmla="*/ 1912620 h 2499360"/>
              <a:gd name="connsiteX8" fmla="*/ 1827847 w 4419600"/>
              <a:gd name="connsiteY8" fmla="*/ 959167 h 2499360"/>
              <a:gd name="connsiteX9" fmla="*/ 1974532 w 4419600"/>
              <a:gd name="connsiteY9" fmla="*/ 787717 h 2499360"/>
              <a:gd name="connsiteX10" fmla="*/ 2150745 w 4419600"/>
              <a:gd name="connsiteY10" fmla="*/ 757237 h 2499360"/>
              <a:gd name="connsiteX11" fmla="*/ 2463165 w 4419600"/>
              <a:gd name="connsiteY11" fmla="*/ 926782 h 2499360"/>
              <a:gd name="connsiteX12" fmla="*/ 2689860 w 4419600"/>
              <a:gd name="connsiteY12" fmla="*/ 1181100 h 2499360"/>
              <a:gd name="connsiteX13" fmla="*/ 3038475 w 4419600"/>
              <a:gd name="connsiteY13" fmla="*/ 1364933 h 2499360"/>
              <a:gd name="connsiteX14" fmla="*/ 3200400 w 4419600"/>
              <a:gd name="connsiteY14" fmla="*/ 1379220 h 2499360"/>
              <a:gd name="connsiteX15" fmla="*/ 3331845 w 4419600"/>
              <a:gd name="connsiteY15" fmla="*/ 1263968 h 2499360"/>
              <a:gd name="connsiteX16" fmla="*/ 3611880 w 4419600"/>
              <a:gd name="connsiteY16" fmla="*/ 495300 h 2499360"/>
              <a:gd name="connsiteX17" fmla="*/ 3710940 w 4419600"/>
              <a:gd name="connsiteY17" fmla="*/ 160020 h 2499360"/>
              <a:gd name="connsiteX18" fmla="*/ 3863340 w 4419600"/>
              <a:gd name="connsiteY18" fmla="*/ 0 h 2499360"/>
              <a:gd name="connsiteX19" fmla="*/ 3985260 w 4419600"/>
              <a:gd name="connsiteY19" fmla="*/ 60960 h 2499360"/>
              <a:gd name="connsiteX20" fmla="*/ 4259580 w 4419600"/>
              <a:gd name="connsiteY20" fmla="*/ 342900 h 2499360"/>
              <a:gd name="connsiteX21" fmla="*/ 4419600 w 4419600"/>
              <a:gd name="connsiteY21" fmla="*/ 502920 h 2499360"/>
              <a:gd name="connsiteX22" fmla="*/ 4419600 w 4419600"/>
              <a:gd name="connsiteY22" fmla="*/ 2499360 h 2499360"/>
              <a:gd name="connsiteX23" fmla="*/ 45720 w 4419600"/>
              <a:gd name="connsiteY23" fmla="*/ 2499360 h 2499360"/>
              <a:gd name="connsiteX24" fmla="*/ 0 w 4419600"/>
              <a:gd name="connsiteY24" fmla="*/ 2484120 h 2499360"/>
              <a:gd name="connsiteX0" fmla="*/ 0 w 4419600"/>
              <a:gd name="connsiteY0" fmla="*/ 2465070 h 2480310"/>
              <a:gd name="connsiteX1" fmla="*/ 0 w 4419600"/>
              <a:gd name="connsiteY1" fmla="*/ 1276350 h 2480310"/>
              <a:gd name="connsiteX2" fmla="*/ 312420 w 4419600"/>
              <a:gd name="connsiteY2" fmla="*/ 1078230 h 2480310"/>
              <a:gd name="connsiteX3" fmla="*/ 544830 w 4419600"/>
              <a:gd name="connsiteY3" fmla="*/ 1186815 h 2480310"/>
              <a:gd name="connsiteX4" fmla="*/ 876300 w 4419600"/>
              <a:gd name="connsiteY4" fmla="*/ 1908810 h 2480310"/>
              <a:gd name="connsiteX5" fmla="*/ 1078230 w 4419600"/>
              <a:gd name="connsiteY5" fmla="*/ 2089785 h 2480310"/>
              <a:gd name="connsiteX6" fmla="*/ 1302067 w 4419600"/>
              <a:gd name="connsiteY6" fmla="*/ 2117408 h 2480310"/>
              <a:gd name="connsiteX7" fmla="*/ 1485900 w 4419600"/>
              <a:gd name="connsiteY7" fmla="*/ 1893570 h 2480310"/>
              <a:gd name="connsiteX8" fmla="*/ 1827847 w 4419600"/>
              <a:gd name="connsiteY8" fmla="*/ 940117 h 2480310"/>
              <a:gd name="connsiteX9" fmla="*/ 1974532 w 4419600"/>
              <a:gd name="connsiteY9" fmla="*/ 768667 h 2480310"/>
              <a:gd name="connsiteX10" fmla="*/ 2150745 w 4419600"/>
              <a:gd name="connsiteY10" fmla="*/ 738187 h 2480310"/>
              <a:gd name="connsiteX11" fmla="*/ 2463165 w 4419600"/>
              <a:gd name="connsiteY11" fmla="*/ 907732 h 2480310"/>
              <a:gd name="connsiteX12" fmla="*/ 2689860 w 4419600"/>
              <a:gd name="connsiteY12" fmla="*/ 1162050 h 2480310"/>
              <a:gd name="connsiteX13" fmla="*/ 3038475 w 4419600"/>
              <a:gd name="connsiteY13" fmla="*/ 1345883 h 2480310"/>
              <a:gd name="connsiteX14" fmla="*/ 3200400 w 4419600"/>
              <a:gd name="connsiteY14" fmla="*/ 1360170 h 2480310"/>
              <a:gd name="connsiteX15" fmla="*/ 3331845 w 4419600"/>
              <a:gd name="connsiteY15" fmla="*/ 1244918 h 2480310"/>
              <a:gd name="connsiteX16" fmla="*/ 3611880 w 4419600"/>
              <a:gd name="connsiteY16" fmla="*/ 476250 h 2480310"/>
              <a:gd name="connsiteX17" fmla="*/ 3710940 w 4419600"/>
              <a:gd name="connsiteY17" fmla="*/ 140970 h 2480310"/>
              <a:gd name="connsiteX18" fmla="*/ 3820477 w 4419600"/>
              <a:gd name="connsiteY18" fmla="*/ 0 h 2480310"/>
              <a:gd name="connsiteX19" fmla="*/ 3985260 w 4419600"/>
              <a:gd name="connsiteY19" fmla="*/ 41910 h 2480310"/>
              <a:gd name="connsiteX20" fmla="*/ 4259580 w 4419600"/>
              <a:gd name="connsiteY20" fmla="*/ 323850 h 2480310"/>
              <a:gd name="connsiteX21" fmla="*/ 4419600 w 4419600"/>
              <a:gd name="connsiteY21" fmla="*/ 483870 h 2480310"/>
              <a:gd name="connsiteX22" fmla="*/ 4419600 w 4419600"/>
              <a:gd name="connsiteY22" fmla="*/ 2480310 h 2480310"/>
              <a:gd name="connsiteX23" fmla="*/ 45720 w 4419600"/>
              <a:gd name="connsiteY23" fmla="*/ 2480310 h 2480310"/>
              <a:gd name="connsiteX24" fmla="*/ 0 w 4419600"/>
              <a:gd name="connsiteY24" fmla="*/ 2465070 h 2480310"/>
              <a:gd name="connsiteX0" fmla="*/ 0 w 4419600"/>
              <a:gd name="connsiteY0" fmla="*/ 2465070 h 2480310"/>
              <a:gd name="connsiteX1" fmla="*/ 0 w 4419600"/>
              <a:gd name="connsiteY1" fmla="*/ 1276350 h 2480310"/>
              <a:gd name="connsiteX2" fmla="*/ 312420 w 4419600"/>
              <a:gd name="connsiteY2" fmla="*/ 1078230 h 2480310"/>
              <a:gd name="connsiteX3" fmla="*/ 544830 w 4419600"/>
              <a:gd name="connsiteY3" fmla="*/ 1186815 h 2480310"/>
              <a:gd name="connsiteX4" fmla="*/ 876300 w 4419600"/>
              <a:gd name="connsiteY4" fmla="*/ 1908810 h 2480310"/>
              <a:gd name="connsiteX5" fmla="*/ 1078230 w 4419600"/>
              <a:gd name="connsiteY5" fmla="*/ 2089785 h 2480310"/>
              <a:gd name="connsiteX6" fmla="*/ 1302067 w 4419600"/>
              <a:gd name="connsiteY6" fmla="*/ 2117408 h 2480310"/>
              <a:gd name="connsiteX7" fmla="*/ 1485900 w 4419600"/>
              <a:gd name="connsiteY7" fmla="*/ 1893570 h 2480310"/>
              <a:gd name="connsiteX8" fmla="*/ 1827847 w 4419600"/>
              <a:gd name="connsiteY8" fmla="*/ 940117 h 2480310"/>
              <a:gd name="connsiteX9" fmla="*/ 1974532 w 4419600"/>
              <a:gd name="connsiteY9" fmla="*/ 768667 h 2480310"/>
              <a:gd name="connsiteX10" fmla="*/ 2150745 w 4419600"/>
              <a:gd name="connsiteY10" fmla="*/ 738187 h 2480310"/>
              <a:gd name="connsiteX11" fmla="*/ 2463165 w 4419600"/>
              <a:gd name="connsiteY11" fmla="*/ 907732 h 2480310"/>
              <a:gd name="connsiteX12" fmla="*/ 2689860 w 4419600"/>
              <a:gd name="connsiteY12" fmla="*/ 1162050 h 2480310"/>
              <a:gd name="connsiteX13" fmla="*/ 3038475 w 4419600"/>
              <a:gd name="connsiteY13" fmla="*/ 1345883 h 2480310"/>
              <a:gd name="connsiteX14" fmla="*/ 3200400 w 4419600"/>
              <a:gd name="connsiteY14" fmla="*/ 1360170 h 2480310"/>
              <a:gd name="connsiteX15" fmla="*/ 3331845 w 4419600"/>
              <a:gd name="connsiteY15" fmla="*/ 1244918 h 2480310"/>
              <a:gd name="connsiteX16" fmla="*/ 3611880 w 4419600"/>
              <a:gd name="connsiteY16" fmla="*/ 476250 h 2480310"/>
              <a:gd name="connsiteX17" fmla="*/ 3729990 w 4419600"/>
              <a:gd name="connsiteY17" fmla="*/ 93345 h 2480310"/>
              <a:gd name="connsiteX18" fmla="*/ 3820477 w 4419600"/>
              <a:gd name="connsiteY18" fmla="*/ 0 h 2480310"/>
              <a:gd name="connsiteX19" fmla="*/ 3985260 w 4419600"/>
              <a:gd name="connsiteY19" fmla="*/ 41910 h 2480310"/>
              <a:gd name="connsiteX20" fmla="*/ 4259580 w 4419600"/>
              <a:gd name="connsiteY20" fmla="*/ 323850 h 2480310"/>
              <a:gd name="connsiteX21" fmla="*/ 4419600 w 4419600"/>
              <a:gd name="connsiteY21" fmla="*/ 483870 h 2480310"/>
              <a:gd name="connsiteX22" fmla="*/ 4419600 w 4419600"/>
              <a:gd name="connsiteY22" fmla="*/ 2480310 h 2480310"/>
              <a:gd name="connsiteX23" fmla="*/ 45720 w 4419600"/>
              <a:gd name="connsiteY23" fmla="*/ 2480310 h 2480310"/>
              <a:gd name="connsiteX24" fmla="*/ 0 w 4419600"/>
              <a:gd name="connsiteY24" fmla="*/ 2465070 h 2480310"/>
              <a:gd name="connsiteX0" fmla="*/ 0 w 4419600"/>
              <a:gd name="connsiteY0" fmla="*/ 2465070 h 2480310"/>
              <a:gd name="connsiteX1" fmla="*/ 0 w 4419600"/>
              <a:gd name="connsiteY1" fmla="*/ 1276350 h 2480310"/>
              <a:gd name="connsiteX2" fmla="*/ 312420 w 4419600"/>
              <a:gd name="connsiteY2" fmla="*/ 1078230 h 2480310"/>
              <a:gd name="connsiteX3" fmla="*/ 544830 w 4419600"/>
              <a:gd name="connsiteY3" fmla="*/ 1186815 h 2480310"/>
              <a:gd name="connsiteX4" fmla="*/ 876300 w 4419600"/>
              <a:gd name="connsiteY4" fmla="*/ 1908810 h 2480310"/>
              <a:gd name="connsiteX5" fmla="*/ 1078230 w 4419600"/>
              <a:gd name="connsiteY5" fmla="*/ 2089785 h 2480310"/>
              <a:gd name="connsiteX6" fmla="*/ 1302067 w 4419600"/>
              <a:gd name="connsiteY6" fmla="*/ 2117408 h 2480310"/>
              <a:gd name="connsiteX7" fmla="*/ 1485900 w 4419600"/>
              <a:gd name="connsiteY7" fmla="*/ 1893570 h 2480310"/>
              <a:gd name="connsiteX8" fmla="*/ 1827847 w 4419600"/>
              <a:gd name="connsiteY8" fmla="*/ 940117 h 2480310"/>
              <a:gd name="connsiteX9" fmla="*/ 1974532 w 4419600"/>
              <a:gd name="connsiteY9" fmla="*/ 768667 h 2480310"/>
              <a:gd name="connsiteX10" fmla="*/ 2150745 w 4419600"/>
              <a:gd name="connsiteY10" fmla="*/ 738187 h 2480310"/>
              <a:gd name="connsiteX11" fmla="*/ 2463165 w 4419600"/>
              <a:gd name="connsiteY11" fmla="*/ 907732 h 2480310"/>
              <a:gd name="connsiteX12" fmla="*/ 2689860 w 4419600"/>
              <a:gd name="connsiteY12" fmla="*/ 1162050 h 2480310"/>
              <a:gd name="connsiteX13" fmla="*/ 3038475 w 4419600"/>
              <a:gd name="connsiteY13" fmla="*/ 1345883 h 2480310"/>
              <a:gd name="connsiteX14" fmla="*/ 3200400 w 4419600"/>
              <a:gd name="connsiteY14" fmla="*/ 1360170 h 2480310"/>
              <a:gd name="connsiteX15" fmla="*/ 3331845 w 4419600"/>
              <a:gd name="connsiteY15" fmla="*/ 1244918 h 2480310"/>
              <a:gd name="connsiteX16" fmla="*/ 3592830 w 4419600"/>
              <a:gd name="connsiteY16" fmla="*/ 490537 h 2480310"/>
              <a:gd name="connsiteX17" fmla="*/ 3729990 w 4419600"/>
              <a:gd name="connsiteY17" fmla="*/ 93345 h 2480310"/>
              <a:gd name="connsiteX18" fmla="*/ 3820477 w 4419600"/>
              <a:gd name="connsiteY18" fmla="*/ 0 h 2480310"/>
              <a:gd name="connsiteX19" fmla="*/ 3985260 w 4419600"/>
              <a:gd name="connsiteY19" fmla="*/ 41910 h 2480310"/>
              <a:gd name="connsiteX20" fmla="*/ 4259580 w 4419600"/>
              <a:gd name="connsiteY20" fmla="*/ 323850 h 2480310"/>
              <a:gd name="connsiteX21" fmla="*/ 4419600 w 4419600"/>
              <a:gd name="connsiteY21" fmla="*/ 483870 h 2480310"/>
              <a:gd name="connsiteX22" fmla="*/ 4419600 w 4419600"/>
              <a:gd name="connsiteY22" fmla="*/ 2480310 h 2480310"/>
              <a:gd name="connsiteX23" fmla="*/ 45720 w 4419600"/>
              <a:gd name="connsiteY23" fmla="*/ 2480310 h 2480310"/>
              <a:gd name="connsiteX24" fmla="*/ 0 w 4419600"/>
              <a:gd name="connsiteY24" fmla="*/ 2465070 h 2480310"/>
              <a:gd name="connsiteX0" fmla="*/ 0 w 4419600"/>
              <a:gd name="connsiteY0" fmla="*/ 2465070 h 2480310"/>
              <a:gd name="connsiteX1" fmla="*/ 0 w 4419600"/>
              <a:gd name="connsiteY1" fmla="*/ 1276350 h 2480310"/>
              <a:gd name="connsiteX2" fmla="*/ 312420 w 4419600"/>
              <a:gd name="connsiteY2" fmla="*/ 1078230 h 2480310"/>
              <a:gd name="connsiteX3" fmla="*/ 544830 w 4419600"/>
              <a:gd name="connsiteY3" fmla="*/ 1186815 h 2480310"/>
              <a:gd name="connsiteX4" fmla="*/ 876300 w 4419600"/>
              <a:gd name="connsiteY4" fmla="*/ 1908810 h 2480310"/>
              <a:gd name="connsiteX5" fmla="*/ 1078230 w 4419600"/>
              <a:gd name="connsiteY5" fmla="*/ 2089785 h 2480310"/>
              <a:gd name="connsiteX6" fmla="*/ 1302067 w 4419600"/>
              <a:gd name="connsiteY6" fmla="*/ 2117408 h 2480310"/>
              <a:gd name="connsiteX7" fmla="*/ 1485900 w 4419600"/>
              <a:gd name="connsiteY7" fmla="*/ 1893570 h 2480310"/>
              <a:gd name="connsiteX8" fmla="*/ 1827847 w 4419600"/>
              <a:gd name="connsiteY8" fmla="*/ 940117 h 2480310"/>
              <a:gd name="connsiteX9" fmla="*/ 1974532 w 4419600"/>
              <a:gd name="connsiteY9" fmla="*/ 768667 h 2480310"/>
              <a:gd name="connsiteX10" fmla="*/ 2150745 w 4419600"/>
              <a:gd name="connsiteY10" fmla="*/ 738187 h 2480310"/>
              <a:gd name="connsiteX11" fmla="*/ 2463165 w 4419600"/>
              <a:gd name="connsiteY11" fmla="*/ 907732 h 2480310"/>
              <a:gd name="connsiteX12" fmla="*/ 2689860 w 4419600"/>
              <a:gd name="connsiteY12" fmla="*/ 1162050 h 2480310"/>
              <a:gd name="connsiteX13" fmla="*/ 3038475 w 4419600"/>
              <a:gd name="connsiteY13" fmla="*/ 1345883 h 2480310"/>
              <a:gd name="connsiteX14" fmla="*/ 3200400 w 4419600"/>
              <a:gd name="connsiteY14" fmla="*/ 1360170 h 2480310"/>
              <a:gd name="connsiteX15" fmla="*/ 3331845 w 4419600"/>
              <a:gd name="connsiteY15" fmla="*/ 1244918 h 2480310"/>
              <a:gd name="connsiteX16" fmla="*/ 3592830 w 4419600"/>
              <a:gd name="connsiteY16" fmla="*/ 490537 h 2480310"/>
              <a:gd name="connsiteX17" fmla="*/ 3696652 w 4419600"/>
              <a:gd name="connsiteY17" fmla="*/ 136208 h 2480310"/>
              <a:gd name="connsiteX18" fmla="*/ 3820477 w 4419600"/>
              <a:gd name="connsiteY18" fmla="*/ 0 h 2480310"/>
              <a:gd name="connsiteX19" fmla="*/ 3985260 w 4419600"/>
              <a:gd name="connsiteY19" fmla="*/ 41910 h 2480310"/>
              <a:gd name="connsiteX20" fmla="*/ 4259580 w 4419600"/>
              <a:gd name="connsiteY20" fmla="*/ 323850 h 2480310"/>
              <a:gd name="connsiteX21" fmla="*/ 4419600 w 4419600"/>
              <a:gd name="connsiteY21" fmla="*/ 483870 h 2480310"/>
              <a:gd name="connsiteX22" fmla="*/ 4419600 w 4419600"/>
              <a:gd name="connsiteY22" fmla="*/ 2480310 h 2480310"/>
              <a:gd name="connsiteX23" fmla="*/ 45720 w 4419600"/>
              <a:gd name="connsiteY23" fmla="*/ 2480310 h 2480310"/>
              <a:gd name="connsiteX24" fmla="*/ 0 w 4419600"/>
              <a:gd name="connsiteY24" fmla="*/ 2465070 h 2480310"/>
              <a:gd name="connsiteX0" fmla="*/ 0 w 4419600"/>
              <a:gd name="connsiteY0" fmla="*/ 2474595 h 2489835"/>
              <a:gd name="connsiteX1" fmla="*/ 0 w 4419600"/>
              <a:gd name="connsiteY1" fmla="*/ 1285875 h 2489835"/>
              <a:gd name="connsiteX2" fmla="*/ 312420 w 4419600"/>
              <a:gd name="connsiteY2" fmla="*/ 1087755 h 2489835"/>
              <a:gd name="connsiteX3" fmla="*/ 544830 w 4419600"/>
              <a:gd name="connsiteY3" fmla="*/ 1196340 h 2489835"/>
              <a:gd name="connsiteX4" fmla="*/ 876300 w 4419600"/>
              <a:gd name="connsiteY4" fmla="*/ 1918335 h 2489835"/>
              <a:gd name="connsiteX5" fmla="*/ 1078230 w 4419600"/>
              <a:gd name="connsiteY5" fmla="*/ 2099310 h 2489835"/>
              <a:gd name="connsiteX6" fmla="*/ 1302067 w 4419600"/>
              <a:gd name="connsiteY6" fmla="*/ 2126933 h 2489835"/>
              <a:gd name="connsiteX7" fmla="*/ 1485900 w 4419600"/>
              <a:gd name="connsiteY7" fmla="*/ 1903095 h 2489835"/>
              <a:gd name="connsiteX8" fmla="*/ 1827847 w 4419600"/>
              <a:gd name="connsiteY8" fmla="*/ 949642 h 2489835"/>
              <a:gd name="connsiteX9" fmla="*/ 1974532 w 4419600"/>
              <a:gd name="connsiteY9" fmla="*/ 778192 h 2489835"/>
              <a:gd name="connsiteX10" fmla="*/ 2150745 w 4419600"/>
              <a:gd name="connsiteY10" fmla="*/ 747712 h 2489835"/>
              <a:gd name="connsiteX11" fmla="*/ 2463165 w 4419600"/>
              <a:gd name="connsiteY11" fmla="*/ 917257 h 2489835"/>
              <a:gd name="connsiteX12" fmla="*/ 2689860 w 4419600"/>
              <a:gd name="connsiteY12" fmla="*/ 1171575 h 2489835"/>
              <a:gd name="connsiteX13" fmla="*/ 3038475 w 4419600"/>
              <a:gd name="connsiteY13" fmla="*/ 1355408 h 2489835"/>
              <a:gd name="connsiteX14" fmla="*/ 3200400 w 4419600"/>
              <a:gd name="connsiteY14" fmla="*/ 1369695 h 2489835"/>
              <a:gd name="connsiteX15" fmla="*/ 3331845 w 4419600"/>
              <a:gd name="connsiteY15" fmla="*/ 1254443 h 2489835"/>
              <a:gd name="connsiteX16" fmla="*/ 3592830 w 4419600"/>
              <a:gd name="connsiteY16" fmla="*/ 500062 h 2489835"/>
              <a:gd name="connsiteX17" fmla="*/ 3696652 w 4419600"/>
              <a:gd name="connsiteY17" fmla="*/ 145733 h 2489835"/>
              <a:gd name="connsiteX18" fmla="*/ 3853815 w 4419600"/>
              <a:gd name="connsiteY18" fmla="*/ 0 h 2489835"/>
              <a:gd name="connsiteX19" fmla="*/ 3985260 w 4419600"/>
              <a:gd name="connsiteY19" fmla="*/ 51435 h 2489835"/>
              <a:gd name="connsiteX20" fmla="*/ 4259580 w 4419600"/>
              <a:gd name="connsiteY20" fmla="*/ 333375 h 2489835"/>
              <a:gd name="connsiteX21" fmla="*/ 4419600 w 4419600"/>
              <a:gd name="connsiteY21" fmla="*/ 493395 h 2489835"/>
              <a:gd name="connsiteX22" fmla="*/ 4419600 w 4419600"/>
              <a:gd name="connsiteY22" fmla="*/ 2489835 h 2489835"/>
              <a:gd name="connsiteX23" fmla="*/ 45720 w 4419600"/>
              <a:gd name="connsiteY23" fmla="*/ 2489835 h 2489835"/>
              <a:gd name="connsiteX24" fmla="*/ 0 w 4419600"/>
              <a:gd name="connsiteY24" fmla="*/ 2474595 h 2489835"/>
              <a:gd name="connsiteX0" fmla="*/ 0 w 4419600"/>
              <a:gd name="connsiteY0" fmla="*/ 2474595 h 2489835"/>
              <a:gd name="connsiteX1" fmla="*/ 0 w 4419600"/>
              <a:gd name="connsiteY1" fmla="*/ 1285875 h 2489835"/>
              <a:gd name="connsiteX2" fmla="*/ 312420 w 4419600"/>
              <a:gd name="connsiteY2" fmla="*/ 1087755 h 2489835"/>
              <a:gd name="connsiteX3" fmla="*/ 544830 w 4419600"/>
              <a:gd name="connsiteY3" fmla="*/ 1196340 h 2489835"/>
              <a:gd name="connsiteX4" fmla="*/ 876300 w 4419600"/>
              <a:gd name="connsiteY4" fmla="*/ 1918335 h 2489835"/>
              <a:gd name="connsiteX5" fmla="*/ 1078230 w 4419600"/>
              <a:gd name="connsiteY5" fmla="*/ 2099310 h 2489835"/>
              <a:gd name="connsiteX6" fmla="*/ 1302067 w 4419600"/>
              <a:gd name="connsiteY6" fmla="*/ 2126933 h 2489835"/>
              <a:gd name="connsiteX7" fmla="*/ 1485900 w 4419600"/>
              <a:gd name="connsiteY7" fmla="*/ 1903095 h 2489835"/>
              <a:gd name="connsiteX8" fmla="*/ 1827847 w 4419600"/>
              <a:gd name="connsiteY8" fmla="*/ 949642 h 2489835"/>
              <a:gd name="connsiteX9" fmla="*/ 1974532 w 4419600"/>
              <a:gd name="connsiteY9" fmla="*/ 778192 h 2489835"/>
              <a:gd name="connsiteX10" fmla="*/ 2150745 w 4419600"/>
              <a:gd name="connsiteY10" fmla="*/ 747712 h 2489835"/>
              <a:gd name="connsiteX11" fmla="*/ 2463165 w 4419600"/>
              <a:gd name="connsiteY11" fmla="*/ 917257 h 2489835"/>
              <a:gd name="connsiteX12" fmla="*/ 2689860 w 4419600"/>
              <a:gd name="connsiteY12" fmla="*/ 1171575 h 2489835"/>
              <a:gd name="connsiteX13" fmla="*/ 3038475 w 4419600"/>
              <a:gd name="connsiteY13" fmla="*/ 1355408 h 2489835"/>
              <a:gd name="connsiteX14" fmla="*/ 3157537 w 4419600"/>
              <a:gd name="connsiteY14" fmla="*/ 1383983 h 2489835"/>
              <a:gd name="connsiteX15" fmla="*/ 3331845 w 4419600"/>
              <a:gd name="connsiteY15" fmla="*/ 1254443 h 2489835"/>
              <a:gd name="connsiteX16" fmla="*/ 3592830 w 4419600"/>
              <a:gd name="connsiteY16" fmla="*/ 500062 h 2489835"/>
              <a:gd name="connsiteX17" fmla="*/ 3696652 w 4419600"/>
              <a:gd name="connsiteY17" fmla="*/ 145733 h 2489835"/>
              <a:gd name="connsiteX18" fmla="*/ 3853815 w 4419600"/>
              <a:gd name="connsiteY18" fmla="*/ 0 h 2489835"/>
              <a:gd name="connsiteX19" fmla="*/ 3985260 w 4419600"/>
              <a:gd name="connsiteY19" fmla="*/ 51435 h 2489835"/>
              <a:gd name="connsiteX20" fmla="*/ 4259580 w 4419600"/>
              <a:gd name="connsiteY20" fmla="*/ 333375 h 2489835"/>
              <a:gd name="connsiteX21" fmla="*/ 4419600 w 4419600"/>
              <a:gd name="connsiteY21" fmla="*/ 493395 h 2489835"/>
              <a:gd name="connsiteX22" fmla="*/ 4419600 w 4419600"/>
              <a:gd name="connsiteY22" fmla="*/ 2489835 h 2489835"/>
              <a:gd name="connsiteX23" fmla="*/ 45720 w 4419600"/>
              <a:gd name="connsiteY23" fmla="*/ 2489835 h 2489835"/>
              <a:gd name="connsiteX24" fmla="*/ 0 w 4419600"/>
              <a:gd name="connsiteY24" fmla="*/ 2474595 h 2489835"/>
              <a:gd name="connsiteX0" fmla="*/ 0 w 4419600"/>
              <a:gd name="connsiteY0" fmla="*/ 2479358 h 2494598"/>
              <a:gd name="connsiteX1" fmla="*/ 0 w 4419600"/>
              <a:gd name="connsiteY1" fmla="*/ 1290638 h 2494598"/>
              <a:gd name="connsiteX2" fmla="*/ 312420 w 4419600"/>
              <a:gd name="connsiteY2" fmla="*/ 1092518 h 2494598"/>
              <a:gd name="connsiteX3" fmla="*/ 544830 w 4419600"/>
              <a:gd name="connsiteY3" fmla="*/ 1201103 h 2494598"/>
              <a:gd name="connsiteX4" fmla="*/ 876300 w 4419600"/>
              <a:gd name="connsiteY4" fmla="*/ 1923098 h 2494598"/>
              <a:gd name="connsiteX5" fmla="*/ 1078230 w 4419600"/>
              <a:gd name="connsiteY5" fmla="*/ 2104073 h 2494598"/>
              <a:gd name="connsiteX6" fmla="*/ 1302067 w 4419600"/>
              <a:gd name="connsiteY6" fmla="*/ 2131696 h 2494598"/>
              <a:gd name="connsiteX7" fmla="*/ 1485900 w 4419600"/>
              <a:gd name="connsiteY7" fmla="*/ 1907858 h 2494598"/>
              <a:gd name="connsiteX8" fmla="*/ 1827847 w 4419600"/>
              <a:gd name="connsiteY8" fmla="*/ 954405 h 2494598"/>
              <a:gd name="connsiteX9" fmla="*/ 1974532 w 4419600"/>
              <a:gd name="connsiteY9" fmla="*/ 782955 h 2494598"/>
              <a:gd name="connsiteX10" fmla="*/ 2150745 w 4419600"/>
              <a:gd name="connsiteY10" fmla="*/ 752475 h 2494598"/>
              <a:gd name="connsiteX11" fmla="*/ 2463165 w 4419600"/>
              <a:gd name="connsiteY11" fmla="*/ 922020 h 2494598"/>
              <a:gd name="connsiteX12" fmla="*/ 2689860 w 4419600"/>
              <a:gd name="connsiteY12" fmla="*/ 1176338 h 2494598"/>
              <a:gd name="connsiteX13" fmla="*/ 3038475 w 4419600"/>
              <a:gd name="connsiteY13" fmla="*/ 1360171 h 2494598"/>
              <a:gd name="connsiteX14" fmla="*/ 3157537 w 4419600"/>
              <a:gd name="connsiteY14" fmla="*/ 1388746 h 2494598"/>
              <a:gd name="connsiteX15" fmla="*/ 3331845 w 4419600"/>
              <a:gd name="connsiteY15" fmla="*/ 1259206 h 2494598"/>
              <a:gd name="connsiteX16" fmla="*/ 3592830 w 4419600"/>
              <a:gd name="connsiteY16" fmla="*/ 504825 h 2494598"/>
              <a:gd name="connsiteX17" fmla="*/ 3696652 w 4419600"/>
              <a:gd name="connsiteY17" fmla="*/ 150496 h 2494598"/>
              <a:gd name="connsiteX18" fmla="*/ 3815715 w 4419600"/>
              <a:gd name="connsiteY18" fmla="*/ 0 h 2494598"/>
              <a:gd name="connsiteX19" fmla="*/ 3985260 w 4419600"/>
              <a:gd name="connsiteY19" fmla="*/ 56198 h 2494598"/>
              <a:gd name="connsiteX20" fmla="*/ 4259580 w 4419600"/>
              <a:gd name="connsiteY20" fmla="*/ 338138 h 2494598"/>
              <a:gd name="connsiteX21" fmla="*/ 4419600 w 4419600"/>
              <a:gd name="connsiteY21" fmla="*/ 498158 h 2494598"/>
              <a:gd name="connsiteX22" fmla="*/ 4419600 w 4419600"/>
              <a:gd name="connsiteY22" fmla="*/ 2494598 h 2494598"/>
              <a:gd name="connsiteX23" fmla="*/ 45720 w 4419600"/>
              <a:gd name="connsiteY23" fmla="*/ 2494598 h 2494598"/>
              <a:gd name="connsiteX24" fmla="*/ 0 w 4419600"/>
              <a:gd name="connsiteY24" fmla="*/ 2479358 h 2494598"/>
              <a:gd name="connsiteX0" fmla="*/ 219075 w 4638675"/>
              <a:gd name="connsiteY0" fmla="*/ 2479358 h 2494598"/>
              <a:gd name="connsiteX1" fmla="*/ 0 w 4638675"/>
              <a:gd name="connsiteY1" fmla="*/ 1390651 h 2494598"/>
              <a:gd name="connsiteX2" fmla="*/ 531495 w 4638675"/>
              <a:gd name="connsiteY2" fmla="*/ 1092518 h 2494598"/>
              <a:gd name="connsiteX3" fmla="*/ 763905 w 4638675"/>
              <a:gd name="connsiteY3" fmla="*/ 1201103 h 2494598"/>
              <a:gd name="connsiteX4" fmla="*/ 1095375 w 4638675"/>
              <a:gd name="connsiteY4" fmla="*/ 1923098 h 2494598"/>
              <a:gd name="connsiteX5" fmla="*/ 1297305 w 4638675"/>
              <a:gd name="connsiteY5" fmla="*/ 2104073 h 2494598"/>
              <a:gd name="connsiteX6" fmla="*/ 1521142 w 4638675"/>
              <a:gd name="connsiteY6" fmla="*/ 2131696 h 2494598"/>
              <a:gd name="connsiteX7" fmla="*/ 1704975 w 4638675"/>
              <a:gd name="connsiteY7" fmla="*/ 1907858 h 2494598"/>
              <a:gd name="connsiteX8" fmla="*/ 2046922 w 4638675"/>
              <a:gd name="connsiteY8" fmla="*/ 954405 h 2494598"/>
              <a:gd name="connsiteX9" fmla="*/ 2193607 w 4638675"/>
              <a:gd name="connsiteY9" fmla="*/ 782955 h 2494598"/>
              <a:gd name="connsiteX10" fmla="*/ 2369820 w 4638675"/>
              <a:gd name="connsiteY10" fmla="*/ 752475 h 2494598"/>
              <a:gd name="connsiteX11" fmla="*/ 2682240 w 4638675"/>
              <a:gd name="connsiteY11" fmla="*/ 922020 h 2494598"/>
              <a:gd name="connsiteX12" fmla="*/ 2908935 w 4638675"/>
              <a:gd name="connsiteY12" fmla="*/ 1176338 h 2494598"/>
              <a:gd name="connsiteX13" fmla="*/ 3257550 w 4638675"/>
              <a:gd name="connsiteY13" fmla="*/ 1360171 h 2494598"/>
              <a:gd name="connsiteX14" fmla="*/ 3376612 w 4638675"/>
              <a:gd name="connsiteY14" fmla="*/ 1388746 h 2494598"/>
              <a:gd name="connsiteX15" fmla="*/ 3550920 w 4638675"/>
              <a:gd name="connsiteY15" fmla="*/ 1259206 h 2494598"/>
              <a:gd name="connsiteX16" fmla="*/ 3811905 w 4638675"/>
              <a:gd name="connsiteY16" fmla="*/ 504825 h 2494598"/>
              <a:gd name="connsiteX17" fmla="*/ 3915727 w 4638675"/>
              <a:gd name="connsiteY17" fmla="*/ 150496 h 2494598"/>
              <a:gd name="connsiteX18" fmla="*/ 4034790 w 4638675"/>
              <a:gd name="connsiteY18" fmla="*/ 0 h 2494598"/>
              <a:gd name="connsiteX19" fmla="*/ 4204335 w 4638675"/>
              <a:gd name="connsiteY19" fmla="*/ 56198 h 2494598"/>
              <a:gd name="connsiteX20" fmla="*/ 4478655 w 4638675"/>
              <a:gd name="connsiteY20" fmla="*/ 338138 h 2494598"/>
              <a:gd name="connsiteX21" fmla="*/ 4638675 w 4638675"/>
              <a:gd name="connsiteY21" fmla="*/ 498158 h 2494598"/>
              <a:gd name="connsiteX22" fmla="*/ 4638675 w 4638675"/>
              <a:gd name="connsiteY22" fmla="*/ 2494598 h 2494598"/>
              <a:gd name="connsiteX23" fmla="*/ 264795 w 4638675"/>
              <a:gd name="connsiteY23" fmla="*/ 2494598 h 2494598"/>
              <a:gd name="connsiteX24" fmla="*/ 219075 w 4638675"/>
              <a:gd name="connsiteY24" fmla="*/ 2479358 h 2494598"/>
              <a:gd name="connsiteX0" fmla="*/ 0 w 4643438"/>
              <a:gd name="connsiteY0" fmla="*/ 2488883 h 2494598"/>
              <a:gd name="connsiteX1" fmla="*/ 4763 w 4643438"/>
              <a:gd name="connsiteY1" fmla="*/ 1390651 h 2494598"/>
              <a:gd name="connsiteX2" fmla="*/ 536258 w 4643438"/>
              <a:gd name="connsiteY2" fmla="*/ 1092518 h 2494598"/>
              <a:gd name="connsiteX3" fmla="*/ 768668 w 4643438"/>
              <a:gd name="connsiteY3" fmla="*/ 1201103 h 2494598"/>
              <a:gd name="connsiteX4" fmla="*/ 1100138 w 4643438"/>
              <a:gd name="connsiteY4" fmla="*/ 1923098 h 2494598"/>
              <a:gd name="connsiteX5" fmla="*/ 1302068 w 4643438"/>
              <a:gd name="connsiteY5" fmla="*/ 2104073 h 2494598"/>
              <a:gd name="connsiteX6" fmla="*/ 1525905 w 4643438"/>
              <a:gd name="connsiteY6" fmla="*/ 2131696 h 2494598"/>
              <a:gd name="connsiteX7" fmla="*/ 1709738 w 4643438"/>
              <a:gd name="connsiteY7" fmla="*/ 1907858 h 2494598"/>
              <a:gd name="connsiteX8" fmla="*/ 2051685 w 4643438"/>
              <a:gd name="connsiteY8" fmla="*/ 954405 h 2494598"/>
              <a:gd name="connsiteX9" fmla="*/ 2198370 w 4643438"/>
              <a:gd name="connsiteY9" fmla="*/ 782955 h 2494598"/>
              <a:gd name="connsiteX10" fmla="*/ 2374583 w 4643438"/>
              <a:gd name="connsiteY10" fmla="*/ 752475 h 2494598"/>
              <a:gd name="connsiteX11" fmla="*/ 2687003 w 4643438"/>
              <a:gd name="connsiteY11" fmla="*/ 922020 h 2494598"/>
              <a:gd name="connsiteX12" fmla="*/ 2913698 w 4643438"/>
              <a:gd name="connsiteY12" fmla="*/ 1176338 h 2494598"/>
              <a:gd name="connsiteX13" fmla="*/ 3262313 w 4643438"/>
              <a:gd name="connsiteY13" fmla="*/ 1360171 h 2494598"/>
              <a:gd name="connsiteX14" fmla="*/ 3381375 w 4643438"/>
              <a:gd name="connsiteY14" fmla="*/ 1388746 h 2494598"/>
              <a:gd name="connsiteX15" fmla="*/ 3555683 w 4643438"/>
              <a:gd name="connsiteY15" fmla="*/ 1259206 h 2494598"/>
              <a:gd name="connsiteX16" fmla="*/ 3816668 w 4643438"/>
              <a:gd name="connsiteY16" fmla="*/ 504825 h 2494598"/>
              <a:gd name="connsiteX17" fmla="*/ 3920490 w 4643438"/>
              <a:gd name="connsiteY17" fmla="*/ 150496 h 2494598"/>
              <a:gd name="connsiteX18" fmla="*/ 4039553 w 4643438"/>
              <a:gd name="connsiteY18" fmla="*/ 0 h 2494598"/>
              <a:gd name="connsiteX19" fmla="*/ 4209098 w 4643438"/>
              <a:gd name="connsiteY19" fmla="*/ 56198 h 2494598"/>
              <a:gd name="connsiteX20" fmla="*/ 4483418 w 4643438"/>
              <a:gd name="connsiteY20" fmla="*/ 338138 h 2494598"/>
              <a:gd name="connsiteX21" fmla="*/ 4643438 w 4643438"/>
              <a:gd name="connsiteY21" fmla="*/ 498158 h 2494598"/>
              <a:gd name="connsiteX22" fmla="*/ 4643438 w 4643438"/>
              <a:gd name="connsiteY22" fmla="*/ 2494598 h 2494598"/>
              <a:gd name="connsiteX23" fmla="*/ 269558 w 4643438"/>
              <a:gd name="connsiteY23" fmla="*/ 2494598 h 2494598"/>
              <a:gd name="connsiteX24" fmla="*/ 0 w 4643438"/>
              <a:gd name="connsiteY24" fmla="*/ 2488883 h 2494598"/>
              <a:gd name="connsiteX0" fmla="*/ 0 w 4643438"/>
              <a:gd name="connsiteY0" fmla="*/ 2488883 h 2494598"/>
              <a:gd name="connsiteX1" fmla="*/ 4763 w 4643438"/>
              <a:gd name="connsiteY1" fmla="*/ 1390651 h 2494598"/>
              <a:gd name="connsiteX2" fmla="*/ 531496 w 4643438"/>
              <a:gd name="connsiteY2" fmla="*/ 1087756 h 2494598"/>
              <a:gd name="connsiteX3" fmla="*/ 768668 w 4643438"/>
              <a:gd name="connsiteY3" fmla="*/ 1201103 h 2494598"/>
              <a:gd name="connsiteX4" fmla="*/ 1100138 w 4643438"/>
              <a:gd name="connsiteY4" fmla="*/ 1923098 h 2494598"/>
              <a:gd name="connsiteX5" fmla="*/ 1302068 w 4643438"/>
              <a:gd name="connsiteY5" fmla="*/ 2104073 h 2494598"/>
              <a:gd name="connsiteX6" fmla="*/ 1525905 w 4643438"/>
              <a:gd name="connsiteY6" fmla="*/ 2131696 h 2494598"/>
              <a:gd name="connsiteX7" fmla="*/ 1709738 w 4643438"/>
              <a:gd name="connsiteY7" fmla="*/ 1907858 h 2494598"/>
              <a:gd name="connsiteX8" fmla="*/ 2051685 w 4643438"/>
              <a:gd name="connsiteY8" fmla="*/ 954405 h 2494598"/>
              <a:gd name="connsiteX9" fmla="*/ 2198370 w 4643438"/>
              <a:gd name="connsiteY9" fmla="*/ 782955 h 2494598"/>
              <a:gd name="connsiteX10" fmla="*/ 2374583 w 4643438"/>
              <a:gd name="connsiteY10" fmla="*/ 752475 h 2494598"/>
              <a:gd name="connsiteX11" fmla="*/ 2687003 w 4643438"/>
              <a:gd name="connsiteY11" fmla="*/ 922020 h 2494598"/>
              <a:gd name="connsiteX12" fmla="*/ 2913698 w 4643438"/>
              <a:gd name="connsiteY12" fmla="*/ 1176338 h 2494598"/>
              <a:gd name="connsiteX13" fmla="*/ 3262313 w 4643438"/>
              <a:gd name="connsiteY13" fmla="*/ 1360171 h 2494598"/>
              <a:gd name="connsiteX14" fmla="*/ 3381375 w 4643438"/>
              <a:gd name="connsiteY14" fmla="*/ 1388746 h 2494598"/>
              <a:gd name="connsiteX15" fmla="*/ 3555683 w 4643438"/>
              <a:gd name="connsiteY15" fmla="*/ 1259206 h 2494598"/>
              <a:gd name="connsiteX16" fmla="*/ 3816668 w 4643438"/>
              <a:gd name="connsiteY16" fmla="*/ 504825 h 2494598"/>
              <a:gd name="connsiteX17" fmla="*/ 3920490 w 4643438"/>
              <a:gd name="connsiteY17" fmla="*/ 150496 h 2494598"/>
              <a:gd name="connsiteX18" fmla="*/ 4039553 w 4643438"/>
              <a:gd name="connsiteY18" fmla="*/ 0 h 2494598"/>
              <a:gd name="connsiteX19" fmla="*/ 4209098 w 4643438"/>
              <a:gd name="connsiteY19" fmla="*/ 56198 h 2494598"/>
              <a:gd name="connsiteX20" fmla="*/ 4483418 w 4643438"/>
              <a:gd name="connsiteY20" fmla="*/ 338138 h 2494598"/>
              <a:gd name="connsiteX21" fmla="*/ 4643438 w 4643438"/>
              <a:gd name="connsiteY21" fmla="*/ 498158 h 2494598"/>
              <a:gd name="connsiteX22" fmla="*/ 4643438 w 4643438"/>
              <a:gd name="connsiteY22" fmla="*/ 2494598 h 2494598"/>
              <a:gd name="connsiteX23" fmla="*/ 269558 w 4643438"/>
              <a:gd name="connsiteY23" fmla="*/ 2494598 h 2494598"/>
              <a:gd name="connsiteX24" fmla="*/ 0 w 4643438"/>
              <a:gd name="connsiteY24" fmla="*/ 2488883 h 2494598"/>
              <a:gd name="connsiteX0" fmla="*/ 0 w 4643438"/>
              <a:gd name="connsiteY0" fmla="*/ 2488883 h 2494598"/>
              <a:gd name="connsiteX1" fmla="*/ 4763 w 4643438"/>
              <a:gd name="connsiteY1" fmla="*/ 1390651 h 2494598"/>
              <a:gd name="connsiteX2" fmla="*/ 531496 w 4643438"/>
              <a:gd name="connsiteY2" fmla="*/ 1087756 h 2494598"/>
              <a:gd name="connsiteX3" fmla="*/ 768668 w 4643438"/>
              <a:gd name="connsiteY3" fmla="*/ 1201103 h 2494598"/>
              <a:gd name="connsiteX4" fmla="*/ 1100138 w 4643438"/>
              <a:gd name="connsiteY4" fmla="*/ 1923098 h 2494598"/>
              <a:gd name="connsiteX5" fmla="*/ 1302068 w 4643438"/>
              <a:gd name="connsiteY5" fmla="*/ 2104073 h 2494598"/>
              <a:gd name="connsiteX6" fmla="*/ 1525905 w 4643438"/>
              <a:gd name="connsiteY6" fmla="*/ 2131696 h 2494598"/>
              <a:gd name="connsiteX7" fmla="*/ 1709738 w 4643438"/>
              <a:gd name="connsiteY7" fmla="*/ 1907858 h 2494598"/>
              <a:gd name="connsiteX8" fmla="*/ 2051685 w 4643438"/>
              <a:gd name="connsiteY8" fmla="*/ 954405 h 2494598"/>
              <a:gd name="connsiteX9" fmla="*/ 2198370 w 4643438"/>
              <a:gd name="connsiteY9" fmla="*/ 782955 h 2494598"/>
              <a:gd name="connsiteX10" fmla="*/ 2374583 w 4643438"/>
              <a:gd name="connsiteY10" fmla="*/ 752475 h 2494598"/>
              <a:gd name="connsiteX11" fmla="*/ 2687003 w 4643438"/>
              <a:gd name="connsiteY11" fmla="*/ 922020 h 2494598"/>
              <a:gd name="connsiteX12" fmla="*/ 2913698 w 4643438"/>
              <a:gd name="connsiteY12" fmla="*/ 1176338 h 2494598"/>
              <a:gd name="connsiteX13" fmla="*/ 3262313 w 4643438"/>
              <a:gd name="connsiteY13" fmla="*/ 1360171 h 2494598"/>
              <a:gd name="connsiteX14" fmla="*/ 3381375 w 4643438"/>
              <a:gd name="connsiteY14" fmla="*/ 1388746 h 2494598"/>
              <a:gd name="connsiteX15" fmla="*/ 3555683 w 4643438"/>
              <a:gd name="connsiteY15" fmla="*/ 1259206 h 2494598"/>
              <a:gd name="connsiteX16" fmla="*/ 3816668 w 4643438"/>
              <a:gd name="connsiteY16" fmla="*/ 504825 h 2494598"/>
              <a:gd name="connsiteX17" fmla="*/ 3920490 w 4643438"/>
              <a:gd name="connsiteY17" fmla="*/ 150496 h 2494598"/>
              <a:gd name="connsiteX18" fmla="*/ 4039553 w 4643438"/>
              <a:gd name="connsiteY18" fmla="*/ 0 h 2494598"/>
              <a:gd name="connsiteX19" fmla="*/ 4209098 w 4643438"/>
              <a:gd name="connsiteY19" fmla="*/ 56198 h 2494598"/>
              <a:gd name="connsiteX20" fmla="*/ 4483418 w 4643438"/>
              <a:gd name="connsiteY20" fmla="*/ 338138 h 2494598"/>
              <a:gd name="connsiteX21" fmla="*/ 4643438 w 4643438"/>
              <a:gd name="connsiteY21" fmla="*/ 498158 h 2494598"/>
              <a:gd name="connsiteX22" fmla="*/ 4643438 w 4643438"/>
              <a:gd name="connsiteY22" fmla="*/ 2494598 h 2494598"/>
              <a:gd name="connsiteX23" fmla="*/ 269558 w 4643438"/>
              <a:gd name="connsiteY23" fmla="*/ 2494598 h 2494598"/>
              <a:gd name="connsiteX24" fmla="*/ 0 w 4643438"/>
              <a:gd name="connsiteY24" fmla="*/ 2488883 h 2494598"/>
              <a:gd name="connsiteX0" fmla="*/ 0 w 4643438"/>
              <a:gd name="connsiteY0" fmla="*/ 2488883 h 2494598"/>
              <a:gd name="connsiteX1" fmla="*/ 4763 w 4643438"/>
              <a:gd name="connsiteY1" fmla="*/ 1390651 h 2494598"/>
              <a:gd name="connsiteX2" fmla="*/ 531496 w 4643438"/>
              <a:gd name="connsiteY2" fmla="*/ 1087756 h 2494598"/>
              <a:gd name="connsiteX3" fmla="*/ 768668 w 4643438"/>
              <a:gd name="connsiteY3" fmla="*/ 1201103 h 2494598"/>
              <a:gd name="connsiteX4" fmla="*/ 1100138 w 4643438"/>
              <a:gd name="connsiteY4" fmla="*/ 1923098 h 2494598"/>
              <a:gd name="connsiteX5" fmla="*/ 1302068 w 4643438"/>
              <a:gd name="connsiteY5" fmla="*/ 2104073 h 2494598"/>
              <a:gd name="connsiteX6" fmla="*/ 1525905 w 4643438"/>
              <a:gd name="connsiteY6" fmla="*/ 2131696 h 2494598"/>
              <a:gd name="connsiteX7" fmla="*/ 1724026 w 4643438"/>
              <a:gd name="connsiteY7" fmla="*/ 1922145 h 2494598"/>
              <a:gd name="connsiteX8" fmla="*/ 2051685 w 4643438"/>
              <a:gd name="connsiteY8" fmla="*/ 954405 h 2494598"/>
              <a:gd name="connsiteX9" fmla="*/ 2198370 w 4643438"/>
              <a:gd name="connsiteY9" fmla="*/ 782955 h 2494598"/>
              <a:gd name="connsiteX10" fmla="*/ 2374583 w 4643438"/>
              <a:gd name="connsiteY10" fmla="*/ 752475 h 2494598"/>
              <a:gd name="connsiteX11" fmla="*/ 2687003 w 4643438"/>
              <a:gd name="connsiteY11" fmla="*/ 922020 h 2494598"/>
              <a:gd name="connsiteX12" fmla="*/ 2913698 w 4643438"/>
              <a:gd name="connsiteY12" fmla="*/ 1176338 h 2494598"/>
              <a:gd name="connsiteX13" fmla="*/ 3262313 w 4643438"/>
              <a:gd name="connsiteY13" fmla="*/ 1360171 h 2494598"/>
              <a:gd name="connsiteX14" fmla="*/ 3381375 w 4643438"/>
              <a:gd name="connsiteY14" fmla="*/ 1388746 h 2494598"/>
              <a:gd name="connsiteX15" fmla="*/ 3555683 w 4643438"/>
              <a:gd name="connsiteY15" fmla="*/ 1259206 h 2494598"/>
              <a:gd name="connsiteX16" fmla="*/ 3816668 w 4643438"/>
              <a:gd name="connsiteY16" fmla="*/ 504825 h 2494598"/>
              <a:gd name="connsiteX17" fmla="*/ 3920490 w 4643438"/>
              <a:gd name="connsiteY17" fmla="*/ 150496 h 2494598"/>
              <a:gd name="connsiteX18" fmla="*/ 4039553 w 4643438"/>
              <a:gd name="connsiteY18" fmla="*/ 0 h 2494598"/>
              <a:gd name="connsiteX19" fmla="*/ 4209098 w 4643438"/>
              <a:gd name="connsiteY19" fmla="*/ 56198 h 2494598"/>
              <a:gd name="connsiteX20" fmla="*/ 4483418 w 4643438"/>
              <a:gd name="connsiteY20" fmla="*/ 338138 h 2494598"/>
              <a:gd name="connsiteX21" fmla="*/ 4643438 w 4643438"/>
              <a:gd name="connsiteY21" fmla="*/ 498158 h 2494598"/>
              <a:gd name="connsiteX22" fmla="*/ 4643438 w 4643438"/>
              <a:gd name="connsiteY22" fmla="*/ 2494598 h 2494598"/>
              <a:gd name="connsiteX23" fmla="*/ 269558 w 4643438"/>
              <a:gd name="connsiteY23" fmla="*/ 2494598 h 2494598"/>
              <a:gd name="connsiteX24" fmla="*/ 0 w 4643438"/>
              <a:gd name="connsiteY24" fmla="*/ 2488883 h 2494598"/>
              <a:gd name="connsiteX0" fmla="*/ 0 w 4643438"/>
              <a:gd name="connsiteY0" fmla="*/ 2488883 h 2494598"/>
              <a:gd name="connsiteX1" fmla="*/ 4763 w 4643438"/>
              <a:gd name="connsiteY1" fmla="*/ 1390651 h 2494598"/>
              <a:gd name="connsiteX2" fmla="*/ 531496 w 4643438"/>
              <a:gd name="connsiteY2" fmla="*/ 1087756 h 2494598"/>
              <a:gd name="connsiteX3" fmla="*/ 768668 w 4643438"/>
              <a:gd name="connsiteY3" fmla="*/ 1201103 h 2494598"/>
              <a:gd name="connsiteX4" fmla="*/ 1100138 w 4643438"/>
              <a:gd name="connsiteY4" fmla="*/ 1923098 h 2494598"/>
              <a:gd name="connsiteX5" fmla="*/ 1302068 w 4643438"/>
              <a:gd name="connsiteY5" fmla="*/ 2104073 h 2494598"/>
              <a:gd name="connsiteX6" fmla="*/ 1554480 w 4643438"/>
              <a:gd name="connsiteY6" fmla="*/ 2088833 h 2494598"/>
              <a:gd name="connsiteX7" fmla="*/ 1724026 w 4643438"/>
              <a:gd name="connsiteY7" fmla="*/ 1922145 h 2494598"/>
              <a:gd name="connsiteX8" fmla="*/ 2051685 w 4643438"/>
              <a:gd name="connsiteY8" fmla="*/ 954405 h 2494598"/>
              <a:gd name="connsiteX9" fmla="*/ 2198370 w 4643438"/>
              <a:gd name="connsiteY9" fmla="*/ 782955 h 2494598"/>
              <a:gd name="connsiteX10" fmla="*/ 2374583 w 4643438"/>
              <a:gd name="connsiteY10" fmla="*/ 752475 h 2494598"/>
              <a:gd name="connsiteX11" fmla="*/ 2687003 w 4643438"/>
              <a:gd name="connsiteY11" fmla="*/ 922020 h 2494598"/>
              <a:gd name="connsiteX12" fmla="*/ 2913698 w 4643438"/>
              <a:gd name="connsiteY12" fmla="*/ 1176338 h 2494598"/>
              <a:gd name="connsiteX13" fmla="*/ 3262313 w 4643438"/>
              <a:gd name="connsiteY13" fmla="*/ 1360171 h 2494598"/>
              <a:gd name="connsiteX14" fmla="*/ 3381375 w 4643438"/>
              <a:gd name="connsiteY14" fmla="*/ 1388746 h 2494598"/>
              <a:gd name="connsiteX15" fmla="*/ 3555683 w 4643438"/>
              <a:gd name="connsiteY15" fmla="*/ 1259206 h 2494598"/>
              <a:gd name="connsiteX16" fmla="*/ 3816668 w 4643438"/>
              <a:gd name="connsiteY16" fmla="*/ 504825 h 2494598"/>
              <a:gd name="connsiteX17" fmla="*/ 3920490 w 4643438"/>
              <a:gd name="connsiteY17" fmla="*/ 150496 h 2494598"/>
              <a:gd name="connsiteX18" fmla="*/ 4039553 w 4643438"/>
              <a:gd name="connsiteY18" fmla="*/ 0 h 2494598"/>
              <a:gd name="connsiteX19" fmla="*/ 4209098 w 4643438"/>
              <a:gd name="connsiteY19" fmla="*/ 56198 h 2494598"/>
              <a:gd name="connsiteX20" fmla="*/ 4483418 w 4643438"/>
              <a:gd name="connsiteY20" fmla="*/ 338138 h 2494598"/>
              <a:gd name="connsiteX21" fmla="*/ 4643438 w 4643438"/>
              <a:gd name="connsiteY21" fmla="*/ 498158 h 2494598"/>
              <a:gd name="connsiteX22" fmla="*/ 4643438 w 4643438"/>
              <a:gd name="connsiteY22" fmla="*/ 2494598 h 2494598"/>
              <a:gd name="connsiteX23" fmla="*/ 269558 w 4643438"/>
              <a:gd name="connsiteY23" fmla="*/ 2494598 h 2494598"/>
              <a:gd name="connsiteX24" fmla="*/ 0 w 4643438"/>
              <a:gd name="connsiteY24" fmla="*/ 2488883 h 2494598"/>
              <a:gd name="connsiteX0" fmla="*/ 0 w 4643438"/>
              <a:gd name="connsiteY0" fmla="*/ 2488883 h 2494598"/>
              <a:gd name="connsiteX1" fmla="*/ 4763 w 4643438"/>
              <a:gd name="connsiteY1" fmla="*/ 1390651 h 2494598"/>
              <a:gd name="connsiteX2" fmla="*/ 531496 w 4643438"/>
              <a:gd name="connsiteY2" fmla="*/ 1087756 h 2494598"/>
              <a:gd name="connsiteX3" fmla="*/ 768668 w 4643438"/>
              <a:gd name="connsiteY3" fmla="*/ 1201103 h 2494598"/>
              <a:gd name="connsiteX4" fmla="*/ 1100138 w 4643438"/>
              <a:gd name="connsiteY4" fmla="*/ 1923098 h 2494598"/>
              <a:gd name="connsiteX5" fmla="*/ 1302068 w 4643438"/>
              <a:gd name="connsiteY5" fmla="*/ 2104073 h 2494598"/>
              <a:gd name="connsiteX6" fmla="*/ 1554480 w 4643438"/>
              <a:gd name="connsiteY6" fmla="*/ 2088833 h 2494598"/>
              <a:gd name="connsiteX7" fmla="*/ 1724026 w 4643438"/>
              <a:gd name="connsiteY7" fmla="*/ 1922145 h 2494598"/>
              <a:gd name="connsiteX8" fmla="*/ 2051685 w 4643438"/>
              <a:gd name="connsiteY8" fmla="*/ 954405 h 2494598"/>
              <a:gd name="connsiteX9" fmla="*/ 2198370 w 4643438"/>
              <a:gd name="connsiteY9" fmla="*/ 782955 h 2494598"/>
              <a:gd name="connsiteX10" fmla="*/ 2374583 w 4643438"/>
              <a:gd name="connsiteY10" fmla="*/ 752475 h 2494598"/>
              <a:gd name="connsiteX11" fmla="*/ 2687003 w 4643438"/>
              <a:gd name="connsiteY11" fmla="*/ 922020 h 2494598"/>
              <a:gd name="connsiteX12" fmla="*/ 2913698 w 4643438"/>
              <a:gd name="connsiteY12" fmla="*/ 1176338 h 2494598"/>
              <a:gd name="connsiteX13" fmla="*/ 3262313 w 4643438"/>
              <a:gd name="connsiteY13" fmla="*/ 1360171 h 2494598"/>
              <a:gd name="connsiteX14" fmla="*/ 3381375 w 4643438"/>
              <a:gd name="connsiteY14" fmla="*/ 1388746 h 2494598"/>
              <a:gd name="connsiteX15" fmla="*/ 3555683 w 4643438"/>
              <a:gd name="connsiteY15" fmla="*/ 1259206 h 2494598"/>
              <a:gd name="connsiteX16" fmla="*/ 3816668 w 4643438"/>
              <a:gd name="connsiteY16" fmla="*/ 504825 h 2494598"/>
              <a:gd name="connsiteX17" fmla="*/ 3920490 w 4643438"/>
              <a:gd name="connsiteY17" fmla="*/ 150496 h 2494598"/>
              <a:gd name="connsiteX18" fmla="*/ 4039553 w 4643438"/>
              <a:gd name="connsiteY18" fmla="*/ 0 h 2494598"/>
              <a:gd name="connsiteX19" fmla="*/ 4209098 w 4643438"/>
              <a:gd name="connsiteY19" fmla="*/ 56198 h 2494598"/>
              <a:gd name="connsiteX20" fmla="*/ 4483418 w 4643438"/>
              <a:gd name="connsiteY20" fmla="*/ 338138 h 2494598"/>
              <a:gd name="connsiteX21" fmla="*/ 4643438 w 4643438"/>
              <a:gd name="connsiteY21" fmla="*/ 498158 h 2494598"/>
              <a:gd name="connsiteX22" fmla="*/ 4643438 w 4643438"/>
              <a:gd name="connsiteY22" fmla="*/ 2494598 h 2494598"/>
              <a:gd name="connsiteX23" fmla="*/ 269558 w 4643438"/>
              <a:gd name="connsiteY23" fmla="*/ 2494598 h 2494598"/>
              <a:gd name="connsiteX24" fmla="*/ 0 w 4643438"/>
              <a:gd name="connsiteY24" fmla="*/ 2488883 h 2494598"/>
              <a:gd name="connsiteX0" fmla="*/ 0 w 4643438"/>
              <a:gd name="connsiteY0" fmla="*/ 2488883 h 2494598"/>
              <a:gd name="connsiteX1" fmla="*/ 4763 w 4643438"/>
              <a:gd name="connsiteY1" fmla="*/ 1390651 h 2494598"/>
              <a:gd name="connsiteX2" fmla="*/ 531496 w 4643438"/>
              <a:gd name="connsiteY2" fmla="*/ 1087756 h 2494598"/>
              <a:gd name="connsiteX3" fmla="*/ 768668 w 4643438"/>
              <a:gd name="connsiteY3" fmla="*/ 1201103 h 2494598"/>
              <a:gd name="connsiteX4" fmla="*/ 1100138 w 4643438"/>
              <a:gd name="connsiteY4" fmla="*/ 1923098 h 2494598"/>
              <a:gd name="connsiteX5" fmla="*/ 1302068 w 4643438"/>
              <a:gd name="connsiteY5" fmla="*/ 2104073 h 2494598"/>
              <a:gd name="connsiteX6" fmla="*/ 1554480 w 4643438"/>
              <a:gd name="connsiteY6" fmla="*/ 2088833 h 2494598"/>
              <a:gd name="connsiteX7" fmla="*/ 1724026 w 4643438"/>
              <a:gd name="connsiteY7" fmla="*/ 1922145 h 2494598"/>
              <a:gd name="connsiteX8" fmla="*/ 2056448 w 4643438"/>
              <a:gd name="connsiteY8" fmla="*/ 954405 h 2494598"/>
              <a:gd name="connsiteX9" fmla="*/ 2198370 w 4643438"/>
              <a:gd name="connsiteY9" fmla="*/ 782955 h 2494598"/>
              <a:gd name="connsiteX10" fmla="*/ 2374583 w 4643438"/>
              <a:gd name="connsiteY10" fmla="*/ 752475 h 2494598"/>
              <a:gd name="connsiteX11" fmla="*/ 2687003 w 4643438"/>
              <a:gd name="connsiteY11" fmla="*/ 922020 h 2494598"/>
              <a:gd name="connsiteX12" fmla="*/ 2913698 w 4643438"/>
              <a:gd name="connsiteY12" fmla="*/ 1176338 h 2494598"/>
              <a:gd name="connsiteX13" fmla="*/ 3262313 w 4643438"/>
              <a:gd name="connsiteY13" fmla="*/ 1360171 h 2494598"/>
              <a:gd name="connsiteX14" fmla="*/ 3381375 w 4643438"/>
              <a:gd name="connsiteY14" fmla="*/ 1388746 h 2494598"/>
              <a:gd name="connsiteX15" fmla="*/ 3555683 w 4643438"/>
              <a:gd name="connsiteY15" fmla="*/ 1259206 h 2494598"/>
              <a:gd name="connsiteX16" fmla="*/ 3816668 w 4643438"/>
              <a:gd name="connsiteY16" fmla="*/ 504825 h 2494598"/>
              <a:gd name="connsiteX17" fmla="*/ 3920490 w 4643438"/>
              <a:gd name="connsiteY17" fmla="*/ 150496 h 2494598"/>
              <a:gd name="connsiteX18" fmla="*/ 4039553 w 4643438"/>
              <a:gd name="connsiteY18" fmla="*/ 0 h 2494598"/>
              <a:gd name="connsiteX19" fmla="*/ 4209098 w 4643438"/>
              <a:gd name="connsiteY19" fmla="*/ 56198 h 2494598"/>
              <a:gd name="connsiteX20" fmla="*/ 4483418 w 4643438"/>
              <a:gd name="connsiteY20" fmla="*/ 338138 h 2494598"/>
              <a:gd name="connsiteX21" fmla="*/ 4643438 w 4643438"/>
              <a:gd name="connsiteY21" fmla="*/ 498158 h 2494598"/>
              <a:gd name="connsiteX22" fmla="*/ 4643438 w 4643438"/>
              <a:gd name="connsiteY22" fmla="*/ 2494598 h 2494598"/>
              <a:gd name="connsiteX23" fmla="*/ 269558 w 4643438"/>
              <a:gd name="connsiteY23" fmla="*/ 2494598 h 2494598"/>
              <a:gd name="connsiteX24" fmla="*/ 0 w 4643438"/>
              <a:gd name="connsiteY24" fmla="*/ 2488883 h 2494598"/>
              <a:gd name="connsiteX0" fmla="*/ 0 w 4643438"/>
              <a:gd name="connsiteY0" fmla="*/ 2488883 h 2494598"/>
              <a:gd name="connsiteX1" fmla="*/ 4763 w 4643438"/>
              <a:gd name="connsiteY1" fmla="*/ 1390651 h 2494598"/>
              <a:gd name="connsiteX2" fmla="*/ 531496 w 4643438"/>
              <a:gd name="connsiteY2" fmla="*/ 1087756 h 2494598"/>
              <a:gd name="connsiteX3" fmla="*/ 768668 w 4643438"/>
              <a:gd name="connsiteY3" fmla="*/ 1201103 h 2494598"/>
              <a:gd name="connsiteX4" fmla="*/ 1100138 w 4643438"/>
              <a:gd name="connsiteY4" fmla="*/ 1923098 h 2494598"/>
              <a:gd name="connsiteX5" fmla="*/ 1302068 w 4643438"/>
              <a:gd name="connsiteY5" fmla="*/ 2104073 h 2494598"/>
              <a:gd name="connsiteX6" fmla="*/ 1554480 w 4643438"/>
              <a:gd name="connsiteY6" fmla="*/ 2088833 h 2494598"/>
              <a:gd name="connsiteX7" fmla="*/ 1724026 w 4643438"/>
              <a:gd name="connsiteY7" fmla="*/ 1922145 h 2494598"/>
              <a:gd name="connsiteX8" fmla="*/ 2056448 w 4643438"/>
              <a:gd name="connsiteY8" fmla="*/ 954405 h 2494598"/>
              <a:gd name="connsiteX9" fmla="*/ 2198370 w 4643438"/>
              <a:gd name="connsiteY9" fmla="*/ 782955 h 2494598"/>
              <a:gd name="connsiteX10" fmla="*/ 2374583 w 4643438"/>
              <a:gd name="connsiteY10" fmla="*/ 752475 h 2494598"/>
              <a:gd name="connsiteX11" fmla="*/ 2687003 w 4643438"/>
              <a:gd name="connsiteY11" fmla="*/ 922020 h 2494598"/>
              <a:gd name="connsiteX12" fmla="*/ 2908936 w 4643438"/>
              <a:gd name="connsiteY12" fmla="*/ 1152525 h 2494598"/>
              <a:gd name="connsiteX13" fmla="*/ 3262313 w 4643438"/>
              <a:gd name="connsiteY13" fmla="*/ 1360171 h 2494598"/>
              <a:gd name="connsiteX14" fmla="*/ 3381375 w 4643438"/>
              <a:gd name="connsiteY14" fmla="*/ 1388746 h 2494598"/>
              <a:gd name="connsiteX15" fmla="*/ 3555683 w 4643438"/>
              <a:gd name="connsiteY15" fmla="*/ 1259206 h 2494598"/>
              <a:gd name="connsiteX16" fmla="*/ 3816668 w 4643438"/>
              <a:gd name="connsiteY16" fmla="*/ 504825 h 2494598"/>
              <a:gd name="connsiteX17" fmla="*/ 3920490 w 4643438"/>
              <a:gd name="connsiteY17" fmla="*/ 150496 h 2494598"/>
              <a:gd name="connsiteX18" fmla="*/ 4039553 w 4643438"/>
              <a:gd name="connsiteY18" fmla="*/ 0 h 2494598"/>
              <a:gd name="connsiteX19" fmla="*/ 4209098 w 4643438"/>
              <a:gd name="connsiteY19" fmla="*/ 56198 h 2494598"/>
              <a:gd name="connsiteX20" fmla="*/ 4483418 w 4643438"/>
              <a:gd name="connsiteY20" fmla="*/ 338138 h 2494598"/>
              <a:gd name="connsiteX21" fmla="*/ 4643438 w 4643438"/>
              <a:gd name="connsiteY21" fmla="*/ 498158 h 2494598"/>
              <a:gd name="connsiteX22" fmla="*/ 4643438 w 4643438"/>
              <a:gd name="connsiteY22" fmla="*/ 2494598 h 2494598"/>
              <a:gd name="connsiteX23" fmla="*/ 269558 w 4643438"/>
              <a:gd name="connsiteY23" fmla="*/ 2494598 h 2494598"/>
              <a:gd name="connsiteX24" fmla="*/ 0 w 4643438"/>
              <a:gd name="connsiteY24" fmla="*/ 2488883 h 2494598"/>
              <a:gd name="connsiteX0" fmla="*/ 0 w 4643438"/>
              <a:gd name="connsiteY0" fmla="*/ 2488883 h 2494598"/>
              <a:gd name="connsiteX1" fmla="*/ 4763 w 4643438"/>
              <a:gd name="connsiteY1" fmla="*/ 1390651 h 2494598"/>
              <a:gd name="connsiteX2" fmla="*/ 531496 w 4643438"/>
              <a:gd name="connsiteY2" fmla="*/ 1087756 h 2494598"/>
              <a:gd name="connsiteX3" fmla="*/ 768668 w 4643438"/>
              <a:gd name="connsiteY3" fmla="*/ 1201103 h 2494598"/>
              <a:gd name="connsiteX4" fmla="*/ 1100138 w 4643438"/>
              <a:gd name="connsiteY4" fmla="*/ 1923098 h 2494598"/>
              <a:gd name="connsiteX5" fmla="*/ 1302068 w 4643438"/>
              <a:gd name="connsiteY5" fmla="*/ 2104073 h 2494598"/>
              <a:gd name="connsiteX6" fmla="*/ 1554480 w 4643438"/>
              <a:gd name="connsiteY6" fmla="*/ 2088833 h 2494598"/>
              <a:gd name="connsiteX7" fmla="*/ 1724026 w 4643438"/>
              <a:gd name="connsiteY7" fmla="*/ 1922145 h 2494598"/>
              <a:gd name="connsiteX8" fmla="*/ 2056448 w 4643438"/>
              <a:gd name="connsiteY8" fmla="*/ 954405 h 2494598"/>
              <a:gd name="connsiteX9" fmla="*/ 2198370 w 4643438"/>
              <a:gd name="connsiteY9" fmla="*/ 782955 h 2494598"/>
              <a:gd name="connsiteX10" fmla="*/ 2374583 w 4643438"/>
              <a:gd name="connsiteY10" fmla="*/ 752475 h 2494598"/>
              <a:gd name="connsiteX11" fmla="*/ 2687003 w 4643438"/>
              <a:gd name="connsiteY11" fmla="*/ 922020 h 2494598"/>
              <a:gd name="connsiteX12" fmla="*/ 2908936 w 4643438"/>
              <a:gd name="connsiteY12" fmla="*/ 1152525 h 2494598"/>
              <a:gd name="connsiteX13" fmla="*/ 3262313 w 4643438"/>
              <a:gd name="connsiteY13" fmla="*/ 1360171 h 2494598"/>
              <a:gd name="connsiteX14" fmla="*/ 3381375 w 4643438"/>
              <a:gd name="connsiteY14" fmla="*/ 1388746 h 2494598"/>
              <a:gd name="connsiteX15" fmla="*/ 3555683 w 4643438"/>
              <a:gd name="connsiteY15" fmla="*/ 1259206 h 2494598"/>
              <a:gd name="connsiteX16" fmla="*/ 3816668 w 4643438"/>
              <a:gd name="connsiteY16" fmla="*/ 504825 h 2494598"/>
              <a:gd name="connsiteX17" fmla="*/ 3920490 w 4643438"/>
              <a:gd name="connsiteY17" fmla="*/ 150496 h 2494598"/>
              <a:gd name="connsiteX18" fmla="*/ 4039553 w 4643438"/>
              <a:gd name="connsiteY18" fmla="*/ 0 h 2494598"/>
              <a:gd name="connsiteX19" fmla="*/ 4209098 w 4643438"/>
              <a:gd name="connsiteY19" fmla="*/ 56198 h 2494598"/>
              <a:gd name="connsiteX20" fmla="*/ 4483418 w 4643438"/>
              <a:gd name="connsiteY20" fmla="*/ 338138 h 2494598"/>
              <a:gd name="connsiteX21" fmla="*/ 4643438 w 4643438"/>
              <a:gd name="connsiteY21" fmla="*/ 498158 h 2494598"/>
              <a:gd name="connsiteX22" fmla="*/ 4643438 w 4643438"/>
              <a:gd name="connsiteY22" fmla="*/ 2494598 h 2494598"/>
              <a:gd name="connsiteX23" fmla="*/ 269558 w 4643438"/>
              <a:gd name="connsiteY23" fmla="*/ 2494598 h 2494598"/>
              <a:gd name="connsiteX24" fmla="*/ 0 w 4643438"/>
              <a:gd name="connsiteY24" fmla="*/ 2488883 h 2494598"/>
              <a:gd name="connsiteX0" fmla="*/ 0 w 4643438"/>
              <a:gd name="connsiteY0" fmla="*/ 2488883 h 2494598"/>
              <a:gd name="connsiteX1" fmla="*/ 4763 w 4643438"/>
              <a:gd name="connsiteY1" fmla="*/ 1390651 h 2494598"/>
              <a:gd name="connsiteX2" fmla="*/ 531496 w 4643438"/>
              <a:gd name="connsiteY2" fmla="*/ 1087756 h 2494598"/>
              <a:gd name="connsiteX3" fmla="*/ 768668 w 4643438"/>
              <a:gd name="connsiteY3" fmla="*/ 1201103 h 2494598"/>
              <a:gd name="connsiteX4" fmla="*/ 1100138 w 4643438"/>
              <a:gd name="connsiteY4" fmla="*/ 1923098 h 2494598"/>
              <a:gd name="connsiteX5" fmla="*/ 1302068 w 4643438"/>
              <a:gd name="connsiteY5" fmla="*/ 2104073 h 2494598"/>
              <a:gd name="connsiteX6" fmla="*/ 1554480 w 4643438"/>
              <a:gd name="connsiteY6" fmla="*/ 2088833 h 2494598"/>
              <a:gd name="connsiteX7" fmla="*/ 1724026 w 4643438"/>
              <a:gd name="connsiteY7" fmla="*/ 1922145 h 2494598"/>
              <a:gd name="connsiteX8" fmla="*/ 2056448 w 4643438"/>
              <a:gd name="connsiteY8" fmla="*/ 954405 h 2494598"/>
              <a:gd name="connsiteX9" fmla="*/ 2198370 w 4643438"/>
              <a:gd name="connsiteY9" fmla="*/ 782955 h 2494598"/>
              <a:gd name="connsiteX10" fmla="*/ 2374583 w 4643438"/>
              <a:gd name="connsiteY10" fmla="*/ 752475 h 2494598"/>
              <a:gd name="connsiteX11" fmla="*/ 2687003 w 4643438"/>
              <a:gd name="connsiteY11" fmla="*/ 922020 h 2494598"/>
              <a:gd name="connsiteX12" fmla="*/ 2908936 w 4643438"/>
              <a:gd name="connsiteY12" fmla="*/ 1152525 h 2494598"/>
              <a:gd name="connsiteX13" fmla="*/ 3262313 w 4643438"/>
              <a:gd name="connsiteY13" fmla="*/ 1360171 h 2494598"/>
              <a:gd name="connsiteX14" fmla="*/ 3381375 w 4643438"/>
              <a:gd name="connsiteY14" fmla="*/ 1369696 h 2494598"/>
              <a:gd name="connsiteX15" fmla="*/ 3555683 w 4643438"/>
              <a:gd name="connsiteY15" fmla="*/ 1259206 h 2494598"/>
              <a:gd name="connsiteX16" fmla="*/ 3816668 w 4643438"/>
              <a:gd name="connsiteY16" fmla="*/ 504825 h 2494598"/>
              <a:gd name="connsiteX17" fmla="*/ 3920490 w 4643438"/>
              <a:gd name="connsiteY17" fmla="*/ 150496 h 2494598"/>
              <a:gd name="connsiteX18" fmla="*/ 4039553 w 4643438"/>
              <a:gd name="connsiteY18" fmla="*/ 0 h 2494598"/>
              <a:gd name="connsiteX19" fmla="*/ 4209098 w 4643438"/>
              <a:gd name="connsiteY19" fmla="*/ 56198 h 2494598"/>
              <a:gd name="connsiteX20" fmla="*/ 4483418 w 4643438"/>
              <a:gd name="connsiteY20" fmla="*/ 338138 h 2494598"/>
              <a:gd name="connsiteX21" fmla="*/ 4643438 w 4643438"/>
              <a:gd name="connsiteY21" fmla="*/ 498158 h 2494598"/>
              <a:gd name="connsiteX22" fmla="*/ 4643438 w 4643438"/>
              <a:gd name="connsiteY22" fmla="*/ 2494598 h 2494598"/>
              <a:gd name="connsiteX23" fmla="*/ 269558 w 4643438"/>
              <a:gd name="connsiteY23" fmla="*/ 2494598 h 2494598"/>
              <a:gd name="connsiteX24" fmla="*/ 0 w 4643438"/>
              <a:gd name="connsiteY24" fmla="*/ 2488883 h 2494598"/>
              <a:gd name="connsiteX0" fmla="*/ 0 w 4643438"/>
              <a:gd name="connsiteY0" fmla="*/ 2503170 h 2508885"/>
              <a:gd name="connsiteX1" fmla="*/ 4763 w 4643438"/>
              <a:gd name="connsiteY1" fmla="*/ 1404938 h 2508885"/>
              <a:gd name="connsiteX2" fmla="*/ 531496 w 4643438"/>
              <a:gd name="connsiteY2" fmla="*/ 1102043 h 2508885"/>
              <a:gd name="connsiteX3" fmla="*/ 768668 w 4643438"/>
              <a:gd name="connsiteY3" fmla="*/ 1215390 h 2508885"/>
              <a:gd name="connsiteX4" fmla="*/ 1100138 w 4643438"/>
              <a:gd name="connsiteY4" fmla="*/ 1937385 h 2508885"/>
              <a:gd name="connsiteX5" fmla="*/ 1302068 w 4643438"/>
              <a:gd name="connsiteY5" fmla="*/ 2118360 h 2508885"/>
              <a:gd name="connsiteX6" fmla="*/ 1554480 w 4643438"/>
              <a:gd name="connsiteY6" fmla="*/ 2103120 h 2508885"/>
              <a:gd name="connsiteX7" fmla="*/ 1724026 w 4643438"/>
              <a:gd name="connsiteY7" fmla="*/ 1936432 h 2508885"/>
              <a:gd name="connsiteX8" fmla="*/ 2056448 w 4643438"/>
              <a:gd name="connsiteY8" fmla="*/ 968692 h 2508885"/>
              <a:gd name="connsiteX9" fmla="*/ 2198370 w 4643438"/>
              <a:gd name="connsiteY9" fmla="*/ 797242 h 2508885"/>
              <a:gd name="connsiteX10" fmla="*/ 2374583 w 4643438"/>
              <a:gd name="connsiteY10" fmla="*/ 766762 h 2508885"/>
              <a:gd name="connsiteX11" fmla="*/ 2687003 w 4643438"/>
              <a:gd name="connsiteY11" fmla="*/ 936307 h 2508885"/>
              <a:gd name="connsiteX12" fmla="*/ 2908936 w 4643438"/>
              <a:gd name="connsiteY12" fmla="*/ 1166812 h 2508885"/>
              <a:gd name="connsiteX13" fmla="*/ 3262313 w 4643438"/>
              <a:gd name="connsiteY13" fmla="*/ 1374458 h 2508885"/>
              <a:gd name="connsiteX14" fmla="*/ 3381375 w 4643438"/>
              <a:gd name="connsiteY14" fmla="*/ 1383983 h 2508885"/>
              <a:gd name="connsiteX15" fmla="*/ 3555683 w 4643438"/>
              <a:gd name="connsiteY15" fmla="*/ 1273493 h 2508885"/>
              <a:gd name="connsiteX16" fmla="*/ 3816668 w 4643438"/>
              <a:gd name="connsiteY16" fmla="*/ 519112 h 2508885"/>
              <a:gd name="connsiteX17" fmla="*/ 3920490 w 4643438"/>
              <a:gd name="connsiteY17" fmla="*/ 164783 h 2508885"/>
              <a:gd name="connsiteX18" fmla="*/ 4115753 w 4643438"/>
              <a:gd name="connsiteY18" fmla="*/ 0 h 2508885"/>
              <a:gd name="connsiteX19" fmla="*/ 4209098 w 4643438"/>
              <a:gd name="connsiteY19" fmla="*/ 70485 h 2508885"/>
              <a:gd name="connsiteX20" fmla="*/ 4483418 w 4643438"/>
              <a:gd name="connsiteY20" fmla="*/ 352425 h 2508885"/>
              <a:gd name="connsiteX21" fmla="*/ 4643438 w 4643438"/>
              <a:gd name="connsiteY21" fmla="*/ 512445 h 2508885"/>
              <a:gd name="connsiteX22" fmla="*/ 4643438 w 4643438"/>
              <a:gd name="connsiteY22" fmla="*/ 2508885 h 2508885"/>
              <a:gd name="connsiteX23" fmla="*/ 269558 w 4643438"/>
              <a:gd name="connsiteY23" fmla="*/ 2508885 h 2508885"/>
              <a:gd name="connsiteX24" fmla="*/ 0 w 4643438"/>
              <a:gd name="connsiteY24" fmla="*/ 2503170 h 2508885"/>
              <a:gd name="connsiteX0" fmla="*/ 0 w 4643438"/>
              <a:gd name="connsiteY0" fmla="*/ 2503170 h 2508885"/>
              <a:gd name="connsiteX1" fmla="*/ 4763 w 4643438"/>
              <a:gd name="connsiteY1" fmla="*/ 1404938 h 2508885"/>
              <a:gd name="connsiteX2" fmla="*/ 531496 w 4643438"/>
              <a:gd name="connsiteY2" fmla="*/ 1102043 h 2508885"/>
              <a:gd name="connsiteX3" fmla="*/ 768668 w 4643438"/>
              <a:gd name="connsiteY3" fmla="*/ 1215390 h 2508885"/>
              <a:gd name="connsiteX4" fmla="*/ 1100138 w 4643438"/>
              <a:gd name="connsiteY4" fmla="*/ 1937385 h 2508885"/>
              <a:gd name="connsiteX5" fmla="*/ 1302068 w 4643438"/>
              <a:gd name="connsiteY5" fmla="*/ 2118360 h 2508885"/>
              <a:gd name="connsiteX6" fmla="*/ 1554480 w 4643438"/>
              <a:gd name="connsiteY6" fmla="*/ 2103120 h 2508885"/>
              <a:gd name="connsiteX7" fmla="*/ 1724026 w 4643438"/>
              <a:gd name="connsiteY7" fmla="*/ 1936432 h 2508885"/>
              <a:gd name="connsiteX8" fmla="*/ 2056448 w 4643438"/>
              <a:gd name="connsiteY8" fmla="*/ 968692 h 2508885"/>
              <a:gd name="connsiteX9" fmla="*/ 2198370 w 4643438"/>
              <a:gd name="connsiteY9" fmla="*/ 797242 h 2508885"/>
              <a:gd name="connsiteX10" fmla="*/ 2374583 w 4643438"/>
              <a:gd name="connsiteY10" fmla="*/ 766762 h 2508885"/>
              <a:gd name="connsiteX11" fmla="*/ 2687003 w 4643438"/>
              <a:gd name="connsiteY11" fmla="*/ 936307 h 2508885"/>
              <a:gd name="connsiteX12" fmla="*/ 2908936 w 4643438"/>
              <a:gd name="connsiteY12" fmla="*/ 1166812 h 2508885"/>
              <a:gd name="connsiteX13" fmla="*/ 3262313 w 4643438"/>
              <a:gd name="connsiteY13" fmla="*/ 1374458 h 2508885"/>
              <a:gd name="connsiteX14" fmla="*/ 3381375 w 4643438"/>
              <a:gd name="connsiteY14" fmla="*/ 1383983 h 2508885"/>
              <a:gd name="connsiteX15" fmla="*/ 3555683 w 4643438"/>
              <a:gd name="connsiteY15" fmla="*/ 1273493 h 2508885"/>
              <a:gd name="connsiteX16" fmla="*/ 3816668 w 4643438"/>
              <a:gd name="connsiteY16" fmla="*/ 519112 h 2508885"/>
              <a:gd name="connsiteX17" fmla="*/ 3939540 w 4643438"/>
              <a:gd name="connsiteY17" fmla="*/ 164783 h 2508885"/>
              <a:gd name="connsiteX18" fmla="*/ 4115753 w 4643438"/>
              <a:gd name="connsiteY18" fmla="*/ 0 h 2508885"/>
              <a:gd name="connsiteX19" fmla="*/ 4209098 w 4643438"/>
              <a:gd name="connsiteY19" fmla="*/ 70485 h 2508885"/>
              <a:gd name="connsiteX20" fmla="*/ 4483418 w 4643438"/>
              <a:gd name="connsiteY20" fmla="*/ 352425 h 2508885"/>
              <a:gd name="connsiteX21" fmla="*/ 4643438 w 4643438"/>
              <a:gd name="connsiteY21" fmla="*/ 512445 h 2508885"/>
              <a:gd name="connsiteX22" fmla="*/ 4643438 w 4643438"/>
              <a:gd name="connsiteY22" fmla="*/ 2508885 h 2508885"/>
              <a:gd name="connsiteX23" fmla="*/ 269558 w 4643438"/>
              <a:gd name="connsiteY23" fmla="*/ 2508885 h 2508885"/>
              <a:gd name="connsiteX24" fmla="*/ 0 w 4643438"/>
              <a:gd name="connsiteY24" fmla="*/ 2503170 h 2508885"/>
              <a:gd name="connsiteX0" fmla="*/ 0 w 4643438"/>
              <a:gd name="connsiteY0" fmla="*/ 2503170 h 2508885"/>
              <a:gd name="connsiteX1" fmla="*/ 4763 w 4643438"/>
              <a:gd name="connsiteY1" fmla="*/ 1404938 h 2508885"/>
              <a:gd name="connsiteX2" fmla="*/ 531496 w 4643438"/>
              <a:gd name="connsiteY2" fmla="*/ 1102043 h 2508885"/>
              <a:gd name="connsiteX3" fmla="*/ 768668 w 4643438"/>
              <a:gd name="connsiteY3" fmla="*/ 1215390 h 2508885"/>
              <a:gd name="connsiteX4" fmla="*/ 1100138 w 4643438"/>
              <a:gd name="connsiteY4" fmla="*/ 1937385 h 2508885"/>
              <a:gd name="connsiteX5" fmla="*/ 1302068 w 4643438"/>
              <a:gd name="connsiteY5" fmla="*/ 2118360 h 2508885"/>
              <a:gd name="connsiteX6" fmla="*/ 1554480 w 4643438"/>
              <a:gd name="connsiteY6" fmla="*/ 2103120 h 2508885"/>
              <a:gd name="connsiteX7" fmla="*/ 1724026 w 4643438"/>
              <a:gd name="connsiteY7" fmla="*/ 1936432 h 2508885"/>
              <a:gd name="connsiteX8" fmla="*/ 2056448 w 4643438"/>
              <a:gd name="connsiteY8" fmla="*/ 968692 h 2508885"/>
              <a:gd name="connsiteX9" fmla="*/ 2198370 w 4643438"/>
              <a:gd name="connsiteY9" fmla="*/ 797242 h 2508885"/>
              <a:gd name="connsiteX10" fmla="*/ 2374583 w 4643438"/>
              <a:gd name="connsiteY10" fmla="*/ 766762 h 2508885"/>
              <a:gd name="connsiteX11" fmla="*/ 2687003 w 4643438"/>
              <a:gd name="connsiteY11" fmla="*/ 936307 h 2508885"/>
              <a:gd name="connsiteX12" fmla="*/ 2908936 w 4643438"/>
              <a:gd name="connsiteY12" fmla="*/ 1166812 h 2508885"/>
              <a:gd name="connsiteX13" fmla="*/ 3262313 w 4643438"/>
              <a:gd name="connsiteY13" fmla="*/ 1374458 h 2508885"/>
              <a:gd name="connsiteX14" fmla="*/ 3381375 w 4643438"/>
              <a:gd name="connsiteY14" fmla="*/ 1383983 h 2508885"/>
              <a:gd name="connsiteX15" fmla="*/ 3555683 w 4643438"/>
              <a:gd name="connsiteY15" fmla="*/ 1273493 h 2508885"/>
              <a:gd name="connsiteX16" fmla="*/ 3816668 w 4643438"/>
              <a:gd name="connsiteY16" fmla="*/ 519112 h 2508885"/>
              <a:gd name="connsiteX17" fmla="*/ 3939540 w 4643438"/>
              <a:gd name="connsiteY17" fmla="*/ 164783 h 2508885"/>
              <a:gd name="connsiteX18" fmla="*/ 4115753 w 4643438"/>
              <a:gd name="connsiteY18" fmla="*/ 0 h 2508885"/>
              <a:gd name="connsiteX19" fmla="*/ 4209098 w 4643438"/>
              <a:gd name="connsiteY19" fmla="*/ 70485 h 2508885"/>
              <a:gd name="connsiteX20" fmla="*/ 4483418 w 4643438"/>
              <a:gd name="connsiteY20" fmla="*/ 352425 h 2508885"/>
              <a:gd name="connsiteX21" fmla="*/ 4643438 w 4643438"/>
              <a:gd name="connsiteY21" fmla="*/ 512445 h 2508885"/>
              <a:gd name="connsiteX22" fmla="*/ 4643438 w 4643438"/>
              <a:gd name="connsiteY22" fmla="*/ 2508885 h 2508885"/>
              <a:gd name="connsiteX23" fmla="*/ 269558 w 4643438"/>
              <a:gd name="connsiteY23" fmla="*/ 2508885 h 2508885"/>
              <a:gd name="connsiteX24" fmla="*/ 0 w 4643438"/>
              <a:gd name="connsiteY24" fmla="*/ 2503170 h 2508885"/>
              <a:gd name="connsiteX0" fmla="*/ 0 w 4643438"/>
              <a:gd name="connsiteY0" fmla="*/ 2503170 h 2508885"/>
              <a:gd name="connsiteX1" fmla="*/ 4763 w 4643438"/>
              <a:gd name="connsiteY1" fmla="*/ 1404938 h 2508885"/>
              <a:gd name="connsiteX2" fmla="*/ 531496 w 4643438"/>
              <a:gd name="connsiteY2" fmla="*/ 1102043 h 2508885"/>
              <a:gd name="connsiteX3" fmla="*/ 768668 w 4643438"/>
              <a:gd name="connsiteY3" fmla="*/ 1215390 h 2508885"/>
              <a:gd name="connsiteX4" fmla="*/ 1100138 w 4643438"/>
              <a:gd name="connsiteY4" fmla="*/ 1937385 h 2508885"/>
              <a:gd name="connsiteX5" fmla="*/ 1302068 w 4643438"/>
              <a:gd name="connsiteY5" fmla="*/ 2118360 h 2508885"/>
              <a:gd name="connsiteX6" fmla="*/ 1554480 w 4643438"/>
              <a:gd name="connsiteY6" fmla="*/ 2103120 h 2508885"/>
              <a:gd name="connsiteX7" fmla="*/ 1724026 w 4643438"/>
              <a:gd name="connsiteY7" fmla="*/ 1936432 h 2508885"/>
              <a:gd name="connsiteX8" fmla="*/ 2056448 w 4643438"/>
              <a:gd name="connsiteY8" fmla="*/ 968692 h 2508885"/>
              <a:gd name="connsiteX9" fmla="*/ 2198370 w 4643438"/>
              <a:gd name="connsiteY9" fmla="*/ 797242 h 2508885"/>
              <a:gd name="connsiteX10" fmla="*/ 2374583 w 4643438"/>
              <a:gd name="connsiteY10" fmla="*/ 766762 h 2508885"/>
              <a:gd name="connsiteX11" fmla="*/ 2687003 w 4643438"/>
              <a:gd name="connsiteY11" fmla="*/ 936307 h 2508885"/>
              <a:gd name="connsiteX12" fmla="*/ 2908936 w 4643438"/>
              <a:gd name="connsiteY12" fmla="*/ 1166812 h 2508885"/>
              <a:gd name="connsiteX13" fmla="*/ 3262313 w 4643438"/>
              <a:gd name="connsiteY13" fmla="*/ 1374458 h 2508885"/>
              <a:gd name="connsiteX14" fmla="*/ 3381375 w 4643438"/>
              <a:gd name="connsiteY14" fmla="*/ 1383983 h 2508885"/>
              <a:gd name="connsiteX15" fmla="*/ 3555683 w 4643438"/>
              <a:gd name="connsiteY15" fmla="*/ 1273493 h 2508885"/>
              <a:gd name="connsiteX16" fmla="*/ 3816668 w 4643438"/>
              <a:gd name="connsiteY16" fmla="*/ 519112 h 2508885"/>
              <a:gd name="connsiteX17" fmla="*/ 3939540 w 4643438"/>
              <a:gd name="connsiteY17" fmla="*/ 164783 h 2508885"/>
              <a:gd name="connsiteX18" fmla="*/ 4115753 w 4643438"/>
              <a:gd name="connsiteY18" fmla="*/ 0 h 2508885"/>
              <a:gd name="connsiteX19" fmla="*/ 4209098 w 4643438"/>
              <a:gd name="connsiteY19" fmla="*/ 70485 h 2508885"/>
              <a:gd name="connsiteX20" fmla="*/ 4507231 w 4643438"/>
              <a:gd name="connsiteY20" fmla="*/ 347662 h 2508885"/>
              <a:gd name="connsiteX21" fmla="*/ 4643438 w 4643438"/>
              <a:gd name="connsiteY21" fmla="*/ 512445 h 2508885"/>
              <a:gd name="connsiteX22" fmla="*/ 4643438 w 4643438"/>
              <a:gd name="connsiteY22" fmla="*/ 2508885 h 2508885"/>
              <a:gd name="connsiteX23" fmla="*/ 269558 w 4643438"/>
              <a:gd name="connsiteY23" fmla="*/ 2508885 h 2508885"/>
              <a:gd name="connsiteX24" fmla="*/ 0 w 4643438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02043 h 2508885"/>
              <a:gd name="connsiteX3" fmla="*/ 768668 w 4724301"/>
              <a:gd name="connsiteY3" fmla="*/ 1215390 h 2508885"/>
              <a:gd name="connsiteX4" fmla="*/ 1100138 w 4724301"/>
              <a:gd name="connsiteY4" fmla="*/ 1937385 h 2508885"/>
              <a:gd name="connsiteX5" fmla="*/ 1302068 w 4724301"/>
              <a:gd name="connsiteY5" fmla="*/ 2118360 h 2508885"/>
              <a:gd name="connsiteX6" fmla="*/ 1554480 w 4724301"/>
              <a:gd name="connsiteY6" fmla="*/ 2103120 h 2508885"/>
              <a:gd name="connsiteX7" fmla="*/ 1724026 w 4724301"/>
              <a:gd name="connsiteY7" fmla="*/ 1936432 h 2508885"/>
              <a:gd name="connsiteX8" fmla="*/ 2056448 w 4724301"/>
              <a:gd name="connsiteY8" fmla="*/ 968692 h 2508885"/>
              <a:gd name="connsiteX9" fmla="*/ 2198370 w 4724301"/>
              <a:gd name="connsiteY9" fmla="*/ 797242 h 2508885"/>
              <a:gd name="connsiteX10" fmla="*/ 2374583 w 4724301"/>
              <a:gd name="connsiteY10" fmla="*/ 766762 h 2508885"/>
              <a:gd name="connsiteX11" fmla="*/ 2687003 w 4724301"/>
              <a:gd name="connsiteY11" fmla="*/ 936307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643438 w 4724301"/>
              <a:gd name="connsiteY21" fmla="*/ 512445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02043 h 2508885"/>
              <a:gd name="connsiteX3" fmla="*/ 768668 w 4724301"/>
              <a:gd name="connsiteY3" fmla="*/ 1215390 h 2508885"/>
              <a:gd name="connsiteX4" fmla="*/ 1100138 w 4724301"/>
              <a:gd name="connsiteY4" fmla="*/ 1937385 h 2508885"/>
              <a:gd name="connsiteX5" fmla="*/ 1302068 w 4724301"/>
              <a:gd name="connsiteY5" fmla="*/ 2118360 h 2508885"/>
              <a:gd name="connsiteX6" fmla="*/ 1554480 w 4724301"/>
              <a:gd name="connsiteY6" fmla="*/ 2103120 h 2508885"/>
              <a:gd name="connsiteX7" fmla="*/ 1724026 w 4724301"/>
              <a:gd name="connsiteY7" fmla="*/ 1936432 h 2508885"/>
              <a:gd name="connsiteX8" fmla="*/ 2056448 w 4724301"/>
              <a:gd name="connsiteY8" fmla="*/ 968692 h 2508885"/>
              <a:gd name="connsiteX9" fmla="*/ 2198370 w 4724301"/>
              <a:gd name="connsiteY9" fmla="*/ 797242 h 2508885"/>
              <a:gd name="connsiteX10" fmla="*/ 2374583 w 4724301"/>
              <a:gd name="connsiteY10" fmla="*/ 766762 h 2508885"/>
              <a:gd name="connsiteX11" fmla="*/ 2687003 w 4724301"/>
              <a:gd name="connsiteY11" fmla="*/ 936307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02043 h 2508885"/>
              <a:gd name="connsiteX3" fmla="*/ 797208 w 4724301"/>
              <a:gd name="connsiteY3" fmla="*/ 1229678 h 2508885"/>
              <a:gd name="connsiteX4" fmla="*/ 1100138 w 4724301"/>
              <a:gd name="connsiteY4" fmla="*/ 1937385 h 2508885"/>
              <a:gd name="connsiteX5" fmla="*/ 1302068 w 4724301"/>
              <a:gd name="connsiteY5" fmla="*/ 2118360 h 2508885"/>
              <a:gd name="connsiteX6" fmla="*/ 1554480 w 4724301"/>
              <a:gd name="connsiteY6" fmla="*/ 2103120 h 2508885"/>
              <a:gd name="connsiteX7" fmla="*/ 1724026 w 4724301"/>
              <a:gd name="connsiteY7" fmla="*/ 1936432 h 2508885"/>
              <a:gd name="connsiteX8" fmla="*/ 2056448 w 4724301"/>
              <a:gd name="connsiteY8" fmla="*/ 968692 h 2508885"/>
              <a:gd name="connsiteX9" fmla="*/ 2198370 w 4724301"/>
              <a:gd name="connsiteY9" fmla="*/ 797242 h 2508885"/>
              <a:gd name="connsiteX10" fmla="*/ 2374583 w 4724301"/>
              <a:gd name="connsiteY10" fmla="*/ 766762 h 2508885"/>
              <a:gd name="connsiteX11" fmla="*/ 2687003 w 4724301"/>
              <a:gd name="connsiteY11" fmla="*/ 936307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02043 h 2508885"/>
              <a:gd name="connsiteX3" fmla="*/ 797208 w 4724301"/>
              <a:gd name="connsiteY3" fmla="*/ 1229678 h 2508885"/>
              <a:gd name="connsiteX4" fmla="*/ 1100138 w 4724301"/>
              <a:gd name="connsiteY4" fmla="*/ 1937385 h 2508885"/>
              <a:gd name="connsiteX5" fmla="*/ 1302068 w 4724301"/>
              <a:gd name="connsiteY5" fmla="*/ 2118360 h 2508885"/>
              <a:gd name="connsiteX6" fmla="*/ 1554480 w 4724301"/>
              <a:gd name="connsiteY6" fmla="*/ 2103120 h 2508885"/>
              <a:gd name="connsiteX7" fmla="*/ 1724026 w 4724301"/>
              <a:gd name="connsiteY7" fmla="*/ 1936432 h 2508885"/>
              <a:gd name="connsiteX8" fmla="*/ 2056448 w 4724301"/>
              <a:gd name="connsiteY8" fmla="*/ 968692 h 2508885"/>
              <a:gd name="connsiteX9" fmla="*/ 2198370 w 4724301"/>
              <a:gd name="connsiteY9" fmla="*/ 797242 h 2508885"/>
              <a:gd name="connsiteX10" fmla="*/ 2374583 w 4724301"/>
              <a:gd name="connsiteY10" fmla="*/ 766762 h 2508885"/>
              <a:gd name="connsiteX11" fmla="*/ 2687003 w 4724301"/>
              <a:gd name="connsiteY11" fmla="*/ 936307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02043 h 2508885"/>
              <a:gd name="connsiteX3" fmla="*/ 797208 w 4724301"/>
              <a:gd name="connsiteY3" fmla="*/ 1229678 h 2508885"/>
              <a:gd name="connsiteX4" fmla="*/ 1123921 w 4724301"/>
              <a:gd name="connsiteY4" fmla="*/ 1956435 h 2508885"/>
              <a:gd name="connsiteX5" fmla="*/ 1302068 w 4724301"/>
              <a:gd name="connsiteY5" fmla="*/ 2118360 h 2508885"/>
              <a:gd name="connsiteX6" fmla="*/ 1554480 w 4724301"/>
              <a:gd name="connsiteY6" fmla="*/ 2103120 h 2508885"/>
              <a:gd name="connsiteX7" fmla="*/ 1724026 w 4724301"/>
              <a:gd name="connsiteY7" fmla="*/ 1936432 h 2508885"/>
              <a:gd name="connsiteX8" fmla="*/ 2056448 w 4724301"/>
              <a:gd name="connsiteY8" fmla="*/ 968692 h 2508885"/>
              <a:gd name="connsiteX9" fmla="*/ 2198370 w 4724301"/>
              <a:gd name="connsiteY9" fmla="*/ 797242 h 2508885"/>
              <a:gd name="connsiteX10" fmla="*/ 2374583 w 4724301"/>
              <a:gd name="connsiteY10" fmla="*/ 766762 h 2508885"/>
              <a:gd name="connsiteX11" fmla="*/ 2687003 w 4724301"/>
              <a:gd name="connsiteY11" fmla="*/ 936307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02043 h 2508885"/>
              <a:gd name="connsiteX3" fmla="*/ 797208 w 4724301"/>
              <a:gd name="connsiteY3" fmla="*/ 1229678 h 2508885"/>
              <a:gd name="connsiteX4" fmla="*/ 1123921 w 4724301"/>
              <a:gd name="connsiteY4" fmla="*/ 1956435 h 2508885"/>
              <a:gd name="connsiteX5" fmla="*/ 1302068 w 4724301"/>
              <a:gd name="connsiteY5" fmla="*/ 2118360 h 2508885"/>
              <a:gd name="connsiteX6" fmla="*/ 1554480 w 4724301"/>
              <a:gd name="connsiteY6" fmla="*/ 2103120 h 2508885"/>
              <a:gd name="connsiteX7" fmla="*/ 1724026 w 4724301"/>
              <a:gd name="connsiteY7" fmla="*/ 1936432 h 2508885"/>
              <a:gd name="connsiteX8" fmla="*/ 2056448 w 4724301"/>
              <a:gd name="connsiteY8" fmla="*/ 968692 h 2508885"/>
              <a:gd name="connsiteX9" fmla="*/ 2198370 w 4724301"/>
              <a:gd name="connsiteY9" fmla="*/ 797242 h 2508885"/>
              <a:gd name="connsiteX10" fmla="*/ 2374583 w 4724301"/>
              <a:gd name="connsiteY10" fmla="*/ 766762 h 2508885"/>
              <a:gd name="connsiteX11" fmla="*/ 2701274 w 4724301"/>
              <a:gd name="connsiteY11" fmla="*/ 922019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02043 h 2508885"/>
              <a:gd name="connsiteX3" fmla="*/ 797208 w 4724301"/>
              <a:gd name="connsiteY3" fmla="*/ 1229678 h 2508885"/>
              <a:gd name="connsiteX4" fmla="*/ 1123921 w 4724301"/>
              <a:gd name="connsiteY4" fmla="*/ 1956435 h 2508885"/>
              <a:gd name="connsiteX5" fmla="*/ 1302068 w 4724301"/>
              <a:gd name="connsiteY5" fmla="*/ 2118360 h 2508885"/>
              <a:gd name="connsiteX6" fmla="*/ 1554480 w 4724301"/>
              <a:gd name="connsiteY6" fmla="*/ 2103120 h 2508885"/>
              <a:gd name="connsiteX7" fmla="*/ 1724026 w 4724301"/>
              <a:gd name="connsiteY7" fmla="*/ 1936432 h 2508885"/>
              <a:gd name="connsiteX8" fmla="*/ 2070719 w 4724301"/>
              <a:gd name="connsiteY8" fmla="*/ 959167 h 2508885"/>
              <a:gd name="connsiteX9" fmla="*/ 2198370 w 4724301"/>
              <a:gd name="connsiteY9" fmla="*/ 797242 h 2508885"/>
              <a:gd name="connsiteX10" fmla="*/ 2374583 w 4724301"/>
              <a:gd name="connsiteY10" fmla="*/ 766762 h 2508885"/>
              <a:gd name="connsiteX11" fmla="*/ 2701274 w 4724301"/>
              <a:gd name="connsiteY11" fmla="*/ 922019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02043 h 2508885"/>
              <a:gd name="connsiteX3" fmla="*/ 797208 w 4724301"/>
              <a:gd name="connsiteY3" fmla="*/ 1229678 h 2508885"/>
              <a:gd name="connsiteX4" fmla="*/ 1123921 w 4724301"/>
              <a:gd name="connsiteY4" fmla="*/ 1956435 h 2508885"/>
              <a:gd name="connsiteX5" fmla="*/ 1317924 w 4724301"/>
              <a:gd name="connsiteY5" fmla="*/ 2112010 h 2508885"/>
              <a:gd name="connsiteX6" fmla="*/ 1554480 w 4724301"/>
              <a:gd name="connsiteY6" fmla="*/ 2103120 h 2508885"/>
              <a:gd name="connsiteX7" fmla="*/ 1724026 w 4724301"/>
              <a:gd name="connsiteY7" fmla="*/ 1936432 h 2508885"/>
              <a:gd name="connsiteX8" fmla="*/ 2070719 w 4724301"/>
              <a:gd name="connsiteY8" fmla="*/ 959167 h 2508885"/>
              <a:gd name="connsiteX9" fmla="*/ 2198370 w 4724301"/>
              <a:gd name="connsiteY9" fmla="*/ 797242 h 2508885"/>
              <a:gd name="connsiteX10" fmla="*/ 2374583 w 4724301"/>
              <a:gd name="connsiteY10" fmla="*/ 766762 h 2508885"/>
              <a:gd name="connsiteX11" fmla="*/ 2701274 w 4724301"/>
              <a:gd name="connsiteY11" fmla="*/ 922019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02043 h 2508885"/>
              <a:gd name="connsiteX3" fmla="*/ 797208 w 4724301"/>
              <a:gd name="connsiteY3" fmla="*/ 1229678 h 2508885"/>
              <a:gd name="connsiteX4" fmla="*/ 1123921 w 4724301"/>
              <a:gd name="connsiteY4" fmla="*/ 1956435 h 2508885"/>
              <a:gd name="connsiteX5" fmla="*/ 1317924 w 4724301"/>
              <a:gd name="connsiteY5" fmla="*/ 2112010 h 2508885"/>
              <a:gd name="connsiteX6" fmla="*/ 1554480 w 4724301"/>
              <a:gd name="connsiteY6" fmla="*/ 2103120 h 2508885"/>
              <a:gd name="connsiteX7" fmla="*/ 1711342 w 4724301"/>
              <a:gd name="connsiteY7" fmla="*/ 1945957 h 2508885"/>
              <a:gd name="connsiteX8" fmla="*/ 2070719 w 4724301"/>
              <a:gd name="connsiteY8" fmla="*/ 959167 h 2508885"/>
              <a:gd name="connsiteX9" fmla="*/ 2198370 w 4724301"/>
              <a:gd name="connsiteY9" fmla="*/ 797242 h 2508885"/>
              <a:gd name="connsiteX10" fmla="*/ 2374583 w 4724301"/>
              <a:gd name="connsiteY10" fmla="*/ 766762 h 2508885"/>
              <a:gd name="connsiteX11" fmla="*/ 2701274 w 4724301"/>
              <a:gd name="connsiteY11" fmla="*/ 922019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97208 w 4724301"/>
              <a:gd name="connsiteY3" fmla="*/ 1229678 h 2508885"/>
              <a:gd name="connsiteX4" fmla="*/ 1123921 w 4724301"/>
              <a:gd name="connsiteY4" fmla="*/ 1956435 h 2508885"/>
              <a:gd name="connsiteX5" fmla="*/ 1317924 w 4724301"/>
              <a:gd name="connsiteY5" fmla="*/ 2112010 h 2508885"/>
              <a:gd name="connsiteX6" fmla="*/ 1554480 w 4724301"/>
              <a:gd name="connsiteY6" fmla="*/ 2103120 h 2508885"/>
              <a:gd name="connsiteX7" fmla="*/ 1711342 w 4724301"/>
              <a:gd name="connsiteY7" fmla="*/ 1945957 h 2508885"/>
              <a:gd name="connsiteX8" fmla="*/ 2070719 w 4724301"/>
              <a:gd name="connsiteY8" fmla="*/ 959167 h 2508885"/>
              <a:gd name="connsiteX9" fmla="*/ 2198370 w 4724301"/>
              <a:gd name="connsiteY9" fmla="*/ 797242 h 2508885"/>
              <a:gd name="connsiteX10" fmla="*/ 2374583 w 4724301"/>
              <a:gd name="connsiteY10" fmla="*/ 766762 h 2508885"/>
              <a:gd name="connsiteX11" fmla="*/ 2701274 w 4724301"/>
              <a:gd name="connsiteY11" fmla="*/ 922019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97208 w 4724301"/>
              <a:gd name="connsiteY3" fmla="*/ 1229678 h 2508885"/>
              <a:gd name="connsiteX4" fmla="*/ 1123921 w 4724301"/>
              <a:gd name="connsiteY4" fmla="*/ 1956435 h 2508885"/>
              <a:gd name="connsiteX5" fmla="*/ 1317924 w 4724301"/>
              <a:gd name="connsiteY5" fmla="*/ 2112010 h 2508885"/>
              <a:gd name="connsiteX6" fmla="*/ 1554480 w 4724301"/>
              <a:gd name="connsiteY6" fmla="*/ 2103120 h 2508885"/>
              <a:gd name="connsiteX7" fmla="*/ 1711342 w 4724301"/>
              <a:gd name="connsiteY7" fmla="*/ 1945957 h 2508885"/>
              <a:gd name="connsiteX8" fmla="*/ 2070719 w 4724301"/>
              <a:gd name="connsiteY8" fmla="*/ 959167 h 2508885"/>
              <a:gd name="connsiteX9" fmla="*/ 2198370 w 4724301"/>
              <a:gd name="connsiteY9" fmla="*/ 797242 h 2508885"/>
              <a:gd name="connsiteX10" fmla="*/ 2374583 w 4724301"/>
              <a:gd name="connsiteY10" fmla="*/ 766762 h 2508885"/>
              <a:gd name="connsiteX11" fmla="*/ 2701274 w 4724301"/>
              <a:gd name="connsiteY11" fmla="*/ 922019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97208 w 4724301"/>
              <a:gd name="connsiteY3" fmla="*/ 1229678 h 2508885"/>
              <a:gd name="connsiteX4" fmla="*/ 1123921 w 4724301"/>
              <a:gd name="connsiteY4" fmla="*/ 1956435 h 2508885"/>
              <a:gd name="connsiteX5" fmla="*/ 1317924 w 4724301"/>
              <a:gd name="connsiteY5" fmla="*/ 2112010 h 2508885"/>
              <a:gd name="connsiteX6" fmla="*/ 1554480 w 4724301"/>
              <a:gd name="connsiteY6" fmla="*/ 2103120 h 2508885"/>
              <a:gd name="connsiteX7" fmla="*/ 1711342 w 4724301"/>
              <a:gd name="connsiteY7" fmla="*/ 1945957 h 2508885"/>
              <a:gd name="connsiteX8" fmla="*/ 2070719 w 4724301"/>
              <a:gd name="connsiteY8" fmla="*/ 959167 h 2508885"/>
              <a:gd name="connsiteX9" fmla="*/ 2198370 w 4724301"/>
              <a:gd name="connsiteY9" fmla="*/ 797242 h 2508885"/>
              <a:gd name="connsiteX10" fmla="*/ 2374583 w 4724301"/>
              <a:gd name="connsiteY10" fmla="*/ 766762 h 2508885"/>
              <a:gd name="connsiteX11" fmla="*/ 2701274 w 4724301"/>
              <a:gd name="connsiteY11" fmla="*/ 922019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68668 w 4724301"/>
              <a:gd name="connsiteY3" fmla="*/ 1241584 h 2508885"/>
              <a:gd name="connsiteX4" fmla="*/ 1123921 w 4724301"/>
              <a:gd name="connsiteY4" fmla="*/ 1956435 h 2508885"/>
              <a:gd name="connsiteX5" fmla="*/ 1317924 w 4724301"/>
              <a:gd name="connsiteY5" fmla="*/ 2112010 h 2508885"/>
              <a:gd name="connsiteX6" fmla="*/ 1554480 w 4724301"/>
              <a:gd name="connsiteY6" fmla="*/ 2103120 h 2508885"/>
              <a:gd name="connsiteX7" fmla="*/ 1711342 w 4724301"/>
              <a:gd name="connsiteY7" fmla="*/ 1945957 h 2508885"/>
              <a:gd name="connsiteX8" fmla="*/ 2070719 w 4724301"/>
              <a:gd name="connsiteY8" fmla="*/ 959167 h 2508885"/>
              <a:gd name="connsiteX9" fmla="*/ 2198370 w 4724301"/>
              <a:gd name="connsiteY9" fmla="*/ 797242 h 2508885"/>
              <a:gd name="connsiteX10" fmla="*/ 2374583 w 4724301"/>
              <a:gd name="connsiteY10" fmla="*/ 766762 h 2508885"/>
              <a:gd name="connsiteX11" fmla="*/ 2701274 w 4724301"/>
              <a:gd name="connsiteY11" fmla="*/ 922019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68668 w 4724301"/>
              <a:gd name="connsiteY3" fmla="*/ 1241584 h 2508885"/>
              <a:gd name="connsiteX4" fmla="*/ 1123921 w 4724301"/>
              <a:gd name="connsiteY4" fmla="*/ 1956435 h 2508885"/>
              <a:gd name="connsiteX5" fmla="*/ 1317924 w 4724301"/>
              <a:gd name="connsiteY5" fmla="*/ 2112010 h 2508885"/>
              <a:gd name="connsiteX6" fmla="*/ 1554480 w 4724301"/>
              <a:gd name="connsiteY6" fmla="*/ 2103120 h 2508885"/>
              <a:gd name="connsiteX7" fmla="*/ 1711342 w 4724301"/>
              <a:gd name="connsiteY7" fmla="*/ 1945957 h 2508885"/>
              <a:gd name="connsiteX8" fmla="*/ 2070719 w 4724301"/>
              <a:gd name="connsiteY8" fmla="*/ 959167 h 2508885"/>
              <a:gd name="connsiteX9" fmla="*/ 2198370 w 4724301"/>
              <a:gd name="connsiteY9" fmla="*/ 797242 h 2508885"/>
              <a:gd name="connsiteX10" fmla="*/ 2374583 w 4724301"/>
              <a:gd name="connsiteY10" fmla="*/ 766762 h 2508885"/>
              <a:gd name="connsiteX11" fmla="*/ 2701274 w 4724301"/>
              <a:gd name="connsiteY11" fmla="*/ 922019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68668 w 4724301"/>
              <a:gd name="connsiteY3" fmla="*/ 1241584 h 2508885"/>
              <a:gd name="connsiteX4" fmla="*/ 1123921 w 4724301"/>
              <a:gd name="connsiteY4" fmla="*/ 1956435 h 2508885"/>
              <a:gd name="connsiteX5" fmla="*/ 1317924 w 4724301"/>
              <a:gd name="connsiteY5" fmla="*/ 2112010 h 2508885"/>
              <a:gd name="connsiteX6" fmla="*/ 1554480 w 4724301"/>
              <a:gd name="connsiteY6" fmla="*/ 2103120 h 2508885"/>
              <a:gd name="connsiteX7" fmla="*/ 1711342 w 4724301"/>
              <a:gd name="connsiteY7" fmla="*/ 1945957 h 2508885"/>
              <a:gd name="connsiteX8" fmla="*/ 2070719 w 4724301"/>
              <a:gd name="connsiteY8" fmla="*/ 959167 h 2508885"/>
              <a:gd name="connsiteX9" fmla="*/ 2198370 w 4724301"/>
              <a:gd name="connsiteY9" fmla="*/ 797242 h 2508885"/>
              <a:gd name="connsiteX10" fmla="*/ 2374583 w 4724301"/>
              <a:gd name="connsiteY10" fmla="*/ 766762 h 2508885"/>
              <a:gd name="connsiteX11" fmla="*/ 2701274 w 4724301"/>
              <a:gd name="connsiteY11" fmla="*/ 922019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68668 w 4724301"/>
              <a:gd name="connsiteY3" fmla="*/ 1241584 h 2508885"/>
              <a:gd name="connsiteX4" fmla="*/ 1123921 w 4724301"/>
              <a:gd name="connsiteY4" fmla="*/ 1956435 h 2508885"/>
              <a:gd name="connsiteX5" fmla="*/ 1317924 w 4724301"/>
              <a:gd name="connsiteY5" fmla="*/ 2112010 h 2508885"/>
              <a:gd name="connsiteX6" fmla="*/ 1554480 w 4724301"/>
              <a:gd name="connsiteY6" fmla="*/ 2103120 h 2508885"/>
              <a:gd name="connsiteX7" fmla="*/ 1711342 w 4724301"/>
              <a:gd name="connsiteY7" fmla="*/ 1945957 h 2508885"/>
              <a:gd name="connsiteX8" fmla="*/ 2070719 w 4724301"/>
              <a:gd name="connsiteY8" fmla="*/ 959167 h 2508885"/>
              <a:gd name="connsiteX9" fmla="*/ 2198370 w 4724301"/>
              <a:gd name="connsiteY9" fmla="*/ 797242 h 2508885"/>
              <a:gd name="connsiteX10" fmla="*/ 2374583 w 4724301"/>
              <a:gd name="connsiteY10" fmla="*/ 766762 h 2508885"/>
              <a:gd name="connsiteX11" fmla="*/ 2701274 w 4724301"/>
              <a:gd name="connsiteY11" fmla="*/ 922019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68668 w 4724301"/>
              <a:gd name="connsiteY3" fmla="*/ 1241584 h 2508885"/>
              <a:gd name="connsiteX4" fmla="*/ 1123921 w 4724301"/>
              <a:gd name="connsiteY4" fmla="*/ 1956435 h 2508885"/>
              <a:gd name="connsiteX5" fmla="*/ 1317924 w 4724301"/>
              <a:gd name="connsiteY5" fmla="*/ 2112010 h 2508885"/>
              <a:gd name="connsiteX6" fmla="*/ 1554480 w 4724301"/>
              <a:gd name="connsiteY6" fmla="*/ 2103120 h 2508885"/>
              <a:gd name="connsiteX7" fmla="*/ 1711342 w 4724301"/>
              <a:gd name="connsiteY7" fmla="*/ 1945957 h 2508885"/>
              <a:gd name="connsiteX8" fmla="*/ 2070719 w 4724301"/>
              <a:gd name="connsiteY8" fmla="*/ 959167 h 2508885"/>
              <a:gd name="connsiteX9" fmla="*/ 2198370 w 4724301"/>
              <a:gd name="connsiteY9" fmla="*/ 797242 h 2508885"/>
              <a:gd name="connsiteX10" fmla="*/ 2374583 w 4724301"/>
              <a:gd name="connsiteY10" fmla="*/ 766762 h 2508885"/>
              <a:gd name="connsiteX11" fmla="*/ 2701274 w 4724301"/>
              <a:gd name="connsiteY11" fmla="*/ 922019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68668 w 4724301"/>
              <a:gd name="connsiteY3" fmla="*/ 1241584 h 2508885"/>
              <a:gd name="connsiteX4" fmla="*/ 1123921 w 4724301"/>
              <a:gd name="connsiteY4" fmla="*/ 1956435 h 2508885"/>
              <a:gd name="connsiteX5" fmla="*/ 1317924 w 4724301"/>
              <a:gd name="connsiteY5" fmla="*/ 2112010 h 2508885"/>
              <a:gd name="connsiteX6" fmla="*/ 1554480 w 4724301"/>
              <a:gd name="connsiteY6" fmla="*/ 2103120 h 2508885"/>
              <a:gd name="connsiteX7" fmla="*/ 1711342 w 4724301"/>
              <a:gd name="connsiteY7" fmla="*/ 1945957 h 2508885"/>
              <a:gd name="connsiteX8" fmla="*/ 2070719 w 4724301"/>
              <a:gd name="connsiteY8" fmla="*/ 959167 h 2508885"/>
              <a:gd name="connsiteX9" fmla="*/ 2198370 w 4724301"/>
              <a:gd name="connsiteY9" fmla="*/ 797242 h 2508885"/>
              <a:gd name="connsiteX10" fmla="*/ 2374583 w 4724301"/>
              <a:gd name="connsiteY10" fmla="*/ 766762 h 2508885"/>
              <a:gd name="connsiteX11" fmla="*/ 2701274 w 4724301"/>
              <a:gd name="connsiteY11" fmla="*/ 922019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23921 w 4724301"/>
              <a:gd name="connsiteY4" fmla="*/ 1956435 h 2508885"/>
              <a:gd name="connsiteX5" fmla="*/ 1317924 w 4724301"/>
              <a:gd name="connsiteY5" fmla="*/ 2112010 h 2508885"/>
              <a:gd name="connsiteX6" fmla="*/ 1554480 w 4724301"/>
              <a:gd name="connsiteY6" fmla="*/ 2103120 h 2508885"/>
              <a:gd name="connsiteX7" fmla="*/ 1711342 w 4724301"/>
              <a:gd name="connsiteY7" fmla="*/ 1945957 h 2508885"/>
              <a:gd name="connsiteX8" fmla="*/ 2070719 w 4724301"/>
              <a:gd name="connsiteY8" fmla="*/ 959167 h 2508885"/>
              <a:gd name="connsiteX9" fmla="*/ 2198370 w 4724301"/>
              <a:gd name="connsiteY9" fmla="*/ 797242 h 2508885"/>
              <a:gd name="connsiteX10" fmla="*/ 2374583 w 4724301"/>
              <a:gd name="connsiteY10" fmla="*/ 766762 h 2508885"/>
              <a:gd name="connsiteX11" fmla="*/ 2701274 w 4724301"/>
              <a:gd name="connsiteY11" fmla="*/ 922019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23921 w 4724301"/>
              <a:gd name="connsiteY4" fmla="*/ 1956435 h 2508885"/>
              <a:gd name="connsiteX5" fmla="*/ 1317924 w 4724301"/>
              <a:gd name="connsiteY5" fmla="*/ 2112010 h 2508885"/>
              <a:gd name="connsiteX6" fmla="*/ 1554480 w 4724301"/>
              <a:gd name="connsiteY6" fmla="*/ 2103120 h 2508885"/>
              <a:gd name="connsiteX7" fmla="*/ 1711342 w 4724301"/>
              <a:gd name="connsiteY7" fmla="*/ 1945957 h 2508885"/>
              <a:gd name="connsiteX8" fmla="*/ 2070719 w 4724301"/>
              <a:gd name="connsiteY8" fmla="*/ 959167 h 2508885"/>
              <a:gd name="connsiteX9" fmla="*/ 2198370 w 4724301"/>
              <a:gd name="connsiteY9" fmla="*/ 797242 h 2508885"/>
              <a:gd name="connsiteX10" fmla="*/ 2374583 w 4724301"/>
              <a:gd name="connsiteY10" fmla="*/ 766762 h 2508885"/>
              <a:gd name="connsiteX11" fmla="*/ 2701274 w 4724301"/>
              <a:gd name="connsiteY11" fmla="*/ 922019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23921 w 4724301"/>
              <a:gd name="connsiteY4" fmla="*/ 1956435 h 2508885"/>
              <a:gd name="connsiteX5" fmla="*/ 1317924 w 4724301"/>
              <a:gd name="connsiteY5" fmla="*/ 2112010 h 2508885"/>
              <a:gd name="connsiteX6" fmla="*/ 1554480 w 4724301"/>
              <a:gd name="connsiteY6" fmla="*/ 2103120 h 2508885"/>
              <a:gd name="connsiteX7" fmla="*/ 1711342 w 4724301"/>
              <a:gd name="connsiteY7" fmla="*/ 1945957 h 2508885"/>
              <a:gd name="connsiteX8" fmla="*/ 2070719 w 4724301"/>
              <a:gd name="connsiteY8" fmla="*/ 959167 h 2508885"/>
              <a:gd name="connsiteX9" fmla="*/ 2198370 w 4724301"/>
              <a:gd name="connsiteY9" fmla="*/ 797242 h 2508885"/>
              <a:gd name="connsiteX10" fmla="*/ 2374583 w 4724301"/>
              <a:gd name="connsiteY10" fmla="*/ 766762 h 2508885"/>
              <a:gd name="connsiteX11" fmla="*/ 2701274 w 4724301"/>
              <a:gd name="connsiteY11" fmla="*/ 922019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23921 w 4724301"/>
              <a:gd name="connsiteY4" fmla="*/ 1956435 h 2508885"/>
              <a:gd name="connsiteX5" fmla="*/ 1301276 w 4724301"/>
              <a:gd name="connsiteY5" fmla="*/ 2116772 h 2508885"/>
              <a:gd name="connsiteX6" fmla="*/ 1554480 w 4724301"/>
              <a:gd name="connsiteY6" fmla="*/ 2103120 h 2508885"/>
              <a:gd name="connsiteX7" fmla="*/ 1711342 w 4724301"/>
              <a:gd name="connsiteY7" fmla="*/ 1945957 h 2508885"/>
              <a:gd name="connsiteX8" fmla="*/ 2070719 w 4724301"/>
              <a:gd name="connsiteY8" fmla="*/ 959167 h 2508885"/>
              <a:gd name="connsiteX9" fmla="*/ 2198370 w 4724301"/>
              <a:gd name="connsiteY9" fmla="*/ 797242 h 2508885"/>
              <a:gd name="connsiteX10" fmla="*/ 2374583 w 4724301"/>
              <a:gd name="connsiteY10" fmla="*/ 766762 h 2508885"/>
              <a:gd name="connsiteX11" fmla="*/ 2701274 w 4724301"/>
              <a:gd name="connsiteY11" fmla="*/ 922019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23921 w 4724301"/>
              <a:gd name="connsiteY4" fmla="*/ 1956435 h 2508885"/>
              <a:gd name="connsiteX5" fmla="*/ 1301276 w 4724301"/>
              <a:gd name="connsiteY5" fmla="*/ 2116772 h 2508885"/>
              <a:gd name="connsiteX6" fmla="*/ 1554480 w 4724301"/>
              <a:gd name="connsiteY6" fmla="*/ 2103120 h 2508885"/>
              <a:gd name="connsiteX7" fmla="*/ 1711342 w 4724301"/>
              <a:gd name="connsiteY7" fmla="*/ 1945957 h 2508885"/>
              <a:gd name="connsiteX8" fmla="*/ 2070719 w 4724301"/>
              <a:gd name="connsiteY8" fmla="*/ 959167 h 2508885"/>
              <a:gd name="connsiteX9" fmla="*/ 2198370 w 4724301"/>
              <a:gd name="connsiteY9" fmla="*/ 797242 h 2508885"/>
              <a:gd name="connsiteX10" fmla="*/ 2374583 w 4724301"/>
              <a:gd name="connsiteY10" fmla="*/ 766762 h 2508885"/>
              <a:gd name="connsiteX11" fmla="*/ 2701274 w 4724301"/>
              <a:gd name="connsiteY11" fmla="*/ 922019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23921 w 4724301"/>
              <a:gd name="connsiteY4" fmla="*/ 1956435 h 2508885"/>
              <a:gd name="connsiteX5" fmla="*/ 1301276 w 4724301"/>
              <a:gd name="connsiteY5" fmla="*/ 2116772 h 2508885"/>
              <a:gd name="connsiteX6" fmla="*/ 1554480 w 4724301"/>
              <a:gd name="connsiteY6" fmla="*/ 2103120 h 2508885"/>
              <a:gd name="connsiteX7" fmla="*/ 1711342 w 4724301"/>
              <a:gd name="connsiteY7" fmla="*/ 1945957 h 2508885"/>
              <a:gd name="connsiteX8" fmla="*/ 2070719 w 4724301"/>
              <a:gd name="connsiteY8" fmla="*/ 959167 h 2508885"/>
              <a:gd name="connsiteX9" fmla="*/ 2198370 w 4724301"/>
              <a:gd name="connsiteY9" fmla="*/ 797242 h 2508885"/>
              <a:gd name="connsiteX10" fmla="*/ 2374583 w 4724301"/>
              <a:gd name="connsiteY10" fmla="*/ 766762 h 2508885"/>
              <a:gd name="connsiteX11" fmla="*/ 2701274 w 4724301"/>
              <a:gd name="connsiteY11" fmla="*/ 922019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1276 w 4724301"/>
              <a:gd name="connsiteY5" fmla="*/ 2116772 h 2508885"/>
              <a:gd name="connsiteX6" fmla="*/ 1554480 w 4724301"/>
              <a:gd name="connsiteY6" fmla="*/ 2103120 h 2508885"/>
              <a:gd name="connsiteX7" fmla="*/ 1711342 w 4724301"/>
              <a:gd name="connsiteY7" fmla="*/ 1945957 h 2508885"/>
              <a:gd name="connsiteX8" fmla="*/ 2070719 w 4724301"/>
              <a:gd name="connsiteY8" fmla="*/ 959167 h 2508885"/>
              <a:gd name="connsiteX9" fmla="*/ 2198370 w 4724301"/>
              <a:gd name="connsiteY9" fmla="*/ 797242 h 2508885"/>
              <a:gd name="connsiteX10" fmla="*/ 2374583 w 4724301"/>
              <a:gd name="connsiteY10" fmla="*/ 766762 h 2508885"/>
              <a:gd name="connsiteX11" fmla="*/ 2701274 w 4724301"/>
              <a:gd name="connsiteY11" fmla="*/ 922019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1276 w 4724301"/>
              <a:gd name="connsiteY5" fmla="*/ 2116772 h 2508885"/>
              <a:gd name="connsiteX6" fmla="*/ 1554480 w 4724301"/>
              <a:gd name="connsiteY6" fmla="*/ 2103120 h 2508885"/>
              <a:gd name="connsiteX7" fmla="*/ 1711342 w 4724301"/>
              <a:gd name="connsiteY7" fmla="*/ 1945957 h 2508885"/>
              <a:gd name="connsiteX8" fmla="*/ 2070719 w 4724301"/>
              <a:gd name="connsiteY8" fmla="*/ 959167 h 2508885"/>
              <a:gd name="connsiteX9" fmla="*/ 2198370 w 4724301"/>
              <a:gd name="connsiteY9" fmla="*/ 797242 h 2508885"/>
              <a:gd name="connsiteX10" fmla="*/ 2374583 w 4724301"/>
              <a:gd name="connsiteY10" fmla="*/ 766762 h 2508885"/>
              <a:gd name="connsiteX11" fmla="*/ 2701274 w 4724301"/>
              <a:gd name="connsiteY11" fmla="*/ 922019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1276 w 4724301"/>
              <a:gd name="connsiteY5" fmla="*/ 2116772 h 2508885"/>
              <a:gd name="connsiteX6" fmla="*/ 1554480 w 4724301"/>
              <a:gd name="connsiteY6" fmla="*/ 2103120 h 2508885"/>
              <a:gd name="connsiteX7" fmla="*/ 1711342 w 4724301"/>
              <a:gd name="connsiteY7" fmla="*/ 1945957 h 2508885"/>
              <a:gd name="connsiteX8" fmla="*/ 2070719 w 4724301"/>
              <a:gd name="connsiteY8" fmla="*/ 959167 h 2508885"/>
              <a:gd name="connsiteX9" fmla="*/ 2198370 w 4724301"/>
              <a:gd name="connsiteY9" fmla="*/ 797242 h 2508885"/>
              <a:gd name="connsiteX10" fmla="*/ 2374583 w 4724301"/>
              <a:gd name="connsiteY10" fmla="*/ 766762 h 2508885"/>
              <a:gd name="connsiteX11" fmla="*/ 2701274 w 4724301"/>
              <a:gd name="connsiteY11" fmla="*/ 922019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1276 w 4724301"/>
              <a:gd name="connsiteY5" fmla="*/ 2116772 h 2508885"/>
              <a:gd name="connsiteX6" fmla="*/ 1554480 w 4724301"/>
              <a:gd name="connsiteY6" fmla="*/ 2103120 h 2508885"/>
              <a:gd name="connsiteX7" fmla="*/ 1711342 w 4724301"/>
              <a:gd name="connsiteY7" fmla="*/ 1945957 h 2508885"/>
              <a:gd name="connsiteX8" fmla="*/ 2070719 w 4724301"/>
              <a:gd name="connsiteY8" fmla="*/ 959167 h 2508885"/>
              <a:gd name="connsiteX9" fmla="*/ 2198370 w 4724301"/>
              <a:gd name="connsiteY9" fmla="*/ 797242 h 2508885"/>
              <a:gd name="connsiteX10" fmla="*/ 2374583 w 4724301"/>
              <a:gd name="connsiteY10" fmla="*/ 766762 h 2508885"/>
              <a:gd name="connsiteX11" fmla="*/ 2701274 w 4724301"/>
              <a:gd name="connsiteY11" fmla="*/ 922019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6033 w 4724301"/>
              <a:gd name="connsiteY5" fmla="*/ 2114391 h 2508885"/>
              <a:gd name="connsiteX6" fmla="*/ 1554480 w 4724301"/>
              <a:gd name="connsiteY6" fmla="*/ 2103120 h 2508885"/>
              <a:gd name="connsiteX7" fmla="*/ 1711342 w 4724301"/>
              <a:gd name="connsiteY7" fmla="*/ 1945957 h 2508885"/>
              <a:gd name="connsiteX8" fmla="*/ 2070719 w 4724301"/>
              <a:gd name="connsiteY8" fmla="*/ 959167 h 2508885"/>
              <a:gd name="connsiteX9" fmla="*/ 2198370 w 4724301"/>
              <a:gd name="connsiteY9" fmla="*/ 797242 h 2508885"/>
              <a:gd name="connsiteX10" fmla="*/ 2374583 w 4724301"/>
              <a:gd name="connsiteY10" fmla="*/ 766762 h 2508885"/>
              <a:gd name="connsiteX11" fmla="*/ 2701274 w 4724301"/>
              <a:gd name="connsiteY11" fmla="*/ 922019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8411 w 4724301"/>
              <a:gd name="connsiteY5" fmla="*/ 2109628 h 2508885"/>
              <a:gd name="connsiteX6" fmla="*/ 1554480 w 4724301"/>
              <a:gd name="connsiteY6" fmla="*/ 2103120 h 2508885"/>
              <a:gd name="connsiteX7" fmla="*/ 1711342 w 4724301"/>
              <a:gd name="connsiteY7" fmla="*/ 1945957 h 2508885"/>
              <a:gd name="connsiteX8" fmla="*/ 2070719 w 4724301"/>
              <a:gd name="connsiteY8" fmla="*/ 959167 h 2508885"/>
              <a:gd name="connsiteX9" fmla="*/ 2198370 w 4724301"/>
              <a:gd name="connsiteY9" fmla="*/ 797242 h 2508885"/>
              <a:gd name="connsiteX10" fmla="*/ 2374583 w 4724301"/>
              <a:gd name="connsiteY10" fmla="*/ 766762 h 2508885"/>
              <a:gd name="connsiteX11" fmla="*/ 2701274 w 4724301"/>
              <a:gd name="connsiteY11" fmla="*/ 922019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8411 w 4724301"/>
              <a:gd name="connsiteY5" fmla="*/ 2109628 h 2508885"/>
              <a:gd name="connsiteX6" fmla="*/ 1554480 w 4724301"/>
              <a:gd name="connsiteY6" fmla="*/ 2103120 h 2508885"/>
              <a:gd name="connsiteX7" fmla="*/ 1711342 w 4724301"/>
              <a:gd name="connsiteY7" fmla="*/ 1945957 h 2508885"/>
              <a:gd name="connsiteX8" fmla="*/ 2070719 w 4724301"/>
              <a:gd name="connsiteY8" fmla="*/ 959167 h 2508885"/>
              <a:gd name="connsiteX9" fmla="*/ 2198370 w 4724301"/>
              <a:gd name="connsiteY9" fmla="*/ 797242 h 2508885"/>
              <a:gd name="connsiteX10" fmla="*/ 2374583 w 4724301"/>
              <a:gd name="connsiteY10" fmla="*/ 766762 h 2508885"/>
              <a:gd name="connsiteX11" fmla="*/ 2701274 w 4724301"/>
              <a:gd name="connsiteY11" fmla="*/ 922019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8411 w 4724301"/>
              <a:gd name="connsiteY5" fmla="*/ 2109628 h 2508885"/>
              <a:gd name="connsiteX6" fmla="*/ 1554480 w 4724301"/>
              <a:gd name="connsiteY6" fmla="*/ 2103120 h 2508885"/>
              <a:gd name="connsiteX7" fmla="*/ 1711342 w 4724301"/>
              <a:gd name="connsiteY7" fmla="*/ 1945957 h 2508885"/>
              <a:gd name="connsiteX8" fmla="*/ 2070719 w 4724301"/>
              <a:gd name="connsiteY8" fmla="*/ 959167 h 2508885"/>
              <a:gd name="connsiteX9" fmla="*/ 2198370 w 4724301"/>
              <a:gd name="connsiteY9" fmla="*/ 797242 h 2508885"/>
              <a:gd name="connsiteX10" fmla="*/ 2374583 w 4724301"/>
              <a:gd name="connsiteY10" fmla="*/ 766762 h 2508885"/>
              <a:gd name="connsiteX11" fmla="*/ 2701274 w 4724301"/>
              <a:gd name="connsiteY11" fmla="*/ 922019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8411 w 4724301"/>
              <a:gd name="connsiteY5" fmla="*/ 2109628 h 2508885"/>
              <a:gd name="connsiteX6" fmla="*/ 1554480 w 4724301"/>
              <a:gd name="connsiteY6" fmla="*/ 2103120 h 2508885"/>
              <a:gd name="connsiteX7" fmla="*/ 1711342 w 4724301"/>
              <a:gd name="connsiteY7" fmla="*/ 1945957 h 2508885"/>
              <a:gd name="connsiteX8" fmla="*/ 2070719 w 4724301"/>
              <a:gd name="connsiteY8" fmla="*/ 959167 h 2508885"/>
              <a:gd name="connsiteX9" fmla="*/ 2198370 w 4724301"/>
              <a:gd name="connsiteY9" fmla="*/ 797242 h 2508885"/>
              <a:gd name="connsiteX10" fmla="*/ 2374583 w 4724301"/>
              <a:gd name="connsiteY10" fmla="*/ 766762 h 2508885"/>
              <a:gd name="connsiteX11" fmla="*/ 2701274 w 4724301"/>
              <a:gd name="connsiteY11" fmla="*/ 922019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8411 w 4724301"/>
              <a:gd name="connsiteY5" fmla="*/ 2109628 h 2508885"/>
              <a:gd name="connsiteX6" fmla="*/ 1556858 w 4724301"/>
              <a:gd name="connsiteY6" fmla="*/ 2103120 h 2508885"/>
              <a:gd name="connsiteX7" fmla="*/ 1711342 w 4724301"/>
              <a:gd name="connsiteY7" fmla="*/ 1945957 h 2508885"/>
              <a:gd name="connsiteX8" fmla="*/ 2070719 w 4724301"/>
              <a:gd name="connsiteY8" fmla="*/ 959167 h 2508885"/>
              <a:gd name="connsiteX9" fmla="*/ 2198370 w 4724301"/>
              <a:gd name="connsiteY9" fmla="*/ 797242 h 2508885"/>
              <a:gd name="connsiteX10" fmla="*/ 2374583 w 4724301"/>
              <a:gd name="connsiteY10" fmla="*/ 766762 h 2508885"/>
              <a:gd name="connsiteX11" fmla="*/ 2701274 w 4724301"/>
              <a:gd name="connsiteY11" fmla="*/ 922019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8411 w 4724301"/>
              <a:gd name="connsiteY5" fmla="*/ 2109628 h 2508885"/>
              <a:gd name="connsiteX6" fmla="*/ 1556858 w 4724301"/>
              <a:gd name="connsiteY6" fmla="*/ 2103120 h 2508885"/>
              <a:gd name="connsiteX7" fmla="*/ 1711342 w 4724301"/>
              <a:gd name="connsiteY7" fmla="*/ 1945957 h 2508885"/>
              <a:gd name="connsiteX8" fmla="*/ 2070719 w 4724301"/>
              <a:gd name="connsiteY8" fmla="*/ 959167 h 2508885"/>
              <a:gd name="connsiteX9" fmla="*/ 2198370 w 4724301"/>
              <a:gd name="connsiteY9" fmla="*/ 797242 h 2508885"/>
              <a:gd name="connsiteX10" fmla="*/ 2374583 w 4724301"/>
              <a:gd name="connsiteY10" fmla="*/ 766762 h 2508885"/>
              <a:gd name="connsiteX11" fmla="*/ 2701274 w 4724301"/>
              <a:gd name="connsiteY11" fmla="*/ 922019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8411 w 4724301"/>
              <a:gd name="connsiteY5" fmla="*/ 2109628 h 2508885"/>
              <a:gd name="connsiteX6" fmla="*/ 1556858 w 4724301"/>
              <a:gd name="connsiteY6" fmla="*/ 2103120 h 2508885"/>
              <a:gd name="connsiteX7" fmla="*/ 1711342 w 4724301"/>
              <a:gd name="connsiteY7" fmla="*/ 1945957 h 2508885"/>
              <a:gd name="connsiteX8" fmla="*/ 2070719 w 4724301"/>
              <a:gd name="connsiteY8" fmla="*/ 959167 h 2508885"/>
              <a:gd name="connsiteX9" fmla="*/ 2198370 w 4724301"/>
              <a:gd name="connsiteY9" fmla="*/ 797242 h 2508885"/>
              <a:gd name="connsiteX10" fmla="*/ 2374583 w 4724301"/>
              <a:gd name="connsiteY10" fmla="*/ 766762 h 2508885"/>
              <a:gd name="connsiteX11" fmla="*/ 2701274 w 4724301"/>
              <a:gd name="connsiteY11" fmla="*/ 922019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8411 w 4724301"/>
              <a:gd name="connsiteY5" fmla="*/ 2109628 h 2508885"/>
              <a:gd name="connsiteX6" fmla="*/ 1556858 w 4724301"/>
              <a:gd name="connsiteY6" fmla="*/ 2103120 h 2508885"/>
              <a:gd name="connsiteX7" fmla="*/ 1711342 w 4724301"/>
              <a:gd name="connsiteY7" fmla="*/ 1945957 h 2508885"/>
              <a:gd name="connsiteX8" fmla="*/ 2070719 w 4724301"/>
              <a:gd name="connsiteY8" fmla="*/ 959167 h 2508885"/>
              <a:gd name="connsiteX9" fmla="*/ 2198370 w 4724301"/>
              <a:gd name="connsiteY9" fmla="*/ 797242 h 2508885"/>
              <a:gd name="connsiteX10" fmla="*/ 2374583 w 4724301"/>
              <a:gd name="connsiteY10" fmla="*/ 766762 h 2508885"/>
              <a:gd name="connsiteX11" fmla="*/ 2701274 w 4724301"/>
              <a:gd name="connsiteY11" fmla="*/ 922019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8411 w 4724301"/>
              <a:gd name="connsiteY5" fmla="*/ 2109628 h 2508885"/>
              <a:gd name="connsiteX6" fmla="*/ 1556858 w 4724301"/>
              <a:gd name="connsiteY6" fmla="*/ 2103120 h 2508885"/>
              <a:gd name="connsiteX7" fmla="*/ 1711342 w 4724301"/>
              <a:gd name="connsiteY7" fmla="*/ 1945957 h 2508885"/>
              <a:gd name="connsiteX8" fmla="*/ 2070719 w 4724301"/>
              <a:gd name="connsiteY8" fmla="*/ 959167 h 2508885"/>
              <a:gd name="connsiteX9" fmla="*/ 2198370 w 4724301"/>
              <a:gd name="connsiteY9" fmla="*/ 797242 h 2508885"/>
              <a:gd name="connsiteX10" fmla="*/ 2374583 w 4724301"/>
              <a:gd name="connsiteY10" fmla="*/ 766762 h 2508885"/>
              <a:gd name="connsiteX11" fmla="*/ 2701274 w 4724301"/>
              <a:gd name="connsiteY11" fmla="*/ 922019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8411 w 4724301"/>
              <a:gd name="connsiteY5" fmla="*/ 2109628 h 2508885"/>
              <a:gd name="connsiteX6" fmla="*/ 1556858 w 4724301"/>
              <a:gd name="connsiteY6" fmla="*/ 2103120 h 2508885"/>
              <a:gd name="connsiteX7" fmla="*/ 1711342 w 4724301"/>
              <a:gd name="connsiteY7" fmla="*/ 1945957 h 2508885"/>
              <a:gd name="connsiteX8" fmla="*/ 2084989 w 4724301"/>
              <a:gd name="connsiteY8" fmla="*/ 954405 h 2508885"/>
              <a:gd name="connsiteX9" fmla="*/ 2198370 w 4724301"/>
              <a:gd name="connsiteY9" fmla="*/ 797242 h 2508885"/>
              <a:gd name="connsiteX10" fmla="*/ 2374583 w 4724301"/>
              <a:gd name="connsiteY10" fmla="*/ 766762 h 2508885"/>
              <a:gd name="connsiteX11" fmla="*/ 2701274 w 4724301"/>
              <a:gd name="connsiteY11" fmla="*/ 922019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8411 w 4724301"/>
              <a:gd name="connsiteY5" fmla="*/ 2109628 h 2508885"/>
              <a:gd name="connsiteX6" fmla="*/ 1556858 w 4724301"/>
              <a:gd name="connsiteY6" fmla="*/ 2103120 h 2508885"/>
              <a:gd name="connsiteX7" fmla="*/ 1711342 w 4724301"/>
              <a:gd name="connsiteY7" fmla="*/ 1945957 h 2508885"/>
              <a:gd name="connsiteX8" fmla="*/ 2084989 w 4724301"/>
              <a:gd name="connsiteY8" fmla="*/ 954405 h 2508885"/>
              <a:gd name="connsiteX9" fmla="*/ 2198370 w 4724301"/>
              <a:gd name="connsiteY9" fmla="*/ 797242 h 2508885"/>
              <a:gd name="connsiteX10" fmla="*/ 2374583 w 4724301"/>
              <a:gd name="connsiteY10" fmla="*/ 766762 h 2508885"/>
              <a:gd name="connsiteX11" fmla="*/ 2701274 w 4724301"/>
              <a:gd name="connsiteY11" fmla="*/ 922019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8411 w 4724301"/>
              <a:gd name="connsiteY5" fmla="*/ 2109628 h 2508885"/>
              <a:gd name="connsiteX6" fmla="*/ 1556858 w 4724301"/>
              <a:gd name="connsiteY6" fmla="*/ 2103120 h 2508885"/>
              <a:gd name="connsiteX7" fmla="*/ 1711342 w 4724301"/>
              <a:gd name="connsiteY7" fmla="*/ 1945957 h 2508885"/>
              <a:gd name="connsiteX8" fmla="*/ 2084989 w 4724301"/>
              <a:gd name="connsiteY8" fmla="*/ 954405 h 2508885"/>
              <a:gd name="connsiteX9" fmla="*/ 2198370 w 4724301"/>
              <a:gd name="connsiteY9" fmla="*/ 797242 h 2508885"/>
              <a:gd name="connsiteX10" fmla="*/ 2374583 w 4724301"/>
              <a:gd name="connsiteY10" fmla="*/ 766762 h 2508885"/>
              <a:gd name="connsiteX11" fmla="*/ 2701274 w 4724301"/>
              <a:gd name="connsiteY11" fmla="*/ 922019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8411 w 4724301"/>
              <a:gd name="connsiteY5" fmla="*/ 2109628 h 2508885"/>
              <a:gd name="connsiteX6" fmla="*/ 1556858 w 4724301"/>
              <a:gd name="connsiteY6" fmla="*/ 2103120 h 2508885"/>
              <a:gd name="connsiteX7" fmla="*/ 1711342 w 4724301"/>
              <a:gd name="connsiteY7" fmla="*/ 1945957 h 2508885"/>
              <a:gd name="connsiteX8" fmla="*/ 2084989 w 4724301"/>
              <a:gd name="connsiteY8" fmla="*/ 954405 h 2508885"/>
              <a:gd name="connsiteX9" fmla="*/ 2198370 w 4724301"/>
              <a:gd name="connsiteY9" fmla="*/ 797242 h 2508885"/>
              <a:gd name="connsiteX10" fmla="*/ 2374583 w 4724301"/>
              <a:gd name="connsiteY10" fmla="*/ 766762 h 2508885"/>
              <a:gd name="connsiteX11" fmla="*/ 2701274 w 4724301"/>
              <a:gd name="connsiteY11" fmla="*/ 922019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8411 w 4724301"/>
              <a:gd name="connsiteY5" fmla="*/ 2109628 h 2508885"/>
              <a:gd name="connsiteX6" fmla="*/ 1556858 w 4724301"/>
              <a:gd name="connsiteY6" fmla="*/ 2103120 h 2508885"/>
              <a:gd name="connsiteX7" fmla="*/ 1711342 w 4724301"/>
              <a:gd name="connsiteY7" fmla="*/ 1945957 h 2508885"/>
              <a:gd name="connsiteX8" fmla="*/ 2084989 w 4724301"/>
              <a:gd name="connsiteY8" fmla="*/ 954405 h 2508885"/>
              <a:gd name="connsiteX9" fmla="*/ 2207884 w 4724301"/>
              <a:gd name="connsiteY9" fmla="*/ 811530 h 2508885"/>
              <a:gd name="connsiteX10" fmla="*/ 2374583 w 4724301"/>
              <a:gd name="connsiteY10" fmla="*/ 766762 h 2508885"/>
              <a:gd name="connsiteX11" fmla="*/ 2701274 w 4724301"/>
              <a:gd name="connsiteY11" fmla="*/ 922019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8411 w 4724301"/>
              <a:gd name="connsiteY5" fmla="*/ 2109628 h 2508885"/>
              <a:gd name="connsiteX6" fmla="*/ 1556858 w 4724301"/>
              <a:gd name="connsiteY6" fmla="*/ 2103120 h 2508885"/>
              <a:gd name="connsiteX7" fmla="*/ 1711342 w 4724301"/>
              <a:gd name="connsiteY7" fmla="*/ 1945957 h 2508885"/>
              <a:gd name="connsiteX8" fmla="*/ 2084989 w 4724301"/>
              <a:gd name="connsiteY8" fmla="*/ 954405 h 2508885"/>
              <a:gd name="connsiteX9" fmla="*/ 2207884 w 4724301"/>
              <a:gd name="connsiteY9" fmla="*/ 811530 h 2508885"/>
              <a:gd name="connsiteX10" fmla="*/ 2374583 w 4724301"/>
              <a:gd name="connsiteY10" fmla="*/ 766762 h 2508885"/>
              <a:gd name="connsiteX11" fmla="*/ 2701274 w 4724301"/>
              <a:gd name="connsiteY11" fmla="*/ 922019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8411 w 4724301"/>
              <a:gd name="connsiteY5" fmla="*/ 2109628 h 2508885"/>
              <a:gd name="connsiteX6" fmla="*/ 1556858 w 4724301"/>
              <a:gd name="connsiteY6" fmla="*/ 2103120 h 2508885"/>
              <a:gd name="connsiteX7" fmla="*/ 1711342 w 4724301"/>
              <a:gd name="connsiteY7" fmla="*/ 1945957 h 2508885"/>
              <a:gd name="connsiteX8" fmla="*/ 2084989 w 4724301"/>
              <a:gd name="connsiteY8" fmla="*/ 954405 h 2508885"/>
              <a:gd name="connsiteX9" fmla="*/ 2207884 w 4724301"/>
              <a:gd name="connsiteY9" fmla="*/ 811530 h 2508885"/>
              <a:gd name="connsiteX10" fmla="*/ 2374583 w 4724301"/>
              <a:gd name="connsiteY10" fmla="*/ 766762 h 2508885"/>
              <a:gd name="connsiteX11" fmla="*/ 2701274 w 4724301"/>
              <a:gd name="connsiteY11" fmla="*/ 922019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8411 w 4724301"/>
              <a:gd name="connsiteY5" fmla="*/ 2109628 h 2508885"/>
              <a:gd name="connsiteX6" fmla="*/ 1556858 w 4724301"/>
              <a:gd name="connsiteY6" fmla="*/ 2103120 h 2508885"/>
              <a:gd name="connsiteX7" fmla="*/ 1711342 w 4724301"/>
              <a:gd name="connsiteY7" fmla="*/ 1945957 h 2508885"/>
              <a:gd name="connsiteX8" fmla="*/ 2084989 w 4724301"/>
              <a:gd name="connsiteY8" fmla="*/ 954405 h 2508885"/>
              <a:gd name="connsiteX9" fmla="*/ 2207884 w 4724301"/>
              <a:gd name="connsiteY9" fmla="*/ 811530 h 2508885"/>
              <a:gd name="connsiteX10" fmla="*/ 2367448 w 4724301"/>
              <a:gd name="connsiteY10" fmla="*/ 776287 h 2508885"/>
              <a:gd name="connsiteX11" fmla="*/ 2701274 w 4724301"/>
              <a:gd name="connsiteY11" fmla="*/ 922019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8411 w 4724301"/>
              <a:gd name="connsiteY5" fmla="*/ 2109628 h 2508885"/>
              <a:gd name="connsiteX6" fmla="*/ 1556858 w 4724301"/>
              <a:gd name="connsiteY6" fmla="*/ 2103120 h 2508885"/>
              <a:gd name="connsiteX7" fmla="*/ 1711342 w 4724301"/>
              <a:gd name="connsiteY7" fmla="*/ 1945957 h 2508885"/>
              <a:gd name="connsiteX8" fmla="*/ 2084989 w 4724301"/>
              <a:gd name="connsiteY8" fmla="*/ 954405 h 2508885"/>
              <a:gd name="connsiteX9" fmla="*/ 2207884 w 4724301"/>
              <a:gd name="connsiteY9" fmla="*/ 811530 h 2508885"/>
              <a:gd name="connsiteX10" fmla="*/ 2365070 w 4724301"/>
              <a:gd name="connsiteY10" fmla="*/ 783431 h 2508885"/>
              <a:gd name="connsiteX11" fmla="*/ 2701274 w 4724301"/>
              <a:gd name="connsiteY11" fmla="*/ 922019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8411 w 4724301"/>
              <a:gd name="connsiteY5" fmla="*/ 2109628 h 2508885"/>
              <a:gd name="connsiteX6" fmla="*/ 1556858 w 4724301"/>
              <a:gd name="connsiteY6" fmla="*/ 2103120 h 2508885"/>
              <a:gd name="connsiteX7" fmla="*/ 1711342 w 4724301"/>
              <a:gd name="connsiteY7" fmla="*/ 1945957 h 2508885"/>
              <a:gd name="connsiteX8" fmla="*/ 2084989 w 4724301"/>
              <a:gd name="connsiteY8" fmla="*/ 954405 h 2508885"/>
              <a:gd name="connsiteX9" fmla="*/ 2207884 w 4724301"/>
              <a:gd name="connsiteY9" fmla="*/ 811530 h 2508885"/>
              <a:gd name="connsiteX10" fmla="*/ 2365070 w 4724301"/>
              <a:gd name="connsiteY10" fmla="*/ 783431 h 2508885"/>
              <a:gd name="connsiteX11" fmla="*/ 2701274 w 4724301"/>
              <a:gd name="connsiteY11" fmla="*/ 922019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8411 w 4724301"/>
              <a:gd name="connsiteY5" fmla="*/ 2109628 h 2508885"/>
              <a:gd name="connsiteX6" fmla="*/ 1556858 w 4724301"/>
              <a:gd name="connsiteY6" fmla="*/ 2103120 h 2508885"/>
              <a:gd name="connsiteX7" fmla="*/ 1711342 w 4724301"/>
              <a:gd name="connsiteY7" fmla="*/ 1945957 h 2508885"/>
              <a:gd name="connsiteX8" fmla="*/ 2084989 w 4724301"/>
              <a:gd name="connsiteY8" fmla="*/ 954405 h 2508885"/>
              <a:gd name="connsiteX9" fmla="*/ 2207884 w 4724301"/>
              <a:gd name="connsiteY9" fmla="*/ 811530 h 2508885"/>
              <a:gd name="connsiteX10" fmla="*/ 2365070 w 4724301"/>
              <a:gd name="connsiteY10" fmla="*/ 783431 h 2508885"/>
              <a:gd name="connsiteX11" fmla="*/ 2701274 w 4724301"/>
              <a:gd name="connsiteY11" fmla="*/ 922019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8411 w 4724301"/>
              <a:gd name="connsiteY5" fmla="*/ 2109628 h 2508885"/>
              <a:gd name="connsiteX6" fmla="*/ 1556858 w 4724301"/>
              <a:gd name="connsiteY6" fmla="*/ 2103120 h 2508885"/>
              <a:gd name="connsiteX7" fmla="*/ 1711342 w 4724301"/>
              <a:gd name="connsiteY7" fmla="*/ 1945957 h 2508885"/>
              <a:gd name="connsiteX8" fmla="*/ 2084989 w 4724301"/>
              <a:gd name="connsiteY8" fmla="*/ 954405 h 2508885"/>
              <a:gd name="connsiteX9" fmla="*/ 2207884 w 4724301"/>
              <a:gd name="connsiteY9" fmla="*/ 811530 h 2508885"/>
              <a:gd name="connsiteX10" fmla="*/ 2365070 w 4724301"/>
              <a:gd name="connsiteY10" fmla="*/ 783431 h 2508885"/>
              <a:gd name="connsiteX11" fmla="*/ 2684625 w 4724301"/>
              <a:gd name="connsiteY11" fmla="*/ 931544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8411 w 4724301"/>
              <a:gd name="connsiteY5" fmla="*/ 2109628 h 2508885"/>
              <a:gd name="connsiteX6" fmla="*/ 1556858 w 4724301"/>
              <a:gd name="connsiteY6" fmla="*/ 2103120 h 2508885"/>
              <a:gd name="connsiteX7" fmla="*/ 1711342 w 4724301"/>
              <a:gd name="connsiteY7" fmla="*/ 1945957 h 2508885"/>
              <a:gd name="connsiteX8" fmla="*/ 2084989 w 4724301"/>
              <a:gd name="connsiteY8" fmla="*/ 954405 h 2508885"/>
              <a:gd name="connsiteX9" fmla="*/ 2207884 w 4724301"/>
              <a:gd name="connsiteY9" fmla="*/ 811530 h 2508885"/>
              <a:gd name="connsiteX10" fmla="*/ 2365070 w 4724301"/>
              <a:gd name="connsiteY10" fmla="*/ 783431 h 2508885"/>
              <a:gd name="connsiteX11" fmla="*/ 2684625 w 4724301"/>
              <a:gd name="connsiteY11" fmla="*/ 931544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8411 w 4724301"/>
              <a:gd name="connsiteY5" fmla="*/ 2109628 h 2508885"/>
              <a:gd name="connsiteX6" fmla="*/ 1556858 w 4724301"/>
              <a:gd name="connsiteY6" fmla="*/ 2103120 h 2508885"/>
              <a:gd name="connsiteX7" fmla="*/ 1711342 w 4724301"/>
              <a:gd name="connsiteY7" fmla="*/ 1945957 h 2508885"/>
              <a:gd name="connsiteX8" fmla="*/ 2084989 w 4724301"/>
              <a:gd name="connsiteY8" fmla="*/ 954405 h 2508885"/>
              <a:gd name="connsiteX9" fmla="*/ 2207884 w 4724301"/>
              <a:gd name="connsiteY9" fmla="*/ 811530 h 2508885"/>
              <a:gd name="connsiteX10" fmla="*/ 2365070 w 4724301"/>
              <a:gd name="connsiteY10" fmla="*/ 783431 h 2508885"/>
              <a:gd name="connsiteX11" fmla="*/ 2684625 w 4724301"/>
              <a:gd name="connsiteY11" fmla="*/ 931544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8411 w 4724301"/>
              <a:gd name="connsiteY5" fmla="*/ 2109628 h 2508885"/>
              <a:gd name="connsiteX6" fmla="*/ 1556858 w 4724301"/>
              <a:gd name="connsiteY6" fmla="*/ 2103120 h 2508885"/>
              <a:gd name="connsiteX7" fmla="*/ 1711342 w 4724301"/>
              <a:gd name="connsiteY7" fmla="*/ 1945957 h 2508885"/>
              <a:gd name="connsiteX8" fmla="*/ 2084989 w 4724301"/>
              <a:gd name="connsiteY8" fmla="*/ 954405 h 2508885"/>
              <a:gd name="connsiteX9" fmla="*/ 2205505 w 4724301"/>
              <a:gd name="connsiteY9" fmla="*/ 809148 h 2508885"/>
              <a:gd name="connsiteX10" fmla="*/ 2365070 w 4724301"/>
              <a:gd name="connsiteY10" fmla="*/ 783431 h 2508885"/>
              <a:gd name="connsiteX11" fmla="*/ 2684625 w 4724301"/>
              <a:gd name="connsiteY11" fmla="*/ 931544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8411 w 4724301"/>
              <a:gd name="connsiteY5" fmla="*/ 2109628 h 2508885"/>
              <a:gd name="connsiteX6" fmla="*/ 1556858 w 4724301"/>
              <a:gd name="connsiteY6" fmla="*/ 2103120 h 2508885"/>
              <a:gd name="connsiteX7" fmla="*/ 1711342 w 4724301"/>
              <a:gd name="connsiteY7" fmla="*/ 1945957 h 2508885"/>
              <a:gd name="connsiteX8" fmla="*/ 2084989 w 4724301"/>
              <a:gd name="connsiteY8" fmla="*/ 954405 h 2508885"/>
              <a:gd name="connsiteX9" fmla="*/ 2205505 w 4724301"/>
              <a:gd name="connsiteY9" fmla="*/ 809148 h 2508885"/>
              <a:gd name="connsiteX10" fmla="*/ 2365070 w 4724301"/>
              <a:gd name="connsiteY10" fmla="*/ 783431 h 2508885"/>
              <a:gd name="connsiteX11" fmla="*/ 2691761 w 4724301"/>
              <a:gd name="connsiteY11" fmla="*/ 938688 h 2508885"/>
              <a:gd name="connsiteX12" fmla="*/ 2908936 w 4724301"/>
              <a:gd name="connsiteY12" fmla="*/ 1166812 h 2508885"/>
              <a:gd name="connsiteX13" fmla="*/ 3262313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8411 w 4724301"/>
              <a:gd name="connsiteY5" fmla="*/ 2109628 h 2508885"/>
              <a:gd name="connsiteX6" fmla="*/ 1556858 w 4724301"/>
              <a:gd name="connsiteY6" fmla="*/ 2103120 h 2508885"/>
              <a:gd name="connsiteX7" fmla="*/ 1711342 w 4724301"/>
              <a:gd name="connsiteY7" fmla="*/ 1945957 h 2508885"/>
              <a:gd name="connsiteX8" fmla="*/ 2084989 w 4724301"/>
              <a:gd name="connsiteY8" fmla="*/ 954405 h 2508885"/>
              <a:gd name="connsiteX9" fmla="*/ 2205505 w 4724301"/>
              <a:gd name="connsiteY9" fmla="*/ 809148 h 2508885"/>
              <a:gd name="connsiteX10" fmla="*/ 2365070 w 4724301"/>
              <a:gd name="connsiteY10" fmla="*/ 783431 h 2508885"/>
              <a:gd name="connsiteX11" fmla="*/ 2691761 w 4724301"/>
              <a:gd name="connsiteY11" fmla="*/ 938688 h 2508885"/>
              <a:gd name="connsiteX12" fmla="*/ 2908936 w 4724301"/>
              <a:gd name="connsiteY12" fmla="*/ 1166812 h 2508885"/>
              <a:gd name="connsiteX13" fmla="*/ 3262314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8411 w 4724301"/>
              <a:gd name="connsiteY5" fmla="*/ 2109628 h 2508885"/>
              <a:gd name="connsiteX6" fmla="*/ 1556858 w 4724301"/>
              <a:gd name="connsiteY6" fmla="*/ 2103120 h 2508885"/>
              <a:gd name="connsiteX7" fmla="*/ 1711342 w 4724301"/>
              <a:gd name="connsiteY7" fmla="*/ 1945957 h 2508885"/>
              <a:gd name="connsiteX8" fmla="*/ 2084989 w 4724301"/>
              <a:gd name="connsiteY8" fmla="*/ 954405 h 2508885"/>
              <a:gd name="connsiteX9" fmla="*/ 2205505 w 4724301"/>
              <a:gd name="connsiteY9" fmla="*/ 809148 h 2508885"/>
              <a:gd name="connsiteX10" fmla="*/ 2365070 w 4724301"/>
              <a:gd name="connsiteY10" fmla="*/ 783431 h 2508885"/>
              <a:gd name="connsiteX11" fmla="*/ 2691761 w 4724301"/>
              <a:gd name="connsiteY11" fmla="*/ 938688 h 2508885"/>
              <a:gd name="connsiteX12" fmla="*/ 2908936 w 4724301"/>
              <a:gd name="connsiteY12" fmla="*/ 1166812 h 2508885"/>
              <a:gd name="connsiteX13" fmla="*/ 3262314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8411 w 4724301"/>
              <a:gd name="connsiteY5" fmla="*/ 2109628 h 2508885"/>
              <a:gd name="connsiteX6" fmla="*/ 1556858 w 4724301"/>
              <a:gd name="connsiteY6" fmla="*/ 2103120 h 2508885"/>
              <a:gd name="connsiteX7" fmla="*/ 1711342 w 4724301"/>
              <a:gd name="connsiteY7" fmla="*/ 1945957 h 2508885"/>
              <a:gd name="connsiteX8" fmla="*/ 2084989 w 4724301"/>
              <a:gd name="connsiteY8" fmla="*/ 954405 h 2508885"/>
              <a:gd name="connsiteX9" fmla="*/ 2205505 w 4724301"/>
              <a:gd name="connsiteY9" fmla="*/ 809148 h 2508885"/>
              <a:gd name="connsiteX10" fmla="*/ 2365070 w 4724301"/>
              <a:gd name="connsiteY10" fmla="*/ 783431 h 2508885"/>
              <a:gd name="connsiteX11" fmla="*/ 2691761 w 4724301"/>
              <a:gd name="connsiteY11" fmla="*/ 938688 h 2508885"/>
              <a:gd name="connsiteX12" fmla="*/ 2908936 w 4724301"/>
              <a:gd name="connsiteY12" fmla="*/ 1166812 h 2508885"/>
              <a:gd name="connsiteX13" fmla="*/ 3262314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8411 w 4724301"/>
              <a:gd name="connsiteY5" fmla="*/ 2109628 h 2508885"/>
              <a:gd name="connsiteX6" fmla="*/ 1556858 w 4724301"/>
              <a:gd name="connsiteY6" fmla="*/ 2103120 h 2508885"/>
              <a:gd name="connsiteX7" fmla="*/ 1711342 w 4724301"/>
              <a:gd name="connsiteY7" fmla="*/ 1945957 h 2508885"/>
              <a:gd name="connsiteX8" fmla="*/ 2084989 w 4724301"/>
              <a:gd name="connsiteY8" fmla="*/ 954405 h 2508885"/>
              <a:gd name="connsiteX9" fmla="*/ 2205505 w 4724301"/>
              <a:gd name="connsiteY9" fmla="*/ 809148 h 2508885"/>
              <a:gd name="connsiteX10" fmla="*/ 2365070 w 4724301"/>
              <a:gd name="connsiteY10" fmla="*/ 783431 h 2508885"/>
              <a:gd name="connsiteX11" fmla="*/ 2691761 w 4724301"/>
              <a:gd name="connsiteY11" fmla="*/ 938688 h 2508885"/>
              <a:gd name="connsiteX12" fmla="*/ 2908936 w 4724301"/>
              <a:gd name="connsiteY12" fmla="*/ 1166812 h 2508885"/>
              <a:gd name="connsiteX13" fmla="*/ 3262314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8411 w 4724301"/>
              <a:gd name="connsiteY5" fmla="*/ 2109628 h 2508885"/>
              <a:gd name="connsiteX6" fmla="*/ 1556858 w 4724301"/>
              <a:gd name="connsiteY6" fmla="*/ 2103120 h 2508885"/>
              <a:gd name="connsiteX7" fmla="*/ 1711342 w 4724301"/>
              <a:gd name="connsiteY7" fmla="*/ 1945957 h 2508885"/>
              <a:gd name="connsiteX8" fmla="*/ 2084989 w 4724301"/>
              <a:gd name="connsiteY8" fmla="*/ 954405 h 2508885"/>
              <a:gd name="connsiteX9" fmla="*/ 2205505 w 4724301"/>
              <a:gd name="connsiteY9" fmla="*/ 809148 h 2508885"/>
              <a:gd name="connsiteX10" fmla="*/ 2365070 w 4724301"/>
              <a:gd name="connsiteY10" fmla="*/ 783431 h 2508885"/>
              <a:gd name="connsiteX11" fmla="*/ 2691761 w 4724301"/>
              <a:gd name="connsiteY11" fmla="*/ 938688 h 2508885"/>
              <a:gd name="connsiteX12" fmla="*/ 2908936 w 4724301"/>
              <a:gd name="connsiteY12" fmla="*/ 1166812 h 2508885"/>
              <a:gd name="connsiteX13" fmla="*/ 3262314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8411 w 4724301"/>
              <a:gd name="connsiteY5" fmla="*/ 2109628 h 2508885"/>
              <a:gd name="connsiteX6" fmla="*/ 1556858 w 4724301"/>
              <a:gd name="connsiteY6" fmla="*/ 2103120 h 2508885"/>
              <a:gd name="connsiteX7" fmla="*/ 1711342 w 4724301"/>
              <a:gd name="connsiteY7" fmla="*/ 1945957 h 2508885"/>
              <a:gd name="connsiteX8" fmla="*/ 2084989 w 4724301"/>
              <a:gd name="connsiteY8" fmla="*/ 954405 h 2508885"/>
              <a:gd name="connsiteX9" fmla="*/ 2205505 w 4724301"/>
              <a:gd name="connsiteY9" fmla="*/ 809148 h 2508885"/>
              <a:gd name="connsiteX10" fmla="*/ 2365070 w 4724301"/>
              <a:gd name="connsiteY10" fmla="*/ 783431 h 2508885"/>
              <a:gd name="connsiteX11" fmla="*/ 2691761 w 4724301"/>
              <a:gd name="connsiteY11" fmla="*/ 938688 h 2508885"/>
              <a:gd name="connsiteX12" fmla="*/ 2908936 w 4724301"/>
              <a:gd name="connsiteY12" fmla="*/ 1166812 h 2508885"/>
              <a:gd name="connsiteX13" fmla="*/ 3262314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8411 w 4724301"/>
              <a:gd name="connsiteY5" fmla="*/ 2109628 h 2508885"/>
              <a:gd name="connsiteX6" fmla="*/ 1556858 w 4724301"/>
              <a:gd name="connsiteY6" fmla="*/ 2103120 h 2508885"/>
              <a:gd name="connsiteX7" fmla="*/ 1711342 w 4724301"/>
              <a:gd name="connsiteY7" fmla="*/ 1945957 h 2508885"/>
              <a:gd name="connsiteX8" fmla="*/ 2084989 w 4724301"/>
              <a:gd name="connsiteY8" fmla="*/ 954405 h 2508885"/>
              <a:gd name="connsiteX9" fmla="*/ 2205505 w 4724301"/>
              <a:gd name="connsiteY9" fmla="*/ 809148 h 2508885"/>
              <a:gd name="connsiteX10" fmla="*/ 2365070 w 4724301"/>
              <a:gd name="connsiteY10" fmla="*/ 783431 h 2508885"/>
              <a:gd name="connsiteX11" fmla="*/ 2691761 w 4724301"/>
              <a:gd name="connsiteY11" fmla="*/ 938688 h 2508885"/>
              <a:gd name="connsiteX12" fmla="*/ 2908936 w 4724301"/>
              <a:gd name="connsiteY12" fmla="*/ 1166812 h 2508885"/>
              <a:gd name="connsiteX13" fmla="*/ 3262314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8411 w 4724301"/>
              <a:gd name="connsiteY5" fmla="*/ 2109628 h 2508885"/>
              <a:gd name="connsiteX6" fmla="*/ 1556858 w 4724301"/>
              <a:gd name="connsiteY6" fmla="*/ 2103120 h 2508885"/>
              <a:gd name="connsiteX7" fmla="*/ 1711342 w 4724301"/>
              <a:gd name="connsiteY7" fmla="*/ 1945957 h 2508885"/>
              <a:gd name="connsiteX8" fmla="*/ 2084989 w 4724301"/>
              <a:gd name="connsiteY8" fmla="*/ 954405 h 2508885"/>
              <a:gd name="connsiteX9" fmla="*/ 2205505 w 4724301"/>
              <a:gd name="connsiteY9" fmla="*/ 809148 h 2508885"/>
              <a:gd name="connsiteX10" fmla="*/ 2365070 w 4724301"/>
              <a:gd name="connsiteY10" fmla="*/ 783431 h 2508885"/>
              <a:gd name="connsiteX11" fmla="*/ 2691761 w 4724301"/>
              <a:gd name="connsiteY11" fmla="*/ 938688 h 2508885"/>
              <a:gd name="connsiteX12" fmla="*/ 2908936 w 4724301"/>
              <a:gd name="connsiteY12" fmla="*/ 1166812 h 2508885"/>
              <a:gd name="connsiteX13" fmla="*/ 3262314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16668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8411 w 4724301"/>
              <a:gd name="connsiteY5" fmla="*/ 2109628 h 2508885"/>
              <a:gd name="connsiteX6" fmla="*/ 1556858 w 4724301"/>
              <a:gd name="connsiteY6" fmla="*/ 2103120 h 2508885"/>
              <a:gd name="connsiteX7" fmla="*/ 1711342 w 4724301"/>
              <a:gd name="connsiteY7" fmla="*/ 1945957 h 2508885"/>
              <a:gd name="connsiteX8" fmla="*/ 2084989 w 4724301"/>
              <a:gd name="connsiteY8" fmla="*/ 954405 h 2508885"/>
              <a:gd name="connsiteX9" fmla="*/ 2205505 w 4724301"/>
              <a:gd name="connsiteY9" fmla="*/ 809148 h 2508885"/>
              <a:gd name="connsiteX10" fmla="*/ 2365070 w 4724301"/>
              <a:gd name="connsiteY10" fmla="*/ 783431 h 2508885"/>
              <a:gd name="connsiteX11" fmla="*/ 2691761 w 4724301"/>
              <a:gd name="connsiteY11" fmla="*/ 938688 h 2508885"/>
              <a:gd name="connsiteX12" fmla="*/ 2908936 w 4724301"/>
              <a:gd name="connsiteY12" fmla="*/ 1166812 h 2508885"/>
              <a:gd name="connsiteX13" fmla="*/ 3262314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35695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8411 w 4724301"/>
              <a:gd name="connsiteY5" fmla="*/ 2109628 h 2508885"/>
              <a:gd name="connsiteX6" fmla="*/ 1556858 w 4724301"/>
              <a:gd name="connsiteY6" fmla="*/ 2103120 h 2508885"/>
              <a:gd name="connsiteX7" fmla="*/ 1711342 w 4724301"/>
              <a:gd name="connsiteY7" fmla="*/ 1945957 h 2508885"/>
              <a:gd name="connsiteX8" fmla="*/ 2084989 w 4724301"/>
              <a:gd name="connsiteY8" fmla="*/ 954405 h 2508885"/>
              <a:gd name="connsiteX9" fmla="*/ 2205505 w 4724301"/>
              <a:gd name="connsiteY9" fmla="*/ 809148 h 2508885"/>
              <a:gd name="connsiteX10" fmla="*/ 2365070 w 4724301"/>
              <a:gd name="connsiteY10" fmla="*/ 783431 h 2508885"/>
              <a:gd name="connsiteX11" fmla="*/ 2691761 w 4724301"/>
              <a:gd name="connsiteY11" fmla="*/ 938688 h 2508885"/>
              <a:gd name="connsiteX12" fmla="*/ 2908936 w 4724301"/>
              <a:gd name="connsiteY12" fmla="*/ 1166812 h 2508885"/>
              <a:gd name="connsiteX13" fmla="*/ 3262314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35695 w 4724301"/>
              <a:gd name="connsiteY16" fmla="*/ 519112 h 2508885"/>
              <a:gd name="connsiteX17" fmla="*/ 3939540 w 4724301"/>
              <a:gd name="connsiteY17" fmla="*/ 164783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8411 w 4724301"/>
              <a:gd name="connsiteY5" fmla="*/ 2109628 h 2508885"/>
              <a:gd name="connsiteX6" fmla="*/ 1556858 w 4724301"/>
              <a:gd name="connsiteY6" fmla="*/ 2103120 h 2508885"/>
              <a:gd name="connsiteX7" fmla="*/ 1711342 w 4724301"/>
              <a:gd name="connsiteY7" fmla="*/ 1945957 h 2508885"/>
              <a:gd name="connsiteX8" fmla="*/ 2084989 w 4724301"/>
              <a:gd name="connsiteY8" fmla="*/ 954405 h 2508885"/>
              <a:gd name="connsiteX9" fmla="*/ 2205505 w 4724301"/>
              <a:gd name="connsiteY9" fmla="*/ 809148 h 2508885"/>
              <a:gd name="connsiteX10" fmla="*/ 2365070 w 4724301"/>
              <a:gd name="connsiteY10" fmla="*/ 783431 h 2508885"/>
              <a:gd name="connsiteX11" fmla="*/ 2691761 w 4724301"/>
              <a:gd name="connsiteY11" fmla="*/ 938688 h 2508885"/>
              <a:gd name="connsiteX12" fmla="*/ 2908936 w 4724301"/>
              <a:gd name="connsiteY12" fmla="*/ 1166812 h 2508885"/>
              <a:gd name="connsiteX13" fmla="*/ 3262314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35695 w 4724301"/>
              <a:gd name="connsiteY16" fmla="*/ 519112 h 2508885"/>
              <a:gd name="connsiteX17" fmla="*/ 3951432 w 4724301"/>
              <a:gd name="connsiteY17" fmla="*/ 162402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8411 w 4724301"/>
              <a:gd name="connsiteY5" fmla="*/ 2109628 h 2508885"/>
              <a:gd name="connsiteX6" fmla="*/ 1556858 w 4724301"/>
              <a:gd name="connsiteY6" fmla="*/ 2103120 h 2508885"/>
              <a:gd name="connsiteX7" fmla="*/ 1711342 w 4724301"/>
              <a:gd name="connsiteY7" fmla="*/ 1945957 h 2508885"/>
              <a:gd name="connsiteX8" fmla="*/ 2084989 w 4724301"/>
              <a:gd name="connsiteY8" fmla="*/ 954405 h 2508885"/>
              <a:gd name="connsiteX9" fmla="*/ 2205505 w 4724301"/>
              <a:gd name="connsiteY9" fmla="*/ 809148 h 2508885"/>
              <a:gd name="connsiteX10" fmla="*/ 2365070 w 4724301"/>
              <a:gd name="connsiteY10" fmla="*/ 783431 h 2508885"/>
              <a:gd name="connsiteX11" fmla="*/ 2691761 w 4724301"/>
              <a:gd name="connsiteY11" fmla="*/ 938688 h 2508885"/>
              <a:gd name="connsiteX12" fmla="*/ 2908936 w 4724301"/>
              <a:gd name="connsiteY12" fmla="*/ 1166812 h 2508885"/>
              <a:gd name="connsiteX13" fmla="*/ 3262314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35695 w 4724301"/>
              <a:gd name="connsiteY16" fmla="*/ 519112 h 2508885"/>
              <a:gd name="connsiteX17" fmla="*/ 3951432 w 4724301"/>
              <a:gd name="connsiteY17" fmla="*/ 162402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8411 w 4724301"/>
              <a:gd name="connsiteY5" fmla="*/ 2109628 h 2508885"/>
              <a:gd name="connsiteX6" fmla="*/ 1556858 w 4724301"/>
              <a:gd name="connsiteY6" fmla="*/ 2103120 h 2508885"/>
              <a:gd name="connsiteX7" fmla="*/ 1711342 w 4724301"/>
              <a:gd name="connsiteY7" fmla="*/ 1945957 h 2508885"/>
              <a:gd name="connsiteX8" fmla="*/ 2084989 w 4724301"/>
              <a:gd name="connsiteY8" fmla="*/ 954405 h 2508885"/>
              <a:gd name="connsiteX9" fmla="*/ 2205505 w 4724301"/>
              <a:gd name="connsiteY9" fmla="*/ 809148 h 2508885"/>
              <a:gd name="connsiteX10" fmla="*/ 2365070 w 4724301"/>
              <a:gd name="connsiteY10" fmla="*/ 783431 h 2508885"/>
              <a:gd name="connsiteX11" fmla="*/ 2691761 w 4724301"/>
              <a:gd name="connsiteY11" fmla="*/ 938688 h 2508885"/>
              <a:gd name="connsiteX12" fmla="*/ 2908936 w 4724301"/>
              <a:gd name="connsiteY12" fmla="*/ 1166812 h 2508885"/>
              <a:gd name="connsiteX13" fmla="*/ 3262314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35695 w 4724301"/>
              <a:gd name="connsiteY16" fmla="*/ 519112 h 2508885"/>
              <a:gd name="connsiteX17" fmla="*/ 3956189 w 4724301"/>
              <a:gd name="connsiteY17" fmla="*/ 169546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8411 w 4724301"/>
              <a:gd name="connsiteY5" fmla="*/ 2109628 h 2508885"/>
              <a:gd name="connsiteX6" fmla="*/ 1556858 w 4724301"/>
              <a:gd name="connsiteY6" fmla="*/ 2103120 h 2508885"/>
              <a:gd name="connsiteX7" fmla="*/ 1711342 w 4724301"/>
              <a:gd name="connsiteY7" fmla="*/ 1945957 h 2508885"/>
              <a:gd name="connsiteX8" fmla="*/ 2084989 w 4724301"/>
              <a:gd name="connsiteY8" fmla="*/ 954405 h 2508885"/>
              <a:gd name="connsiteX9" fmla="*/ 2205505 w 4724301"/>
              <a:gd name="connsiteY9" fmla="*/ 809148 h 2508885"/>
              <a:gd name="connsiteX10" fmla="*/ 2365070 w 4724301"/>
              <a:gd name="connsiteY10" fmla="*/ 783431 h 2508885"/>
              <a:gd name="connsiteX11" fmla="*/ 2691761 w 4724301"/>
              <a:gd name="connsiteY11" fmla="*/ 938688 h 2508885"/>
              <a:gd name="connsiteX12" fmla="*/ 2908936 w 4724301"/>
              <a:gd name="connsiteY12" fmla="*/ 1166812 h 2508885"/>
              <a:gd name="connsiteX13" fmla="*/ 3262314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35695 w 4724301"/>
              <a:gd name="connsiteY16" fmla="*/ 519112 h 2508885"/>
              <a:gd name="connsiteX17" fmla="*/ 3956189 w 4724301"/>
              <a:gd name="connsiteY17" fmla="*/ 169546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8411 w 4724301"/>
              <a:gd name="connsiteY5" fmla="*/ 2109628 h 2508885"/>
              <a:gd name="connsiteX6" fmla="*/ 1556858 w 4724301"/>
              <a:gd name="connsiteY6" fmla="*/ 2103120 h 2508885"/>
              <a:gd name="connsiteX7" fmla="*/ 1711342 w 4724301"/>
              <a:gd name="connsiteY7" fmla="*/ 1945957 h 2508885"/>
              <a:gd name="connsiteX8" fmla="*/ 2084989 w 4724301"/>
              <a:gd name="connsiteY8" fmla="*/ 954405 h 2508885"/>
              <a:gd name="connsiteX9" fmla="*/ 2205505 w 4724301"/>
              <a:gd name="connsiteY9" fmla="*/ 809148 h 2508885"/>
              <a:gd name="connsiteX10" fmla="*/ 2365070 w 4724301"/>
              <a:gd name="connsiteY10" fmla="*/ 783431 h 2508885"/>
              <a:gd name="connsiteX11" fmla="*/ 2691761 w 4724301"/>
              <a:gd name="connsiteY11" fmla="*/ 938688 h 2508885"/>
              <a:gd name="connsiteX12" fmla="*/ 2908936 w 4724301"/>
              <a:gd name="connsiteY12" fmla="*/ 1166812 h 2508885"/>
              <a:gd name="connsiteX13" fmla="*/ 3262314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35695 w 4724301"/>
              <a:gd name="connsiteY16" fmla="*/ 519112 h 2508885"/>
              <a:gd name="connsiteX17" fmla="*/ 3956189 w 4724301"/>
              <a:gd name="connsiteY17" fmla="*/ 169546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8411 w 4724301"/>
              <a:gd name="connsiteY5" fmla="*/ 2109628 h 2508885"/>
              <a:gd name="connsiteX6" fmla="*/ 1556858 w 4724301"/>
              <a:gd name="connsiteY6" fmla="*/ 2103120 h 2508885"/>
              <a:gd name="connsiteX7" fmla="*/ 1711342 w 4724301"/>
              <a:gd name="connsiteY7" fmla="*/ 1945957 h 2508885"/>
              <a:gd name="connsiteX8" fmla="*/ 2084989 w 4724301"/>
              <a:gd name="connsiteY8" fmla="*/ 954405 h 2508885"/>
              <a:gd name="connsiteX9" fmla="*/ 2205505 w 4724301"/>
              <a:gd name="connsiteY9" fmla="*/ 809148 h 2508885"/>
              <a:gd name="connsiteX10" fmla="*/ 2365070 w 4724301"/>
              <a:gd name="connsiteY10" fmla="*/ 783431 h 2508885"/>
              <a:gd name="connsiteX11" fmla="*/ 2691761 w 4724301"/>
              <a:gd name="connsiteY11" fmla="*/ 938688 h 2508885"/>
              <a:gd name="connsiteX12" fmla="*/ 2908936 w 4724301"/>
              <a:gd name="connsiteY12" fmla="*/ 1166812 h 2508885"/>
              <a:gd name="connsiteX13" fmla="*/ 3262314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35695 w 4724301"/>
              <a:gd name="connsiteY16" fmla="*/ 519112 h 2508885"/>
              <a:gd name="connsiteX17" fmla="*/ 3956189 w 4724301"/>
              <a:gd name="connsiteY17" fmla="*/ 169546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503170 h 2508885"/>
              <a:gd name="connsiteX1" fmla="*/ 4763 w 4724301"/>
              <a:gd name="connsiteY1" fmla="*/ 1404938 h 2508885"/>
              <a:gd name="connsiteX2" fmla="*/ 531496 w 4724301"/>
              <a:gd name="connsiteY2" fmla="*/ 1125855 h 2508885"/>
              <a:gd name="connsiteX3" fmla="*/ 771046 w 4724301"/>
              <a:gd name="connsiteY3" fmla="*/ 1224915 h 2508885"/>
              <a:gd name="connsiteX4" fmla="*/ 1135813 w 4724301"/>
              <a:gd name="connsiteY4" fmla="*/ 1965960 h 2508885"/>
              <a:gd name="connsiteX5" fmla="*/ 1308411 w 4724301"/>
              <a:gd name="connsiteY5" fmla="*/ 2109628 h 2508885"/>
              <a:gd name="connsiteX6" fmla="*/ 1556858 w 4724301"/>
              <a:gd name="connsiteY6" fmla="*/ 2103120 h 2508885"/>
              <a:gd name="connsiteX7" fmla="*/ 1711342 w 4724301"/>
              <a:gd name="connsiteY7" fmla="*/ 1945957 h 2508885"/>
              <a:gd name="connsiteX8" fmla="*/ 2084989 w 4724301"/>
              <a:gd name="connsiteY8" fmla="*/ 954405 h 2508885"/>
              <a:gd name="connsiteX9" fmla="*/ 2205505 w 4724301"/>
              <a:gd name="connsiteY9" fmla="*/ 809148 h 2508885"/>
              <a:gd name="connsiteX10" fmla="*/ 2365070 w 4724301"/>
              <a:gd name="connsiteY10" fmla="*/ 783431 h 2508885"/>
              <a:gd name="connsiteX11" fmla="*/ 2691761 w 4724301"/>
              <a:gd name="connsiteY11" fmla="*/ 938688 h 2508885"/>
              <a:gd name="connsiteX12" fmla="*/ 2908936 w 4724301"/>
              <a:gd name="connsiteY12" fmla="*/ 1166812 h 2508885"/>
              <a:gd name="connsiteX13" fmla="*/ 3262314 w 4724301"/>
              <a:gd name="connsiteY13" fmla="*/ 1374458 h 2508885"/>
              <a:gd name="connsiteX14" fmla="*/ 3381375 w 4724301"/>
              <a:gd name="connsiteY14" fmla="*/ 1383983 h 2508885"/>
              <a:gd name="connsiteX15" fmla="*/ 3555683 w 4724301"/>
              <a:gd name="connsiteY15" fmla="*/ 1273493 h 2508885"/>
              <a:gd name="connsiteX16" fmla="*/ 3835695 w 4724301"/>
              <a:gd name="connsiteY16" fmla="*/ 519112 h 2508885"/>
              <a:gd name="connsiteX17" fmla="*/ 3956189 w 4724301"/>
              <a:gd name="connsiteY17" fmla="*/ 169546 h 2508885"/>
              <a:gd name="connsiteX18" fmla="*/ 4115753 w 4724301"/>
              <a:gd name="connsiteY18" fmla="*/ 0 h 2508885"/>
              <a:gd name="connsiteX19" fmla="*/ 4209098 w 4724301"/>
              <a:gd name="connsiteY19" fmla="*/ 70485 h 2508885"/>
              <a:gd name="connsiteX20" fmla="*/ 4507231 w 4724301"/>
              <a:gd name="connsiteY20" fmla="*/ 347662 h 2508885"/>
              <a:gd name="connsiteX21" fmla="*/ 4719545 w 4724301"/>
              <a:gd name="connsiteY21" fmla="*/ 502920 h 2508885"/>
              <a:gd name="connsiteX22" fmla="*/ 4724301 w 4724301"/>
              <a:gd name="connsiteY22" fmla="*/ 2504122 h 2508885"/>
              <a:gd name="connsiteX23" fmla="*/ 269558 w 4724301"/>
              <a:gd name="connsiteY23" fmla="*/ 2508885 h 2508885"/>
              <a:gd name="connsiteX24" fmla="*/ 0 w 4724301"/>
              <a:gd name="connsiteY24" fmla="*/ 2503170 h 2508885"/>
              <a:gd name="connsiteX0" fmla="*/ 0 w 4724301"/>
              <a:gd name="connsiteY0" fmla="*/ 2479357 h 2485072"/>
              <a:gd name="connsiteX1" fmla="*/ 4763 w 4724301"/>
              <a:gd name="connsiteY1" fmla="*/ 1381125 h 2485072"/>
              <a:gd name="connsiteX2" fmla="*/ 531496 w 4724301"/>
              <a:gd name="connsiteY2" fmla="*/ 1102042 h 2485072"/>
              <a:gd name="connsiteX3" fmla="*/ 771046 w 4724301"/>
              <a:gd name="connsiteY3" fmla="*/ 1201102 h 2485072"/>
              <a:gd name="connsiteX4" fmla="*/ 1135813 w 4724301"/>
              <a:gd name="connsiteY4" fmla="*/ 1942147 h 2485072"/>
              <a:gd name="connsiteX5" fmla="*/ 1308411 w 4724301"/>
              <a:gd name="connsiteY5" fmla="*/ 2085815 h 2485072"/>
              <a:gd name="connsiteX6" fmla="*/ 1556858 w 4724301"/>
              <a:gd name="connsiteY6" fmla="*/ 2079307 h 2485072"/>
              <a:gd name="connsiteX7" fmla="*/ 1711342 w 4724301"/>
              <a:gd name="connsiteY7" fmla="*/ 1922144 h 2485072"/>
              <a:gd name="connsiteX8" fmla="*/ 2084989 w 4724301"/>
              <a:gd name="connsiteY8" fmla="*/ 930592 h 2485072"/>
              <a:gd name="connsiteX9" fmla="*/ 2205505 w 4724301"/>
              <a:gd name="connsiteY9" fmla="*/ 785335 h 2485072"/>
              <a:gd name="connsiteX10" fmla="*/ 2365070 w 4724301"/>
              <a:gd name="connsiteY10" fmla="*/ 759618 h 2485072"/>
              <a:gd name="connsiteX11" fmla="*/ 2691761 w 4724301"/>
              <a:gd name="connsiteY11" fmla="*/ 914875 h 2485072"/>
              <a:gd name="connsiteX12" fmla="*/ 2908936 w 4724301"/>
              <a:gd name="connsiteY12" fmla="*/ 1142999 h 2485072"/>
              <a:gd name="connsiteX13" fmla="*/ 3262314 w 4724301"/>
              <a:gd name="connsiteY13" fmla="*/ 1350645 h 2485072"/>
              <a:gd name="connsiteX14" fmla="*/ 3381375 w 4724301"/>
              <a:gd name="connsiteY14" fmla="*/ 1360170 h 2485072"/>
              <a:gd name="connsiteX15" fmla="*/ 3555683 w 4724301"/>
              <a:gd name="connsiteY15" fmla="*/ 1249680 h 2485072"/>
              <a:gd name="connsiteX16" fmla="*/ 3835695 w 4724301"/>
              <a:gd name="connsiteY16" fmla="*/ 495299 h 2485072"/>
              <a:gd name="connsiteX17" fmla="*/ 3956189 w 4724301"/>
              <a:gd name="connsiteY17" fmla="*/ 145733 h 2485072"/>
              <a:gd name="connsiteX18" fmla="*/ 4099105 w 4724301"/>
              <a:gd name="connsiteY18" fmla="*/ 0 h 2485072"/>
              <a:gd name="connsiteX19" fmla="*/ 4209098 w 4724301"/>
              <a:gd name="connsiteY19" fmla="*/ 46672 h 2485072"/>
              <a:gd name="connsiteX20" fmla="*/ 4507231 w 4724301"/>
              <a:gd name="connsiteY20" fmla="*/ 323849 h 2485072"/>
              <a:gd name="connsiteX21" fmla="*/ 4719545 w 4724301"/>
              <a:gd name="connsiteY21" fmla="*/ 479107 h 2485072"/>
              <a:gd name="connsiteX22" fmla="*/ 4724301 w 4724301"/>
              <a:gd name="connsiteY22" fmla="*/ 2480309 h 2485072"/>
              <a:gd name="connsiteX23" fmla="*/ 269558 w 4724301"/>
              <a:gd name="connsiteY23" fmla="*/ 2485072 h 2485072"/>
              <a:gd name="connsiteX24" fmla="*/ 0 w 4724301"/>
              <a:gd name="connsiteY24" fmla="*/ 2479357 h 2485072"/>
              <a:gd name="connsiteX0" fmla="*/ 0 w 4724301"/>
              <a:gd name="connsiteY0" fmla="*/ 2479357 h 2485072"/>
              <a:gd name="connsiteX1" fmla="*/ 4763 w 4724301"/>
              <a:gd name="connsiteY1" fmla="*/ 1381125 h 2485072"/>
              <a:gd name="connsiteX2" fmla="*/ 531496 w 4724301"/>
              <a:gd name="connsiteY2" fmla="*/ 1102042 h 2485072"/>
              <a:gd name="connsiteX3" fmla="*/ 771046 w 4724301"/>
              <a:gd name="connsiteY3" fmla="*/ 1201102 h 2485072"/>
              <a:gd name="connsiteX4" fmla="*/ 1135813 w 4724301"/>
              <a:gd name="connsiteY4" fmla="*/ 1942147 h 2485072"/>
              <a:gd name="connsiteX5" fmla="*/ 1308411 w 4724301"/>
              <a:gd name="connsiteY5" fmla="*/ 2085815 h 2485072"/>
              <a:gd name="connsiteX6" fmla="*/ 1556858 w 4724301"/>
              <a:gd name="connsiteY6" fmla="*/ 2079307 h 2485072"/>
              <a:gd name="connsiteX7" fmla="*/ 1711342 w 4724301"/>
              <a:gd name="connsiteY7" fmla="*/ 1922144 h 2485072"/>
              <a:gd name="connsiteX8" fmla="*/ 2084989 w 4724301"/>
              <a:gd name="connsiteY8" fmla="*/ 930592 h 2485072"/>
              <a:gd name="connsiteX9" fmla="*/ 2205505 w 4724301"/>
              <a:gd name="connsiteY9" fmla="*/ 785335 h 2485072"/>
              <a:gd name="connsiteX10" fmla="*/ 2365070 w 4724301"/>
              <a:gd name="connsiteY10" fmla="*/ 759618 h 2485072"/>
              <a:gd name="connsiteX11" fmla="*/ 2691761 w 4724301"/>
              <a:gd name="connsiteY11" fmla="*/ 914875 h 2485072"/>
              <a:gd name="connsiteX12" fmla="*/ 2908936 w 4724301"/>
              <a:gd name="connsiteY12" fmla="*/ 1142999 h 2485072"/>
              <a:gd name="connsiteX13" fmla="*/ 3262314 w 4724301"/>
              <a:gd name="connsiteY13" fmla="*/ 1350645 h 2485072"/>
              <a:gd name="connsiteX14" fmla="*/ 3381375 w 4724301"/>
              <a:gd name="connsiteY14" fmla="*/ 1360170 h 2485072"/>
              <a:gd name="connsiteX15" fmla="*/ 3555683 w 4724301"/>
              <a:gd name="connsiteY15" fmla="*/ 1249680 h 2485072"/>
              <a:gd name="connsiteX16" fmla="*/ 3835695 w 4724301"/>
              <a:gd name="connsiteY16" fmla="*/ 495299 h 2485072"/>
              <a:gd name="connsiteX17" fmla="*/ 3956189 w 4724301"/>
              <a:gd name="connsiteY17" fmla="*/ 145733 h 2485072"/>
              <a:gd name="connsiteX18" fmla="*/ 4099105 w 4724301"/>
              <a:gd name="connsiteY18" fmla="*/ 0 h 2485072"/>
              <a:gd name="connsiteX19" fmla="*/ 4209098 w 4724301"/>
              <a:gd name="connsiteY19" fmla="*/ 46672 h 2485072"/>
              <a:gd name="connsiteX20" fmla="*/ 4507231 w 4724301"/>
              <a:gd name="connsiteY20" fmla="*/ 323849 h 2485072"/>
              <a:gd name="connsiteX21" fmla="*/ 4719545 w 4724301"/>
              <a:gd name="connsiteY21" fmla="*/ 479107 h 2485072"/>
              <a:gd name="connsiteX22" fmla="*/ 4724301 w 4724301"/>
              <a:gd name="connsiteY22" fmla="*/ 2480309 h 2485072"/>
              <a:gd name="connsiteX23" fmla="*/ 269558 w 4724301"/>
              <a:gd name="connsiteY23" fmla="*/ 2485072 h 2485072"/>
              <a:gd name="connsiteX24" fmla="*/ 0 w 4724301"/>
              <a:gd name="connsiteY24" fmla="*/ 2479357 h 2485072"/>
              <a:gd name="connsiteX0" fmla="*/ 0 w 4724301"/>
              <a:gd name="connsiteY0" fmla="*/ 2479357 h 2485072"/>
              <a:gd name="connsiteX1" fmla="*/ 4763 w 4724301"/>
              <a:gd name="connsiteY1" fmla="*/ 1381125 h 2485072"/>
              <a:gd name="connsiteX2" fmla="*/ 531496 w 4724301"/>
              <a:gd name="connsiteY2" fmla="*/ 1102042 h 2485072"/>
              <a:gd name="connsiteX3" fmla="*/ 771046 w 4724301"/>
              <a:gd name="connsiteY3" fmla="*/ 1201102 h 2485072"/>
              <a:gd name="connsiteX4" fmla="*/ 1135813 w 4724301"/>
              <a:gd name="connsiteY4" fmla="*/ 1942147 h 2485072"/>
              <a:gd name="connsiteX5" fmla="*/ 1308411 w 4724301"/>
              <a:gd name="connsiteY5" fmla="*/ 2085815 h 2485072"/>
              <a:gd name="connsiteX6" fmla="*/ 1556858 w 4724301"/>
              <a:gd name="connsiteY6" fmla="*/ 2079307 h 2485072"/>
              <a:gd name="connsiteX7" fmla="*/ 1711342 w 4724301"/>
              <a:gd name="connsiteY7" fmla="*/ 1922144 h 2485072"/>
              <a:gd name="connsiteX8" fmla="*/ 2084989 w 4724301"/>
              <a:gd name="connsiteY8" fmla="*/ 930592 h 2485072"/>
              <a:gd name="connsiteX9" fmla="*/ 2205505 w 4724301"/>
              <a:gd name="connsiteY9" fmla="*/ 785335 h 2485072"/>
              <a:gd name="connsiteX10" fmla="*/ 2365070 w 4724301"/>
              <a:gd name="connsiteY10" fmla="*/ 759618 h 2485072"/>
              <a:gd name="connsiteX11" fmla="*/ 2691761 w 4724301"/>
              <a:gd name="connsiteY11" fmla="*/ 914875 h 2485072"/>
              <a:gd name="connsiteX12" fmla="*/ 2908936 w 4724301"/>
              <a:gd name="connsiteY12" fmla="*/ 1142999 h 2485072"/>
              <a:gd name="connsiteX13" fmla="*/ 3262314 w 4724301"/>
              <a:gd name="connsiteY13" fmla="*/ 1350645 h 2485072"/>
              <a:gd name="connsiteX14" fmla="*/ 3381375 w 4724301"/>
              <a:gd name="connsiteY14" fmla="*/ 1360170 h 2485072"/>
              <a:gd name="connsiteX15" fmla="*/ 3555683 w 4724301"/>
              <a:gd name="connsiteY15" fmla="*/ 1249680 h 2485072"/>
              <a:gd name="connsiteX16" fmla="*/ 3835695 w 4724301"/>
              <a:gd name="connsiteY16" fmla="*/ 495299 h 2485072"/>
              <a:gd name="connsiteX17" fmla="*/ 3956189 w 4724301"/>
              <a:gd name="connsiteY17" fmla="*/ 145733 h 2485072"/>
              <a:gd name="connsiteX18" fmla="*/ 4099105 w 4724301"/>
              <a:gd name="connsiteY18" fmla="*/ 0 h 2485072"/>
              <a:gd name="connsiteX19" fmla="*/ 4209098 w 4724301"/>
              <a:gd name="connsiteY19" fmla="*/ 46672 h 2485072"/>
              <a:gd name="connsiteX20" fmla="*/ 4507231 w 4724301"/>
              <a:gd name="connsiteY20" fmla="*/ 323849 h 2485072"/>
              <a:gd name="connsiteX21" fmla="*/ 4719545 w 4724301"/>
              <a:gd name="connsiteY21" fmla="*/ 479107 h 2485072"/>
              <a:gd name="connsiteX22" fmla="*/ 4724301 w 4724301"/>
              <a:gd name="connsiteY22" fmla="*/ 2480309 h 2485072"/>
              <a:gd name="connsiteX23" fmla="*/ 269558 w 4724301"/>
              <a:gd name="connsiteY23" fmla="*/ 2485072 h 2485072"/>
              <a:gd name="connsiteX24" fmla="*/ 0 w 4724301"/>
              <a:gd name="connsiteY24" fmla="*/ 2479357 h 2485072"/>
              <a:gd name="connsiteX0" fmla="*/ 0 w 4724301"/>
              <a:gd name="connsiteY0" fmla="*/ 2479357 h 2485072"/>
              <a:gd name="connsiteX1" fmla="*/ 4763 w 4724301"/>
              <a:gd name="connsiteY1" fmla="*/ 1381125 h 2485072"/>
              <a:gd name="connsiteX2" fmla="*/ 531496 w 4724301"/>
              <a:gd name="connsiteY2" fmla="*/ 1102042 h 2485072"/>
              <a:gd name="connsiteX3" fmla="*/ 771046 w 4724301"/>
              <a:gd name="connsiteY3" fmla="*/ 1201102 h 2485072"/>
              <a:gd name="connsiteX4" fmla="*/ 1135813 w 4724301"/>
              <a:gd name="connsiteY4" fmla="*/ 1942147 h 2485072"/>
              <a:gd name="connsiteX5" fmla="*/ 1308411 w 4724301"/>
              <a:gd name="connsiteY5" fmla="*/ 2085815 h 2485072"/>
              <a:gd name="connsiteX6" fmla="*/ 1556858 w 4724301"/>
              <a:gd name="connsiteY6" fmla="*/ 2079307 h 2485072"/>
              <a:gd name="connsiteX7" fmla="*/ 1711342 w 4724301"/>
              <a:gd name="connsiteY7" fmla="*/ 1922144 h 2485072"/>
              <a:gd name="connsiteX8" fmla="*/ 2084989 w 4724301"/>
              <a:gd name="connsiteY8" fmla="*/ 930592 h 2485072"/>
              <a:gd name="connsiteX9" fmla="*/ 2215018 w 4724301"/>
              <a:gd name="connsiteY9" fmla="*/ 787992 h 2485072"/>
              <a:gd name="connsiteX10" fmla="*/ 2365070 w 4724301"/>
              <a:gd name="connsiteY10" fmla="*/ 759618 h 2485072"/>
              <a:gd name="connsiteX11" fmla="*/ 2691761 w 4724301"/>
              <a:gd name="connsiteY11" fmla="*/ 914875 h 2485072"/>
              <a:gd name="connsiteX12" fmla="*/ 2908936 w 4724301"/>
              <a:gd name="connsiteY12" fmla="*/ 1142999 h 2485072"/>
              <a:gd name="connsiteX13" fmla="*/ 3262314 w 4724301"/>
              <a:gd name="connsiteY13" fmla="*/ 1350645 h 2485072"/>
              <a:gd name="connsiteX14" fmla="*/ 3381375 w 4724301"/>
              <a:gd name="connsiteY14" fmla="*/ 1360170 h 2485072"/>
              <a:gd name="connsiteX15" fmla="*/ 3555683 w 4724301"/>
              <a:gd name="connsiteY15" fmla="*/ 1249680 h 2485072"/>
              <a:gd name="connsiteX16" fmla="*/ 3835695 w 4724301"/>
              <a:gd name="connsiteY16" fmla="*/ 495299 h 2485072"/>
              <a:gd name="connsiteX17" fmla="*/ 3956189 w 4724301"/>
              <a:gd name="connsiteY17" fmla="*/ 145733 h 2485072"/>
              <a:gd name="connsiteX18" fmla="*/ 4099105 w 4724301"/>
              <a:gd name="connsiteY18" fmla="*/ 0 h 2485072"/>
              <a:gd name="connsiteX19" fmla="*/ 4209098 w 4724301"/>
              <a:gd name="connsiteY19" fmla="*/ 46672 h 2485072"/>
              <a:gd name="connsiteX20" fmla="*/ 4507231 w 4724301"/>
              <a:gd name="connsiteY20" fmla="*/ 323849 h 2485072"/>
              <a:gd name="connsiteX21" fmla="*/ 4719545 w 4724301"/>
              <a:gd name="connsiteY21" fmla="*/ 479107 h 2485072"/>
              <a:gd name="connsiteX22" fmla="*/ 4724301 w 4724301"/>
              <a:gd name="connsiteY22" fmla="*/ 2480309 h 2485072"/>
              <a:gd name="connsiteX23" fmla="*/ 269558 w 4724301"/>
              <a:gd name="connsiteY23" fmla="*/ 2485072 h 2485072"/>
              <a:gd name="connsiteX24" fmla="*/ 0 w 4724301"/>
              <a:gd name="connsiteY24" fmla="*/ 2479357 h 2485072"/>
              <a:gd name="connsiteX0" fmla="*/ 0 w 4724301"/>
              <a:gd name="connsiteY0" fmla="*/ 2479357 h 2485072"/>
              <a:gd name="connsiteX1" fmla="*/ 4763 w 4724301"/>
              <a:gd name="connsiteY1" fmla="*/ 1381125 h 2485072"/>
              <a:gd name="connsiteX2" fmla="*/ 531496 w 4724301"/>
              <a:gd name="connsiteY2" fmla="*/ 1102042 h 2485072"/>
              <a:gd name="connsiteX3" fmla="*/ 771046 w 4724301"/>
              <a:gd name="connsiteY3" fmla="*/ 1201102 h 2485072"/>
              <a:gd name="connsiteX4" fmla="*/ 1135813 w 4724301"/>
              <a:gd name="connsiteY4" fmla="*/ 1942147 h 2485072"/>
              <a:gd name="connsiteX5" fmla="*/ 1308411 w 4724301"/>
              <a:gd name="connsiteY5" fmla="*/ 2085815 h 2485072"/>
              <a:gd name="connsiteX6" fmla="*/ 1556858 w 4724301"/>
              <a:gd name="connsiteY6" fmla="*/ 2079307 h 2485072"/>
              <a:gd name="connsiteX7" fmla="*/ 1711342 w 4724301"/>
              <a:gd name="connsiteY7" fmla="*/ 1922144 h 2485072"/>
              <a:gd name="connsiteX8" fmla="*/ 2092124 w 4724301"/>
              <a:gd name="connsiteY8" fmla="*/ 935907 h 2485072"/>
              <a:gd name="connsiteX9" fmla="*/ 2215018 w 4724301"/>
              <a:gd name="connsiteY9" fmla="*/ 787992 h 2485072"/>
              <a:gd name="connsiteX10" fmla="*/ 2365070 w 4724301"/>
              <a:gd name="connsiteY10" fmla="*/ 759618 h 2485072"/>
              <a:gd name="connsiteX11" fmla="*/ 2691761 w 4724301"/>
              <a:gd name="connsiteY11" fmla="*/ 914875 h 2485072"/>
              <a:gd name="connsiteX12" fmla="*/ 2908936 w 4724301"/>
              <a:gd name="connsiteY12" fmla="*/ 1142999 h 2485072"/>
              <a:gd name="connsiteX13" fmla="*/ 3262314 w 4724301"/>
              <a:gd name="connsiteY13" fmla="*/ 1350645 h 2485072"/>
              <a:gd name="connsiteX14" fmla="*/ 3381375 w 4724301"/>
              <a:gd name="connsiteY14" fmla="*/ 1360170 h 2485072"/>
              <a:gd name="connsiteX15" fmla="*/ 3555683 w 4724301"/>
              <a:gd name="connsiteY15" fmla="*/ 1249680 h 2485072"/>
              <a:gd name="connsiteX16" fmla="*/ 3835695 w 4724301"/>
              <a:gd name="connsiteY16" fmla="*/ 495299 h 2485072"/>
              <a:gd name="connsiteX17" fmla="*/ 3956189 w 4724301"/>
              <a:gd name="connsiteY17" fmla="*/ 145733 h 2485072"/>
              <a:gd name="connsiteX18" fmla="*/ 4099105 w 4724301"/>
              <a:gd name="connsiteY18" fmla="*/ 0 h 2485072"/>
              <a:gd name="connsiteX19" fmla="*/ 4209098 w 4724301"/>
              <a:gd name="connsiteY19" fmla="*/ 46672 h 2485072"/>
              <a:gd name="connsiteX20" fmla="*/ 4507231 w 4724301"/>
              <a:gd name="connsiteY20" fmla="*/ 323849 h 2485072"/>
              <a:gd name="connsiteX21" fmla="*/ 4719545 w 4724301"/>
              <a:gd name="connsiteY21" fmla="*/ 479107 h 2485072"/>
              <a:gd name="connsiteX22" fmla="*/ 4724301 w 4724301"/>
              <a:gd name="connsiteY22" fmla="*/ 2480309 h 2485072"/>
              <a:gd name="connsiteX23" fmla="*/ 269558 w 4724301"/>
              <a:gd name="connsiteY23" fmla="*/ 2485072 h 2485072"/>
              <a:gd name="connsiteX24" fmla="*/ 0 w 4724301"/>
              <a:gd name="connsiteY24" fmla="*/ 2479357 h 2485072"/>
              <a:gd name="connsiteX0" fmla="*/ 0 w 4724301"/>
              <a:gd name="connsiteY0" fmla="*/ 2479357 h 2485072"/>
              <a:gd name="connsiteX1" fmla="*/ 4763 w 4724301"/>
              <a:gd name="connsiteY1" fmla="*/ 1381125 h 2485072"/>
              <a:gd name="connsiteX2" fmla="*/ 531496 w 4724301"/>
              <a:gd name="connsiteY2" fmla="*/ 1102042 h 2485072"/>
              <a:gd name="connsiteX3" fmla="*/ 771046 w 4724301"/>
              <a:gd name="connsiteY3" fmla="*/ 1201102 h 2485072"/>
              <a:gd name="connsiteX4" fmla="*/ 1135813 w 4724301"/>
              <a:gd name="connsiteY4" fmla="*/ 1942147 h 2485072"/>
              <a:gd name="connsiteX5" fmla="*/ 1308411 w 4724301"/>
              <a:gd name="connsiteY5" fmla="*/ 2085815 h 2485072"/>
              <a:gd name="connsiteX6" fmla="*/ 1556858 w 4724301"/>
              <a:gd name="connsiteY6" fmla="*/ 2079307 h 2485072"/>
              <a:gd name="connsiteX7" fmla="*/ 1711342 w 4724301"/>
              <a:gd name="connsiteY7" fmla="*/ 1922144 h 2485072"/>
              <a:gd name="connsiteX8" fmla="*/ 2092124 w 4724301"/>
              <a:gd name="connsiteY8" fmla="*/ 935907 h 2485072"/>
              <a:gd name="connsiteX9" fmla="*/ 2215018 w 4724301"/>
              <a:gd name="connsiteY9" fmla="*/ 787992 h 2485072"/>
              <a:gd name="connsiteX10" fmla="*/ 2365070 w 4724301"/>
              <a:gd name="connsiteY10" fmla="*/ 759618 h 2485072"/>
              <a:gd name="connsiteX11" fmla="*/ 2682248 w 4724301"/>
              <a:gd name="connsiteY11" fmla="*/ 917532 h 2485072"/>
              <a:gd name="connsiteX12" fmla="*/ 2908936 w 4724301"/>
              <a:gd name="connsiteY12" fmla="*/ 1142999 h 2485072"/>
              <a:gd name="connsiteX13" fmla="*/ 3262314 w 4724301"/>
              <a:gd name="connsiteY13" fmla="*/ 1350645 h 2485072"/>
              <a:gd name="connsiteX14" fmla="*/ 3381375 w 4724301"/>
              <a:gd name="connsiteY14" fmla="*/ 1360170 h 2485072"/>
              <a:gd name="connsiteX15" fmla="*/ 3555683 w 4724301"/>
              <a:gd name="connsiteY15" fmla="*/ 1249680 h 2485072"/>
              <a:gd name="connsiteX16" fmla="*/ 3835695 w 4724301"/>
              <a:gd name="connsiteY16" fmla="*/ 495299 h 2485072"/>
              <a:gd name="connsiteX17" fmla="*/ 3956189 w 4724301"/>
              <a:gd name="connsiteY17" fmla="*/ 145733 h 2485072"/>
              <a:gd name="connsiteX18" fmla="*/ 4099105 w 4724301"/>
              <a:gd name="connsiteY18" fmla="*/ 0 h 2485072"/>
              <a:gd name="connsiteX19" fmla="*/ 4209098 w 4724301"/>
              <a:gd name="connsiteY19" fmla="*/ 46672 h 2485072"/>
              <a:gd name="connsiteX20" fmla="*/ 4507231 w 4724301"/>
              <a:gd name="connsiteY20" fmla="*/ 323849 h 2485072"/>
              <a:gd name="connsiteX21" fmla="*/ 4719545 w 4724301"/>
              <a:gd name="connsiteY21" fmla="*/ 479107 h 2485072"/>
              <a:gd name="connsiteX22" fmla="*/ 4724301 w 4724301"/>
              <a:gd name="connsiteY22" fmla="*/ 2480309 h 2485072"/>
              <a:gd name="connsiteX23" fmla="*/ 269558 w 4724301"/>
              <a:gd name="connsiteY23" fmla="*/ 2485072 h 2485072"/>
              <a:gd name="connsiteX24" fmla="*/ 0 w 4724301"/>
              <a:gd name="connsiteY24" fmla="*/ 2479357 h 2485072"/>
              <a:gd name="connsiteX0" fmla="*/ 0 w 4724301"/>
              <a:gd name="connsiteY0" fmla="*/ 2479357 h 2485072"/>
              <a:gd name="connsiteX1" fmla="*/ 4763 w 4724301"/>
              <a:gd name="connsiteY1" fmla="*/ 1381125 h 2485072"/>
              <a:gd name="connsiteX2" fmla="*/ 531496 w 4724301"/>
              <a:gd name="connsiteY2" fmla="*/ 1102042 h 2485072"/>
              <a:gd name="connsiteX3" fmla="*/ 771046 w 4724301"/>
              <a:gd name="connsiteY3" fmla="*/ 1201102 h 2485072"/>
              <a:gd name="connsiteX4" fmla="*/ 1135813 w 4724301"/>
              <a:gd name="connsiteY4" fmla="*/ 1942147 h 2485072"/>
              <a:gd name="connsiteX5" fmla="*/ 1308411 w 4724301"/>
              <a:gd name="connsiteY5" fmla="*/ 2085815 h 2485072"/>
              <a:gd name="connsiteX6" fmla="*/ 1556858 w 4724301"/>
              <a:gd name="connsiteY6" fmla="*/ 2079307 h 2485072"/>
              <a:gd name="connsiteX7" fmla="*/ 1711342 w 4724301"/>
              <a:gd name="connsiteY7" fmla="*/ 1922144 h 2485072"/>
              <a:gd name="connsiteX8" fmla="*/ 2092124 w 4724301"/>
              <a:gd name="connsiteY8" fmla="*/ 935907 h 2485072"/>
              <a:gd name="connsiteX9" fmla="*/ 2215018 w 4724301"/>
              <a:gd name="connsiteY9" fmla="*/ 787992 h 2485072"/>
              <a:gd name="connsiteX10" fmla="*/ 2365070 w 4724301"/>
              <a:gd name="connsiteY10" fmla="*/ 759618 h 2485072"/>
              <a:gd name="connsiteX11" fmla="*/ 2682248 w 4724301"/>
              <a:gd name="connsiteY11" fmla="*/ 917532 h 2485072"/>
              <a:gd name="connsiteX12" fmla="*/ 2908936 w 4724301"/>
              <a:gd name="connsiteY12" fmla="*/ 1142999 h 2485072"/>
              <a:gd name="connsiteX13" fmla="*/ 3262314 w 4724301"/>
              <a:gd name="connsiteY13" fmla="*/ 1350645 h 2485072"/>
              <a:gd name="connsiteX14" fmla="*/ 3381375 w 4724301"/>
              <a:gd name="connsiteY14" fmla="*/ 1360170 h 2485072"/>
              <a:gd name="connsiteX15" fmla="*/ 3555683 w 4724301"/>
              <a:gd name="connsiteY15" fmla="*/ 1249680 h 2485072"/>
              <a:gd name="connsiteX16" fmla="*/ 3835695 w 4724301"/>
              <a:gd name="connsiteY16" fmla="*/ 495299 h 2485072"/>
              <a:gd name="connsiteX17" fmla="*/ 3956189 w 4724301"/>
              <a:gd name="connsiteY17" fmla="*/ 145733 h 2485072"/>
              <a:gd name="connsiteX18" fmla="*/ 4099105 w 4724301"/>
              <a:gd name="connsiteY18" fmla="*/ 0 h 2485072"/>
              <a:gd name="connsiteX19" fmla="*/ 4209098 w 4724301"/>
              <a:gd name="connsiteY19" fmla="*/ 46672 h 2485072"/>
              <a:gd name="connsiteX20" fmla="*/ 4507231 w 4724301"/>
              <a:gd name="connsiteY20" fmla="*/ 323849 h 2485072"/>
              <a:gd name="connsiteX21" fmla="*/ 4719545 w 4724301"/>
              <a:gd name="connsiteY21" fmla="*/ 479107 h 2485072"/>
              <a:gd name="connsiteX22" fmla="*/ 4724301 w 4724301"/>
              <a:gd name="connsiteY22" fmla="*/ 2480309 h 2485072"/>
              <a:gd name="connsiteX23" fmla="*/ 269558 w 4724301"/>
              <a:gd name="connsiteY23" fmla="*/ 2485072 h 2485072"/>
              <a:gd name="connsiteX24" fmla="*/ 0 w 4724301"/>
              <a:gd name="connsiteY24" fmla="*/ 2479357 h 2485072"/>
              <a:gd name="connsiteX0" fmla="*/ 0 w 4724301"/>
              <a:gd name="connsiteY0" fmla="*/ 2479357 h 2485072"/>
              <a:gd name="connsiteX1" fmla="*/ 4763 w 4724301"/>
              <a:gd name="connsiteY1" fmla="*/ 1381125 h 2485072"/>
              <a:gd name="connsiteX2" fmla="*/ 531496 w 4724301"/>
              <a:gd name="connsiteY2" fmla="*/ 1102042 h 2485072"/>
              <a:gd name="connsiteX3" fmla="*/ 771046 w 4724301"/>
              <a:gd name="connsiteY3" fmla="*/ 1201102 h 2485072"/>
              <a:gd name="connsiteX4" fmla="*/ 1135813 w 4724301"/>
              <a:gd name="connsiteY4" fmla="*/ 1942147 h 2485072"/>
              <a:gd name="connsiteX5" fmla="*/ 1308411 w 4724301"/>
              <a:gd name="connsiteY5" fmla="*/ 2085815 h 2485072"/>
              <a:gd name="connsiteX6" fmla="*/ 1556858 w 4724301"/>
              <a:gd name="connsiteY6" fmla="*/ 2079307 h 2485072"/>
              <a:gd name="connsiteX7" fmla="*/ 1711342 w 4724301"/>
              <a:gd name="connsiteY7" fmla="*/ 1922144 h 2485072"/>
              <a:gd name="connsiteX8" fmla="*/ 2092124 w 4724301"/>
              <a:gd name="connsiteY8" fmla="*/ 935907 h 2485072"/>
              <a:gd name="connsiteX9" fmla="*/ 2215018 w 4724301"/>
              <a:gd name="connsiteY9" fmla="*/ 787992 h 2485072"/>
              <a:gd name="connsiteX10" fmla="*/ 2365070 w 4724301"/>
              <a:gd name="connsiteY10" fmla="*/ 759618 h 2485072"/>
              <a:gd name="connsiteX11" fmla="*/ 2682248 w 4724301"/>
              <a:gd name="connsiteY11" fmla="*/ 917532 h 2485072"/>
              <a:gd name="connsiteX12" fmla="*/ 2908936 w 4724301"/>
              <a:gd name="connsiteY12" fmla="*/ 1142999 h 2485072"/>
              <a:gd name="connsiteX13" fmla="*/ 3245666 w 4724301"/>
              <a:gd name="connsiteY13" fmla="*/ 1361275 h 2485072"/>
              <a:gd name="connsiteX14" fmla="*/ 3381375 w 4724301"/>
              <a:gd name="connsiteY14" fmla="*/ 1360170 h 2485072"/>
              <a:gd name="connsiteX15" fmla="*/ 3555683 w 4724301"/>
              <a:gd name="connsiteY15" fmla="*/ 1249680 h 2485072"/>
              <a:gd name="connsiteX16" fmla="*/ 3835695 w 4724301"/>
              <a:gd name="connsiteY16" fmla="*/ 495299 h 2485072"/>
              <a:gd name="connsiteX17" fmla="*/ 3956189 w 4724301"/>
              <a:gd name="connsiteY17" fmla="*/ 145733 h 2485072"/>
              <a:gd name="connsiteX18" fmla="*/ 4099105 w 4724301"/>
              <a:gd name="connsiteY18" fmla="*/ 0 h 2485072"/>
              <a:gd name="connsiteX19" fmla="*/ 4209098 w 4724301"/>
              <a:gd name="connsiteY19" fmla="*/ 46672 h 2485072"/>
              <a:gd name="connsiteX20" fmla="*/ 4507231 w 4724301"/>
              <a:gd name="connsiteY20" fmla="*/ 323849 h 2485072"/>
              <a:gd name="connsiteX21" fmla="*/ 4719545 w 4724301"/>
              <a:gd name="connsiteY21" fmla="*/ 479107 h 2485072"/>
              <a:gd name="connsiteX22" fmla="*/ 4724301 w 4724301"/>
              <a:gd name="connsiteY22" fmla="*/ 2480309 h 2485072"/>
              <a:gd name="connsiteX23" fmla="*/ 269558 w 4724301"/>
              <a:gd name="connsiteY23" fmla="*/ 2485072 h 2485072"/>
              <a:gd name="connsiteX24" fmla="*/ 0 w 4724301"/>
              <a:gd name="connsiteY24" fmla="*/ 2479357 h 2485072"/>
              <a:gd name="connsiteX0" fmla="*/ 0 w 4724301"/>
              <a:gd name="connsiteY0" fmla="*/ 2479357 h 2485072"/>
              <a:gd name="connsiteX1" fmla="*/ 4763 w 4724301"/>
              <a:gd name="connsiteY1" fmla="*/ 1381125 h 2485072"/>
              <a:gd name="connsiteX2" fmla="*/ 531496 w 4724301"/>
              <a:gd name="connsiteY2" fmla="*/ 1102042 h 2485072"/>
              <a:gd name="connsiteX3" fmla="*/ 771046 w 4724301"/>
              <a:gd name="connsiteY3" fmla="*/ 1201102 h 2485072"/>
              <a:gd name="connsiteX4" fmla="*/ 1135813 w 4724301"/>
              <a:gd name="connsiteY4" fmla="*/ 1942147 h 2485072"/>
              <a:gd name="connsiteX5" fmla="*/ 1308411 w 4724301"/>
              <a:gd name="connsiteY5" fmla="*/ 2085815 h 2485072"/>
              <a:gd name="connsiteX6" fmla="*/ 1556858 w 4724301"/>
              <a:gd name="connsiteY6" fmla="*/ 2079307 h 2485072"/>
              <a:gd name="connsiteX7" fmla="*/ 1711342 w 4724301"/>
              <a:gd name="connsiteY7" fmla="*/ 1922144 h 2485072"/>
              <a:gd name="connsiteX8" fmla="*/ 2092124 w 4724301"/>
              <a:gd name="connsiteY8" fmla="*/ 935907 h 2485072"/>
              <a:gd name="connsiteX9" fmla="*/ 2215018 w 4724301"/>
              <a:gd name="connsiteY9" fmla="*/ 787992 h 2485072"/>
              <a:gd name="connsiteX10" fmla="*/ 2365070 w 4724301"/>
              <a:gd name="connsiteY10" fmla="*/ 759618 h 2485072"/>
              <a:gd name="connsiteX11" fmla="*/ 2682248 w 4724301"/>
              <a:gd name="connsiteY11" fmla="*/ 917532 h 2485072"/>
              <a:gd name="connsiteX12" fmla="*/ 2908936 w 4724301"/>
              <a:gd name="connsiteY12" fmla="*/ 1142999 h 2485072"/>
              <a:gd name="connsiteX13" fmla="*/ 3245666 w 4724301"/>
              <a:gd name="connsiteY13" fmla="*/ 1361275 h 2485072"/>
              <a:gd name="connsiteX14" fmla="*/ 3383753 w 4724301"/>
              <a:gd name="connsiteY14" fmla="*/ 1386743 h 2485072"/>
              <a:gd name="connsiteX15" fmla="*/ 3555683 w 4724301"/>
              <a:gd name="connsiteY15" fmla="*/ 1249680 h 2485072"/>
              <a:gd name="connsiteX16" fmla="*/ 3835695 w 4724301"/>
              <a:gd name="connsiteY16" fmla="*/ 495299 h 2485072"/>
              <a:gd name="connsiteX17" fmla="*/ 3956189 w 4724301"/>
              <a:gd name="connsiteY17" fmla="*/ 145733 h 2485072"/>
              <a:gd name="connsiteX18" fmla="*/ 4099105 w 4724301"/>
              <a:gd name="connsiteY18" fmla="*/ 0 h 2485072"/>
              <a:gd name="connsiteX19" fmla="*/ 4209098 w 4724301"/>
              <a:gd name="connsiteY19" fmla="*/ 46672 h 2485072"/>
              <a:gd name="connsiteX20" fmla="*/ 4507231 w 4724301"/>
              <a:gd name="connsiteY20" fmla="*/ 323849 h 2485072"/>
              <a:gd name="connsiteX21" fmla="*/ 4719545 w 4724301"/>
              <a:gd name="connsiteY21" fmla="*/ 479107 h 2485072"/>
              <a:gd name="connsiteX22" fmla="*/ 4724301 w 4724301"/>
              <a:gd name="connsiteY22" fmla="*/ 2480309 h 2485072"/>
              <a:gd name="connsiteX23" fmla="*/ 269558 w 4724301"/>
              <a:gd name="connsiteY23" fmla="*/ 2485072 h 2485072"/>
              <a:gd name="connsiteX24" fmla="*/ 0 w 4724301"/>
              <a:gd name="connsiteY24" fmla="*/ 2479357 h 2485072"/>
              <a:gd name="connsiteX0" fmla="*/ 0 w 4724301"/>
              <a:gd name="connsiteY0" fmla="*/ 2479357 h 2485072"/>
              <a:gd name="connsiteX1" fmla="*/ 4763 w 4724301"/>
              <a:gd name="connsiteY1" fmla="*/ 1381125 h 2485072"/>
              <a:gd name="connsiteX2" fmla="*/ 531496 w 4724301"/>
              <a:gd name="connsiteY2" fmla="*/ 1102042 h 2485072"/>
              <a:gd name="connsiteX3" fmla="*/ 771046 w 4724301"/>
              <a:gd name="connsiteY3" fmla="*/ 1201102 h 2485072"/>
              <a:gd name="connsiteX4" fmla="*/ 1135813 w 4724301"/>
              <a:gd name="connsiteY4" fmla="*/ 1942147 h 2485072"/>
              <a:gd name="connsiteX5" fmla="*/ 1308411 w 4724301"/>
              <a:gd name="connsiteY5" fmla="*/ 2085815 h 2485072"/>
              <a:gd name="connsiteX6" fmla="*/ 1556858 w 4724301"/>
              <a:gd name="connsiteY6" fmla="*/ 2079307 h 2485072"/>
              <a:gd name="connsiteX7" fmla="*/ 1711342 w 4724301"/>
              <a:gd name="connsiteY7" fmla="*/ 1922144 h 2485072"/>
              <a:gd name="connsiteX8" fmla="*/ 2092124 w 4724301"/>
              <a:gd name="connsiteY8" fmla="*/ 935907 h 2485072"/>
              <a:gd name="connsiteX9" fmla="*/ 2215018 w 4724301"/>
              <a:gd name="connsiteY9" fmla="*/ 787992 h 2485072"/>
              <a:gd name="connsiteX10" fmla="*/ 2365070 w 4724301"/>
              <a:gd name="connsiteY10" fmla="*/ 759618 h 2485072"/>
              <a:gd name="connsiteX11" fmla="*/ 2682248 w 4724301"/>
              <a:gd name="connsiteY11" fmla="*/ 917532 h 2485072"/>
              <a:gd name="connsiteX12" fmla="*/ 2899423 w 4724301"/>
              <a:gd name="connsiteY12" fmla="*/ 1142999 h 2485072"/>
              <a:gd name="connsiteX13" fmla="*/ 3245666 w 4724301"/>
              <a:gd name="connsiteY13" fmla="*/ 1361275 h 2485072"/>
              <a:gd name="connsiteX14" fmla="*/ 3383753 w 4724301"/>
              <a:gd name="connsiteY14" fmla="*/ 1386743 h 2485072"/>
              <a:gd name="connsiteX15" fmla="*/ 3555683 w 4724301"/>
              <a:gd name="connsiteY15" fmla="*/ 1249680 h 2485072"/>
              <a:gd name="connsiteX16" fmla="*/ 3835695 w 4724301"/>
              <a:gd name="connsiteY16" fmla="*/ 495299 h 2485072"/>
              <a:gd name="connsiteX17" fmla="*/ 3956189 w 4724301"/>
              <a:gd name="connsiteY17" fmla="*/ 145733 h 2485072"/>
              <a:gd name="connsiteX18" fmla="*/ 4099105 w 4724301"/>
              <a:gd name="connsiteY18" fmla="*/ 0 h 2485072"/>
              <a:gd name="connsiteX19" fmla="*/ 4209098 w 4724301"/>
              <a:gd name="connsiteY19" fmla="*/ 46672 h 2485072"/>
              <a:gd name="connsiteX20" fmla="*/ 4507231 w 4724301"/>
              <a:gd name="connsiteY20" fmla="*/ 323849 h 2485072"/>
              <a:gd name="connsiteX21" fmla="*/ 4719545 w 4724301"/>
              <a:gd name="connsiteY21" fmla="*/ 479107 h 2485072"/>
              <a:gd name="connsiteX22" fmla="*/ 4724301 w 4724301"/>
              <a:gd name="connsiteY22" fmla="*/ 2480309 h 2485072"/>
              <a:gd name="connsiteX23" fmla="*/ 269558 w 4724301"/>
              <a:gd name="connsiteY23" fmla="*/ 2485072 h 2485072"/>
              <a:gd name="connsiteX24" fmla="*/ 0 w 4724301"/>
              <a:gd name="connsiteY24" fmla="*/ 2479357 h 2485072"/>
              <a:gd name="connsiteX0" fmla="*/ 0 w 4724301"/>
              <a:gd name="connsiteY0" fmla="*/ 2479357 h 2485072"/>
              <a:gd name="connsiteX1" fmla="*/ 4763 w 4724301"/>
              <a:gd name="connsiteY1" fmla="*/ 1381125 h 2485072"/>
              <a:gd name="connsiteX2" fmla="*/ 531496 w 4724301"/>
              <a:gd name="connsiteY2" fmla="*/ 1102042 h 2485072"/>
              <a:gd name="connsiteX3" fmla="*/ 771046 w 4724301"/>
              <a:gd name="connsiteY3" fmla="*/ 1201102 h 2485072"/>
              <a:gd name="connsiteX4" fmla="*/ 1135813 w 4724301"/>
              <a:gd name="connsiteY4" fmla="*/ 1942147 h 2485072"/>
              <a:gd name="connsiteX5" fmla="*/ 1308411 w 4724301"/>
              <a:gd name="connsiteY5" fmla="*/ 2085815 h 2485072"/>
              <a:gd name="connsiteX6" fmla="*/ 1556858 w 4724301"/>
              <a:gd name="connsiteY6" fmla="*/ 2079307 h 2485072"/>
              <a:gd name="connsiteX7" fmla="*/ 1711342 w 4724301"/>
              <a:gd name="connsiteY7" fmla="*/ 1922144 h 2485072"/>
              <a:gd name="connsiteX8" fmla="*/ 2092124 w 4724301"/>
              <a:gd name="connsiteY8" fmla="*/ 935907 h 2485072"/>
              <a:gd name="connsiteX9" fmla="*/ 2215018 w 4724301"/>
              <a:gd name="connsiteY9" fmla="*/ 787992 h 2485072"/>
              <a:gd name="connsiteX10" fmla="*/ 2365070 w 4724301"/>
              <a:gd name="connsiteY10" fmla="*/ 759618 h 2485072"/>
              <a:gd name="connsiteX11" fmla="*/ 2682248 w 4724301"/>
              <a:gd name="connsiteY11" fmla="*/ 917532 h 2485072"/>
              <a:gd name="connsiteX12" fmla="*/ 2899423 w 4724301"/>
              <a:gd name="connsiteY12" fmla="*/ 1142999 h 2485072"/>
              <a:gd name="connsiteX13" fmla="*/ 3245666 w 4724301"/>
              <a:gd name="connsiteY13" fmla="*/ 1361275 h 2485072"/>
              <a:gd name="connsiteX14" fmla="*/ 3383753 w 4724301"/>
              <a:gd name="connsiteY14" fmla="*/ 1386743 h 2485072"/>
              <a:gd name="connsiteX15" fmla="*/ 3565196 w 4724301"/>
              <a:gd name="connsiteY15" fmla="*/ 1247023 h 2485072"/>
              <a:gd name="connsiteX16" fmla="*/ 3835695 w 4724301"/>
              <a:gd name="connsiteY16" fmla="*/ 495299 h 2485072"/>
              <a:gd name="connsiteX17" fmla="*/ 3956189 w 4724301"/>
              <a:gd name="connsiteY17" fmla="*/ 145733 h 2485072"/>
              <a:gd name="connsiteX18" fmla="*/ 4099105 w 4724301"/>
              <a:gd name="connsiteY18" fmla="*/ 0 h 2485072"/>
              <a:gd name="connsiteX19" fmla="*/ 4209098 w 4724301"/>
              <a:gd name="connsiteY19" fmla="*/ 46672 h 2485072"/>
              <a:gd name="connsiteX20" fmla="*/ 4507231 w 4724301"/>
              <a:gd name="connsiteY20" fmla="*/ 323849 h 2485072"/>
              <a:gd name="connsiteX21" fmla="*/ 4719545 w 4724301"/>
              <a:gd name="connsiteY21" fmla="*/ 479107 h 2485072"/>
              <a:gd name="connsiteX22" fmla="*/ 4724301 w 4724301"/>
              <a:gd name="connsiteY22" fmla="*/ 2480309 h 2485072"/>
              <a:gd name="connsiteX23" fmla="*/ 269558 w 4724301"/>
              <a:gd name="connsiteY23" fmla="*/ 2485072 h 2485072"/>
              <a:gd name="connsiteX24" fmla="*/ 0 w 4724301"/>
              <a:gd name="connsiteY24" fmla="*/ 2479357 h 2485072"/>
              <a:gd name="connsiteX0" fmla="*/ 0 w 4724301"/>
              <a:gd name="connsiteY0" fmla="*/ 2479357 h 2485072"/>
              <a:gd name="connsiteX1" fmla="*/ 4763 w 4724301"/>
              <a:gd name="connsiteY1" fmla="*/ 1381125 h 2485072"/>
              <a:gd name="connsiteX2" fmla="*/ 531496 w 4724301"/>
              <a:gd name="connsiteY2" fmla="*/ 1102042 h 2485072"/>
              <a:gd name="connsiteX3" fmla="*/ 771046 w 4724301"/>
              <a:gd name="connsiteY3" fmla="*/ 1201102 h 2485072"/>
              <a:gd name="connsiteX4" fmla="*/ 1135813 w 4724301"/>
              <a:gd name="connsiteY4" fmla="*/ 1942147 h 2485072"/>
              <a:gd name="connsiteX5" fmla="*/ 1308411 w 4724301"/>
              <a:gd name="connsiteY5" fmla="*/ 2085815 h 2485072"/>
              <a:gd name="connsiteX6" fmla="*/ 1556858 w 4724301"/>
              <a:gd name="connsiteY6" fmla="*/ 2079307 h 2485072"/>
              <a:gd name="connsiteX7" fmla="*/ 1711342 w 4724301"/>
              <a:gd name="connsiteY7" fmla="*/ 1922144 h 2485072"/>
              <a:gd name="connsiteX8" fmla="*/ 2092124 w 4724301"/>
              <a:gd name="connsiteY8" fmla="*/ 935907 h 2485072"/>
              <a:gd name="connsiteX9" fmla="*/ 2215018 w 4724301"/>
              <a:gd name="connsiteY9" fmla="*/ 787992 h 2485072"/>
              <a:gd name="connsiteX10" fmla="*/ 2365070 w 4724301"/>
              <a:gd name="connsiteY10" fmla="*/ 759618 h 2485072"/>
              <a:gd name="connsiteX11" fmla="*/ 2682248 w 4724301"/>
              <a:gd name="connsiteY11" fmla="*/ 917532 h 2485072"/>
              <a:gd name="connsiteX12" fmla="*/ 2899423 w 4724301"/>
              <a:gd name="connsiteY12" fmla="*/ 1142999 h 2485072"/>
              <a:gd name="connsiteX13" fmla="*/ 3245666 w 4724301"/>
              <a:gd name="connsiteY13" fmla="*/ 1361275 h 2485072"/>
              <a:gd name="connsiteX14" fmla="*/ 3383753 w 4724301"/>
              <a:gd name="connsiteY14" fmla="*/ 1386743 h 2485072"/>
              <a:gd name="connsiteX15" fmla="*/ 3565196 w 4724301"/>
              <a:gd name="connsiteY15" fmla="*/ 1247023 h 2485072"/>
              <a:gd name="connsiteX16" fmla="*/ 3835695 w 4724301"/>
              <a:gd name="connsiteY16" fmla="*/ 495299 h 2485072"/>
              <a:gd name="connsiteX17" fmla="*/ 3956189 w 4724301"/>
              <a:gd name="connsiteY17" fmla="*/ 145733 h 2485072"/>
              <a:gd name="connsiteX18" fmla="*/ 4099105 w 4724301"/>
              <a:gd name="connsiteY18" fmla="*/ 0 h 2485072"/>
              <a:gd name="connsiteX19" fmla="*/ 4209098 w 4724301"/>
              <a:gd name="connsiteY19" fmla="*/ 46672 h 2485072"/>
              <a:gd name="connsiteX20" fmla="*/ 4507231 w 4724301"/>
              <a:gd name="connsiteY20" fmla="*/ 323849 h 2485072"/>
              <a:gd name="connsiteX21" fmla="*/ 4719545 w 4724301"/>
              <a:gd name="connsiteY21" fmla="*/ 479107 h 2485072"/>
              <a:gd name="connsiteX22" fmla="*/ 4724301 w 4724301"/>
              <a:gd name="connsiteY22" fmla="*/ 2480309 h 2485072"/>
              <a:gd name="connsiteX23" fmla="*/ 269558 w 4724301"/>
              <a:gd name="connsiteY23" fmla="*/ 2485072 h 2485072"/>
              <a:gd name="connsiteX24" fmla="*/ 0 w 4724301"/>
              <a:gd name="connsiteY24" fmla="*/ 2479357 h 2485072"/>
              <a:gd name="connsiteX0" fmla="*/ 0 w 4724301"/>
              <a:gd name="connsiteY0" fmla="*/ 2479357 h 2485072"/>
              <a:gd name="connsiteX1" fmla="*/ 4763 w 4724301"/>
              <a:gd name="connsiteY1" fmla="*/ 1381125 h 2485072"/>
              <a:gd name="connsiteX2" fmla="*/ 531496 w 4724301"/>
              <a:gd name="connsiteY2" fmla="*/ 1102042 h 2485072"/>
              <a:gd name="connsiteX3" fmla="*/ 771046 w 4724301"/>
              <a:gd name="connsiteY3" fmla="*/ 1201102 h 2485072"/>
              <a:gd name="connsiteX4" fmla="*/ 1135813 w 4724301"/>
              <a:gd name="connsiteY4" fmla="*/ 1942147 h 2485072"/>
              <a:gd name="connsiteX5" fmla="*/ 1308411 w 4724301"/>
              <a:gd name="connsiteY5" fmla="*/ 2085815 h 2485072"/>
              <a:gd name="connsiteX6" fmla="*/ 1556858 w 4724301"/>
              <a:gd name="connsiteY6" fmla="*/ 2079307 h 2485072"/>
              <a:gd name="connsiteX7" fmla="*/ 1720855 w 4724301"/>
              <a:gd name="connsiteY7" fmla="*/ 1922145 h 2485072"/>
              <a:gd name="connsiteX8" fmla="*/ 2092124 w 4724301"/>
              <a:gd name="connsiteY8" fmla="*/ 935907 h 2485072"/>
              <a:gd name="connsiteX9" fmla="*/ 2215018 w 4724301"/>
              <a:gd name="connsiteY9" fmla="*/ 787992 h 2485072"/>
              <a:gd name="connsiteX10" fmla="*/ 2365070 w 4724301"/>
              <a:gd name="connsiteY10" fmla="*/ 759618 h 2485072"/>
              <a:gd name="connsiteX11" fmla="*/ 2682248 w 4724301"/>
              <a:gd name="connsiteY11" fmla="*/ 917532 h 2485072"/>
              <a:gd name="connsiteX12" fmla="*/ 2899423 w 4724301"/>
              <a:gd name="connsiteY12" fmla="*/ 1142999 h 2485072"/>
              <a:gd name="connsiteX13" fmla="*/ 3245666 w 4724301"/>
              <a:gd name="connsiteY13" fmla="*/ 1361275 h 2485072"/>
              <a:gd name="connsiteX14" fmla="*/ 3383753 w 4724301"/>
              <a:gd name="connsiteY14" fmla="*/ 1386743 h 2485072"/>
              <a:gd name="connsiteX15" fmla="*/ 3565196 w 4724301"/>
              <a:gd name="connsiteY15" fmla="*/ 1247023 h 2485072"/>
              <a:gd name="connsiteX16" fmla="*/ 3835695 w 4724301"/>
              <a:gd name="connsiteY16" fmla="*/ 495299 h 2485072"/>
              <a:gd name="connsiteX17" fmla="*/ 3956189 w 4724301"/>
              <a:gd name="connsiteY17" fmla="*/ 145733 h 2485072"/>
              <a:gd name="connsiteX18" fmla="*/ 4099105 w 4724301"/>
              <a:gd name="connsiteY18" fmla="*/ 0 h 2485072"/>
              <a:gd name="connsiteX19" fmla="*/ 4209098 w 4724301"/>
              <a:gd name="connsiteY19" fmla="*/ 46672 h 2485072"/>
              <a:gd name="connsiteX20" fmla="*/ 4507231 w 4724301"/>
              <a:gd name="connsiteY20" fmla="*/ 323849 h 2485072"/>
              <a:gd name="connsiteX21" fmla="*/ 4719545 w 4724301"/>
              <a:gd name="connsiteY21" fmla="*/ 479107 h 2485072"/>
              <a:gd name="connsiteX22" fmla="*/ 4724301 w 4724301"/>
              <a:gd name="connsiteY22" fmla="*/ 2480309 h 2485072"/>
              <a:gd name="connsiteX23" fmla="*/ 269558 w 4724301"/>
              <a:gd name="connsiteY23" fmla="*/ 2485072 h 2485072"/>
              <a:gd name="connsiteX24" fmla="*/ 0 w 4724301"/>
              <a:gd name="connsiteY24" fmla="*/ 2479357 h 2485072"/>
              <a:gd name="connsiteX0" fmla="*/ 0 w 4724301"/>
              <a:gd name="connsiteY0" fmla="*/ 2479357 h 2485072"/>
              <a:gd name="connsiteX1" fmla="*/ 4763 w 4724301"/>
              <a:gd name="connsiteY1" fmla="*/ 1381125 h 2485072"/>
              <a:gd name="connsiteX2" fmla="*/ 531496 w 4724301"/>
              <a:gd name="connsiteY2" fmla="*/ 1102042 h 2485072"/>
              <a:gd name="connsiteX3" fmla="*/ 771046 w 4724301"/>
              <a:gd name="connsiteY3" fmla="*/ 1201102 h 2485072"/>
              <a:gd name="connsiteX4" fmla="*/ 1135813 w 4724301"/>
              <a:gd name="connsiteY4" fmla="*/ 1942147 h 2485072"/>
              <a:gd name="connsiteX5" fmla="*/ 1308411 w 4724301"/>
              <a:gd name="connsiteY5" fmla="*/ 2085815 h 2485072"/>
              <a:gd name="connsiteX6" fmla="*/ 1552101 w 4724301"/>
              <a:gd name="connsiteY6" fmla="*/ 2092593 h 2485072"/>
              <a:gd name="connsiteX7" fmla="*/ 1720855 w 4724301"/>
              <a:gd name="connsiteY7" fmla="*/ 1922145 h 2485072"/>
              <a:gd name="connsiteX8" fmla="*/ 2092124 w 4724301"/>
              <a:gd name="connsiteY8" fmla="*/ 935907 h 2485072"/>
              <a:gd name="connsiteX9" fmla="*/ 2215018 w 4724301"/>
              <a:gd name="connsiteY9" fmla="*/ 787992 h 2485072"/>
              <a:gd name="connsiteX10" fmla="*/ 2365070 w 4724301"/>
              <a:gd name="connsiteY10" fmla="*/ 759618 h 2485072"/>
              <a:gd name="connsiteX11" fmla="*/ 2682248 w 4724301"/>
              <a:gd name="connsiteY11" fmla="*/ 917532 h 2485072"/>
              <a:gd name="connsiteX12" fmla="*/ 2899423 w 4724301"/>
              <a:gd name="connsiteY12" fmla="*/ 1142999 h 2485072"/>
              <a:gd name="connsiteX13" fmla="*/ 3245666 w 4724301"/>
              <a:gd name="connsiteY13" fmla="*/ 1361275 h 2485072"/>
              <a:gd name="connsiteX14" fmla="*/ 3383753 w 4724301"/>
              <a:gd name="connsiteY14" fmla="*/ 1386743 h 2485072"/>
              <a:gd name="connsiteX15" fmla="*/ 3565196 w 4724301"/>
              <a:gd name="connsiteY15" fmla="*/ 1247023 h 2485072"/>
              <a:gd name="connsiteX16" fmla="*/ 3835695 w 4724301"/>
              <a:gd name="connsiteY16" fmla="*/ 495299 h 2485072"/>
              <a:gd name="connsiteX17" fmla="*/ 3956189 w 4724301"/>
              <a:gd name="connsiteY17" fmla="*/ 145733 h 2485072"/>
              <a:gd name="connsiteX18" fmla="*/ 4099105 w 4724301"/>
              <a:gd name="connsiteY18" fmla="*/ 0 h 2485072"/>
              <a:gd name="connsiteX19" fmla="*/ 4209098 w 4724301"/>
              <a:gd name="connsiteY19" fmla="*/ 46672 h 2485072"/>
              <a:gd name="connsiteX20" fmla="*/ 4507231 w 4724301"/>
              <a:gd name="connsiteY20" fmla="*/ 323849 h 2485072"/>
              <a:gd name="connsiteX21" fmla="*/ 4719545 w 4724301"/>
              <a:gd name="connsiteY21" fmla="*/ 479107 h 2485072"/>
              <a:gd name="connsiteX22" fmla="*/ 4724301 w 4724301"/>
              <a:gd name="connsiteY22" fmla="*/ 2480309 h 2485072"/>
              <a:gd name="connsiteX23" fmla="*/ 269558 w 4724301"/>
              <a:gd name="connsiteY23" fmla="*/ 2485072 h 2485072"/>
              <a:gd name="connsiteX24" fmla="*/ 0 w 4724301"/>
              <a:gd name="connsiteY24" fmla="*/ 2479357 h 2485072"/>
              <a:gd name="connsiteX0" fmla="*/ 0 w 4724301"/>
              <a:gd name="connsiteY0" fmla="*/ 2479357 h 2485072"/>
              <a:gd name="connsiteX1" fmla="*/ 4763 w 4724301"/>
              <a:gd name="connsiteY1" fmla="*/ 1381125 h 2485072"/>
              <a:gd name="connsiteX2" fmla="*/ 531496 w 4724301"/>
              <a:gd name="connsiteY2" fmla="*/ 1102042 h 2485072"/>
              <a:gd name="connsiteX3" fmla="*/ 771046 w 4724301"/>
              <a:gd name="connsiteY3" fmla="*/ 1201102 h 2485072"/>
              <a:gd name="connsiteX4" fmla="*/ 1135813 w 4724301"/>
              <a:gd name="connsiteY4" fmla="*/ 1942147 h 2485072"/>
              <a:gd name="connsiteX5" fmla="*/ 1284628 w 4724301"/>
              <a:gd name="connsiteY5" fmla="*/ 2099101 h 2485072"/>
              <a:gd name="connsiteX6" fmla="*/ 1552101 w 4724301"/>
              <a:gd name="connsiteY6" fmla="*/ 2092593 h 2485072"/>
              <a:gd name="connsiteX7" fmla="*/ 1720855 w 4724301"/>
              <a:gd name="connsiteY7" fmla="*/ 1922145 h 2485072"/>
              <a:gd name="connsiteX8" fmla="*/ 2092124 w 4724301"/>
              <a:gd name="connsiteY8" fmla="*/ 935907 h 2485072"/>
              <a:gd name="connsiteX9" fmla="*/ 2215018 w 4724301"/>
              <a:gd name="connsiteY9" fmla="*/ 787992 h 2485072"/>
              <a:gd name="connsiteX10" fmla="*/ 2365070 w 4724301"/>
              <a:gd name="connsiteY10" fmla="*/ 759618 h 2485072"/>
              <a:gd name="connsiteX11" fmla="*/ 2682248 w 4724301"/>
              <a:gd name="connsiteY11" fmla="*/ 917532 h 2485072"/>
              <a:gd name="connsiteX12" fmla="*/ 2899423 w 4724301"/>
              <a:gd name="connsiteY12" fmla="*/ 1142999 h 2485072"/>
              <a:gd name="connsiteX13" fmla="*/ 3245666 w 4724301"/>
              <a:gd name="connsiteY13" fmla="*/ 1361275 h 2485072"/>
              <a:gd name="connsiteX14" fmla="*/ 3383753 w 4724301"/>
              <a:gd name="connsiteY14" fmla="*/ 1386743 h 2485072"/>
              <a:gd name="connsiteX15" fmla="*/ 3565196 w 4724301"/>
              <a:gd name="connsiteY15" fmla="*/ 1247023 h 2485072"/>
              <a:gd name="connsiteX16" fmla="*/ 3835695 w 4724301"/>
              <a:gd name="connsiteY16" fmla="*/ 495299 h 2485072"/>
              <a:gd name="connsiteX17" fmla="*/ 3956189 w 4724301"/>
              <a:gd name="connsiteY17" fmla="*/ 145733 h 2485072"/>
              <a:gd name="connsiteX18" fmla="*/ 4099105 w 4724301"/>
              <a:gd name="connsiteY18" fmla="*/ 0 h 2485072"/>
              <a:gd name="connsiteX19" fmla="*/ 4209098 w 4724301"/>
              <a:gd name="connsiteY19" fmla="*/ 46672 h 2485072"/>
              <a:gd name="connsiteX20" fmla="*/ 4507231 w 4724301"/>
              <a:gd name="connsiteY20" fmla="*/ 323849 h 2485072"/>
              <a:gd name="connsiteX21" fmla="*/ 4719545 w 4724301"/>
              <a:gd name="connsiteY21" fmla="*/ 479107 h 2485072"/>
              <a:gd name="connsiteX22" fmla="*/ 4724301 w 4724301"/>
              <a:gd name="connsiteY22" fmla="*/ 2480309 h 2485072"/>
              <a:gd name="connsiteX23" fmla="*/ 269558 w 4724301"/>
              <a:gd name="connsiteY23" fmla="*/ 2485072 h 2485072"/>
              <a:gd name="connsiteX24" fmla="*/ 0 w 4724301"/>
              <a:gd name="connsiteY24" fmla="*/ 2479357 h 2485072"/>
              <a:gd name="connsiteX0" fmla="*/ 0 w 4724301"/>
              <a:gd name="connsiteY0" fmla="*/ 2479357 h 2485072"/>
              <a:gd name="connsiteX1" fmla="*/ 4763 w 4724301"/>
              <a:gd name="connsiteY1" fmla="*/ 1381125 h 2485072"/>
              <a:gd name="connsiteX2" fmla="*/ 531496 w 4724301"/>
              <a:gd name="connsiteY2" fmla="*/ 1102042 h 2485072"/>
              <a:gd name="connsiteX3" fmla="*/ 771046 w 4724301"/>
              <a:gd name="connsiteY3" fmla="*/ 1201102 h 2485072"/>
              <a:gd name="connsiteX4" fmla="*/ 1116786 w 4724301"/>
              <a:gd name="connsiteY4" fmla="*/ 1939491 h 2485072"/>
              <a:gd name="connsiteX5" fmla="*/ 1284628 w 4724301"/>
              <a:gd name="connsiteY5" fmla="*/ 2099101 h 2485072"/>
              <a:gd name="connsiteX6" fmla="*/ 1552101 w 4724301"/>
              <a:gd name="connsiteY6" fmla="*/ 2092593 h 2485072"/>
              <a:gd name="connsiteX7" fmla="*/ 1720855 w 4724301"/>
              <a:gd name="connsiteY7" fmla="*/ 1922145 h 2485072"/>
              <a:gd name="connsiteX8" fmla="*/ 2092124 w 4724301"/>
              <a:gd name="connsiteY8" fmla="*/ 935907 h 2485072"/>
              <a:gd name="connsiteX9" fmla="*/ 2215018 w 4724301"/>
              <a:gd name="connsiteY9" fmla="*/ 787992 h 2485072"/>
              <a:gd name="connsiteX10" fmla="*/ 2365070 w 4724301"/>
              <a:gd name="connsiteY10" fmla="*/ 759618 h 2485072"/>
              <a:gd name="connsiteX11" fmla="*/ 2682248 w 4724301"/>
              <a:gd name="connsiteY11" fmla="*/ 917532 h 2485072"/>
              <a:gd name="connsiteX12" fmla="*/ 2899423 w 4724301"/>
              <a:gd name="connsiteY12" fmla="*/ 1142999 h 2485072"/>
              <a:gd name="connsiteX13" fmla="*/ 3245666 w 4724301"/>
              <a:gd name="connsiteY13" fmla="*/ 1361275 h 2485072"/>
              <a:gd name="connsiteX14" fmla="*/ 3383753 w 4724301"/>
              <a:gd name="connsiteY14" fmla="*/ 1386743 h 2485072"/>
              <a:gd name="connsiteX15" fmla="*/ 3565196 w 4724301"/>
              <a:gd name="connsiteY15" fmla="*/ 1247023 h 2485072"/>
              <a:gd name="connsiteX16" fmla="*/ 3835695 w 4724301"/>
              <a:gd name="connsiteY16" fmla="*/ 495299 h 2485072"/>
              <a:gd name="connsiteX17" fmla="*/ 3956189 w 4724301"/>
              <a:gd name="connsiteY17" fmla="*/ 145733 h 2485072"/>
              <a:gd name="connsiteX18" fmla="*/ 4099105 w 4724301"/>
              <a:gd name="connsiteY18" fmla="*/ 0 h 2485072"/>
              <a:gd name="connsiteX19" fmla="*/ 4209098 w 4724301"/>
              <a:gd name="connsiteY19" fmla="*/ 46672 h 2485072"/>
              <a:gd name="connsiteX20" fmla="*/ 4507231 w 4724301"/>
              <a:gd name="connsiteY20" fmla="*/ 323849 h 2485072"/>
              <a:gd name="connsiteX21" fmla="*/ 4719545 w 4724301"/>
              <a:gd name="connsiteY21" fmla="*/ 479107 h 2485072"/>
              <a:gd name="connsiteX22" fmla="*/ 4724301 w 4724301"/>
              <a:gd name="connsiteY22" fmla="*/ 2480309 h 2485072"/>
              <a:gd name="connsiteX23" fmla="*/ 269558 w 4724301"/>
              <a:gd name="connsiteY23" fmla="*/ 2485072 h 2485072"/>
              <a:gd name="connsiteX24" fmla="*/ 0 w 4724301"/>
              <a:gd name="connsiteY24" fmla="*/ 2479357 h 2485072"/>
              <a:gd name="connsiteX0" fmla="*/ 0 w 4724301"/>
              <a:gd name="connsiteY0" fmla="*/ 2479357 h 2485072"/>
              <a:gd name="connsiteX1" fmla="*/ 4763 w 4724301"/>
              <a:gd name="connsiteY1" fmla="*/ 1381125 h 2485072"/>
              <a:gd name="connsiteX2" fmla="*/ 531496 w 4724301"/>
              <a:gd name="connsiteY2" fmla="*/ 1102042 h 2485072"/>
              <a:gd name="connsiteX3" fmla="*/ 771046 w 4724301"/>
              <a:gd name="connsiteY3" fmla="*/ 1201102 h 2485072"/>
              <a:gd name="connsiteX4" fmla="*/ 1116786 w 4724301"/>
              <a:gd name="connsiteY4" fmla="*/ 1939491 h 2485072"/>
              <a:gd name="connsiteX5" fmla="*/ 1284628 w 4724301"/>
              <a:gd name="connsiteY5" fmla="*/ 2099101 h 2485072"/>
              <a:gd name="connsiteX6" fmla="*/ 1544966 w 4724301"/>
              <a:gd name="connsiteY6" fmla="*/ 2103222 h 2485072"/>
              <a:gd name="connsiteX7" fmla="*/ 1720855 w 4724301"/>
              <a:gd name="connsiteY7" fmla="*/ 1922145 h 2485072"/>
              <a:gd name="connsiteX8" fmla="*/ 2092124 w 4724301"/>
              <a:gd name="connsiteY8" fmla="*/ 935907 h 2485072"/>
              <a:gd name="connsiteX9" fmla="*/ 2215018 w 4724301"/>
              <a:gd name="connsiteY9" fmla="*/ 787992 h 2485072"/>
              <a:gd name="connsiteX10" fmla="*/ 2365070 w 4724301"/>
              <a:gd name="connsiteY10" fmla="*/ 759618 h 2485072"/>
              <a:gd name="connsiteX11" fmla="*/ 2682248 w 4724301"/>
              <a:gd name="connsiteY11" fmla="*/ 917532 h 2485072"/>
              <a:gd name="connsiteX12" fmla="*/ 2899423 w 4724301"/>
              <a:gd name="connsiteY12" fmla="*/ 1142999 h 2485072"/>
              <a:gd name="connsiteX13" fmla="*/ 3245666 w 4724301"/>
              <a:gd name="connsiteY13" fmla="*/ 1361275 h 2485072"/>
              <a:gd name="connsiteX14" fmla="*/ 3383753 w 4724301"/>
              <a:gd name="connsiteY14" fmla="*/ 1386743 h 2485072"/>
              <a:gd name="connsiteX15" fmla="*/ 3565196 w 4724301"/>
              <a:gd name="connsiteY15" fmla="*/ 1247023 h 2485072"/>
              <a:gd name="connsiteX16" fmla="*/ 3835695 w 4724301"/>
              <a:gd name="connsiteY16" fmla="*/ 495299 h 2485072"/>
              <a:gd name="connsiteX17" fmla="*/ 3956189 w 4724301"/>
              <a:gd name="connsiteY17" fmla="*/ 145733 h 2485072"/>
              <a:gd name="connsiteX18" fmla="*/ 4099105 w 4724301"/>
              <a:gd name="connsiteY18" fmla="*/ 0 h 2485072"/>
              <a:gd name="connsiteX19" fmla="*/ 4209098 w 4724301"/>
              <a:gd name="connsiteY19" fmla="*/ 46672 h 2485072"/>
              <a:gd name="connsiteX20" fmla="*/ 4507231 w 4724301"/>
              <a:gd name="connsiteY20" fmla="*/ 323849 h 2485072"/>
              <a:gd name="connsiteX21" fmla="*/ 4719545 w 4724301"/>
              <a:gd name="connsiteY21" fmla="*/ 479107 h 2485072"/>
              <a:gd name="connsiteX22" fmla="*/ 4724301 w 4724301"/>
              <a:gd name="connsiteY22" fmla="*/ 2480309 h 2485072"/>
              <a:gd name="connsiteX23" fmla="*/ 269558 w 4724301"/>
              <a:gd name="connsiteY23" fmla="*/ 2485072 h 2485072"/>
              <a:gd name="connsiteX24" fmla="*/ 0 w 4724301"/>
              <a:gd name="connsiteY24" fmla="*/ 2479357 h 2485072"/>
              <a:gd name="connsiteX0" fmla="*/ 0 w 4724301"/>
              <a:gd name="connsiteY0" fmla="*/ 2479357 h 2485072"/>
              <a:gd name="connsiteX1" fmla="*/ 4763 w 4724301"/>
              <a:gd name="connsiteY1" fmla="*/ 1381125 h 2485072"/>
              <a:gd name="connsiteX2" fmla="*/ 531496 w 4724301"/>
              <a:gd name="connsiteY2" fmla="*/ 1102042 h 2485072"/>
              <a:gd name="connsiteX3" fmla="*/ 761533 w 4724301"/>
              <a:gd name="connsiteY3" fmla="*/ 1203759 h 2485072"/>
              <a:gd name="connsiteX4" fmla="*/ 1116786 w 4724301"/>
              <a:gd name="connsiteY4" fmla="*/ 1939491 h 2485072"/>
              <a:gd name="connsiteX5" fmla="*/ 1284628 w 4724301"/>
              <a:gd name="connsiteY5" fmla="*/ 2099101 h 2485072"/>
              <a:gd name="connsiteX6" fmla="*/ 1544966 w 4724301"/>
              <a:gd name="connsiteY6" fmla="*/ 2103222 h 2485072"/>
              <a:gd name="connsiteX7" fmla="*/ 1720855 w 4724301"/>
              <a:gd name="connsiteY7" fmla="*/ 1922145 h 2485072"/>
              <a:gd name="connsiteX8" fmla="*/ 2092124 w 4724301"/>
              <a:gd name="connsiteY8" fmla="*/ 935907 h 2485072"/>
              <a:gd name="connsiteX9" fmla="*/ 2215018 w 4724301"/>
              <a:gd name="connsiteY9" fmla="*/ 787992 h 2485072"/>
              <a:gd name="connsiteX10" fmla="*/ 2365070 w 4724301"/>
              <a:gd name="connsiteY10" fmla="*/ 759618 h 2485072"/>
              <a:gd name="connsiteX11" fmla="*/ 2682248 w 4724301"/>
              <a:gd name="connsiteY11" fmla="*/ 917532 h 2485072"/>
              <a:gd name="connsiteX12" fmla="*/ 2899423 w 4724301"/>
              <a:gd name="connsiteY12" fmla="*/ 1142999 h 2485072"/>
              <a:gd name="connsiteX13" fmla="*/ 3245666 w 4724301"/>
              <a:gd name="connsiteY13" fmla="*/ 1361275 h 2485072"/>
              <a:gd name="connsiteX14" fmla="*/ 3383753 w 4724301"/>
              <a:gd name="connsiteY14" fmla="*/ 1386743 h 2485072"/>
              <a:gd name="connsiteX15" fmla="*/ 3565196 w 4724301"/>
              <a:gd name="connsiteY15" fmla="*/ 1247023 h 2485072"/>
              <a:gd name="connsiteX16" fmla="*/ 3835695 w 4724301"/>
              <a:gd name="connsiteY16" fmla="*/ 495299 h 2485072"/>
              <a:gd name="connsiteX17" fmla="*/ 3956189 w 4724301"/>
              <a:gd name="connsiteY17" fmla="*/ 145733 h 2485072"/>
              <a:gd name="connsiteX18" fmla="*/ 4099105 w 4724301"/>
              <a:gd name="connsiteY18" fmla="*/ 0 h 2485072"/>
              <a:gd name="connsiteX19" fmla="*/ 4209098 w 4724301"/>
              <a:gd name="connsiteY19" fmla="*/ 46672 h 2485072"/>
              <a:gd name="connsiteX20" fmla="*/ 4507231 w 4724301"/>
              <a:gd name="connsiteY20" fmla="*/ 323849 h 2485072"/>
              <a:gd name="connsiteX21" fmla="*/ 4719545 w 4724301"/>
              <a:gd name="connsiteY21" fmla="*/ 479107 h 2485072"/>
              <a:gd name="connsiteX22" fmla="*/ 4724301 w 4724301"/>
              <a:gd name="connsiteY22" fmla="*/ 2480309 h 2485072"/>
              <a:gd name="connsiteX23" fmla="*/ 269558 w 4724301"/>
              <a:gd name="connsiteY23" fmla="*/ 2485072 h 2485072"/>
              <a:gd name="connsiteX24" fmla="*/ 0 w 4724301"/>
              <a:gd name="connsiteY24" fmla="*/ 2479357 h 2485072"/>
              <a:gd name="connsiteX0" fmla="*/ 0 w 4724301"/>
              <a:gd name="connsiteY0" fmla="*/ 2479357 h 2485072"/>
              <a:gd name="connsiteX1" fmla="*/ 4763 w 4724301"/>
              <a:gd name="connsiteY1" fmla="*/ 1381125 h 2485072"/>
              <a:gd name="connsiteX2" fmla="*/ 531496 w 4724301"/>
              <a:gd name="connsiteY2" fmla="*/ 1102042 h 2485072"/>
              <a:gd name="connsiteX3" fmla="*/ 761533 w 4724301"/>
              <a:gd name="connsiteY3" fmla="*/ 1203759 h 2485072"/>
              <a:gd name="connsiteX4" fmla="*/ 1116786 w 4724301"/>
              <a:gd name="connsiteY4" fmla="*/ 1939491 h 2485072"/>
              <a:gd name="connsiteX5" fmla="*/ 1284628 w 4724301"/>
              <a:gd name="connsiteY5" fmla="*/ 2099101 h 2485072"/>
              <a:gd name="connsiteX6" fmla="*/ 1544966 w 4724301"/>
              <a:gd name="connsiteY6" fmla="*/ 2103222 h 2485072"/>
              <a:gd name="connsiteX7" fmla="*/ 1720855 w 4724301"/>
              <a:gd name="connsiteY7" fmla="*/ 1922145 h 2485072"/>
              <a:gd name="connsiteX8" fmla="*/ 2092124 w 4724301"/>
              <a:gd name="connsiteY8" fmla="*/ 935907 h 2485072"/>
              <a:gd name="connsiteX9" fmla="*/ 2215018 w 4724301"/>
              <a:gd name="connsiteY9" fmla="*/ 787992 h 2485072"/>
              <a:gd name="connsiteX10" fmla="*/ 2365070 w 4724301"/>
              <a:gd name="connsiteY10" fmla="*/ 759618 h 2485072"/>
              <a:gd name="connsiteX11" fmla="*/ 2682248 w 4724301"/>
              <a:gd name="connsiteY11" fmla="*/ 917532 h 2485072"/>
              <a:gd name="connsiteX12" fmla="*/ 2899423 w 4724301"/>
              <a:gd name="connsiteY12" fmla="*/ 1142999 h 2485072"/>
              <a:gd name="connsiteX13" fmla="*/ 3245666 w 4724301"/>
              <a:gd name="connsiteY13" fmla="*/ 1361275 h 2485072"/>
              <a:gd name="connsiteX14" fmla="*/ 3383753 w 4724301"/>
              <a:gd name="connsiteY14" fmla="*/ 1386743 h 2485072"/>
              <a:gd name="connsiteX15" fmla="*/ 3565196 w 4724301"/>
              <a:gd name="connsiteY15" fmla="*/ 1247023 h 2485072"/>
              <a:gd name="connsiteX16" fmla="*/ 3835695 w 4724301"/>
              <a:gd name="connsiteY16" fmla="*/ 495299 h 2485072"/>
              <a:gd name="connsiteX17" fmla="*/ 3956189 w 4724301"/>
              <a:gd name="connsiteY17" fmla="*/ 145733 h 2485072"/>
              <a:gd name="connsiteX18" fmla="*/ 4099105 w 4724301"/>
              <a:gd name="connsiteY18" fmla="*/ 0 h 2485072"/>
              <a:gd name="connsiteX19" fmla="*/ 4209098 w 4724301"/>
              <a:gd name="connsiteY19" fmla="*/ 46672 h 2485072"/>
              <a:gd name="connsiteX20" fmla="*/ 4507231 w 4724301"/>
              <a:gd name="connsiteY20" fmla="*/ 323849 h 2485072"/>
              <a:gd name="connsiteX21" fmla="*/ 4719545 w 4724301"/>
              <a:gd name="connsiteY21" fmla="*/ 479107 h 2485072"/>
              <a:gd name="connsiteX22" fmla="*/ 4724301 w 4724301"/>
              <a:gd name="connsiteY22" fmla="*/ 2480309 h 2485072"/>
              <a:gd name="connsiteX23" fmla="*/ 269558 w 4724301"/>
              <a:gd name="connsiteY23" fmla="*/ 2485072 h 2485072"/>
              <a:gd name="connsiteX24" fmla="*/ 0 w 4724301"/>
              <a:gd name="connsiteY24" fmla="*/ 2479357 h 2485072"/>
              <a:gd name="connsiteX0" fmla="*/ 0 w 4724301"/>
              <a:gd name="connsiteY0" fmla="*/ 2479357 h 2485072"/>
              <a:gd name="connsiteX1" fmla="*/ 4763 w 4724301"/>
              <a:gd name="connsiteY1" fmla="*/ 1381125 h 2485072"/>
              <a:gd name="connsiteX2" fmla="*/ 521983 w 4724301"/>
              <a:gd name="connsiteY2" fmla="*/ 1117987 h 2485072"/>
              <a:gd name="connsiteX3" fmla="*/ 761533 w 4724301"/>
              <a:gd name="connsiteY3" fmla="*/ 1203759 h 2485072"/>
              <a:gd name="connsiteX4" fmla="*/ 1116786 w 4724301"/>
              <a:gd name="connsiteY4" fmla="*/ 1939491 h 2485072"/>
              <a:gd name="connsiteX5" fmla="*/ 1284628 w 4724301"/>
              <a:gd name="connsiteY5" fmla="*/ 2099101 h 2485072"/>
              <a:gd name="connsiteX6" fmla="*/ 1544966 w 4724301"/>
              <a:gd name="connsiteY6" fmla="*/ 2103222 h 2485072"/>
              <a:gd name="connsiteX7" fmla="*/ 1720855 w 4724301"/>
              <a:gd name="connsiteY7" fmla="*/ 1922145 h 2485072"/>
              <a:gd name="connsiteX8" fmla="*/ 2092124 w 4724301"/>
              <a:gd name="connsiteY8" fmla="*/ 935907 h 2485072"/>
              <a:gd name="connsiteX9" fmla="*/ 2215018 w 4724301"/>
              <a:gd name="connsiteY9" fmla="*/ 787992 h 2485072"/>
              <a:gd name="connsiteX10" fmla="*/ 2365070 w 4724301"/>
              <a:gd name="connsiteY10" fmla="*/ 759618 h 2485072"/>
              <a:gd name="connsiteX11" fmla="*/ 2682248 w 4724301"/>
              <a:gd name="connsiteY11" fmla="*/ 917532 h 2485072"/>
              <a:gd name="connsiteX12" fmla="*/ 2899423 w 4724301"/>
              <a:gd name="connsiteY12" fmla="*/ 1142999 h 2485072"/>
              <a:gd name="connsiteX13" fmla="*/ 3245666 w 4724301"/>
              <a:gd name="connsiteY13" fmla="*/ 1361275 h 2485072"/>
              <a:gd name="connsiteX14" fmla="*/ 3383753 w 4724301"/>
              <a:gd name="connsiteY14" fmla="*/ 1386743 h 2485072"/>
              <a:gd name="connsiteX15" fmla="*/ 3565196 w 4724301"/>
              <a:gd name="connsiteY15" fmla="*/ 1247023 h 2485072"/>
              <a:gd name="connsiteX16" fmla="*/ 3835695 w 4724301"/>
              <a:gd name="connsiteY16" fmla="*/ 495299 h 2485072"/>
              <a:gd name="connsiteX17" fmla="*/ 3956189 w 4724301"/>
              <a:gd name="connsiteY17" fmla="*/ 145733 h 2485072"/>
              <a:gd name="connsiteX18" fmla="*/ 4099105 w 4724301"/>
              <a:gd name="connsiteY18" fmla="*/ 0 h 2485072"/>
              <a:gd name="connsiteX19" fmla="*/ 4209098 w 4724301"/>
              <a:gd name="connsiteY19" fmla="*/ 46672 h 2485072"/>
              <a:gd name="connsiteX20" fmla="*/ 4507231 w 4724301"/>
              <a:gd name="connsiteY20" fmla="*/ 323849 h 2485072"/>
              <a:gd name="connsiteX21" fmla="*/ 4719545 w 4724301"/>
              <a:gd name="connsiteY21" fmla="*/ 479107 h 2485072"/>
              <a:gd name="connsiteX22" fmla="*/ 4724301 w 4724301"/>
              <a:gd name="connsiteY22" fmla="*/ 2480309 h 2485072"/>
              <a:gd name="connsiteX23" fmla="*/ 269558 w 4724301"/>
              <a:gd name="connsiteY23" fmla="*/ 2485072 h 2485072"/>
              <a:gd name="connsiteX24" fmla="*/ 0 w 4724301"/>
              <a:gd name="connsiteY24" fmla="*/ 2479357 h 2485072"/>
              <a:gd name="connsiteX0" fmla="*/ 0 w 4724301"/>
              <a:gd name="connsiteY0" fmla="*/ 2479357 h 2485072"/>
              <a:gd name="connsiteX1" fmla="*/ 4763 w 4724301"/>
              <a:gd name="connsiteY1" fmla="*/ 1381125 h 2485072"/>
              <a:gd name="connsiteX2" fmla="*/ 521983 w 4724301"/>
              <a:gd name="connsiteY2" fmla="*/ 1117987 h 2485072"/>
              <a:gd name="connsiteX3" fmla="*/ 761533 w 4724301"/>
              <a:gd name="connsiteY3" fmla="*/ 1203759 h 2485072"/>
              <a:gd name="connsiteX4" fmla="*/ 1116786 w 4724301"/>
              <a:gd name="connsiteY4" fmla="*/ 1939491 h 2485072"/>
              <a:gd name="connsiteX5" fmla="*/ 1284628 w 4724301"/>
              <a:gd name="connsiteY5" fmla="*/ 2099101 h 2485072"/>
              <a:gd name="connsiteX6" fmla="*/ 1544966 w 4724301"/>
              <a:gd name="connsiteY6" fmla="*/ 2103222 h 2485072"/>
              <a:gd name="connsiteX7" fmla="*/ 1720855 w 4724301"/>
              <a:gd name="connsiteY7" fmla="*/ 1922145 h 2485072"/>
              <a:gd name="connsiteX8" fmla="*/ 2092124 w 4724301"/>
              <a:gd name="connsiteY8" fmla="*/ 935907 h 2485072"/>
              <a:gd name="connsiteX9" fmla="*/ 2215018 w 4724301"/>
              <a:gd name="connsiteY9" fmla="*/ 787992 h 2485072"/>
              <a:gd name="connsiteX10" fmla="*/ 2365070 w 4724301"/>
              <a:gd name="connsiteY10" fmla="*/ 759618 h 2485072"/>
              <a:gd name="connsiteX11" fmla="*/ 2682248 w 4724301"/>
              <a:gd name="connsiteY11" fmla="*/ 917532 h 2485072"/>
              <a:gd name="connsiteX12" fmla="*/ 2899423 w 4724301"/>
              <a:gd name="connsiteY12" fmla="*/ 1142999 h 2485072"/>
              <a:gd name="connsiteX13" fmla="*/ 3245666 w 4724301"/>
              <a:gd name="connsiteY13" fmla="*/ 1361275 h 2485072"/>
              <a:gd name="connsiteX14" fmla="*/ 3383753 w 4724301"/>
              <a:gd name="connsiteY14" fmla="*/ 1386743 h 2485072"/>
              <a:gd name="connsiteX15" fmla="*/ 3565196 w 4724301"/>
              <a:gd name="connsiteY15" fmla="*/ 1247023 h 2485072"/>
              <a:gd name="connsiteX16" fmla="*/ 3835695 w 4724301"/>
              <a:gd name="connsiteY16" fmla="*/ 495299 h 2485072"/>
              <a:gd name="connsiteX17" fmla="*/ 3956189 w 4724301"/>
              <a:gd name="connsiteY17" fmla="*/ 145733 h 2485072"/>
              <a:gd name="connsiteX18" fmla="*/ 4099105 w 4724301"/>
              <a:gd name="connsiteY18" fmla="*/ 0 h 2485072"/>
              <a:gd name="connsiteX19" fmla="*/ 4209098 w 4724301"/>
              <a:gd name="connsiteY19" fmla="*/ 46672 h 2485072"/>
              <a:gd name="connsiteX20" fmla="*/ 4507231 w 4724301"/>
              <a:gd name="connsiteY20" fmla="*/ 323849 h 2485072"/>
              <a:gd name="connsiteX21" fmla="*/ 4719545 w 4724301"/>
              <a:gd name="connsiteY21" fmla="*/ 479107 h 2485072"/>
              <a:gd name="connsiteX22" fmla="*/ 4724301 w 4724301"/>
              <a:gd name="connsiteY22" fmla="*/ 2480309 h 2485072"/>
              <a:gd name="connsiteX23" fmla="*/ 269558 w 4724301"/>
              <a:gd name="connsiteY23" fmla="*/ 2485072 h 2485072"/>
              <a:gd name="connsiteX24" fmla="*/ 0 w 4724301"/>
              <a:gd name="connsiteY24" fmla="*/ 2479357 h 2485072"/>
              <a:gd name="connsiteX0" fmla="*/ 0 w 4724301"/>
              <a:gd name="connsiteY0" fmla="*/ 2479357 h 2485072"/>
              <a:gd name="connsiteX1" fmla="*/ 4763 w 4724301"/>
              <a:gd name="connsiteY1" fmla="*/ 1381125 h 2485072"/>
              <a:gd name="connsiteX2" fmla="*/ 521983 w 4724301"/>
              <a:gd name="connsiteY2" fmla="*/ 1117987 h 2485072"/>
              <a:gd name="connsiteX3" fmla="*/ 761533 w 4724301"/>
              <a:gd name="connsiteY3" fmla="*/ 1203759 h 2485072"/>
              <a:gd name="connsiteX4" fmla="*/ 1116786 w 4724301"/>
              <a:gd name="connsiteY4" fmla="*/ 1939491 h 2485072"/>
              <a:gd name="connsiteX5" fmla="*/ 1284628 w 4724301"/>
              <a:gd name="connsiteY5" fmla="*/ 2099101 h 2485072"/>
              <a:gd name="connsiteX6" fmla="*/ 1544966 w 4724301"/>
              <a:gd name="connsiteY6" fmla="*/ 2103222 h 2485072"/>
              <a:gd name="connsiteX7" fmla="*/ 1720855 w 4724301"/>
              <a:gd name="connsiteY7" fmla="*/ 1922145 h 2485072"/>
              <a:gd name="connsiteX8" fmla="*/ 2092124 w 4724301"/>
              <a:gd name="connsiteY8" fmla="*/ 935907 h 2485072"/>
              <a:gd name="connsiteX9" fmla="*/ 2215018 w 4724301"/>
              <a:gd name="connsiteY9" fmla="*/ 787992 h 2485072"/>
              <a:gd name="connsiteX10" fmla="*/ 2365070 w 4724301"/>
              <a:gd name="connsiteY10" fmla="*/ 759618 h 2485072"/>
              <a:gd name="connsiteX11" fmla="*/ 2682248 w 4724301"/>
              <a:gd name="connsiteY11" fmla="*/ 917532 h 2485072"/>
              <a:gd name="connsiteX12" fmla="*/ 2899423 w 4724301"/>
              <a:gd name="connsiteY12" fmla="*/ 1142999 h 2485072"/>
              <a:gd name="connsiteX13" fmla="*/ 3245666 w 4724301"/>
              <a:gd name="connsiteY13" fmla="*/ 1361275 h 2485072"/>
              <a:gd name="connsiteX14" fmla="*/ 3383753 w 4724301"/>
              <a:gd name="connsiteY14" fmla="*/ 1386743 h 2485072"/>
              <a:gd name="connsiteX15" fmla="*/ 3565196 w 4724301"/>
              <a:gd name="connsiteY15" fmla="*/ 1247023 h 2485072"/>
              <a:gd name="connsiteX16" fmla="*/ 3835695 w 4724301"/>
              <a:gd name="connsiteY16" fmla="*/ 495299 h 2485072"/>
              <a:gd name="connsiteX17" fmla="*/ 3956189 w 4724301"/>
              <a:gd name="connsiteY17" fmla="*/ 145733 h 2485072"/>
              <a:gd name="connsiteX18" fmla="*/ 4099105 w 4724301"/>
              <a:gd name="connsiteY18" fmla="*/ 0 h 2485072"/>
              <a:gd name="connsiteX19" fmla="*/ 4209098 w 4724301"/>
              <a:gd name="connsiteY19" fmla="*/ 46672 h 2485072"/>
              <a:gd name="connsiteX20" fmla="*/ 4492961 w 4724301"/>
              <a:gd name="connsiteY20" fmla="*/ 331822 h 2485072"/>
              <a:gd name="connsiteX21" fmla="*/ 4719545 w 4724301"/>
              <a:gd name="connsiteY21" fmla="*/ 479107 h 2485072"/>
              <a:gd name="connsiteX22" fmla="*/ 4724301 w 4724301"/>
              <a:gd name="connsiteY22" fmla="*/ 2480309 h 2485072"/>
              <a:gd name="connsiteX23" fmla="*/ 269558 w 4724301"/>
              <a:gd name="connsiteY23" fmla="*/ 2485072 h 2485072"/>
              <a:gd name="connsiteX24" fmla="*/ 0 w 4724301"/>
              <a:gd name="connsiteY24" fmla="*/ 2479357 h 2485072"/>
              <a:gd name="connsiteX0" fmla="*/ 0 w 4724301"/>
              <a:gd name="connsiteY0" fmla="*/ 2479357 h 2485072"/>
              <a:gd name="connsiteX1" fmla="*/ 4763 w 4724301"/>
              <a:gd name="connsiteY1" fmla="*/ 1381125 h 2485072"/>
              <a:gd name="connsiteX2" fmla="*/ 521983 w 4724301"/>
              <a:gd name="connsiteY2" fmla="*/ 1117987 h 2485072"/>
              <a:gd name="connsiteX3" fmla="*/ 761533 w 4724301"/>
              <a:gd name="connsiteY3" fmla="*/ 1203759 h 2485072"/>
              <a:gd name="connsiteX4" fmla="*/ 1116786 w 4724301"/>
              <a:gd name="connsiteY4" fmla="*/ 1939491 h 2485072"/>
              <a:gd name="connsiteX5" fmla="*/ 1284628 w 4724301"/>
              <a:gd name="connsiteY5" fmla="*/ 2099101 h 2485072"/>
              <a:gd name="connsiteX6" fmla="*/ 1544966 w 4724301"/>
              <a:gd name="connsiteY6" fmla="*/ 2103222 h 2485072"/>
              <a:gd name="connsiteX7" fmla="*/ 1720855 w 4724301"/>
              <a:gd name="connsiteY7" fmla="*/ 1922145 h 2485072"/>
              <a:gd name="connsiteX8" fmla="*/ 2092124 w 4724301"/>
              <a:gd name="connsiteY8" fmla="*/ 935907 h 2485072"/>
              <a:gd name="connsiteX9" fmla="*/ 2215018 w 4724301"/>
              <a:gd name="connsiteY9" fmla="*/ 787992 h 2485072"/>
              <a:gd name="connsiteX10" fmla="*/ 2365070 w 4724301"/>
              <a:gd name="connsiteY10" fmla="*/ 759618 h 2485072"/>
              <a:gd name="connsiteX11" fmla="*/ 2682248 w 4724301"/>
              <a:gd name="connsiteY11" fmla="*/ 917532 h 2485072"/>
              <a:gd name="connsiteX12" fmla="*/ 2899423 w 4724301"/>
              <a:gd name="connsiteY12" fmla="*/ 1142999 h 2485072"/>
              <a:gd name="connsiteX13" fmla="*/ 3245666 w 4724301"/>
              <a:gd name="connsiteY13" fmla="*/ 1361275 h 2485072"/>
              <a:gd name="connsiteX14" fmla="*/ 3383753 w 4724301"/>
              <a:gd name="connsiteY14" fmla="*/ 1386743 h 2485072"/>
              <a:gd name="connsiteX15" fmla="*/ 3565196 w 4724301"/>
              <a:gd name="connsiteY15" fmla="*/ 1247023 h 2485072"/>
              <a:gd name="connsiteX16" fmla="*/ 3835695 w 4724301"/>
              <a:gd name="connsiteY16" fmla="*/ 495299 h 2485072"/>
              <a:gd name="connsiteX17" fmla="*/ 3956189 w 4724301"/>
              <a:gd name="connsiteY17" fmla="*/ 145733 h 2485072"/>
              <a:gd name="connsiteX18" fmla="*/ 4099105 w 4724301"/>
              <a:gd name="connsiteY18" fmla="*/ 0 h 2485072"/>
              <a:gd name="connsiteX19" fmla="*/ 4201963 w 4724301"/>
              <a:gd name="connsiteY19" fmla="*/ 57301 h 2485072"/>
              <a:gd name="connsiteX20" fmla="*/ 4492961 w 4724301"/>
              <a:gd name="connsiteY20" fmla="*/ 331822 h 2485072"/>
              <a:gd name="connsiteX21" fmla="*/ 4719545 w 4724301"/>
              <a:gd name="connsiteY21" fmla="*/ 479107 h 2485072"/>
              <a:gd name="connsiteX22" fmla="*/ 4724301 w 4724301"/>
              <a:gd name="connsiteY22" fmla="*/ 2480309 h 2485072"/>
              <a:gd name="connsiteX23" fmla="*/ 269558 w 4724301"/>
              <a:gd name="connsiteY23" fmla="*/ 2485072 h 2485072"/>
              <a:gd name="connsiteX24" fmla="*/ 0 w 4724301"/>
              <a:gd name="connsiteY24" fmla="*/ 2479357 h 2485072"/>
              <a:gd name="connsiteX0" fmla="*/ 0 w 4724301"/>
              <a:gd name="connsiteY0" fmla="*/ 2466071 h 2471786"/>
              <a:gd name="connsiteX1" fmla="*/ 4763 w 4724301"/>
              <a:gd name="connsiteY1" fmla="*/ 1367839 h 2471786"/>
              <a:gd name="connsiteX2" fmla="*/ 521983 w 4724301"/>
              <a:gd name="connsiteY2" fmla="*/ 1104701 h 2471786"/>
              <a:gd name="connsiteX3" fmla="*/ 761533 w 4724301"/>
              <a:gd name="connsiteY3" fmla="*/ 1190473 h 2471786"/>
              <a:gd name="connsiteX4" fmla="*/ 1116786 w 4724301"/>
              <a:gd name="connsiteY4" fmla="*/ 1926205 h 2471786"/>
              <a:gd name="connsiteX5" fmla="*/ 1284628 w 4724301"/>
              <a:gd name="connsiteY5" fmla="*/ 2085815 h 2471786"/>
              <a:gd name="connsiteX6" fmla="*/ 1544966 w 4724301"/>
              <a:gd name="connsiteY6" fmla="*/ 2089936 h 2471786"/>
              <a:gd name="connsiteX7" fmla="*/ 1720855 w 4724301"/>
              <a:gd name="connsiteY7" fmla="*/ 1908859 h 2471786"/>
              <a:gd name="connsiteX8" fmla="*/ 2092124 w 4724301"/>
              <a:gd name="connsiteY8" fmla="*/ 922621 h 2471786"/>
              <a:gd name="connsiteX9" fmla="*/ 2215018 w 4724301"/>
              <a:gd name="connsiteY9" fmla="*/ 774706 h 2471786"/>
              <a:gd name="connsiteX10" fmla="*/ 2365070 w 4724301"/>
              <a:gd name="connsiteY10" fmla="*/ 746332 h 2471786"/>
              <a:gd name="connsiteX11" fmla="*/ 2682248 w 4724301"/>
              <a:gd name="connsiteY11" fmla="*/ 904246 h 2471786"/>
              <a:gd name="connsiteX12" fmla="*/ 2899423 w 4724301"/>
              <a:gd name="connsiteY12" fmla="*/ 1129713 h 2471786"/>
              <a:gd name="connsiteX13" fmla="*/ 3245666 w 4724301"/>
              <a:gd name="connsiteY13" fmla="*/ 1347989 h 2471786"/>
              <a:gd name="connsiteX14" fmla="*/ 3383753 w 4724301"/>
              <a:gd name="connsiteY14" fmla="*/ 1373457 h 2471786"/>
              <a:gd name="connsiteX15" fmla="*/ 3565196 w 4724301"/>
              <a:gd name="connsiteY15" fmla="*/ 1233737 h 2471786"/>
              <a:gd name="connsiteX16" fmla="*/ 3835695 w 4724301"/>
              <a:gd name="connsiteY16" fmla="*/ 482013 h 2471786"/>
              <a:gd name="connsiteX17" fmla="*/ 3956189 w 4724301"/>
              <a:gd name="connsiteY17" fmla="*/ 132447 h 2471786"/>
              <a:gd name="connsiteX18" fmla="*/ 4096727 w 4724301"/>
              <a:gd name="connsiteY18" fmla="*/ 0 h 2471786"/>
              <a:gd name="connsiteX19" fmla="*/ 4201963 w 4724301"/>
              <a:gd name="connsiteY19" fmla="*/ 44015 h 2471786"/>
              <a:gd name="connsiteX20" fmla="*/ 4492961 w 4724301"/>
              <a:gd name="connsiteY20" fmla="*/ 318536 h 2471786"/>
              <a:gd name="connsiteX21" fmla="*/ 4719545 w 4724301"/>
              <a:gd name="connsiteY21" fmla="*/ 465821 h 2471786"/>
              <a:gd name="connsiteX22" fmla="*/ 4724301 w 4724301"/>
              <a:gd name="connsiteY22" fmla="*/ 2467023 h 2471786"/>
              <a:gd name="connsiteX23" fmla="*/ 269558 w 4724301"/>
              <a:gd name="connsiteY23" fmla="*/ 2471786 h 2471786"/>
              <a:gd name="connsiteX24" fmla="*/ 0 w 4724301"/>
              <a:gd name="connsiteY24" fmla="*/ 2466071 h 2471786"/>
              <a:gd name="connsiteX0" fmla="*/ 0 w 4724301"/>
              <a:gd name="connsiteY0" fmla="*/ 2466071 h 2471786"/>
              <a:gd name="connsiteX1" fmla="*/ 4763 w 4724301"/>
              <a:gd name="connsiteY1" fmla="*/ 1367839 h 2471786"/>
              <a:gd name="connsiteX2" fmla="*/ 521983 w 4724301"/>
              <a:gd name="connsiteY2" fmla="*/ 1104701 h 2471786"/>
              <a:gd name="connsiteX3" fmla="*/ 761533 w 4724301"/>
              <a:gd name="connsiteY3" fmla="*/ 1190473 h 2471786"/>
              <a:gd name="connsiteX4" fmla="*/ 1116786 w 4724301"/>
              <a:gd name="connsiteY4" fmla="*/ 1926205 h 2471786"/>
              <a:gd name="connsiteX5" fmla="*/ 1284628 w 4724301"/>
              <a:gd name="connsiteY5" fmla="*/ 2085815 h 2471786"/>
              <a:gd name="connsiteX6" fmla="*/ 1544966 w 4724301"/>
              <a:gd name="connsiteY6" fmla="*/ 2089936 h 2471786"/>
              <a:gd name="connsiteX7" fmla="*/ 1720855 w 4724301"/>
              <a:gd name="connsiteY7" fmla="*/ 1908859 h 2471786"/>
              <a:gd name="connsiteX8" fmla="*/ 2092124 w 4724301"/>
              <a:gd name="connsiteY8" fmla="*/ 922621 h 2471786"/>
              <a:gd name="connsiteX9" fmla="*/ 2215018 w 4724301"/>
              <a:gd name="connsiteY9" fmla="*/ 774706 h 2471786"/>
              <a:gd name="connsiteX10" fmla="*/ 2365070 w 4724301"/>
              <a:gd name="connsiteY10" fmla="*/ 746332 h 2471786"/>
              <a:gd name="connsiteX11" fmla="*/ 2682248 w 4724301"/>
              <a:gd name="connsiteY11" fmla="*/ 904246 h 2471786"/>
              <a:gd name="connsiteX12" fmla="*/ 2899423 w 4724301"/>
              <a:gd name="connsiteY12" fmla="*/ 1129713 h 2471786"/>
              <a:gd name="connsiteX13" fmla="*/ 3245666 w 4724301"/>
              <a:gd name="connsiteY13" fmla="*/ 1347989 h 2471786"/>
              <a:gd name="connsiteX14" fmla="*/ 3383753 w 4724301"/>
              <a:gd name="connsiteY14" fmla="*/ 1373457 h 2471786"/>
              <a:gd name="connsiteX15" fmla="*/ 3565196 w 4724301"/>
              <a:gd name="connsiteY15" fmla="*/ 1233737 h 2471786"/>
              <a:gd name="connsiteX16" fmla="*/ 3835695 w 4724301"/>
              <a:gd name="connsiteY16" fmla="*/ 482013 h 2471786"/>
              <a:gd name="connsiteX17" fmla="*/ 3965702 w 4724301"/>
              <a:gd name="connsiteY17" fmla="*/ 132447 h 2471786"/>
              <a:gd name="connsiteX18" fmla="*/ 4096727 w 4724301"/>
              <a:gd name="connsiteY18" fmla="*/ 0 h 2471786"/>
              <a:gd name="connsiteX19" fmla="*/ 4201963 w 4724301"/>
              <a:gd name="connsiteY19" fmla="*/ 44015 h 2471786"/>
              <a:gd name="connsiteX20" fmla="*/ 4492961 w 4724301"/>
              <a:gd name="connsiteY20" fmla="*/ 318536 h 2471786"/>
              <a:gd name="connsiteX21" fmla="*/ 4719545 w 4724301"/>
              <a:gd name="connsiteY21" fmla="*/ 465821 h 2471786"/>
              <a:gd name="connsiteX22" fmla="*/ 4724301 w 4724301"/>
              <a:gd name="connsiteY22" fmla="*/ 2467023 h 2471786"/>
              <a:gd name="connsiteX23" fmla="*/ 269558 w 4724301"/>
              <a:gd name="connsiteY23" fmla="*/ 2471786 h 2471786"/>
              <a:gd name="connsiteX24" fmla="*/ 0 w 4724301"/>
              <a:gd name="connsiteY24" fmla="*/ 2466071 h 2471786"/>
              <a:gd name="connsiteX0" fmla="*/ 0 w 4724301"/>
              <a:gd name="connsiteY0" fmla="*/ 2466071 h 2471786"/>
              <a:gd name="connsiteX1" fmla="*/ 4763 w 4724301"/>
              <a:gd name="connsiteY1" fmla="*/ 1367839 h 2471786"/>
              <a:gd name="connsiteX2" fmla="*/ 521983 w 4724301"/>
              <a:gd name="connsiteY2" fmla="*/ 1104701 h 2471786"/>
              <a:gd name="connsiteX3" fmla="*/ 761533 w 4724301"/>
              <a:gd name="connsiteY3" fmla="*/ 1190473 h 2471786"/>
              <a:gd name="connsiteX4" fmla="*/ 1116786 w 4724301"/>
              <a:gd name="connsiteY4" fmla="*/ 1926205 h 2471786"/>
              <a:gd name="connsiteX5" fmla="*/ 1284628 w 4724301"/>
              <a:gd name="connsiteY5" fmla="*/ 2085815 h 2471786"/>
              <a:gd name="connsiteX6" fmla="*/ 1544966 w 4724301"/>
              <a:gd name="connsiteY6" fmla="*/ 2089936 h 2471786"/>
              <a:gd name="connsiteX7" fmla="*/ 1720855 w 4724301"/>
              <a:gd name="connsiteY7" fmla="*/ 1908859 h 2471786"/>
              <a:gd name="connsiteX8" fmla="*/ 2080233 w 4724301"/>
              <a:gd name="connsiteY8" fmla="*/ 930592 h 2471786"/>
              <a:gd name="connsiteX9" fmla="*/ 2215018 w 4724301"/>
              <a:gd name="connsiteY9" fmla="*/ 774706 h 2471786"/>
              <a:gd name="connsiteX10" fmla="*/ 2365070 w 4724301"/>
              <a:gd name="connsiteY10" fmla="*/ 746332 h 2471786"/>
              <a:gd name="connsiteX11" fmla="*/ 2682248 w 4724301"/>
              <a:gd name="connsiteY11" fmla="*/ 904246 h 2471786"/>
              <a:gd name="connsiteX12" fmla="*/ 2899423 w 4724301"/>
              <a:gd name="connsiteY12" fmla="*/ 1129713 h 2471786"/>
              <a:gd name="connsiteX13" fmla="*/ 3245666 w 4724301"/>
              <a:gd name="connsiteY13" fmla="*/ 1347989 h 2471786"/>
              <a:gd name="connsiteX14" fmla="*/ 3383753 w 4724301"/>
              <a:gd name="connsiteY14" fmla="*/ 1373457 h 2471786"/>
              <a:gd name="connsiteX15" fmla="*/ 3565196 w 4724301"/>
              <a:gd name="connsiteY15" fmla="*/ 1233737 h 2471786"/>
              <a:gd name="connsiteX16" fmla="*/ 3835695 w 4724301"/>
              <a:gd name="connsiteY16" fmla="*/ 482013 h 2471786"/>
              <a:gd name="connsiteX17" fmla="*/ 3965702 w 4724301"/>
              <a:gd name="connsiteY17" fmla="*/ 132447 h 2471786"/>
              <a:gd name="connsiteX18" fmla="*/ 4096727 w 4724301"/>
              <a:gd name="connsiteY18" fmla="*/ 0 h 2471786"/>
              <a:gd name="connsiteX19" fmla="*/ 4201963 w 4724301"/>
              <a:gd name="connsiteY19" fmla="*/ 44015 h 2471786"/>
              <a:gd name="connsiteX20" fmla="*/ 4492961 w 4724301"/>
              <a:gd name="connsiteY20" fmla="*/ 318536 h 2471786"/>
              <a:gd name="connsiteX21" fmla="*/ 4719545 w 4724301"/>
              <a:gd name="connsiteY21" fmla="*/ 465821 h 2471786"/>
              <a:gd name="connsiteX22" fmla="*/ 4724301 w 4724301"/>
              <a:gd name="connsiteY22" fmla="*/ 2467023 h 2471786"/>
              <a:gd name="connsiteX23" fmla="*/ 269558 w 4724301"/>
              <a:gd name="connsiteY23" fmla="*/ 2471786 h 2471786"/>
              <a:gd name="connsiteX24" fmla="*/ 0 w 4724301"/>
              <a:gd name="connsiteY24" fmla="*/ 2466071 h 2471786"/>
              <a:gd name="connsiteX0" fmla="*/ 0 w 4724301"/>
              <a:gd name="connsiteY0" fmla="*/ 2466071 h 2471786"/>
              <a:gd name="connsiteX1" fmla="*/ 4763 w 4724301"/>
              <a:gd name="connsiteY1" fmla="*/ 1367839 h 2471786"/>
              <a:gd name="connsiteX2" fmla="*/ 521983 w 4724301"/>
              <a:gd name="connsiteY2" fmla="*/ 1104701 h 2471786"/>
              <a:gd name="connsiteX3" fmla="*/ 761533 w 4724301"/>
              <a:gd name="connsiteY3" fmla="*/ 1190473 h 2471786"/>
              <a:gd name="connsiteX4" fmla="*/ 1116786 w 4724301"/>
              <a:gd name="connsiteY4" fmla="*/ 1926205 h 2471786"/>
              <a:gd name="connsiteX5" fmla="*/ 1284628 w 4724301"/>
              <a:gd name="connsiteY5" fmla="*/ 2085815 h 2471786"/>
              <a:gd name="connsiteX6" fmla="*/ 1544966 w 4724301"/>
              <a:gd name="connsiteY6" fmla="*/ 2089936 h 2471786"/>
              <a:gd name="connsiteX7" fmla="*/ 1720855 w 4724301"/>
              <a:gd name="connsiteY7" fmla="*/ 1908859 h 2471786"/>
              <a:gd name="connsiteX8" fmla="*/ 2080233 w 4724301"/>
              <a:gd name="connsiteY8" fmla="*/ 930592 h 2471786"/>
              <a:gd name="connsiteX9" fmla="*/ 2215018 w 4724301"/>
              <a:gd name="connsiteY9" fmla="*/ 774706 h 2471786"/>
              <a:gd name="connsiteX10" fmla="*/ 2365070 w 4724301"/>
              <a:gd name="connsiteY10" fmla="*/ 746332 h 2471786"/>
              <a:gd name="connsiteX11" fmla="*/ 2682248 w 4724301"/>
              <a:gd name="connsiteY11" fmla="*/ 904246 h 2471786"/>
              <a:gd name="connsiteX12" fmla="*/ 2899423 w 4724301"/>
              <a:gd name="connsiteY12" fmla="*/ 1129713 h 2471786"/>
              <a:gd name="connsiteX13" fmla="*/ 3245666 w 4724301"/>
              <a:gd name="connsiteY13" fmla="*/ 1347989 h 2471786"/>
              <a:gd name="connsiteX14" fmla="*/ 3383753 w 4724301"/>
              <a:gd name="connsiteY14" fmla="*/ 1373457 h 2471786"/>
              <a:gd name="connsiteX15" fmla="*/ 3565196 w 4724301"/>
              <a:gd name="connsiteY15" fmla="*/ 1233737 h 2471786"/>
              <a:gd name="connsiteX16" fmla="*/ 3835695 w 4724301"/>
              <a:gd name="connsiteY16" fmla="*/ 482013 h 2471786"/>
              <a:gd name="connsiteX17" fmla="*/ 3965702 w 4724301"/>
              <a:gd name="connsiteY17" fmla="*/ 132447 h 2471786"/>
              <a:gd name="connsiteX18" fmla="*/ 4096727 w 4724301"/>
              <a:gd name="connsiteY18" fmla="*/ 0 h 2471786"/>
              <a:gd name="connsiteX19" fmla="*/ 4209099 w 4724301"/>
              <a:gd name="connsiteY19" fmla="*/ 44015 h 2471786"/>
              <a:gd name="connsiteX20" fmla="*/ 4492961 w 4724301"/>
              <a:gd name="connsiteY20" fmla="*/ 318536 h 2471786"/>
              <a:gd name="connsiteX21" fmla="*/ 4719545 w 4724301"/>
              <a:gd name="connsiteY21" fmla="*/ 465821 h 2471786"/>
              <a:gd name="connsiteX22" fmla="*/ 4724301 w 4724301"/>
              <a:gd name="connsiteY22" fmla="*/ 2467023 h 2471786"/>
              <a:gd name="connsiteX23" fmla="*/ 269558 w 4724301"/>
              <a:gd name="connsiteY23" fmla="*/ 2471786 h 2471786"/>
              <a:gd name="connsiteX24" fmla="*/ 0 w 4724301"/>
              <a:gd name="connsiteY24" fmla="*/ 2466071 h 2471786"/>
              <a:gd name="connsiteX0" fmla="*/ 0 w 4724301"/>
              <a:gd name="connsiteY0" fmla="*/ 2466071 h 2471786"/>
              <a:gd name="connsiteX1" fmla="*/ 4763 w 4724301"/>
              <a:gd name="connsiteY1" fmla="*/ 1367839 h 2471786"/>
              <a:gd name="connsiteX2" fmla="*/ 521983 w 4724301"/>
              <a:gd name="connsiteY2" fmla="*/ 1104701 h 2471786"/>
              <a:gd name="connsiteX3" fmla="*/ 761533 w 4724301"/>
              <a:gd name="connsiteY3" fmla="*/ 1190473 h 2471786"/>
              <a:gd name="connsiteX4" fmla="*/ 1116786 w 4724301"/>
              <a:gd name="connsiteY4" fmla="*/ 1926205 h 2471786"/>
              <a:gd name="connsiteX5" fmla="*/ 1284628 w 4724301"/>
              <a:gd name="connsiteY5" fmla="*/ 2085815 h 2471786"/>
              <a:gd name="connsiteX6" fmla="*/ 1544966 w 4724301"/>
              <a:gd name="connsiteY6" fmla="*/ 2089936 h 2471786"/>
              <a:gd name="connsiteX7" fmla="*/ 1720855 w 4724301"/>
              <a:gd name="connsiteY7" fmla="*/ 1908859 h 2471786"/>
              <a:gd name="connsiteX8" fmla="*/ 2037423 w 4724301"/>
              <a:gd name="connsiteY8" fmla="*/ 1015626 h 2471786"/>
              <a:gd name="connsiteX9" fmla="*/ 2215018 w 4724301"/>
              <a:gd name="connsiteY9" fmla="*/ 774706 h 2471786"/>
              <a:gd name="connsiteX10" fmla="*/ 2365070 w 4724301"/>
              <a:gd name="connsiteY10" fmla="*/ 746332 h 2471786"/>
              <a:gd name="connsiteX11" fmla="*/ 2682248 w 4724301"/>
              <a:gd name="connsiteY11" fmla="*/ 904246 h 2471786"/>
              <a:gd name="connsiteX12" fmla="*/ 2899423 w 4724301"/>
              <a:gd name="connsiteY12" fmla="*/ 1129713 h 2471786"/>
              <a:gd name="connsiteX13" fmla="*/ 3245666 w 4724301"/>
              <a:gd name="connsiteY13" fmla="*/ 1347989 h 2471786"/>
              <a:gd name="connsiteX14" fmla="*/ 3383753 w 4724301"/>
              <a:gd name="connsiteY14" fmla="*/ 1373457 h 2471786"/>
              <a:gd name="connsiteX15" fmla="*/ 3565196 w 4724301"/>
              <a:gd name="connsiteY15" fmla="*/ 1233737 h 2471786"/>
              <a:gd name="connsiteX16" fmla="*/ 3835695 w 4724301"/>
              <a:gd name="connsiteY16" fmla="*/ 482013 h 2471786"/>
              <a:gd name="connsiteX17" fmla="*/ 3965702 w 4724301"/>
              <a:gd name="connsiteY17" fmla="*/ 132447 h 2471786"/>
              <a:gd name="connsiteX18" fmla="*/ 4096727 w 4724301"/>
              <a:gd name="connsiteY18" fmla="*/ 0 h 2471786"/>
              <a:gd name="connsiteX19" fmla="*/ 4209099 w 4724301"/>
              <a:gd name="connsiteY19" fmla="*/ 44015 h 2471786"/>
              <a:gd name="connsiteX20" fmla="*/ 4492961 w 4724301"/>
              <a:gd name="connsiteY20" fmla="*/ 318536 h 2471786"/>
              <a:gd name="connsiteX21" fmla="*/ 4719545 w 4724301"/>
              <a:gd name="connsiteY21" fmla="*/ 465821 h 2471786"/>
              <a:gd name="connsiteX22" fmla="*/ 4724301 w 4724301"/>
              <a:gd name="connsiteY22" fmla="*/ 2467023 h 2471786"/>
              <a:gd name="connsiteX23" fmla="*/ 269558 w 4724301"/>
              <a:gd name="connsiteY23" fmla="*/ 2471786 h 2471786"/>
              <a:gd name="connsiteX24" fmla="*/ 0 w 4724301"/>
              <a:gd name="connsiteY24" fmla="*/ 2466071 h 2471786"/>
              <a:gd name="connsiteX0" fmla="*/ 0 w 4724301"/>
              <a:gd name="connsiteY0" fmla="*/ 2466071 h 2471786"/>
              <a:gd name="connsiteX1" fmla="*/ 4763 w 4724301"/>
              <a:gd name="connsiteY1" fmla="*/ 1367839 h 2471786"/>
              <a:gd name="connsiteX2" fmla="*/ 521983 w 4724301"/>
              <a:gd name="connsiteY2" fmla="*/ 1104701 h 2471786"/>
              <a:gd name="connsiteX3" fmla="*/ 761533 w 4724301"/>
              <a:gd name="connsiteY3" fmla="*/ 1190473 h 2471786"/>
              <a:gd name="connsiteX4" fmla="*/ 1116786 w 4724301"/>
              <a:gd name="connsiteY4" fmla="*/ 1926205 h 2471786"/>
              <a:gd name="connsiteX5" fmla="*/ 1284628 w 4724301"/>
              <a:gd name="connsiteY5" fmla="*/ 2085815 h 2471786"/>
              <a:gd name="connsiteX6" fmla="*/ 1544966 w 4724301"/>
              <a:gd name="connsiteY6" fmla="*/ 2089936 h 2471786"/>
              <a:gd name="connsiteX7" fmla="*/ 1720855 w 4724301"/>
              <a:gd name="connsiteY7" fmla="*/ 1908859 h 2471786"/>
              <a:gd name="connsiteX8" fmla="*/ 2037423 w 4724301"/>
              <a:gd name="connsiteY8" fmla="*/ 1015626 h 2471786"/>
              <a:gd name="connsiteX9" fmla="*/ 2184100 w 4724301"/>
              <a:gd name="connsiteY9" fmla="*/ 793308 h 2471786"/>
              <a:gd name="connsiteX10" fmla="*/ 2365070 w 4724301"/>
              <a:gd name="connsiteY10" fmla="*/ 746332 h 2471786"/>
              <a:gd name="connsiteX11" fmla="*/ 2682248 w 4724301"/>
              <a:gd name="connsiteY11" fmla="*/ 904246 h 2471786"/>
              <a:gd name="connsiteX12" fmla="*/ 2899423 w 4724301"/>
              <a:gd name="connsiteY12" fmla="*/ 1129713 h 2471786"/>
              <a:gd name="connsiteX13" fmla="*/ 3245666 w 4724301"/>
              <a:gd name="connsiteY13" fmla="*/ 1347989 h 2471786"/>
              <a:gd name="connsiteX14" fmla="*/ 3383753 w 4724301"/>
              <a:gd name="connsiteY14" fmla="*/ 1373457 h 2471786"/>
              <a:gd name="connsiteX15" fmla="*/ 3565196 w 4724301"/>
              <a:gd name="connsiteY15" fmla="*/ 1233737 h 2471786"/>
              <a:gd name="connsiteX16" fmla="*/ 3835695 w 4724301"/>
              <a:gd name="connsiteY16" fmla="*/ 482013 h 2471786"/>
              <a:gd name="connsiteX17" fmla="*/ 3965702 w 4724301"/>
              <a:gd name="connsiteY17" fmla="*/ 132447 h 2471786"/>
              <a:gd name="connsiteX18" fmla="*/ 4096727 w 4724301"/>
              <a:gd name="connsiteY18" fmla="*/ 0 h 2471786"/>
              <a:gd name="connsiteX19" fmla="*/ 4209099 w 4724301"/>
              <a:gd name="connsiteY19" fmla="*/ 44015 h 2471786"/>
              <a:gd name="connsiteX20" fmla="*/ 4492961 w 4724301"/>
              <a:gd name="connsiteY20" fmla="*/ 318536 h 2471786"/>
              <a:gd name="connsiteX21" fmla="*/ 4719545 w 4724301"/>
              <a:gd name="connsiteY21" fmla="*/ 465821 h 2471786"/>
              <a:gd name="connsiteX22" fmla="*/ 4724301 w 4724301"/>
              <a:gd name="connsiteY22" fmla="*/ 2467023 h 2471786"/>
              <a:gd name="connsiteX23" fmla="*/ 269558 w 4724301"/>
              <a:gd name="connsiteY23" fmla="*/ 2471786 h 2471786"/>
              <a:gd name="connsiteX24" fmla="*/ 0 w 4724301"/>
              <a:gd name="connsiteY24" fmla="*/ 2466071 h 2471786"/>
              <a:gd name="connsiteX0" fmla="*/ 0 w 4724301"/>
              <a:gd name="connsiteY0" fmla="*/ 2466071 h 2471786"/>
              <a:gd name="connsiteX1" fmla="*/ 4763 w 4724301"/>
              <a:gd name="connsiteY1" fmla="*/ 1367839 h 2471786"/>
              <a:gd name="connsiteX2" fmla="*/ 521983 w 4724301"/>
              <a:gd name="connsiteY2" fmla="*/ 1104701 h 2471786"/>
              <a:gd name="connsiteX3" fmla="*/ 761533 w 4724301"/>
              <a:gd name="connsiteY3" fmla="*/ 1190473 h 2471786"/>
              <a:gd name="connsiteX4" fmla="*/ 1116786 w 4724301"/>
              <a:gd name="connsiteY4" fmla="*/ 1926205 h 2471786"/>
              <a:gd name="connsiteX5" fmla="*/ 1284628 w 4724301"/>
              <a:gd name="connsiteY5" fmla="*/ 2085815 h 2471786"/>
              <a:gd name="connsiteX6" fmla="*/ 1544966 w 4724301"/>
              <a:gd name="connsiteY6" fmla="*/ 2089936 h 2471786"/>
              <a:gd name="connsiteX7" fmla="*/ 1720855 w 4724301"/>
              <a:gd name="connsiteY7" fmla="*/ 1908859 h 2471786"/>
              <a:gd name="connsiteX8" fmla="*/ 2037423 w 4724301"/>
              <a:gd name="connsiteY8" fmla="*/ 1015626 h 2471786"/>
              <a:gd name="connsiteX9" fmla="*/ 2184100 w 4724301"/>
              <a:gd name="connsiteY9" fmla="*/ 793308 h 2471786"/>
              <a:gd name="connsiteX10" fmla="*/ 2365070 w 4724301"/>
              <a:gd name="connsiteY10" fmla="*/ 746332 h 2471786"/>
              <a:gd name="connsiteX11" fmla="*/ 2682248 w 4724301"/>
              <a:gd name="connsiteY11" fmla="*/ 904246 h 2471786"/>
              <a:gd name="connsiteX12" fmla="*/ 2899423 w 4724301"/>
              <a:gd name="connsiteY12" fmla="*/ 1129713 h 2471786"/>
              <a:gd name="connsiteX13" fmla="*/ 3245666 w 4724301"/>
              <a:gd name="connsiteY13" fmla="*/ 1347989 h 2471786"/>
              <a:gd name="connsiteX14" fmla="*/ 3383753 w 4724301"/>
              <a:gd name="connsiteY14" fmla="*/ 1373457 h 2471786"/>
              <a:gd name="connsiteX15" fmla="*/ 3565196 w 4724301"/>
              <a:gd name="connsiteY15" fmla="*/ 1233737 h 2471786"/>
              <a:gd name="connsiteX16" fmla="*/ 3835695 w 4724301"/>
              <a:gd name="connsiteY16" fmla="*/ 482013 h 2471786"/>
              <a:gd name="connsiteX17" fmla="*/ 3965702 w 4724301"/>
              <a:gd name="connsiteY17" fmla="*/ 132447 h 2471786"/>
              <a:gd name="connsiteX18" fmla="*/ 4096727 w 4724301"/>
              <a:gd name="connsiteY18" fmla="*/ 0 h 2471786"/>
              <a:gd name="connsiteX19" fmla="*/ 4209099 w 4724301"/>
              <a:gd name="connsiteY19" fmla="*/ 44015 h 2471786"/>
              <a:gd name="connsiteX20" fmla="*/ 4495340 w 4724301"/>
              <a:gd name="connsiteY20" fmla="*/ 302592 h 2471786"/>
              <a:gd name="connsiteX21" fmla="*/ 4719545 w 4724301"/>
              <a:gd name="connsiteY21" fmla="*/ 465821 h 2471786"/>
              <a:gd name="connsiteX22" fmla="*/ 4724301 w 4724301"/>
              <a:gd name="connsiteY22" fmla="*/ 2467023 h 2471786"/>
              <a:gd name="connsiteX23" fmla="*/ 269558 w 4724301"/>
              <a:gd name="connsiteY23" fmla="*/ 2471786 h 2471786"/>
              <a:gd name="connsiteX24" fmla="*/ 0 w 4724301"/>
              <a:gd name="connsiteY24" fmla="*/ 2466071 h 2471786"/>
              <a:gd name="connsiteX0" fmla="*/ 0 w 4724301"/>
              <a:gd name="connsiteY0" fmla="*/ 2466071 h 2471786"/>
              <a:gd name="connsiteX1" fmla="*/ 4763 w 4724301"/>
              <a:gd name="connsiteY1" fmla="*/ 1367839 h 2471786"/>
              <a:gd name="connsiteX2" fmla="*/ 521983 w 4724301"/>
              <a:gd name="connsiteY2" fmla="*/ 1104701 h 2471786"/>
              <a:gd name="connsiteX3" fmla="*/ 761533 w 4724301"/>
              <a:gd name="connsiteY3" fmla="*/ 1190473 h 2471786"/>
              <a:gd name="connsiteX4" fmla="*/ 1116786 w 4724301"/>
              <a:gd name="connsiteY4" fmla="*/ 1926205 h 2471786"/>
              <a:gd name="connsiteX5" fmla="*/ 1284628 w 4724301"/>
              <a:gd name="connsiteY5" fmla="*/ 2085815 h 2471786"/>
              <a:gd name="connsiteX6" fmla="*/ 1544966 w 4724301"/>
              <a:gd name="connsiteY6" fmla="*/ 2089936 h 2471786"/>
              <a:gd name="connsiteX7" fmla="*/ 1720855 w 4724301"/>
              <a:gd name="connsiteY7" fmla="*/ 1908859 h 2471786"/>
              <a:gd name="connsiteX8" fmla="*/ 2037423 w 4724301"/>
              <a:gd name="connsiteY8" fmla="*/ 1015626 h 2471786"/>
              <a:gd name="connsiteX9" fmla="*/ 2184100 w 4724301"/>
              <a:gd name="connsiteY9" fmla="*/ 793308 h 2471786"/>
              <a:gd name="connsiteX10" fmla="*/ 2365070 w 4724301"/>
              <a:gd name="connsiteY10" fmla="*/ 746332 h 2471786"/>
              <a:gd name="connsiteX11" fmla="*/ 2682248 w 4724301"/>
              <a:gd name="connsiteY11" fmla="*/ 904246 h 2471786"/>
              <a:gd name="connsiteX12" fmla="*/ 2899423 w 4724301"/>
              <a:gd name="connsiteY12" fmla="*/ 1129713 h 2471786"/>
              <a:gd name="connsiteX13" fmla="*/ 3245666 w 4724301"/>
              <a:gd name="connsiteY13" fmla="*/ 1347989 h 2471786"/>
              <a:gd name="connsiteX14" fmla="*/ 3383753 w 4724301"/>
              <a:gd name="connsiteY14" fmla="*/ 1373457 h 2471786"/>
              <a:gd name="connsiteX15" fmla="*/ 3565196 w 4724301"/>
              <a:gd name="connsiteY15" fmla="*/ 1233737 h 2471786"/>
              <a:gd name="connsiteX16" fmla="*/ 3835695 w 4724301"/>
              <a:gd name="connsiteY16" fmla="*/ 482013 h 2471786"/>
              <a:gd name="connsiteX17" fmla="*/ 3965702 w 4724301"/>
              <a:gd name="connsiteY17" fmla="*/ 132447 h 2471786"/>
              <a:gd name="connsiteX18" fmla="*/ 4096727 w 4724301"/>
              <a:gd name="connsiteY18" fmla="*/ 0 h 2471786"/>
              <a:gd name="connsiteX19" fmla="*/ 4211478 w 4724301"/>
              <a:gd name="connsiteY19" fmla="*/ 41356 h 2471786"/>
              <a:gd name="connsiteX20" fmla="*/ 4495340 w 4724301"/>
              <a:gd name="connsiteY20" fmla="*/ 302592 h 2471786"/>
              <a:gd name="connsiteX21" fmla="*/ 4719545 w 4724301"/>
              <a:gd name="connsiteY21" fmla="*/ 465821 h 2471786"/>
              <a:gd name="connsiteX22" fmla="*/ 4724301 w 4724301"/>
              <a:gd name="connsiteY22" fmla="*/ 2467023 h 2471786"/>
              <a:gd name="connsiteX23" fmla="*/ 269558 w 4724301"/>
              <a:gd name="connsiteY23" fmla="*/ 2471786 h 2471786"/>
              <a:gd name="connsiteX24" fmla="*/ 0 w 4724301"/>
              <a:gd name="connsiteY24" fmla="*/ 2466071 h 2471786"/>
              <a:gd name="connsiteX0" fmla="*/ 0 w 4724301"/>
              <a:gd name="connsiteY0" fmla="*/ 2482014 h 2487729"/>
              <a:gd name="connsiteX1" fmla="*/ 4763 w 4724301"/>
              <a:gd name="connsiteY1" fmla="*/ 1383782 h 2487729"/>
              <a:gd name="connsiteX2" fmla="*/ 521983 w 4724301"/>
              <a:gd name="connsiteY2" fmla="*/ 1120644 h 2487729"/>
              <a:gd name="connsiteX3" fmla="*/ 761533 w 4724301"/>
              <a:gd name="connsiteY3" fmla="*/ 1206416 h 2487729"/>
              <a:gd name="connsiteX4" fmla="*/ 1116786 w 4724301"/>
              <a:gd name="connsiteY4" fmla="*/ 1942148 h 2487729"/>
              <a:gd name="connsiteX5" fmla="*/ 1284628 w 4724301"/>
              <a:gd name="connsiteY5" fmla="*/ 2101758 h 2487729"/>
              <a:gd name="connsiteX6" fmla="*/ 1544966 w 4724301"/>
              <a:gd name="connsiteY6" fmla="*/ 2105879 h 2487729"/>
              <a:gd name="connsiteX7" fmla="*/ 1720855 w 4724301"/>
              <a:gd name="connsiteY7" fmla="*/ 1924802 h 2487729"/>
              <a:gd name="connsiteX8" fmla="*/ 2037423 w 4724301"/>
              <a:gd name="connsiteY8" fmla="*/ 1031569 h 2487729"/>
              <a:gd name="connsiteX9" fmla="*/ 2184100 w 4724301"/>
              <a:gd name="connsiteY9" fmla="*/ 809251 h 2487729"/>
              <a:gd name="connsiteX10" fmla="*/ 2365070 w 4724301"/>
              <a:gd name="connsiteY10" fmla="*/ 762275 h 2487729"/>
              <a:gd name="connsiteX11" fmla="*/ 2682248 w 4724301"/>
              <a:gd name="connsiteY11" fmla="*/ 920189 h 2487729"/>
              <a:gd name="connsiteX12" fmla="*/ 2899423 w 4724301"/>
              <a:gd name="connsiteY12" fmla="*/ 1145656 h 2487729"/>
              <a:gd name="connsiteX13" fmla="*/ 3245666 w 4724301"/>
              <a:gd name="connsiteY13" fmla="*/ 1363932 h 2487729"/>
              <a:gd name="connsiteX14" fmla="*/ 3383753 w 4724301"/>
              <a:gd name="connsiteY14" fmla="*/ 1389400 h 2487729"/>
              <a:gd name="connsiteX15" fmla="*/ 3565196 w 4724301"/>
              <a:gd name="connsiteY15" fmla="*/ 1249680 h 2487729"/>
              <a:gd name="connsiteX16" fmla="*/ 3835695 w 4724301"/>
              <a:gd name="connsiteY16" fmla="*/ 497956 h 2487729"/>
              <a:gd name="connsiteX17" fmla="*/ 3965702 w 4724301"/>
              <a:gd name="connsiteY17" fmla="*/ 148390 h 2487729"/>
              <a:gd name="connsiteX18" fmla="*/ 4094348 w 4724301"/>
              <a:gd name="connsiteY18" fmla="*/ 0 h 2487729"/>
              <a:gd name="connsiteX19" fmla="*/ 4211478 w 4724301"/>
              <a:gd name="connsiteY19" fmla="*/ 57299 h 2487729"/>
              <a:gd name="connsiteX20" fmla="*/ 4495340 w 4724301"/>
              <a:gd name="connsiteY20" fmla="*/ 318535 h 2487729"/>
              <a:gd name="connsiteX21" fmla="*/ 4719545 w 4724301"/>
              <a:gd name="connsiteY21" fmla="*/ 481764 h 2487729"/>
              <a:gd name="connsiteX22" fmla="*/ 4724301 w 4724301"/>
              <a:gd name="connsiteY22" fmla="*/ 2482966 h 2487729"/>
              <a:gd name="connsiteX23" fmla="*/ 269558 w 4724301"/>
              <a:gd name="connsiteY23" fmla="*/ 2487729 h 2487729"/>
              <a:gd name="connsiteX24" fmla="*/ 0 w 4724301"/>
              <a:gd name="connsiteY24" fmla="*/ 2482014 h 2487729"/>
              <a:gd name="connsiteX0" fmla="*/ 0 w 4724301"/>
              <a:gd name="connsiteY0" fmla="*/ 2482014 h 2487729"/>
              <a:gd name="connsiteX1" fmla="*/ 4763 w 4724301"/>
              <a:gd name="connsiteY1" fmla="*/ 1383782 h 2487729"/>
              <a:gd name="connsiteX2" fmla="*/ 521983 w 4724301"/>
              <a:gd name="connsiteY2" fmla="*/ 1120644 h 2487729"/>
              <a:gd name="connsiteX3" fmla="*/ 761533 w 4724301"/>
              <a:gd name="connsiteY3" fmla="*/ 1206416 h 2487729"/>
              <a:gd name="connsiteX4" fmla="*/ 1116786 w 4724301"/>
              <a:gd name="connsiteY4" fmla="*/ 1942148 h 2487729"/>
              <a:gd name="connsiteX5" fmla="*/ 1284628 w 4724301"/>
              <a:gd name="connsiteY5" fmla="*/ 2101758 h 2487729"/>
              <a:gd name="connsiteX6" fmla="*/ 1544966 w 4724301"/>
              <a:gd name="connsiteY6" fmla="*/ 2105879 h 2487729"/>
              <a:gd name="connsiteX7" fmla="*/ 1720855 w 4724301"/>
              <a:gd name="connsiteY7" fmla="*/ 1924802 h 2487729"/>
              <a:gd name="connsiteX8" fmla="*/ 2037423 w 4724301"/>
              <a:gd name="connsiteY8" fmla="*/ 1031569 h 2487729"/>
              <a:gd name="connsiteX9" fmla="*/ 2184100 w 4724301"/>
              <a:gd name="connsiteY9" fmla="*/ 809251 h 2487729"/>
              <a:gd name="connsiteX10" fmla="*/ 2365070 w 4724301"/>
              <a:gd name="connsiteY10" fmla="*/ 762275 h 2487729"/>
              <a:gd name="connsiteX11" fmla="*/ 2682248 w 4724301"/>
              <a:gd name="connsiteY11" fmla="*/ 920189 h 2487729"/>
              <a:gd name="connsiteX12" fmla="*/ 2899423 w 4724301"/>
              <a:gd name="connsiteY12" fmla="*/ 1145656 h 2487729"/>
              <a:gd name="connsiteX13" fmla="*/ 3245666 w 4724301"/>
              <a:gd name="connsiteY13" fmla="*/ 1363932 h 2487729"/>
              <a:gd name="connsiteX14" fmla="*/ 3374240 w 4724301"/>
              <a:gd name="connsiteY14" fmla="*/ 1384086 h 2487729"/>
              <a:gd name="connsiteX15" fmla="*/ 3565196 w 4724301"/>
              <a:gd name="connsiteY15" fmla="*/ 1249680 h 2487729"/>
              <a:gd name="connsiteX16" fmla="*/ 3835695 w 4724301"/>
              <a:gd name="connsiteY16" fmla="*/ 497956 h 2487729"/>
              <a:gd name="connsiteX17" fmla="*/ 3965702 w 4724301"/>
              <a:gd name="connsiteY17" fmla="*/ 148390 h 2487729"/>
              <a:gd name="connsiteX18" fmla="*/ 4094348 w 4724301"/>
              <a:gd name="connsiteY18" fmla="*/ 0 h 2487729"/>
              <a:gd name="connsiteX19" fmla="*/ 4211478 w 4724301"/>
              <a:gd name="connsiteY19" fmla="*/ 57299 h 2487729"/>
              <a:gd name="connsiteX20" fmla="*/ 4495340 w 4724301"/>
              <a:gd name="connsiteY20" fmla="*/ 318535 h 2487729"/>
              <a:gd name="connsiteX21" fmla="*/ 4719545 w 4724301"/>
              <a:gd name="connsiteY21" fmla="*/ 481764 h 2487729"/>
              <a:gd name="connsiteX22" fmla="*/ 4724301 w 4724301"/>
              <a:gd name="connsiteY22" fmla="*/ 2482966 h 2487729"/>
              <a:gd name="connsiteX23" fmla="*/ 269558 w 4724301"/>
              <a:gd name="connsiteY23" fmla="*/ 2487729 h 2487729"/>
              <a:gd name="connsiteX24" fmla="*/ 0 w 4724301"/>
              <a:gd name="connsiteY24" fmla="*/ 2482014 h 2487729"/>
              <a:gd name="connsiteX0" fmla="*/ 0 w 4724301"/>
              <a:gd name="connsiteY0" fmla="*/ 2482014 h 2487729"/>
              <a:gd name="connsiteX1" fmla="*/ 4763 w 4724301"/>
              <a:gd name="connsiteY1" fmla="*/ 1383782 h 2487729"/>
              <a:gd name="connsiteX2" fmla="*/ 521983 w 4724301"/>
              <a:gd name="connsiteY2" fmla="*/ 1120644 h 2487729"/>
              <a:gd name="connsiteX3" fmla="*/ 761533 w 4724301"/>
              <a:gd name="connsiteY3" fmla="*/ 1206416 h 2487729"/>
              <a:gd name="connsiteX4" fmla="*/ 1116786 w 4724301"/>
              <a:gd name="connsiteY4" fmla="*/ 1942148 h 2487729"/>
              <a:gd name="connsiteX5" fmla="*/ 1298898 w 4724301"/>
              <a:gd name="connsiteY5" fmla="*/ 2096443 h 2487729"/>
              <a:gd name="connsiteX6" fmla="*/ 1544966 w 4724301"/>
              <a:gd name="connsiteY6" fmla="*/ 2105879 h 2487729"/>
              <a:gd name="connsiteX7" fmla="*/ 1720855 w 4724301"/>
              <a:gd name="connsiteY7" fmla="*/ 1924802 h 2487729"/>
              <a:gd name="connsiteX8" fmla="*/ 2037423 w 4724301"/>
              <a:gd name="connsiteY8" fmla="*/ 1031569 h 2487729"/>
              <a:gd name="connsiteX9" fmla="*/ 2184100 w 4724301"/>
              <a:gd name="connsiteY9" fmla="*/ 809251 h 2487729"/>
              <a:gd name="connsiteX10" fmla="*/ 2365070 w 4724301"/>
              <a:gd name="connsiteY10" fmla="*/ 762275 h 2487729"/>
              <a:gd name="connsiteX11" fmla="*/ 2682248 w 4724301"/>
              <a:gd name="connsiteY11" fmla="*/ 920189 h 2487729"/>
              <a:gd name="connsiteX12" fmla="*/ 2899423 w 4724301"/>
              <a:gd name="connsiteY12" fmla="*/ 1145656 h 2487729"/>
              <a:gd name="connsiteX13" fmla="*/ 3245666 w 4724301"/>
              <a:gd name="connsiteY13" fmla="*/ 1363932 h 2487729"/>
              <a:gd name="connsiteX14" fmla="*/ 3374240 w 4724301"/>
              <a:gd name="connsiteY14" fmla="*/ 1384086 h 2487729"/>
              <a:gd name="connsiteX15" fmla="*/ 3565196 w 4724301"/>
              <a:gd name="connsiteY15" fmla="*/ 1249680 h 2487729"/>
              <a:gd name="connsiteX16" fmla="*/ 3835695 w 4724301"/>
              <a:gd name="connsiteY16" fmla="*/ 497956 h 2487729"/>
              <a:gd name="connsiteX17" fmla="*/ 3965702 w 4724301"/>
              <a:gd name="connsiteY17" fmla="*/ 148390 h 2487729"/>
              <a:gd name="connsiteX18" fmla="*/ 4094348 w 4724301"/>
              <a:gd name="connsiteY18" fmla="*/ 0 h 2487729"/>
              <a:gd name="connsiteX19" fmla="*/ 4211478 w 4724301"/>
              <a:gd name="connsiteY19" fmla="*/ 57299 h 2487729"/>
              <a:gd name="connsiteX20" fmla="*/ 4495340 w 4724301"/>
              <a:gd name="connsiteY20" fmla="*/ 318535 h 2487729"/>
              <a:gd name="connsiteX21" fmla="*/ 4719545 w 4724301"/>
              <a:gd name="connsiteY21" fmla="*/ 481764 h 2487729"/>
              <a:gd name="connsiteX22" fmla="*/ 4724301 w 4724301"/>
              <a:gd name="connsiteY22" fmla="*/ 2482966 h 2487729"/>
              <a:gd name="connsiteX23" fmla="*/ 269558 w 4724301"/>
              <a:gd name="connsiteY23" fmla="*/ 2487729 h 2487729"/>
              <a:gd name="connsiteX24" fmla="*/ 0 w 4724301"/>
              <a:gd name="connsiteY24" fmla="*/ 2482014 h 2487729"/>
              <a:gd name="connsiteX0" fmla="*/ 0 w 4724301"/>
              <a:gd name="connsiteY0" fmla="*/ 2482014 h 2487729"/>
              <a:gd name="connsiteX1" fmla="*/ 4763 w 4724301"/>
              <a:gd name="connsiteY1" fmla="*/ 1383782 h 2487729"/>
              <a:gd name="connsiteX2" fmla="*/ 474416 w 4724301"/>
              <a:gd name="connsiteY2" fmla="*/ 1136587 h 2487729"/>
              <a:gd name="connsiteX3" fmla="*/ 761533 w 4724301"/>
              <a:gd name="connsiteY3" fmla="*/ 1206416 h 2487729"/>
              <a:gd name="connsiteX4" fmla="*/ 1116786 w 4724301"/>
              <a:gd name="connsiteY4" fmla="*/ 1942148 h 2487729"/>
              <a:gd name="connsiteX5" fmla="*/ 1298898 w 4724301"/>
              <a:gd name="connsiteY5" fmla="*/ 2096443 h 2487729"/>
              <a:gd name="connsiteX6" fmla="*/ 1544966 w 4724301"/>
              <a:gd name="connsiteY6" fmla="*/ 2105879 h 2487729"/>
              <a:gd name="connsiteX7" fmla="*/ 1720855 w 4724301"/>
              <a:gd name="connsiteY7" fmla="*/ 1924802 h 2487729"/>
              <a:gd name="connsiteX8" fmla="*/ 2037423 w 4724301"/>
              <a:gd name="connsiteY8" fmla="*/ 1031569 h 2487729"/>
              <a:gd name="connsiteX9" fmla="*/ 2184100 w 4724301"/>
              <a:gd name="connsiteY9" fmla="*/ 809251 h 2487729"/>
              <a:gd name="connsiteX10" fmla="*/ 2365070 w 4724301"/>
              <a:gd name="connsiteY10" fmla="*/ 762275 h 2487729"/>
              <a:gd name="connsiteX11" fmla="*/ 2682248 w 4724301"/>
              <a:gd name="connsiteY11" fmla="*/ 920189 h 2487729"/>
              <a:gd name="connsiteX12" fmla="*/ 2899423 w 4724301"/>
              <a:gd name="connsiteY12" fmla="*/ 1145656 h 2487729"/>
              <a:gd name="connsiteX13" fmla="*/ 3245666 w 4724301"/>
              <a:gd name="connsiteY13" fmla="*/ 1363932 h 2487729"/>
              <a:gd name="connsiteX14" fmla="*/ 3374240 w 4724301"/>
              <a:gd name="connsiteY14" fmla="*/ 1384086 h 2487729"/>
              <a:gd name="connsiteX15" fmla="*/ 3565196 w 4724301"/>
              <a:gd name="connsiteY15" fmla="*/ 1249680 h 2487729"/>
              <a:gd name="connsiteX16" fmla="*/ 3835695 w 4724301"/>
              <a:gd name="connsiteY16" fmla="*/ 497956 h 2487729"/>
              <a:gd name="connsiteX17" fmla="*/ 3965702 w 4724301"/>
              <a:gd name="connsiteY17" fmla="*/ 148390 h 2487729"/>
              <a:gd name="connsiteX18" fmla="*/ 4094348 w 4724301"/>
              <a:gd name="connsiteY18" fmla="*/ 0 h 2487729"/>
              <a:gd name="connsiteX19" fmla="*/ 4211478 w 4724301"/>
              <a:gd name="connsiteY19" fmla="*/ 57299 h 2487729"/>
              <a:gd name="connsiteX20" fmla="*/ 4495340 w 4724301"/>
              <a:gd name="connsiteY20" fmla="*/ 318535 h 2487729"/>
              <a:gd name="connsiteX21" fmla="*/ 4719545 w 4724301"/>
              <a:gd name="connsiteY21" fmla="*/ 481764 h 2487729"/>
              <a:gd name="connsiteX22" fmla="*/ 4724301 w 4724301"/>
              <a:gd name="connsiteY22" fmla="*/ 2482966 h 2487729"/>
              <a:gd name="connsiteX23" fmla="*/ 269558 w 4724301"/>
              <a:gd name="connsiteY23" fmla="*/ 2487729 h 2487729"/>
              <a:gd name="connsiteX24" fmla="*/ 0 w 4724301"/>
              <a:gd name="connsiteY24" fmla="*/ 2482014 h 2487729"/>
              <a:gd name="connsiteX0" fmla="*/ 0 w 4724301"/>
              <a:gd name="connsiteY0" fmla="*/ 2482014 h 2487729"/>
              <a:gd name="connsiteX1" fmla="*/ 4763 w 4724301"/>
              <a:gd name="connsiteY1" fmla="*/ 1383782 h 2487729"/>
              <a:gd name="connsiteX2" fmla="*/ 474416 w 4724301"/>
              <a:gd name="connsiteY2" fmla="*/ 1136587 h 2487729"/>
              <a:gd name="connsiteX3" fmla="*/ 761533 w 4724301"/>
              <a:gd name="connsiteY3" fmla="*/ 1206416 h 2487729"/>
              <a:gd name="connsiteX4" fmla="*/ 1116786 w 4724301"/>
              <a:gd name="connsiteY4" fmla="*/ 1942148 h 2487729"/>
              <a:gd name="connsiteX5" fmla="*/ 1298898 w 4724301"/>
              <a:gd name="connsiteY5" fmla="*/ 2096443 h 2487729"/>
              <a:gd name="connsiteX6" fmla="*/ 1544966 w 4724301"/>
              <a:gd name="connsiteY6" fmla="*/ 2105879 h 2487729"/>
              <a:gd name="connsiteX7" fmla="*/ 1720855 w 4724301"/>
              <a:gd name="connsiteY7" fmla="*/ 1924802 h 2487729"/>
              <a:gd name="connsiteX8" fmla="*/ 2037423 w 4724301"/>
              <a:gd name="connsiteY8" fmla="*/ 1031569 h 2487729"/>
              <a:gd name="connsiteX9" fmla="*/ 2184100 w 4724301"/>
              <a:gd name="connsiteY9" fmla="*/ 809251 h 2487729"/>
              <a:gd name="connsiteX10" fmla="*/ 2365070 w 4724301"/>
              <a:gd name="connsiteY10" fmla="*/ 762275 h 2487729"/>
              <a:gd name="connsiteX11" fmla="*/ 2682248 w 4724301"/>
              <a:gd name="connsiteY11" fmla="*/ 920189 h 2487729"/>
              <a:gd name="connsiteX12" fmla="*/ 2899423 w 4724301"/>
              <a:gd name="connsiteY12" fmla="*/ 1145656 h 2487729"/>
              <a:gd name="connsiteX13" fmla="*/ 3245666 w 4724301"/>
              <a:gd name="connsiteY13" fmla="*/ 1363932 h 2487729"/>
              <a:gd name="connsiteX14" fmla="*/ 3374240 w 4724301"/>
              <a:gd name="connsiteY14" fmla="*/ 1384086 h 2487729"/>
              <a:gd name="connsiteX15" fmla="*/ 3565196 w 4724301"/>
              <a:gd name="connsiteY15" fmla="*/ 1249680 h 2487729"/>
              <a:gd name="connsiteX16" fmla="*/ 3835695 w 4724301"/>
              <a:gd name="connsiteY16" fmla="*/ 497956 h 2487729"/>
              <a:gd name="connsiteX17" fmla="*/ 3965702 w 4724301"/>
              <a:gd name="connsiteY17" fmla="*/ 148390 h 2487729"/>
              <a:gd name="connsiteX18" fmla="*/ 4094348 w 4724301"/>
              <a:gd name="connsiteY18" fmla="*/ 0 h 2487729"/>
              <a:gd name="connsiteX19" fmla="*/ 4211478 w 4724301"/>
              <a:gd name="connsiteY19" fmla="*/ 57299 h 2487729"/>
              <a:gd name="connsiteX20" fmla="*/ 4495340 w 4724301"/>
              <a:gd name="connsiteY20" fmla="*/ 318535 h 2487729"/>
              <a:gd name="connsiteX21" fmla="*/ 4719545 w 4724301"/>
              <a:gd name="connsiteY21" fmla="*/ 481764 h 2487729"/>
              <a:gd name="connsiteX22" fmla="*/ 4724301 w 4724301"/>
              <a:gd name="connsiteY22" fmla="*/ 2482966 h 2487729"/>
              <a:gd name="connsiteX23" fmla="*/ 269558 w 4724301"/>
              <a:gd name="connsiteY23" fmla="*/ 2487729 h 2487729"/>
              <a:gd name="connsiteX24" fmla="*/ 0 w 4724301"/>
              <a:gd name="connsiteY24" fmla="*/ 2482014 h 2487729"/>
              <a:gd name="connsiteX0" fmla="*/ 0 w 4724301"/>
              <a:gd name="connsiteY0" fmla="*/ 2482014 h 2487729"/>
              <a:gd name="connsiteX1" fmla="*/ 4763 w 4724301"/>
              <a:gd name="connsiteY1" fmla="*/ 1383782 h 2487729"/>
              <a:gd name="connsiteX2" fmla="*/ 474416 w 4724301"/>
              <a:gd name="connsiteY2" fmla="*/ 1136587 h 2487729"/>
              <a:gd name="connsiteX3" fmla="*/ 761533 w 4724301"/>
              <a:gd name="connsiteY3" fmla="*/ 1206416 h 2487729"/>
              <a:gd name="connsiteX4" fmla="*/ 1116786 w 4724301"/>
              <a:gd name="connsiteY4" fmla="*/ 1942148 h 2487729"/>
              <a:gd name="connsiteX5" fmla="*/ 1298898 w 4724301"/>
              <a:gd name="connsiteY5" fmla="*/ 2096443 h 2487729"/>
              <a:gd name="connsiteX6" fmla="*/ 1544966 w 4724301"/>
              <a:gd name="connsiteY6" fmla="*/ 2105879 h 2487729"/>
              <a:gd name="connsiteX7" fmla="*/ 1720855 w 4724301"/>
              <a:gd name="connsiteY7" fmla="*/ 1924802 h 2487729"/>
              <a:gd name="connsiteX8" fmla="*/ 2037423 w 4724301"/>
              <a:gd name="connsiteY8" fmla="*/ 1031569 h 2487729"/>
              <a:gd name="connsiteX9" fmla="*/ 2184100 w 4724301"/>
              <a:gd name="connsiteY9" fmla="*/ 809251 h 2487729"/>
              <a:gd name="connsiteX10" fmla="*/ 2365070 w 4724301"/>
              <a:gd name="connsiteY10" fmla="*/ 762275 h 2487729"/>
              <a:gd name="connsiteX11" fmla="*/ 2682248 w 4724301"/>
              <a:gd name="connsiteY11" fmla="*/ 920189 h 2487729"/>
              <a:gd name="connsiteX12" fmla="*/ 2899423 w 4724301"/>
              <a:gd name="connsiteY12" fmla="*/ 1145656 h 2487729"/>
              <a:gd name="connsiteX13" fmla="*/ 3245666 w 4724301"/>
              <a:gd name="connsiteY13" fmla="*/ 1363932 h 2487729"/>
              <a:gd name="connsiteX14" fmla="*/ 3374240 w 4724301"/>
              <a:gd name="connsiteY14" fmla="*/ 1384086 h 2487729"/>
              <a:gd name="connsiteX15" fmla="*/ 3565196 w 4724301"/>
              <a:gd name="connsiteY15" fmla="*/ 1249680 h 2487729"/>
              <a:gd name="connsiteX16" fmla="*/ 3835695 w 4724301"/>
              <a:gd name="connsiteY16" fmla="*/ 497956 h 2487729"/>
              <a:gd name="connsiteX17" fmla="*/ 3965702 w 4724301"/>
              <a:gd name="connsiteY17" fmla="*/ 148390 h 2487729"/>
              <a:gd name="connsiteX18" fmla="*/ 4094348 w 4724301"/>
              <a:gd name="connsiteY18" fmla="*/ 0 h 2487729"/>
              <a:gd name="connsiteX19" fmla="*/ 4211478 w 4724301"/>
              <a:gd name="connsiteY19" fmla="*/ 57299 h 2487729"/>
              <a:gd name="connsiteX20" fmla="*/ 4495340 w 4724301"/>
              <a:gd name="connsiteY20" fmla="*/ 318535 h 2487729"/>
              <a:gd name="connsiteX21" fmla="*/ 4719545 w 4724301"/>
              <a:gd name="connsiteY21" fmla="*/ 481764 h 2487729"/>
              <a:gd name="connsiteX22" fmla="*/ 4724301 w 4724301"/>
              <a:gd name="connsiteY22" fmla="*/ 2482966 h 2487729"/>
              <a:gd name="connsiteX23" fmla="*/ 269558 w 4724301"/>
              <a:gd name="connsiteY23" fmla="*/ 2487729 h 2487729"/>
              <a:gd name="connsiteX24" fmla="*/ 0 w 4724301"/>
              <a:gd name="connsiteY24" fmla="*/ 2482014 h 2487729"/>
              <a:gd name="connsiteX0" fmla="*/ 0 w 4724301"/>
              <a:gd name="connsiteY0" fmla="*/ 2482014 h 2487729"/>
              <a:gd name="connsiteX1" fmla="*/ 4763 w 4724301"/>
              <a:gd name="connsiteY1" fmla="*/ 1383782 h 2487729"/>
              <a:gd name="connsiteX2" fmla="*/ 474416 w 4724301"/>
              <a:gd name="connsiteY2" fmla="*/ 1136587 h 2487729"/>
              <a:gd name="connsiteX3" fmla="*/ 799586 w 4724301"/>
              <a:gd name="connsiteY3" fmla="*/ 1248933 h 2487729"/>
              <a:gd name="connsiteX4" fmla="*/ 1116786 w 4724301"/>
              <a:gd name="connsiteY4" fmla="*/ 1942148 h 2487729"/>
              <a:gd name="connsiteX5" fmla="*/ 1298898 w 4724301"/>
              <a:gd name="connsiteY5" fmla="*/ 2096443 h 2487729"/>
              <a:gd name="connsiteX6" fmla="*/ 1544966 w 4724301"/>
              <a:gd name="connsiteY6" fmla="*/ 2105879 h 2487729"/>
              <a:gd name="connsiteX7" fmla="*/ 1720855 w 4724301"/>
              <a:gd name="connsiteY7" fmla="*/ 1924802 h 2487729"/>
              <a:gd name="connsiteX8" fmla="*/ 2037423 w 4724301"/>
              <a:gd name="connsiteY8" fmla="*/ 1031569 h 2487729"/>
              <a:gd name="connsiteX9" fmla="*/ 2184100 w 4724301"/>
              <a:gd name="connsiteY9" fmla="*/ 809251 h 2487729"/>
              <a:gd name="connsiteX10" fmla="*/ 2365070 w 4724301"/>
              <a:gd name="connsiteY10" fmla="*/ 762275 h 2487729"/>
              <a:gd name="connsiteX11" fmla="*/ 2682248 w 4724301"/>
              <a:gd name="connsiteY11" fmla="*/ 920189 h 2487729"/>
              <a:gd name="connsiteX12" fmla="*/ 2899423 w 4724301"/>
              <a:gd name="connsiteY12" fmla="*/ 1145656 h 2487729"/>
              <a:gd name="connsiteX13" fmla="*/ 3245666 w 4724301"/>
              <a:gd name="connsiteY13" fmla="*/ 1363932 h 2487729"/>
              <a:gd name="connsiteX14" fmla="*/ 3374240 w 4724301"/>
              <a:gd name="connsiteY14" fmla="*/ 1384086 h 2487729"/>
              <a:gd name="connsiteX15" fmla="*/ 3565196 w 4724301"/>
              <a:gd name="connsiteY15" fmla="*/ 1249680 h 2487729"/>
              <a:gd name="connsiteX16" fmla="*/ 3835695 w 4724301"/>
              <a:gd name="connsiteY16" fmla="*/ 497956 h 2487729"/>
              <a:gd name="connsiteX17" fmla="*/ 3965702 w 4724301"/>
              <a:gd name="connsiteY17" fmla="*/ 148390 h 2487729"/>
              <a:gd name="connsiteX18" fmla="*/ 4094348 w 4724301"/>
              <a:gd name="connsiteY18" fmla="*/ 0 h 2487729"/>
              <a:gd name="connsiteX19" fmla="*/ 4211478 w 4724301"/>
              <a:gd name="connsiteY19" fmla="*/ 57299 h 2487729"/>
              <a:gd name="connsiteX20" fmla="*/ 4495340 w 4724301"/>
              <a:gd name="connsiteY20" fmla="*/ 318535 h 2487729"/>
              <a:gd name="connsiteX21" fmla="*/ 4719545 w 4724301"/>
              <a:gd name="connsiteY21" fmla="*/ 481764 h 2487729"/>
              <a:gd name="connsiteX22" fmla="*/ 4724301 w 4724301"/>
              <a:gd name="connsiteY22" fmla="*/ 2482966 h 2487729"/>
              <a:gd name="connsiteX23" fmla="*/ 269558 w 4724301"/>
              <a:gd name="connsiteY23" fmla="*/ 2487729 h 2487729"/>
              <a:gd name="connsiteX24" fmla="*/ 0 w 4724301"/>
              <a:gd name="connsiteY24" fmla="*/ 2482014 h 2487729"/>
              <a:gd name="connsiteX0" fmla="*/ 0 w 4724301"/>
              <a:gd name="connsiteY0" fmla="*/ 2482014 h 2487729"/>
              <a:gd name="connsiteX1" fmla="*/ 4763 w 4724301"/>
              <a:gd name="connsiteY1" fmla="*/ 1383782 h 2487729"/>
              <a:gd name="connsiteX2" fmla="*/ 474416 w 4724301"/>
              <a:gd name="connsiteY2" fmla="*/ 1136587 h 2487729"/>
              <a:gd name="connsiteX3" fmla="*/ 799586 w 4724301"/>
              <a:gd name="connsiteY3" fmla="*/ 1248933 h 2487729"/>
              <a:gd name="connsiteX4" fmla="*/ 1116786 w 4724301"/>
              <a:gd name="connsiteY4" fmla="*/ 1942148 h 2487729"/>
              <a:gd name="connsiteX5" fmla="*/ 1298898 w 4724301"/>
              <a:gd name="connsiteY5" fmla="*/ 2096443 h 2487729"/>
              <a:gd name="connsiteX6" fmla="*/ 1544966 w 4724301"/>
              <a:gd name="connsiteY6" fmla="*/ 2105879 h 2487729"/>
              <a:gd name="connsiteX7" fmla="*/ 1720855 w 4724301"/>
              <a:gd name="connsiteY7" fmla="*/ 1924802 h 2487729"/>
              <a:gd name="connsiteX8" fmla="*/ 2037423 w 4724301"/>
              <a:gd name="connsiteY8" fmla="*/ 1031569 h 2487729"/>
              <a:gd name="connsiteX9" fmla="*/ 2184100 w 4724301"/>
              <a:gd name="connsiteY9" fmla="*/ 809251 h 2487729"/>
              <a:gd name="connsiteX10" fmla="*/ 2365070 w 4724301"/>
              <a:gd name="connsiteY10" fmla="*/ 762275 h 2487729"/>
              <a:gd name="connsiteX11" fmla="*/ 2682248 w 4724301"/>
              <a:gd name="connsiteY11" fmla="*/ 920189 h 2487729"/>
              <a:gd name="connsiteX12" fmla="*/ 2899423 w 4724301"/>
              <a:gd name="connsiteY12" fmla="*/ 1145656 h 2487729"/>
              <a:gd name="connsiteX13" fmla="*/ 3255179 w 4724301"/>
              <a:gd name="connsiteY13" fmla="*/ 1353303 h 2487729"/>
              <a:gd name="connsiteX14" fmla="*/ 3374240 w 4724301"/>
              <a:gd name="connsiteY14" fmla="*/ 1384086 h 2487729"/>
              <a:gd name="connsiteX15" fmla="*/ 3565196 w 4724301"/>
              <a:gd name="connsiteY15" fmla="*/ 1249680 h 2487729"/>
              <a:gd name="connsiteX16" fmla="*/ 3835695 w 4724301"/>
              <a:gd name="connsiteY16" fmla="*/ 497956 h 2487729"/>
              <a:gd name="connsiteX17" fmla="*/ 3965702 w 4724301"/>
              <a:gd name="connsiteY17" fmla="*/ 148390 h 2487729"/>
              <a:gd name="connsiteX18" fmla="*/ 4094348 w 4724301"/>
              <a:gd name="connsiteY18" fmla="*/ 0 h 2487729"/>
              <a:gd name="connsiteX19" fmla="*/ 4211478 w 4724301"/>
              <a:gd name="connsiteY19" fmla="*/ 57299 h 2487729"/>
              <a:gd name="connsiteX20" fmla="*/ 4495340 w 4724301"/>
              <a:gd name="connsiteY20" fmla="*/ 318535 h 2487729"/>
              <a:gd name="connsiteX21" fmla="*/ 4719545 w 4724301"/>
              <a:gd name="connsiteY21" fmla="*/ 481764 h 2487729"/>
              <a:gd name="connsiteX22" fmla="*/ 4724301 w 4724301"/>
              <a:gd name="connsiteY22" fmla="*/ 2482966 h 2487729"/>
              <a:gd name="connsiteX23" fmla="*/ 269558 w 4724301"/>
              <a:gd name="connsiteY23" fmla="*/ 2487729 h 2487729"/>
              <a:gd name="connsiteX24" fmla="*/ 0 w 4724301"/>
              <a:gd name="connsiteY24" fmla="*/ 2482014 h 2487729"/>
              <a:gd name="connsiteX0" fmla="*/ 0 w 4724301"/>
              <a:gd name="connsiteY0" fmla="*/ 2482014 h 2487729"/>
              <a:gd name="connsiteX1" fmla="*/ 4763 w 4724301"/>
              <a:gd name="connsiteY1" fmla="*/ 1383782 h 2487729"/>
              <a:gd name="connsiteX2" fmla="*/ 474416 w 4724301"/>
              <a:gd name="connsiteY2" fmla="*/ 1136587 h 2487729"/>
              <a:gd name="connsiteX3" fmla="*/ 799586 w 4724301"/>
              <a:gd name="connsiteY3" fmla="*/ 1248933 h 2487729"/>
              <a:gd name="connsiteX4" fmla="*/ 1116786 w 4724301"/>
              <a:gd name="connsiteY4" fmla="*/ 1942148 h 2487729"/>
              <a:gd name="connsiteX5" fmla="*/ 1298898 w 4724301"/>
              <a:gd name="connsiteY5" fmla="*/ 2096443 h 2487729"/>
              <a:gd name="connsiteX6" fmla="*/ 1544966 w 4724301"/>
              <a:gd name="connsiteY6" fmla="*/ 2105879 h 2487729"/>
              <a:gd name="connsiteX7" fmla="*/ 1720855 w 4724301"/>
              <a:gd name="connsiteY7" fmla="*/ 1924802 h 2487729"/>
              <a:gd name="connsiteX8" fmla="*/ 2037423 w 4724301"/>
              <a:gd name="connsiteY8" fmla="*/ 1031569 h 2487729"/>
              <a:gd name="connsiteX9" fmla="*/ 2184100 w 4724301"/>
              <a:gd name="connsiteY9" fmla="*/ 809251 h 2487729"/>
              <a:gd name="connsiteX10" fmla="*/ 2365070 w 4724301"/>
              <a:gd name="connsiteY10" fmla="*/ 762275 h 2487729"/>
              <a:gd name="connsiteX11" fmla="*/ 2682248 w 4724301"/>
              <a:gd name="connsiteY11" fmla="*/ 920189 h 2487729"/>
              <a:gd name="connsiteX12" fmla="*/ 2899423 w 4724301"/>
              <a:gd name="connsiteY12" fmla="*/ 1145656 h 2487729"/>
              <a:gd name="connsiteX13" fmla="*/ 3255179 w 4724301"/>
              <a:gd name="connsiteY13" fmla="*/ 1353303 h 2487729"/>
              <a:gd name="connsiteX14" fmla="*/ 3386924 w 4724301"/>
              <a:gd name="connsiteY14" fmla="*/ 1373456 h 2487729"/>
              <a:gd name="connsiteX15" fmla="*/ 3565196 w 4724301"/>
              <a:gd name="connsiteY15" fmla="*/ 1249680 h 2487729"/>
              <a:gd name="connsiteX16" fmla="*/ 3835695 w 4724301"/>
              <a:gd name="connsiteY16" fmla="*/ 497956 h 2487729"/>
              <a:gd name="connsiteX17" fmla="*/ 3965702 w 4724301"/>
              <a:gd name="connsiteY17" fmla="*/ 148390 h 2487729"/>
              <a:gd name="connsiteX18" fmla="*/ 4094348 w 4724301"/>
              <a:gd name="connsiteY18" fmla="*/ 0 h 2487729"/>
              <a:gd name="connsiteX19" fmla="*/ 4211478 w 4724301"/>
              <a:gd name="connsiteY19" fmla="*/ 57299 h 2487729"/>
              <a:gd name="connsiteX20" fmla="*/ 4495340 w 4724301"/>
              <a:gd name="connsiteY20" fmla="*/ 318535 h 2487729"/>
              <a:gd name="connsiteX21" fmla="*/ 4719545 w 4724301"/>
              <a:gd name="connsiteY21" fmla="*/ 481764 h 2487729"/>
              <a:gd name="connsiteX22" fmla="*/ 4724301 w 4724301"/>
              <a:gd name="connsiteY22" fmla="*/ 2482966 h 2487729"/>
              <a:gd name="connsiteX23" fmla="*/ 269558 w 4724301"/>
              <a:gd name="connsiteY23" fmla="*/ 2487729 h 2487729"/>
              <a:gd name="connsiteX24" fmla="*/ 0 w 4724301"/>
              <a:gd name="connsiteY24" fmla="*/ 2482014 h 248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724301" h="2487729">
                <a:moveTo>
                  <a:pt x="0" y="2482014"/>
                </a:moveTo>
                <a:cubicBezTo>
                  <a:pt x="1588" y="2115937"/>
                  <a:pt x="3175" y="1749859"/>
                  <a:pt x="4763" y="1383782"/>
                </a:cubicBezTo>
                <a:cubicBezTo>
                  <a:pt x="108903" y="1317742"/>
                  <a:pt x="106282" y="1351024"/>
                  <a:pt x="474416" y="1136587"/>
                </a:cubicBezTo>
                <a:cubicBezTo>
                  <a:pt x="662578" y="1038715"/>
                  <a:pt x="756198" y="1190514"/>
                  <a:pt x="799586" y="1248933"/>
                </a:cubicBezTo>
                <a:cubicBezTo>
                  <a:pt x="902941" y="1399940"/>
                  <a:pt x="972999" y="1713389"/>
                  <a:pt x="1116786" y="1942148"/>
                </a:cubicBezTo>
                <a:cubicBezTo>
                  <a:pt x="1156877" y="1993213"/>
                  <a:pt x="1239780" y="2064428"/>
                  <a:pt x="1298898" y="2096443"/>
                </a:cubicBezTo>
                <a:cubicBezTo>
                  <a:pt x="1425844" y="2134226"/>
                  <a:pt x="1482082" y="2153822"/>
                  <a:pt x="1544966" y="2105879"/>
                </a:cubicBezTo>
                <a:cubicBezTo>
                  <a:pt x="1637686" y="2074922"/>
                  <a:pt x="1682837" y="1984334"/>
                  <a:pt x="1720855" y="1924802"/>
                </a:cubicBezTo>
                <a:cubicBezTo>
                  <a:pt x="1878700" y="1586347"/>
                  <a:pt x="1905739" y="1343830"/>
                  <a:pt x="2037423" y="1031569"/>
                </a:cubicBezTo>
                <a:cubicBezTo>
                  <a:pt x="2078388" y="983944"/>
                  <a:pt x="2107460" y="856876"/>
                  <a:pt x="2184100" y="809251"/>
                </a:cubicBezTo>
                <a:cubicBezTo>
                  <a:pt x="2295161" y="768134"/>
                  <a:pt x="2277792" y="767673"/>
                  <a:pt x="2365070" y="762275"/>
                </a:cubicBezTo>
                <a:cubicBezTo>
                  <a:pt x="2486652" y="806089"/>
                  <a:pt x="2612990" y="874270"/>
                  <a:pt x="2682248" y="920189"/>
                </a:cubicBezTo>
                <a:lnTo>
                  <a:pt x="2899423" y="1145656"/>
                </a:lnTo>
                <a:cubicBezTo>
                  <a:pt x="3036265" y="1267258"/>
                  <a:pt x="3099334" y="1281707"/>
                  <a:pt x="3255179" y="1353303"/>
                </a:cubicBezTo>
                <a:lnTo>
                  <a:pt x="3386924" y="1373456"/>
                </a:lnTo>
                <a:cubicBezTo>
                  <a:pt x="3475945" y="1353295"/>
                  <a:pt x="3542768" y="1310323"/>
                  <a:pt x="3565196" y="1249680"/>
                </a:cubicBezTo>
                <a:cubicBezTo>
                  <a:pt x="3730675" y="977514"/>
                  <a:pt x="3741565" y="744653"/>
                  <a:pt x="3835695" y="497956"/>
                </a:cubicBezTo>
                <a:cubicBezTo>
                  <a:pt x="3875860" y="381434"/>
                  <a:pt x="3916024" y="262531"/>
                  <a:pt x="3965702" y="148390"/>
                </a:cubicBezTo>
                <a:cubicBezTo>
                  <a:pt x="4043525" y="-4170"/>
                  <a:pt x="4045124" y="16828"/>
                  <a:pt x="4094348" y="0"/>
                </a:cubicBezTo>
                <a:cubicBezTo>
                  <a:pt x="4184921" y="16351"/>
                  <a:pt x="4180363" y="33804"/>
                  <a:pt x="4211478" y="57299"/>
                </a:cubicBezTo>
                <a:cubicBezTo>
                  <a:pt x="4310856" y="149691"/>
                  <a:pt x="4362665" y="238050"/>
                  <a:pt x="4495340" y="318535"/>
                </a:cubicBezTo>
                <a:lnTo>
                  <a:pt x="4719545" y="481764"/>
                </a:lnTo>
                <a:cubicBezTo>
                  <a:pt x="4721130" y="1148831"/>
                  <a:pt x="4722716" y="1815899"/>
                  <a:pt x="4724301" y="2482966"/>
                </a:cubicBezTo>
                <a:lnTo>
                  <a:pt x="269558" y="2487729"/>
                </a:lnTo>
                <a:lnTo>
                  <a:pt x="0" y="2482014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75000"/>
                  <a:alpha val="51000"/>
                </a:schemeClr>
              </a:gs>
              <a:gs pos="100000">
                <a:schemeClr val="accent2">
                  <a:lumMod val="20000"/>
                  <a:lumOff val="80000"/>
                  <a:alpha val="11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Speech Bubble: Rectangle with Corners Rounded 168">
            <a:extLst>
              <a:ext uri="{FF2B5EF4-FFF2-40B4-BE49-F238E27FC236}">
                <a16:creationId xmlns:a16="http://schemas.microsoft.com/office/drawing/2014/main" id="{FA8A6146-B5C8-4A83-8FD2-3BABB8D62960}"/>
              </a:ext>
            </a:extLst>
          </p:cNvPr>
          <p:cNvSpPr/>
          <p:nvPr/>
        </p:nvSpPr>
        <p:spPr>
          <a:xfrm>
            <a:off x="8710258" y="3557963"/>
            <a:ext cx="1501859" cy="482502"/>
          </a:xfrm>
          <a:prstGeom prst="wedgeRoundRectCallout">
            <a:avLst>
              <a:gd name="adj1" fmla="val 2819"/>
              <a:gd name="adj2" fmla="val 38325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5">
                    <a:alpha val="81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 downloads</a:t>
            </a:r>
          </a:p>
        </p:txBody>
      </p:sp>
      <p:sp>
        <p:nvSpPr>
          <p:cNvPr id="172" name="Isosceles Triangle 171">
            <a:extLst>
              <a:ext uri="{FF2B5EF4-FFF2-40B4-BE49-F238E27FC236}">
                <a16:creationId xmlns:a16="http://schemas.microsoft.com/office/drawing/2014/main" id="{E7A53775-B50F-4EA5-9C8E-788196EFCFEA}"/>
              </a:ext>
            </a:extLst>
          </p:cNvPr>
          <p:cNvSpPr/>
          <p:nvPr/>
        </p:nvSpPr>
        <p:spPr>
          <a:xfrm rot="10800000" flipH="1">
            <a:off x="9308036" y="3924300"/>
            <a:ext cx="306304" cy="26405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F1BF56DE-7B25-4F71-B7CF-06BAA8189BED}"/>
              </a:ext>
            </a:extLst>
          </p:cNvPr>
          <p:cNvSpPr/>
          <p:nvPr/>
        </p:nvSpPr>
        <p:spPr>
          <a:xfrm>
            <a:off x="9343463" y="4248150"/>
            <a:ext cx="254498" cy="2544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889EDEB9-2D9B-4863-8AD9-86FF8A1B2224}"/>
              </a:ext>
            </a:extLst>
          </p:cNvPr>
          <p:cNvSpPr/>
          <p:nvPr/>
        </p:nvSpPr>
        <p:spPr>
          <a:xfrm>
            <a:off x="9424298" y="4328985"/>
            <a:ext cx="92828" cy="928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C1D8258B-0EA4-4B1E-98B5-1AC2B07E150B}"/>
              </a:ext>
            </a:extLst>
          </p:cNvPr>
          <p:cNvSpPr/>
          <p:nvPr/>
        </p:nvSpPr>
        <p:spPr>
          <a:xfrm>
            <a:off x="10305144" y="6329249"/>
            <a:ext cx="1631404" cy="352856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bg1">
                <a:alpha val="13000"/>
              </a:schemeClr>
            </a:solidFill>
          </a:ln>
        </p:spPr>
        <p:txBody>
          <a:bodyPr wrap="square" lIns="0" rtlCol="0" anchor="ctr">
            <a:noAutofit/>
          </a:bodyPr>
          <a:lstStyle/>
          <a:p>
            <a:pPr marL="82550"/>
            <a:r>
              <a:rPr lang="en-US" sz="1200" kern="0" dirty="0">
                <a:solidFill>
                  <a:schemeClr val="bg1">
                    <a:lumMod val="95000"/>
                    <a:alpha val="33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February 7 - 12</a:t>
            </a:r>
          </a:p>
        </p:txBody>
      </p:sp>
      <p:sp>
        <p:nvSpPr>
          <p:cNvPr id="185" name="Arrow: Chevron 184">
            <a:extLst>
              <a:ext uri="{FF2B5EF4-FFF2-40B4-BE49-F238E27FC236}">
                <a16:creationId xmlns:a16="http://schemas.microsoft.com/office/drawing/2014/main" id="{E5E46B6F-477C-481F-A6E3-CBF03E394EFD}"/>
              </a:ext>
            </a:extLst>
          </p:cNvPr>
          <p:cNvSpPr/>
          <p:nvPr/>
        </p:nvSpPr>
        <p:spPr>
          <a:xfrm rot="5400000">
            <a:off x="11681224" y="6411760"/>
            <a:ext cx="98030" cy="187834"/>
          </a:xfrm>
          <a:prstGeom prst="chevron">
            <a:avLst>
              <a:gd name="adj" fmla="val 100000"/>
            </a:avLst>
          </a:prstGeom>
          <a:solidFill>
            <a:schemeClr val="accent1">
              <a:alpha val="6000"/>
            </a:schemeClr>
          </a:solidFill>
          <a:ln>
            <a:solidFill>
              <a:schemeClr val="bg1">
                <a:alpha val="3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4EC52CA-489D-405A-B27B-668D3FEF0D76}"/>
              </a:ext>
            </a:extLst>
          </p:cNvPr>
          <p:cNvSpPr txBox="1"/>
          <p:nvPr/>
        </p:nvSpPr>
        <p:spPr>
          <a:xfrm>
            <a:off x="6782203" y="6373924"/>
            <a:ext cx="2219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bg1">
                    <a:alpha val="29000"/>
                  </a:schemeClr>
                </a:solidFill>
              </a:rPr>
              <a:t>Domain: </a:t>
            </a:r>
            <a:r>
              <a:rPr lang="en-US" dirty="0">
                <a:solidFill>
                  <a:schemeClr val="bg1"/>
                </a:solidFill>
              </a:rPr>
              <a:t>uichest.com</a:t>
            </a:r>
          </a:p>
        </p:txBody>
      </p:sp>
    </p:spTree>
    <p:extLst>
      <p:ext uri="{BB962C8B-B14F-4D97-AF65-F5344CB8AC3E}">
        <p14:creationId xmlns:p14="http://schemas.microsoft.com/office/powerpoint/2010/main" val="1479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6FDE12E0-9441-44A7-B11A-D369615AE63A}"/>
              </a:ext>
            </a:extLst>
          </p:cNvPr>
          <p:cNvSpPr/>
          <p:nvPr/>
        </p:nvSpPr>
        <p:spPr>
          <a:xfrm>
            <a:off x="118529" y="706819"/>
            <a:ext cx="5839557" cy="592746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CBAF3B-EFF6-445D-90FF-5C7714F0F43E}"/>
              </a:ext>
            </a:extLst>
          </p:cNvPr>
          <p:cNvCxnSpPr>
            <a:cxnSpLocks/>
          </p:cNvCxnSpPr>
          <p:nvPr/>
        </p:nvCxnSpPr>
        <p:spPr>
          <a:xfrm>
            <a:off x="2930207" y="2876997"/>
            <a:ext cx="0" cy="3016210"/>
          </a:xfrm>
          <a:prstGeom prst="line">
            <a:avLst/>
          </a:prstGeom>
          <a:ln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4D47BB05-EC3F-4E4C-9074-0915075442DE}"/>
              </a:ext>
            </a:extLst>
          </p:cNvPr>
          <p:cNvSpPr/>
          <p:nvPr/>
        </p:nvSpPr>
        <p:spPr>
          <a:xfrm>
            <a:off x="118529" y="223721"/>
            <a:ext cx="5839557" cy="483098"/>
          </a:xfrm>
          <a:prstGeom prst="roundRect">
            <a:avLst>
              <a:gd name="adj" fmla="val 5478"/>
            </a:avLst>
          </a:prstGeom>
          <a:solidFill>
            <a:srgbClr val="374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GRAPH LINES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4E28A8F4-BAE9-4CC3-8541-79252CAF7496}"/>
              </a:ext>
            </a:extLst>
          </p:cNvPr>
          <p:cNvSpPr/>
          <p:nvPr/>
        </p:nvSpPr>
        <p:spPr>
          <a:xfrm>
            <a:off x="6230738" y="706819"/>
            <a:ext cx="5839557" cy="592746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05FF3429-2985-4DB4-8FF8-D327DD92B985}"/>
              </a:ext>
            </a:extLst>
          </p:cNvPr>
          <p:cNvSpPr/>
          <p:nvPr/>
        </p:nvSpPr>
        <p:spPr>
          <a:xfrm>
            <a:off x="6230738" y="223721"/>
            <a:ext cx="5839557" cy="483098"/>
          </a:xfrm>
          <a:prstGeom prst="roundRect">
            <a:avLst>
              <a:gd name="adj" fmla="val 5478"/>
            </a:avLst>
          </a:prstGeom>
          <a:solidFill>
            <a:srgbClr val="374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GRAPH AREA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618ECC9F-87BB-49E4-91E7-58559C44DC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3918492"/>
              </p:ext>
            </p:extLst>
          </p:nvPr>
        </p:nvGraphicFramePr>
        <p:xfrm>
          <a:off x="105508" y="792943"/>
          <a:ext cx="5785679" cy="5767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AAB1B994-D38A-4707-87E6-BEAEFF1A8D0D}"/>
              </a:ext>
            </a:extLst>
          </p:cNvPr>
          <p:cNvGrpSpPr/>
          <p:nvPr/>
        </p:nvGrpSpPr>
        <p:grpSpPr>
          <a:xfrm>
            <a:off x="4434808" y="6213137"/>
            <a:ext cx="1309239" cy="352856"/>
            <a:chOff x="4434808" y="6213137"/>
            <a:chExt cx="1309239" cy="352856"/>
          </a:xfrm>
        </p:grpSpPr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8591DD16-610C-4F2F-9FD9-8C08D9E4B9FD}"/>
                </a:ext>
              </a:extLst>
            </p:cNvPr>
            <p:cNvSpPr/>
            <p:nvPr/>
          </p:nvSpPr>
          <p:spPr>
            <a:xfrm>
              <a:off x="4434808" y="6213137"/>
              <a:ext cx="1309239" cy="352856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bg1">
                  <a:alpha val="13000"/>
                </a:schemeClr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marL="82550"/>
              <a:r>
                <a:rPr lang="en-US" sz="1200" kern="0" dirty="0">
                  <a:solidFill>
                    <a:schemeClr val="bg1">
                      <a:lumMod val="95000"/>
                      <a:alpha val="33000"/>
                    </a:schemeClr>
                  </a:solidFill>
                  <a:latin typeface="Arial" panose="020B0604020202020204" pitchFamily="34" charset="0"/>
                  <a:cs typeface="Arial" pitchFamily="34" charset="0"/>
                </a:rPr>
                <a:t>2015</a:t>
              </a:r>
            </a:p>
          </p:txBody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27FDAB01-095C-49A2-9177-0CD29D47E008}"/>
                </a:ext>
              </a:extLst>
            </p:cNvPr>
            <p:cNvSpPr/>
            <p:nvPr/>
          </p:nvSpPr>
          <p:spPr>
            <a:xfrm rot="5400000">
              <a:off x="5488724" y="6295648"/>
              <a:ext cx="98030" cy="187834"/>
            </a:xfrm>
            <a:prstGeom prst="chevron">
              <a:avLst>
                <a:gd name="adj" fmla="val 100000"/>
              </a:avLst>
            </a:prstGeom>
            <a:solidFill>
              <a:schemeClr val="accent1">
                <a:alpha val="6000"/>
              </a:schemeClr>
            </a:solidFill>
            <a:ln>
              <a:solidFill>
                <a:schemeClr val="bg1"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74" name="Chart 173">
            <a:extLst>
              <a:ext uri="{FF2B5EF4-FFF2-40B4-BE49-F238E27FC236}">
                <a16:creationId xmlns:a16="http://schemas.microsoft.com/office/drawing/2014/main" id="{83595D4C-5D81-4181-A029-8FFE30C104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2783629"/>
              </p:ext>
            </p:extLst>
          </p:nvPr>
        </p:nvGraphicFramePr>
        <p:xfrm>
          <a:off x="6257677" y="792943"/>
          <a:ext cx="5785679" cy="5767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75" name="Group 174">
            <a:extLst>
              <a:ext uri="{FF2B5EF4-FFF2-40B4-BE49-F238E27FC236}">
                <a16:creationId xmlns:a16="http://schemas.microsoft.com/office/drawing/2014/main" id="{9FFFE613-786D-4D9B-9105-C4B98AAD753F}"/>
              </a:ext>
            </a:extLst>
          </p:cNvPr>
          <p:cNvGrpSpPr/>
          <p:nvPr/>
        </p:nvGrpSpPr>
        <p:grpSpPr>
          <a:xfrm>
            <a:off x="10627308" y="6213137"/>
            <a:ext cx="1309239" cy="352856"/>
            <a:chOff x="4434808" y="6213137"/>
            <a:chExt cx="1309239" cy="352856"/>
          </a:xfrm>
        </p:grpSpPr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3B2BABD0-16AF-48F3-A0E8-300AC2A5B300}"/>
                </a:ext>
              </a:extLst>
            </p:cNvPr>
            <p:cNvSpPr/>
            <p:nvPr/>
          </p:nvSpPr>
          <p:spPr>
            <a:xfrm>
              <a:off x="4434808" y="6213137"/>
              <a:ext cx="1309239" cy="352856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bg1">
                  <a:alpha val="13000"/>
                </a:schemeClr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marL="82550"/>
              <a:r>
                <a:rPr lang="en-US" sz="1200" kern="0" dirty="0">
                  <a:solidFill>
                    <a:schemeClr val="bg1">
                      <a:lumMod val="95000"/>
                      <a:alpha val="33000"/>
                    </a:schemeClr>
                  </a:solidFill>
                  <a:latin typeface="Arial" panose="020B0604020202020204" pitchFamily="34" charset="0"/>
                  <a:cs typeface="Arial" pitchFamily="34" charset="0"/>
                </a:rPr>
                <a:t>2014</a:t>
              </a:r>
            </a:p>
          </p:txBody>
        </p:sp>
        <p:sp>
          <p:nvSpPr>
            <p:cNvPr id="184" name="Arrow: Chevron 183">
              <a:extLst>
                <a:ext uri="{FF2B5EF4-FFF2-40B4-BE49-F238E27FC236}">
                  <a16:creationId xmlns:a16="http://schemas.microsoft.com/office/drawing/2014/main" id="{B76210A4-CE32-4679-B11E-D16AD327C4BF}"/>
                </a:ext>
              </a:extLst>
            </p:cNvPr>
            <p:cNvSpPr/>
            <p:nvPr/>
          </p:nvSpPr>
          <p:spPr>
            <a:xfrm rot="5400000">
              <a:off x="5488724" y="6295648"/>
              <a:ext cx="98030" cy="187834"/>
            </a:xfrm>
            <a:prstGeom prst="chevron">
              <a:avLst>
                <a:gd name="adj" fmla="val 100000"/>
              </a:avLst>
            </a:prstGeom>
            <a:solidFill>
              <a:schemeClr val="accent1">
                <a:alpha val="6000"/>
              </a:schemeClr>
            </a:solidFill>
            <a:ln>
              <a:solidFill>
                <a:schemeClr val="bg1"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CF7BBA7-7CC8-4525-9C02-3B2FFE39FF64}"/>
              </a:ext>
            </a:extLst>
          </p:cNvPr>
          <p:cNvGrpSpPr/>
          <p:nvPr/>
        </p:nvGrpSpPr>
        <p:grpSpPr>
          <a:xfrm>
            <a:off x="2433460" y="2072063"/>
            <a:ext cx="998742" cy="630393"/>
            <a:chOff x="2456320" y="2072063"/>
            <a:chExt cx="998742" cy="630393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07FCF305-B803-4FB2-99A6-0D33E6BAD324}"/>
                </a:ext>
              </a:extLst>
            </p:cNvPr>
            <p:cNvSpPr/>
            <p:nvPr/>
          </p:nvSpPr>
          <p:spPr>
            <a:xfrm>
              <a:off x="2456320" y="2072063"/>
              <a:ext cx="998742" cy="482502"/>
            </a:xfrm>
            <a:prstGeom prst="wedgeRoundRectCallout">
              <a:avLst>
                <a:gd name="adj1" fmla="val 2819"/>
                <a:gd name="adj2" fmla="val 38325"/>
                <a:gd name="adj3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5">
                      <a:alpha val="81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62 sales</a:t>
              </a:r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B682ECFC-66D8-4E3A-9519-5F0262CC460F}"/>
                </a:ext>
              </a:extLst>
            </p:cNvPr>
            <p:cNvSpPr/>
            <p:nvPr/>
          </p:nvSpPr>
          <p:spPr>
            <a:xfrm rot="10800000" flipH="1">
              <a:off x="2802540" y="2438400"/>
              <a:ext cx="306304" cy="26405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6" name="Speech Bubble: Rectangle with Corners Rounded 185">
            <a:extLst>
              <a:ext uri="{FF2B5EF4-FFF2-40B4-BE49-F238E27FC236}">
                <a16:creationId xmlns:a16="http://schemas.microsoft.com/office/drawing/2014/main" id="{AD276C15-BCEB-43A3-B277-901FA541433E}"/>
              </a:ext>
            </a:extLst>
          </p:cNvPr>
          <p:cNvSpPr/>
          <p:nvPr/>
        </p:nvSpPr>
        <p:spPr>
          <a:xfrm>
            <a:off x="9441333" y="3062663"/>
            <a:ext cx="1373209" cy="482502"/>
          </a:xfrm>
          <a:prstGeom prst="wedgeRoundRectCallout">
            <a:avLst>
              <a:gd name="adj1" fmla="val 2819"/>
              <a:gd name="adj2" fmla="val 38325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5">
                    <a:alpha val="81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22385 views</a:t>
            </a:r>
          </a:p>
        </p:txBody>
      </p:sp>
      <p:sp>
        <p:nvSpPr>
          <p:cNvPr id="189" name="Isosceles Triangle 188">
            <a:extLst>
              <a:ext uri="{FF2B5EF4-FFF2-40B4-BE49-F238E27FC236}">
                <a16:creationId xmlns:a16="http://schemas.microsoft.com/office/drawing/2014/main" id="{FE6A09AE-B0D0-493A-9324-37FDF0C06DEB}"/>
              </a:ext>
            </a:extLst>
          </p:cNvPr>
          <p:cNvSpPr/>
          <p:nvPr/>
        </p:nvSpPr>
        <p:spPr>
          <a:xfrm rot="10800000" flipH="1">
            <a:off x="9974786" y="3429000"/>
            <a:ext cx="306304" cy="26405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5B804C7-BEC0-42EE-B269-94120A5C0943}"/>
              </a:ext>
            </a:extLst>
          </p:cNvPr>
          <p:cNvSpPr/>
          <p:nvPr/>
        </p:nvSpPr>
        <p:spPr>
          <a:xfrm>
            <a:off x="10010213" y="3752850"/>
            <a:ext cx="254498" cy="2544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80E617F-C41E-4DCC-AC53-87195810EB25}"/>
              </a:ext>
            </a:extLst>
          </p:cNvPr>
          <p:cNvSpPr/>
          <p:nvPr/>
        </p:nvSpPr>
        <p:spPr>
          <a:xfrm>
            <a:off x="10091048" y="3833685"/>
            <a:ext cx="92828" cy="92828"/>
          </a:xfrm>
          <a:prstGeom prst="ellipse">
            <a:avLst/>
          </a:prstGeom>
          <a:solidFill>
            <a:srgbClr val="AB3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00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0C8A22A-E088-4D70-895D-99597FEEE341}"/>
              </a:ext>
            </a:extLst>
          </p:cNvPr>
          <p:cNvSpPr/>
          <p:nvPr/>
        </p:nvSpPr>
        <p:spPr>
          <a:xfrm>
            <a:off x="4205096" y="191056"/>
            <a:ext cx="3778638" cy="3079547"/>
          </a:xfrm>
          <a:prstGeom prst="roundRect">
            <a:avLst>
              <a:gd name="adj" fmla="val 3754"/>
            </a:avLst>
          </a:prstGeom>
          <a:gradFill flip="none" rotWithShape="1">
            <a:gsLst>
              <a:gs pos="0">
                <a:srgbClr val="02D560"/>
              </a:gs>
              <a:gs pos="49000">
                <a:srgbClr val="05B98C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E4175F-043D-484E-9FE6-D042AA3B9901}"/>
              </a:ext>
            </a:extLst>
          </p:cNvPr>
          <p:cNvSpPr txBox="1"/>
          <p:nvPr/>
        </p:nvSpPr>
        <p:spPr>
          <a:xfrm>
            <a:off x="4339197" y="353512"/>
            <a:ext cx="3510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FEBRUARY 2018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6932411-5C0D-4829-BE6B-40B0F79993C2}"/>
              </a:ext>
            </a:extLst>
          </p:cNvPr>
          <p:cNvCxnSpPr/>
          <p:nvPr/>
        </p:nvCxnSpPr>
        <p:spPr>
          <a:xfrm>
            <a:off x="4205096" y="727553"/>
            <a:ext cx="3778638" cy="0"/>
          </a:xfrm>
          <a:prstGeom prst="line">
            <a:avLst/>
          </a:prstGeom>
          <a:ln>
            <a:solidFill>
              <a:schemeClr val="bg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918BCA8-FBC3-4720-93C9-C4A64B904577}"/>
              </a:ext>
            </a:extLst>
          </p:cNvPr>
          <p:cNvCxnSpPr>
            <a:cxnSpLocks/>
          </p:cNvCxnSpPr>
          <p:nvPr/>
        </p:nvCxnSpPr>
        <p:spPr>
          <a:xfrm flipH="1">
            <a:off x="4339197" y="536444"/>
            <a:ext cx="17877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7BECE0E-E7DD-4E85-AC0F-94C430D7A3D0}"/>
              </a:ext>
            </a:extLst>
          </p:cNvPr>
          <p:cNvCxnSpPr>
            <a:cxnSpLocks/>
          </p:cNvCxnSpPr>
          <p:nvPr/>
        </p:nvCxnSpPr>
        <p:spPr>
          <a:xfrm rot="10800000" flipH="1">
            <a:off x="7670863" y="536444"/>
            <a:ext cx="17877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89A8191-DBD3-4EDD-B855-0C11B6B8C36C}"/>
              </a:ext>
            </a:extLst>
          </p:cNvPr>
          <p:cNvSpPr/>
          <p:nvPr/>
        </p:nvSpPr>
        <p:spPr>
          <a:xfrm>
            <a:off x="207944" y="191056"/>
            <a:ext cx="3778638" cy="3079547"/>
          </a:xfrm>
          <a:prstGeom prst="roundRect">
            <a:avLst>
              <a:gd name="adj" fmla="val 3754"/>
            </a:avLst>
          </a:prstGeom>
          <a:gradFill flip="none" rotWithShape="1">
            <a:gsLst>
              <a:gs pos="0">
                <a:srgbClr val="02D560"/>
              </a:gs>
              <a:gs pos="49000">
                <a:srgbClr val="05B98C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79E4A74-0C48-43BD-9F31-4533850270A7}"/>
              </a:ext>
            </a:extLst>
          </p:cNvPr>
          <p:cNvSpPr txBox="1"/>
          <p:nvPr/>
        </p:nvSpPr>
        <p:spPr>
          <a:xfrm>
            <a:off x="342045" y="353512"/>
            <a:ext cx="3510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JANUARY 2018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A4DD14B-602E-41ED-A08F-162AE926B168}"/>
              </a:ext>
            </a:extLst>
          </p:cNvPr>
          <p:cNvCxnSpPr/>
          <p:nvPr/>
        </p:nvCxnSpPr>
        <p:spPr>
          <a:xfrm>
            <a:off x="207944" y="727553"/>
            <a:ext cx="3778638" cy="0"/>
          </a:xfrm>
          <a:prstGeom prst="line">
            <a:avLst/>
          </a:prstGeom>
          <a:ln>
            <a:solidFill>
              <a:schemeClr val="bg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90002F3-51D2-4362-8085-72DCA9543310}"/>
              </a:ext>
            </a:extLst>
          </p:cNvPr>
          <p:cNvCxnSpPr>
            <a:cxnSpLocks/>
          </p:cNvCxnSpPr>
          <p:nvPr/>
        </p:nvCxnSpPr>
        <p:spPr>
          <a:xfrm flipH="1">
            <a:off x="342045" y="536444"/>
            <a:ext cx="17877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E9C8AEA-2E7F-48CC-AC1B-134C35A4624F}"/>
              </a:ext>
            </a:extLst>
          </p:cNvPr>
          <p:cNvCxnSpPr>
            <a:cxnSpLocks/>
          </p:cNvCxnSpPr>
          <p:nvPr/>
        </p:nvCxnSpPr>
        <p:spPr>
          <a:xfrm rot="10800000" flipH="1">
            <a:off x="3673711" y="536444"/>
            <a:ext cx="17877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BDE5FD21-B77E-4A44-B995-9A82B1F0461E}"/>
              </a:ext>
            </a:extLst>
          </p:cNvPr>
          <p:cNvSpPr/>
          <p:nvPr/>
        </p:nvSpPr>
        <p:spPr>
          <a:xfrm>
            <a:off x="8202247" y="191056"/>
            <a:ext cx="3778638" cy="3079547"/>
          </a:xfrm>
          <a:prstGeom prst="roundRect">
            <a:avLst>
              <a:gd name="adj" fmla="val 3754"/>
            </a:avLst>
          </a:prstGeom>
          <a:gradFill flip="none" rotWithShape="1">
            <a:gsLst>
              <a:gs pos="0">
                <a:srgbClr val="02D560"/>
              </a:gs>
              <a:gs pos="49000">
                <a:srgbClr val="05B98C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98299ED-872D-4549-9718-9136B8515CBB}"/>
              </a:ext>
            </a:extLst>
          </p:cNvPr>
          <p:cNvSpPr txBox="1"/>
          <p:nvPr/>
        </p:nvSpPr>
        <p:spPr>
          <a:xfrm>
            <a:off x="8336348" y="353512"/>
            <a:ext cx="3510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MARCH 2018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48F90BA-6D53-4217-B630-12382ABFC422}"/>
              </a:ext>
            </a:extLst>
          </p:cNvPr>
          <p:cNvCxnSpPr/>
          <p:nvPr/>
        </p:nvCxnSpPr>
        <p:spPr>
          <a:xfrm>
            <a:off x="8202247" y="727553"/>
            <a:ext cx="3778638" cy="0"/>
          </a:xfrm>
          <a:prstGeom prst="line">
            <a:avLst/>
          </a:prstGeom>
          <a:ln>
            <a:solidFill>
              <a:schemeClr val="bg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7D53608-5899-4EDF-BB1D-904DF4D696E2}"/>
              </a:ext>
            </a:extLst>
          </p:cNvPr>
          <p:cNvCxnSpPr/>
          <p:nvPr/>
        </p:nvCxnSpPr>
        <p:spPr>
          <a:xfrm>
            <a:off x="8202247" y="1053653"/>
            <a:ext cx="3778638" cy="0"/>
          </a:xfrm>
          <a:prstGeom prst="line">
            <a:avLst/>
          </a:prstGeom>
          <a:ln>
            <a:solidFill>
              <a:schemeClr val="bg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B7845D-E051-4B68-8978-6DC8C4E51D76}"/>
              </a:ext>
            </a:extLst>
          </p:cNvPr>
          <p:cNvCxnSpPr/>
          <p:nvPr/>
        </p:nvCxnSpPr>
        <p:spPr>
          <a:xfrm>
            <a:off x="4205096" y="1053653"/>
            <a:ext cx="3778638" cy="0"/>
          </a:xfrm>
          <a:prstGeom prst="line">
            <a:avLst/>
          </a:prstGeom>
          <a:ln>
            <a:solidFill>
              <a:schemeClr val="bg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FC0644B-6052-4939-9953-B71F83F60CBF}"/>
              </a:ext>
            </a:extLst>
          </p:cNvPr>
          <p:cNvCxnSpPr/>
          <p:nvPr/>
        </p:nvCxnSpPr>
        <p:spPr>
          <a:xfrm>
            <a:off x="207944" y="1053653"/>
            <a:ext cx="3778638" cy="0"/>
          </a:xfrm>
          <a:prstGeom prst="line">
            <a:avLst/>
          </a:prstGeom>
          <a:ln>
            <a:solidFill>
              <a:schemeClr val="bg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C856908-C1B8-4830-ADA1-2CB1BB78CB96}"/>
              </a:ext>
            </a:extLst>
          </p:cNvPr>
          <p:cNvSpPr txBox="1"/>
          <p:nvPr/>
        </p:nvSpPr>
        <p:spPr>
          <a:xfrm>
            <a:off x="4312186" y="1153940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>
                    <a:alpha val="35000"/>
                  </a:schemeClr>
                </a:solidFill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E45F37-E41B-4327-9CBF-25B9211259C7}"/>
              </a:ext>
            </a:extLst>
          </p:cNvPr>
          <p:cNvSpPr txBox="1"/>
          <p:nvPr/>
        </p:nvSpPr>
        <p:spPr>
          <a:xfrm>
            <a:off x="4906476" y="115394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>
                    <a:alpha val="35000"/>
                  </a:schemeClr>
                </a:solidFill>
              </a:rPr>
              <a:t>30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84D3A5-1EE0-4F0F-BA98-6979EBA26067}"/>
              </a:ext>
            </a:extLst>
          </p:cNvPr>
          <p:cNvSpPr txBox="1"/>
          <p:nvPr/>
        </p:nvSpPr>
        <p:spPr>
          <a:xfrm>
            <a:off x="5415005" y="115394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>
                    <a:alpha val="35000"/>
                  </a:schemeClr>
                </a:solidFill>
              </a:rPr>
              <a:t>31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3AE12E-C11F-421E-B5C3-3681977BE325}"/>
              </a:ext>
            </a:extLst>
          </p:cNvPr>
          <p:cNvSpPr txBox="1"/>
          <p:nvPr/>
        </p:nvSpPr>
        <p:spPr>
          <a:xfrm>
            <a:off x="5962808" y="1153940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097062-90B1-4EA1-A450-DE53EE1AAB36}"/>
              </a:ext>
            </a:extLst>
          </p:cNvPr>
          <p:cNvSpPr txBox="1"/>
          <p:nvPr/>
        </p:nvSpPr>
        <p:spPr>
          <a:xfrm>
            <a:off x="6471337" y="1153940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06DB47-E54C-46AD-B276-E22D87A90AEF}"/>
              </a:ext>
            </a:extLst>
          </p:cNvPr>
          <p:cNvSpPr txBox="1"/>
          <p:nvPr/>
        </p:nvSpPr>
        <p:spPr>
          <a:xfrm>
            <a:off x="6979866" y="1153940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9686CE-7ECE-4FB2-A9E5-A967DC012B0A}"/>
              </a:ext>
            </a:extLst>
          </p:cNvPr>
          <p:cNvSpPr txBox="1"/>
          <p:nvPr/>
        </p:nvSpPr>
        <p:spPr>
          <a:xfrm>
            <a:off x="7488396" y="115394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F47A6582-BDEF-4C51-AD71-6FF339A8BFE8}"/>
              </a:ext>
            </a:extLst>
          </p:cNvPr>
          <p:cNvGrpSpPr/>
          <p:nvPr/>
        </p:nvGrpSpPr>
        <p:grpSpPr>
          <a:xfrm>
            <a:off x="315034" y="1509309"/>
            <a:ext cx="3439424" cy="261610"/>
            <a:chOff x="315034" y="1509309"/>
            <a:chExt cx="3439424" cy="26161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4593BE7-AD0A-4208-9036-3BE5F8F2EDA3}"/>
                </a:ext>
              </a:extLst>
            </p:cNvPr>
            <p:cNvSpPr txBox="1"/>
            <p:nvPr/>
          </p:nvSpPr>
          <p:spPr>
            <a:xfrm>
              <a:off x="315034" y="1509309"/>
              <a:ext cx="5132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dirty="0"/>
                <a:t>1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92851BF-A5A2-4B0B-BD12-DD996E1FA6CB}"/>
                </a:ext>
              </a:extLst>
            </p:cNvPr>
            <p:cNvSpPr txBox="1"/>
            <p:nvPr/>
          </p:nvSpPr>
          <p:spPr>
            <a:xfrm>
              <a:off x="909324" y="1509309"/>
              <a:ext cx="3417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F25BC36-04C3-4449-A2A9-E45F1597616F}"/>
                </a:ext>
              </a:extLst>
            </p:cNvPr>
            <p:cNvSpPr txBox="1"/>
            <p:nvPr/>
          </p:nvSpPr>
          <p:spPr>
            <a:xfrm>
              <a:off x="1417853" y="1509309"/>
              <a:ext cx="3417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99BAA28-C028-49EF-8C8E-15AD9D9C5BE4}"/>
                </a:ext>
              </a:extLst>
            </p:cNvPr>
            <p:cNvSpPr txBox="1"/>
            <p:nvPr/>
          </p:nvSpPr>
          <p:spPr>
            <a:xfrm>
              <a:off x="1926383" y="1509309"/>
              <a:ext cx="3417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D207A7C-024D-4E56-8642-46EC18EBA52E}"/>
                </a:ext>
              </a:extLst>
            </p:cNvPr>
            <p:cNvSpPr txBox="1"/>
            <p:nvPr/>
          </p:nvSpPr>
          <p:spPr>
            <a:xfrm>
              <a:off x="2434912" y="1509309"/>
              <a:ext cx="3417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dirty="0"/>
                <a:t>5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23C2702-3FD6-4E11-BD32-8A13E0F61D51}"/>
                </a:ext>
              </a:extLst>
            </p:cNvPr>
            <p:cNvSpPr txBox="1"/>
            <p:nvPr/>
          </p:nvSpPr>
          <p:spPr>
            <a:xfrm>
              <a:off x="2943441" y="1509309"/>
              <a:ext cx="3417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dirty="0"/>
                <a:t>6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DEC7845-B479-4C5B-96B6-C94B6FC7A17F}"/>
                </a:ext>
              </a:extLst>
            </p:cNvPr>
            <p:cNvSpPr txBox="1"/>
            <p:nvPr/>
          </p:nvSpPr>
          <p:spPr>
            <a:xfrm>
              <a:off x="3491244" y="1509309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 kern="0">
                  <a:solidFill>
                    <a:schemeClr val="bg1">
                      <a:lumMod val="95000"/>
                      <a:alpha val="43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82C88306-C0A3-4E1D-B11D-C16FEEF53E6A}"/>
              </a:ext>
            </a:extLst>
          </p:cNvPr>
          <p:cNvSpPr txBox="1"/>
          <p:nvPr/>
        </p:nvSpPr>
        <p:spPr>
          <a:xfrm>
            <a:off x="8309337" y="1153940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>
                    <a:alpha val="35000"/>
                  </a:schemeClr>
                </a:solidFill>
              </a:rPr>
              <a:t>26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0242228-DD7C-466A-9AA1-202DE9E92368}"/>
              </a:ext>
            </a:extLst>
          </p:cNvPr>
          <p:cNvSpPr txBox="1"/>
          <p:nvPr/>
        </p:nvSpPr>
        <p:spPr>
          <a:xfrm>
            <a:off x="8903627" y="115394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>
                    <a:alpha val="35000"/>
                  </a:schemeClr>
                </a:solidFill>
              </a:rPr>
              <a:t>27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B3B9DE1-F905-4A85-8DD5-632695EC66A4}"/>
              </a:ext>
            </a:extLst>
          </p:cNvPr>
          <p:cNvSpPr txBox="1"/>
          <p:nvPr/>
        </p:nvSpPr>
        <p:spPr>
          <a:xfrm>
            <a:off x="9412156" y="115394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>
                    <a:alpha val="35000"/>
                  </a:schemeClr>
                </a:solidFill>
              </a:rPr>
              <a:t>28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E296C8E-2ABF-4F50-98CD-505D1AB31A9D}"/>
              </a:ext>
            </a:extLst>
          </p:cNvPr>
          <p:cNvSpPr txBox="1"/>
          <p:nvPr/>
        </p:nvSpPr>
        <p:spPr>
          <a:xfrm>
            <a:off x="9959959" y="115394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C0AAF2-E4B9-4DAC-AEDC-7CC9339442FA}"/>
              </a:ext>
            </a:extLst>
          </p:cNvPr>
          <p:cNvSpPr txBox="1"/>
          <p:nvPr/>
        </p:nvSpPr>
        <p:spPr>
          <a:xfrm>
            <a:off x="10468488" y="1153940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B64AEEE-991A-4FA5-8093-E4F7014084B9}"/>
              </a:ext>
            </a:extLst>
          </p:cNvPr>
          <p:cNvSpPr txBox="1"/>
          <p:nvPr/>
        </p:nvSpPr>
        <p:spPr>
          <a:xfrm>
            <a:off x="10977017" y="1153940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2E519D5-1A61-4FA7-A30F-7146D8DFB96A}"/>
              </a:ext>
            </a:extLst>
          </p:cNvPr>
          <p:cNvSpPr txBox="1"/>
          <p:nvPr/>
        </p:nvSpPr>
        <p:spPr>
          <a:xfrm>
            <a:off x="11485547" y="115394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B1B6F1-923C-49F3-96CD-941D6CA821F9}"/>
              </a:ext>
            </a:extLst>
          </p:cNvPr>
          <p:cNvSpPr txBox="1"/>
          <p:nvPr/>
        </p:nvSpPr>
        <p:spPr>
          <a:xfrm>
            <a:off x="4312186" y="2220047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65BE87-3EE9-4BDB-AA0A-1AA1E8709C8B}"/>
              </a:ext>
            </a:extLst>
          </p:cNvPr>
          <p:cNvSpPr txBox="1"/>
          <p:nvPr/>
        </p:nvSpPr>
        <p:spPr>
          <a:xfrm>
            <a:off x="4906476" y="222004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D53ABC-9BCF-4091-A604-321500846DB1}"/>
              </a:ext>
            </a:extLst>
          </p:cNvPr>
          <p:cNvSpPr txBox="1"/>
          <p:nvPr/>
        </p:nvSpPr>
        <p:spPr>
          <a:xfrm>
            <a:off x="5415005" y="222004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2F9D1E2-813C-4FBB-94EE-2DFF407C9441}"/>
              </a:ext>
            </a:extLst>
          </p:cNvPr>
          <p:cNvSpPr txBox="1"/>
          <p:nvPr/>
        </p:nvSpPr>
        <p:spPr>
          <a:xfrm>
            <a:off x="5923535" y="222004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8AF2B7-6E05-4F15-B679-313C2969043B}"/>
              </a:ext>
            </a:extLst>
          </p:cNvPr>
          <p:cNvSpPr txBox="1"/>
          <p:nvPr/>
        </p:nvSpPr>
        <p:spPr>
          <a:xfrm>
            <a:off x="6432064" y="222004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BDEC9C-C70C-4DAE-A271-A63A45C68223}"/>
              </a:ext>
            </a:extLst>
          </p:cNvPr>
          <p:cNvSpPr txBox="1"/>
          <p:nvPr/>
        </p:nvSpPr>
        <p:spPr>
          <a:xfrm>
            <a:off x="6940593" y="222004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99302C-EAD9-46E0-8345-7CF5449F8FA3}"/>
              </a:ext>
            </a:extLst>
          </p:cNvPr>
          <p:cNvSpPr txBox="1"/>
          <p:nvPr/>
        </p:nvSpPr>
        <p:spPr>
          <a:xfrm>
            <a:off x="7449123" y="222004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74342FF-CF6D-4DC7-8400-806685412D45}"/>
              </a:ext>
            </a:extLst>
          </p:cNvPr>
          <p:cNvSpPr txBox="1"/>
          <p:nvPr/>
        </p:nvSpPr>
        <p:spPr>
          <a:xfrm>
            <a:off x="8309337" y="2220047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08D04EC-A575-4656-A7BC-3285A06F16CD}"/>
              </a:ext>
            </a:extLst>
          </p:cNvPr>
          <p:cNvSpPr txBox="1"/>
          <p:nvPr/>
        </p:nvSpPr>
        <p:spPr>
          <a:xfrm>
            <a:off x="8903627" y="222004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56E516F-3400-4289-9ACB-EE4C1F1F03E3}"/>
              </a:ext>
            </a:extLst>
          </p:cNvPr>
          <p:cNvSpPr txBox="1"/>
          <p:nvPr/>
        </p:nvSpPr>
        <p:spPr>
          <a:xfrm>
            <a:off x="9412156" y="222004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C260129-8BAD-4E92-9DD7-447D5176C402}"/>
              </a:ext>
            </a:extLst>
          </p:cNvPr>
          <p:cNvSpPr txBox="1"/>
          <p:nvPr/>
        </p:nvSpPr>
        <p:spPr>
          <a:xfrm>
            <a:off x="9920686" y="222004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A30ABB1-D1AE-49CD-A37A-0E1F1D9909CA}"/>
              </a:ext>
            </a:extLst>
          </p:cNvPr>
          <p:cNvSpPr txBox="1"/>
          <p:nvPr/>
        </p:nvSpPr>
        <p:spPr>
          <a:xfrm>
            <a:off x="10429215" y="222004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EFED1F2-3F59-4DA3-A646-E23A327C0D1F}"/>
              </a:ext>
            </a:extLst>
          </p:cNvPr>
          <p:cNvSpPr txBox="1"/>
          <p:nvPr/>
        </p:nvSpPr>
        <p:spPr>
          <a:xfrm>
            <a:off x="10937744" y="222004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BD211A1-B5AD-4BBC-A4B2-4959121EFD2A}"/>
              </a:ext>
            </a:extLst>
          </p:cNvPr>
          <p:cNvSpPr txBox="1"/>
          <p:nvPr/>
        </p:nvSpPr>
        <p:spPr>
          <a:xfrm>
            <a:off x="11446274" y="222004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B3104F-8106-4134-8E64-9872AB131AD8}"/>
              </a:ext>
            </a:extLst>
          </p:cNvPr>
          <p:cNvSpPr txBox="1"/>
          <p:nvPr/>
        </p:nvSpPr>
        <p:spPr>
          <a:xfrm>
            <a:off x="4312186" y="2930784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5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143439-3EE4-4A48-B8BA-6B41518113DB}"/>
              </a:ext>
            </a:extLst>
          </p:cNvPr>
          <p:cNvSpPr txBox="1"/>
          <p:nvPr/>
        </p:nvSpPr>
        <p:spPr>
          <a:xfrm>
            <a:off x="4945749" y="2930784"/>
            <a:ext cx="263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6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E7D414-899C-41E4-A960-78972B74FB9D}"/>
              </a:ext>
            </a:extLst>
          </p:cNvPr>
          <p:cNvSpPr txBox="1"/>
          <p:nvPr/>
        </p:nvSpPr>
        <p:spPr>
          <a:xfrm>
            <a:off x="5454278" y="2930784"/>
            <a:ext cx="263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7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4FF619-C025-426E-968F-860295733716}"/>
              </a:ext>
            </a:extLst>
          </p:cNvPr>
          <p:cNvSpPr txBox="1"/>
          <p:nvPr/>
        </p:nvSpPr>
        <p:spPr>
          <a:xfrm>
            <a:off x="5962808" y="2930784"/>
            <a:ext cx="263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285F47-E6C3-47B5-BCD0-992A298CB0EB}"/>
              </a:ext>
            </a:extLst>
          </p:cNvPr>
          <p:cNvSpPr txBox="1"/>
          <p:nvPr/>
        </p:nvSpPr>
        <p:spPr>
          <a:xfrm>
            <a:off x="6471337" y="2930784"/>
            <a:ext cx="263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574338-6FB2-493F-9CBC-8208DA293AEC}"/>
              </a:ext>
            </a:extLst>
          </p:cNvPr>
          <p:cNvSpPr txBox="1"/>
          <p:nvPr/>
        </p:nvSpPr>
        <p:spPr>
          <a:xfrm>
            <a:off x="6939303" y="2930784"/>
            <a:ext cx="344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D4FF18-9396-4FE0-8FD0-E763B84D0269}"/>
              </a:ext>
            </a:extLst>
          </p:cNvPr>
          <p:cNvSpPr txBox="1"/>
          <p:nvPr/>
        </p:nvSpPr>
        <p:spPr>
          <a:xfrm>
            <a:off x="7449123" y="293078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11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9B186A2-B145-49E9-A1AC-2D3069DCE3C2}"/>
              </a:ext>
            </a:extLst>
          </p:cNvPr>
          <p:cNvSpPr txBox="1"/>
          <p:nvPr/>
        </p:nvSpPr>
        <p:spPr>
          <a:xfrm>
            <a:off x="8309337" y="2930784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2</a:t>
            </a:r>
            <a:endParaRPr 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BFC2236-9721-42EB-A49B-A048C211DB57}"/>
              </a:ext>
            </a:extLst>
          </p:cNvPr>
          <p:cNvSpPr txBox="1"/>
          <p:nvPr/>
        </p:nvSpPr>
        <p:spPr>
          <a:xfrm>
            <a:off x="8942900" y="2930784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3</a:t>
            </a:r>
            <a:endParaRPr 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9894AD3-C1C9-4B91-901B-54DF9042218D}"/>
              </a:ext>
            </a:extLst>
          </p:cNvPr>
          <p:cNvSpPr txBox="1"/>
          <p:nvPr/>
        </p:nvSpPr>
        <p:spPr>
          <a:xfrm>
            <a:off x="9451429" y="2930784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4</a:t>
            </a:r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4AE6592-ADF7-406A-A336-FB1ABB227B12}"/>
              </a:ext>
            </a:extLst>
          </p:cNvPr>
          <p:cNvSpPr txBox="1"/>
          <p:nvPr/>
        </p:nvSpPr>
        <p:spPr>
          <a:xfrm>
            <a:off x="9959959" y="2930784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5</a:t>
            </a:r>
            <a:endParaRPr 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5E202F8-0609-4086-BF00-25DB3EB87723}"/>
              </a:ext>
            </a:extLst>
          </p:cNvPr>
          <p:cNvSpPr txBox="1"/>
          <p:nvPr/>
        </p:nvSpPr>
        <p:spPr>
          <a:xfrm>
            <a:off x="10468488" y="2930784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6</a:t>
            </a:r>
            <a:endParaRPr 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0E130D7-300E-4994-9DC3-F0FA0A45BC81}"/>
              </a:ext>
            </a:extLst>
          </p:cNvPr>
          <p:cNvSpPr txBox="1"/>
          <p:nvPr/>
        </p:nvSpPr>
        <p:spPr>
          <a:xfrm>
            <a:off x="10977017" y="2930784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7</a:t>
            </a:r>
            <a:endParaRPr 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F2534CB-B90E-4B6F-B228-0C78DD59B95F}"/>
              </a:ext>
            </a:extLst>
          </p:cNvPr>
          <p:cNvSpPr txBox="1"/>
          <p:nvPr/>
        </p:nvSpPr>
        <p:spPr>
          <a:xfrm>
            <a:off x="11485547" y="293078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8</a:t>
            </a:r>
            <a:endParaRPr lang="en-US" dirty="0"/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D1AB1B02-995C-4B34-A369-0614DCEF70D2}"/>
              </a:ext>
            </a:extLst>
          </p:cNvPr>
          <p:cNvCxnSpPr>
            <a:cxnSpLocks/>
          </p:cNvCxnSpPr>
          <p:nvPr/>
        </p:nvCxnSpPr>
        <p:spPr>
          <a:xfrm flipH="1">
            <a:off x="8336348" y="536444"/>
            <a:ext cx="17877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87457E9E-616B-42C0-B88D-EF0A1FBAFE92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668014" y="536444"/>
            <a:ext cx="17877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: Rounded Corners 306">
            <a:extLst>
              <a:ext uri="{FF2B5EF4-FFF2-40B4-BE49-F238E27FC236}">
                <a16:creationId xmlns:a16="http://schemas.microsoft.com/office/drawing/2014/main" id="{F28EC682-6317-4052-8B88-FFFA537A24DD}"/>
              </a:ext>
            </a:extLst>
          </p:cNvPr>
          <p:cNvSpPr/>
          <p:nvPr/>
        </p:nvSpPr>
        <p:spPr>
          <a:xfrm>
            <a:off x="4205096" y="3587398"/>
            <a:ext cx="3778638" cy="3079547"/>
          </a:xfrm>
          <a:prstGeom prst="roundRect">
            <a:avLst>
              <a:gd name="adj" fmla="val 3754"/>
            </a:avLst>
          </a:prstGeom>
          <a:gradFill flip="none" rotWithShape="1">
            <a:gsLst>
              <a:gs pos="0">
                <a:srgbClr val="02D560"/>
              </a:gs>
              <a:gs pos="49000">
                <a:srgbClr val="05B98C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1A7E6BB6-4B36-4DD6-8E00-7D877342C4C5}"/>
              </a:ext>
            </a:extLst>
          </p:cNvPr>
          <p:cNvSpPr txBox="1"/>
          <p:nvPr/>
        </p:nvSpPr>
        <p:spPr>
          <a:xfrm>
            <a:off x="4339197" y="3749854"/>
            <a:ext cx="3510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MAY 2018</a:t>
            </a:r>
          </a:p>
        </p:txBody>
      </p: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A1866EE7-B6F5-4090-AA0F-A81DA8C499AE}"/>
              </a:ext>
            </a:extLst>
          </p:cNvPr>
          <p:cNvCxnSpPr/>
          <p:nvPr/>
        </p:nvCxnSpPr>
        <p:spPr>
          <a:xfrm>
            <a:off x="4205096" y="4123895"/>
            <a:ext cx="3778638" cy="0"/>
          </a:xfrm>
          <a:prstGeom prst="line">
            <a:avLst/>
          </a:prstGeom>
          <a:ln>
            <a:solidFill>
              <a:schemeClr val="bg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C07D9125-B653-44E5-99C8-D4B1C6B3CAAD}"/>
              </a:ext>
            </a:extLst>
          </p:cNvPr>
          <p:cNvCxnSpPr/>
          <p:nvPr/>
        </p:nvCxnSpPr>
        <p:spPr>
          <a:xfrm>
            <a:off x="4205096" y="4449995"/>
            <a:ext cx="3778638" cy="0"/>
          </a:xfrm>
          <a:prstGeom prst="line">
            <a:avLst/>
          </a:prstGeom>
          <a:ln>
            <a:solidFill>
              <a:schemeClr val="bg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16E6FF3F-7E9E-47B9-8149-E3582284E8F3}"/>
              </a:ext>
            </a:extLst>
          </p:cNvPr>
          <p:cNvCxnSpPr>
            <a:cxnSpLocks/>
          </p:cNvCxnSpPr>
          <p:nvPr/>
        </p:nvCxnSpPr>
        <p:spPr>
          <a:xfrm flipH="1">
            <a:off x="4339197" y="3932786"/>
            <a:ext cx="17877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6A958912-BC3E-4E20-B84F-DA65A113EFE5}"/>
              </a:ext>
            </a:extLst>
          </p:cNvPr>
          <p:cNvCxnSpPr>
            <a:cxnSpLocks/>
          </p:cNvCxnSpPr>
          <p:nvPr/>
        </p:nvCxnSpPr>
        <p:spPr>
          <a:xfrm rot="10800000" flipH="1">
            <a:off x="7670863" y="3932786"/>
            <a:ext cx="17877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: Rounded Corners 254">
            <a:extLst>
              <a:ext uri="{FF2B5EF4-FFF2-40B4-BE49-F238E27FC236}">
                <a16:creationId xmlns:a16="http://schemas.microsoft.com/office/drawing/2014/main" id="{0FA68E6C-F698-4B6B-809E-CE30A5E16303}"/>
              </a:ext>
            </a:extLst>
          </p:cNvPr>
          <p:cNvSpPr/>
          <p:nvPr/>
        </p:nvSpPr>
        <p:spPr>
          <a:xfrm>
            <a:off x="207944" y="3587398"/>
            <a:ext cx="3778638" cy="3079547"/>
          </a:xfrm>
          <a:prstGeom prst="roundRect">
            <a:avLst>
              <a:gd name="adj" fmla="val 3754"/>
            </a:avLst>
          </a:prstGeom>
          <a:gradFill flip="none" rotWithShape="1">
            <a:gsLst>
              <a:gs pos="0">
                <a:srgbClr val="02D560"/>
              </a:gs>
              <a:gs pos="49000">
                <a:srgbClr val="05B98C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D1830D9D-0804-43E3-AEE0-469382FA2E6F}"/>
              </a:ext>
            </a:extLst>
          </p:cNvPr>
          <p:cNvSpPr txBox="1"/>
          <p:nvPr/>
        </p:nvSpPr>
        <p:spPr>
          <a:xfrm>
            <a:off x="342045" y="3749854"/>
            <a:ext cx="3510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APRIL 2018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B2EF3354-849D-4669-A52E-6C48858E1903}"/>
              </a:ext>
            </a:extLst>
          </p:cNvPr>
          <p:cNvCxnSpPr/>
          <p:nvPr/>
        </p:nvCxnSpPr>
        <p:spPr>
          <a:xfrm>
            <a:off x="207944" y="4123895"/>
            <a:ext cx="3778638" cy="0"/>
          </a:xfrm>
          <a:prstGeom prst="line">
            <a:avLst/>
          </a:prstGeom>
          <a:ln>
            <a:solidFill>
              <a:schemeClr val="bg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0EBE8608-BB0E-4BDB-8DAB-B0CE2A9FDDAC}"/>
              </a:ext>
            </a:extLst>
          </p:cNvPr>
          <p:cNvCxnSpPr/>
          <p:nvPr/>
        </p:nvCxnSpPr>
        <p:spPr>
          <a:xfrm>
            <a:off x="207944" y="4449995"/>
            <a:ext cx="3778638" cy="0"/>
          </a:xfrm>
          <a:prstGeom prst="line">
            <a:avLst/>
          </a:prstGeom>
          <a:ln>
            <a:solidFill>
              <a:schemeClr val="bg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6AD56294-5C5B-4AD8-9231-FEFE0CD502AE}"/>
              </a:ext>
            </a:extLst>
          </p:cNvPr>
          <p:cNvCxnSpPr>
            <a:cxnSpLocks/>
          </p:cNvCxnSpPr>
          <p:nvPr/>
        </p:nvCxnSpPr>
        <p:spPr>
          <a:xfrm flipH="1">
            <a:off x="342045" y="3932786"/>
            <a:ext cx="17877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1B38D705-0B2B-4ADF-BA80-BE1414D5DB7B}"/>
              </a:ext>
            </a:extLst>
          </p:cNvPr>
          <p:cNvCxnSpPr>
            <a:cxnSpLocks/>
          </p:cNvCxnSpPr>
          <p:nvPr/>
        </p:nvCxnSpPr>
        <p:spPr>
          <a:xfrm rot="10800000" flipH="1">
            <a:off x="3673711" y="3932786"/>
            <a:ext cx="17877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62716144-1DA1-42CB-B388-1228DD1B9079}"/>
              </a:ext>
            </a:extLst>
          </p:cNvPr>
          <p:cNvSpPr/>
          <p:nvPr/>
        </p:nvSpPr>
        <p:spPr>
          <a:xfrm>
            <a:off x="8202247" y="3587398"/>
            <a:ext cx="3778638" cy="3079547"/>
          </a:xfrm>
          <a:prstGeom prst="roundRect">
            <a:avLst>
              <a:gd name="adj" fmla="val 3754"/>
            </a:avLst>
          </a:prstGeom>
          <a:gradFill flip="none" rotWithShape="1">
            <a:gsLst>
              <a:gs pos="0">
                <a:srgbClr val="02D560"/>
              </a:gs>
              <a:gs pos="49000">
                <a:srgbClr val="05B98C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97F92B1-CECF-484B-A19F-F4C338E2646A}"/>
              </a:ext>
            </a:extLst>
          </p:cNvPr>
          <p:cNvSpPr txBox="1"/>
          <p:nvPr/>
        </p:nvSpPr>
        <p:spPr>
          <a:xfrm>
            <a:off x="8336348" y="3749854"/>
            <a:ext cx="3510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JUNE 2018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4DBBD12E-8603-4C0F-90BD-775E36A2D8BC}"/>
              </a:ext>
            </a:extLst>
          </p:cNvPr>
          <p:cNvSpPr txBox="1"/>
          <p:nvPr/>
        </p:nvSpPr>
        <p:spPr>
          <a:xfrm>
            <a:off x="4312186" y="4156140"/>
            <a:ext cx="513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MON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7480D5A7-5CB7-46A8-A435-CD5A2399713E}"/>
              </a:ext>
            </a:extLst>
          </p:cNvPr>
          <p:cNvSpPr txBox="1"/>
          <p:nvPr/>
        </p:nvSpPr>
        <p:spPr>
          <a:xfrm>
            <a:off x="4843157" y="4156140"/>
            <a:ext cx="4683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TUE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86BE7C3B-082A-4A14-9A23-24E1D6DC2891}"/>
              </a:ext>
            </a:extLst>
          </p:cNvPr>
          <p:cNvSpPr txBox="1"/>
          <p:nvPr/>
        </p:nvSpPr>
        <p:spPr>
          <a:xfrm>
            <a:off x="5328443" y="4156140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WED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ED413CA4-4C7B-4CD4-B3AB-95A8211F7B35}"/>
              </a:ext>
            </a:extLst>
          </p:cNvPr>
          <p:cNvSpPr txBox="1"/>
          <p:nvPr/>
        </p:nvSpPr>
        <p:spPr>
          <a:xfrm>
            <a:off x="5856209" y="4156140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THU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AB7C0F77-D5D5-4B6F-BC52-767DBF105511}"/>
              </a:ext>
            </a:extLst>
          </p:cNvPr>
          <p:cNvSpPr txBox="1"/>
          <p:nvPr/>
        </p:nvSpPr>
        <p:spPr>
          <a:xfrm>
            <a:off x="6396798" y="4156140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FRI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D54CD2C5-5C81-4E04-91F4-55CFC5F938D9}"/>
              </a:ext>
            </a:extLst>
          </p:cNvPr>
          <p:cNvSpPr txBox="1"/>
          <p:nvPr/>
        </p:nvSpPr>
        <p:spPr>
          <a:xfrm>
            <a:off x="6881282" y="4156140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SAT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6D5EC66D-B3FD-4697-AE37-CCBDF502ED51}"/>
              </a:ext>
            </a:extLst>
          </p:cNvPr>
          <p:cNvSpPr txBox="1"/>
          <p:nvPr/>
        </p:nvSpPr>
        <p:spPr>
          <a:xfrm>
            <a:off x="7377789" y="4156140"/>
            <a:ext cx="484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SUN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EDCC70A6-1A0B-4149-8A1D-DFAB1A743C20}"/>
              </a:ext>
            </a:extLst>
          </p:cNvPr>
          <p:cNvSpPr txBox="1"/>
          <p:nvPr/>
        </p:nvSpPr>
        <p:spPr>
          <a:xfrm>
            <a:off x="315034" y="4156140"/>
            <a:ext cx="513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MON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394CD824-BBC8-45EC-88C1-F08089A0696E}"/>
              </a:ext>
            </a:extLst>
          </p:cNvPr>
          <p:cNvSpPr txBox="1"/>
          <p:nvPr/>
        </p:nvSpPr>
        <p:spPr>
          <a:xfrm>
            <a:off x="846005" y="4156140"/>
            <a:ext cx="4683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TUE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1062474E-4910-4162-B4BB-FC40011E530A}"/>
              </a:ext>
            </a:extLst>
          </p:cNvPr>
          <p:cNvSpPr txBox="1"/>
          <p:nvPr/>
        </p:nvSpPr>
        <p:spPr>
          <a:xfrm>
            <a:off x="1331291" y="4156140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WED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FB1F3D2C-C390-4663-96F7-1EF11EE18149}"/>
              </a:ext>
            </a:extLst>
          </p:cNvPr>
          <p:cNvSpPr txBox="1"/>
          <p:nvPr/>
        </p:nvSpPr>
        <p:spPr>
          <a:xfrm>
            <a:off x="1859057" y="4156140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THU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081EE0D-C31B-4D22-8A95-13AEA51ADFE7}"/>
              </a:ext>
            </a:extLst>
          </p:cNvPr>
          <p:cNvSpPr txBox="1"/>
          <p:nvPr/>
        </p:nvSpPr>
        <p:spPr>
          <a:xfrm>
            <a:off x="2399646" y="4156140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FRI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15947DEF-7038-47F9-AFB4-C82E0356A716}"/>
              </a:ext>
            </a:extLst>
          </p:cNvPr>
          <p:cNvSpPr txBox="1"/>
          <p:nvPr/>
        </p:nvSpPr>
        <p:spPr>
          <a:xfrm>
            <a:off x="2884130" y="4156140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SAT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7A55C198-864E-4C34-BC5C-C3019B9101CE}"/>
              </a:ext>
            </a:extLst>
          </p:cNvPr>
          <p:cNvSpPr txBox="1"/>
          <p:nvPr/>
        </p:nvSpPr>
        <p:spPr>
          <a:xfrm>
            <a:off x="3380637" y="4156140"/>
            <a:ext cx="484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SUN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36EE0FE-BB2A-45B1-8982-6F0E5FE69C87}"/>
              </a:ext>
            </a:extLst>
          </p:cNvPr>
          <p:cNvSpPr txBox="1"/>
          <p:nvPr/>
        </p:nvSpPr>
        <p:spPr>
          <a:xfrm>
            <a:off x="8309337" y="4156140"/>
            <a:ext cx="513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MON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F23DB30B-987A-45C0-B31C-6A28F1809AD4}"/>
              </a:ext>
            </a:extLst>
          </p:cNvPr>
          <p:cNvSpPr txBox="1"/>
          <p:nvPr/>
        </p:nvSpPr>
        <p:spPr>
          <a:xfrm>
            <a:off x="8840308" y="4156140"/>
            <a:ext cx="4683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TUE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D94DEA4-2132-4CC0-AC70-7C016FB4A94D}"/>
              </a:ext>
            </a:extLst>
          </p:cNvPr>
          <p:cNvSpPr txBox="1"/>
          <p:nvPr/>
        </p:nvSpPr>
        <p:spPr>
          <a:xfrm>
            <a:off x="9325594" y="4156140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WED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DCE48EB-33AE-46DE-8598-84D774C944B4}"/>
              </a:ext>
            </a:extLst>
          </p:cNvPr>
          <p:cNvSpPr txBox="1"/>
          <p:nvPr/>
        </p:nvSpPr>
        <p:spPr>
          <a:xfrm>
            <a:off x="9853360" y="4156140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THU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8810CFD5-D1D0-4C68-B116-4E33E71FACB9}"/>
              </a:ext>
            </a:extLst>
          </p:cNvPr>
          <p:cNvSpPr txBox="1"/>
          <p:nvPr/>
        </p:nvSpPr>
        <p:spPr>
          <a:xfrm>
            <a:off x="10393949" y="4156140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FRI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0E1D5CA-2200-4E96-A71C-ABA121691A6B}"/>
              </a:ext>
            </a:extLst>
          </p:cNvPr>
          <p:cNvSpPr txBox="1"/>
          <p:nvPr/>
        </p:nvSpPr>
        <p:spPr>
          <a:xfrm>
            <a:off x="10878433" y="4156140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SAT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C952026-53E9-4CBD-BB4E-B4DD644FA29F}"/>
              </a:ext>
            </a:extLst>
          </p:cNvPr>
          <p:cNvSpPr txBox="1"/>
          <p:nvPr/>
        </p:nvSpPr>
        <p:spPr>
          <a:xfrm>
            <a:off x="11374940" y="4156140"/>
            <a:ext cx="484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SUN</a:t>
            </a:r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E40F26AD-5473-442A-9E3B-DE029650758A}"/>
              </a:ext>
            </a:extLst>
          </p:cNvPr>
          <p:cNvCxnSpPr/>
          <p:nvPr/>
        </p:nvCxnSpPr>
        <p:spPr>
          <a:xfrm>
            <a:off x="8202247" y="4123895"/>
            <a:ext cx="3778638" cy="0"/>
          </a:xfrm>
          <a:prstGeom prst="line">
            <a:avLst/>
          </a:prstGeom>
          <a:ln>
            <a:solidFill>
              <a:schemeClr val="bg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002BAFA-FB0A-4EFF-9FFD-DF2BFA8E7C2B}"/>
              </a:ext>
            </a:extLst>
          </p:cNvPr>
          <p:cNvCxnSpPr/>
          <p:nvPr/>
        </p:nvCxnSpPr>
        <p:spPr>
          <a:xfrm>
            <a:off x="8202247" y="4449995"/>
            <a:ext cx="3778638" cy="0"/>
          </a:xfrm>
          <a:prstGeom prst="line">
            <a:avLst/>
          </a:prstGeom>
          <a:ln>
            <a:solidFill>
              <a:schemeClr val="bg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16062328-B1D0-43C1-ACB7-DBD83EF54EC9}"/>
              </a:ext>
            </a:extLst>
          </p:cNvPr>
          <p:cNvSpPr txBox="1"/>
          <p:nvPr/>
        </p:nvSpPr>
        <p:spPr>
          <a:xfrm>
            <a:off x="4312186" y="4550282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>
                    <a:alpha val="35000"/>
                  </a:schemeClr>
                </a:solidFill>
              </a:rPr>
              <a:t>30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A64DEC08-6528-4BBA-B5ED-F785B4C2ACFD}"/>
              </a:ext>
            </a:extLst>
          </p:cNvPr>
          <p:cNvSpPr txBox="1"/>
          <p:nvPr/>
        </p:nvSpPr>
        <p:spPr>
          <a:xfrm>
            <a:off x="4945749" y="4550282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55F2C21B-2475-41C1-8C2E-594CF37736FD}"/>
              </a:ext>
            </a:extLst>
          </p:cNvPr>
          <p:cNvSpPr txBox="1"/>
          <p:nvPr/>
        </p:nvSpPr>
        <p:spPr>
          <a:xfrm>
            <a:off x="5454278" y="4550282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A0899948-D70A-40C8-B90F-365BC467AD2A}"/>
              </a:ext>
            </a:extLst>
          </p:cNvPr>
          <p:cNvSpPr txBox="1"/>
          <p:nvPr/>
        </p:nvSpPr>
        <p:spPr>
          <a:xfrm>
            <a:off x="5962808" y="4550282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0E3F842-850B-4C54-AD1B-A07B22C19B27}"/>
              </a:ext>
            </a:extLst>
          </p:cNvPr>
          <p:cNvSpPr txBox="1"/>
          <p:nvPr/>
        </p:nvSpPr>
        <p:spPr>
          <a:xfrm>
            <a:off x="6471337" y="4550282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4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038619C9-074D-426F-97B7-20A82FB2E8CA}"/>
              </a:ext>
            </a:extLst>
          </p:cNvPr>
          <p:cNvSpPr txBox="1"/>
          <p:nvPr/>
        </p:nvSpPr>
        <p:spPr>
          <a:xfrm>
            <a:off x="6979866" y="455028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5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FA12D8A4-AF2B-4A28-9E92-E2ACF98CDB28}"/>
              </a:ext>
            </a:extLst>
          </p:cNvPr>
          <p:cNvSpPr txBox="1"/>
          <p:nvPr/>
        </p:nvSpPr>
        <p:spPr>
          <a:xfrm>
            <a:off x="7488396" y="455028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469E41CF-F953-406B-9915-7A7E56833613}"/>
              </a:ext>
            </a:extLst>
          </p:cNvPr>
          <p:cNvSpPr txBox="1"/>
          <p:nvPr/>
        </p:nvSpPr>
        <p:spPr>
          <a:xfrm>
            <a:off x="315034" y="4550282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>
                    <a:alpha val="35000"/>
                  </a:schemeClr>
                </a:solidFill>
              </a:rPr>
              <a:t>26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FD2672D9-2D17-46AB-8C77-C137A5CBF937}"/>
              </a:ext>
            </a:extLst>
          </p:cNvPr>
          <p:cNvSpPr txBox="1"/>
          <p:nvPr/>
        </p:nvSpPr>
        <p:spPr>
          <a:xfrm>
            <a:off x="909324" y="455028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>
                    <a:alpha val="35000"/>
                  </a:schemeClr>
                </a:solidFill>
              </a:rPr>
              <a:t>27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05A6C156-8DE2-4C68-A02C-7C7DB370FB1C}"/>
              </a:ext>
            </a:extLst>
          </p:cNvPr>
          <p:cNvSpPr txBox="1"/>
          <p:nvPr/>
        </p:nvSpPr>
        <p:spPr>
          <a:xfrm>
            <a:off x="1417853" y="455028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>
                    <a:alpha val="35000"/>
                  </a:schemeClr>
                </a:solidFill>
              </a:rPr>
              <a:t>28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7D1B89BB-47A2-4854-8082-EF5735E06491}"/>
              </a:ext>
            </a:extLst>
          </p:cNvPr>
          <p:cNvSpPr txBox="1"/>
          <p:nvPr/>
        </p:nvSpPr>
        <p:spPr>
          <a:xfrm>
            <a:off x="1926383" y="455028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>
                    <a:alpha val="35000"/>
                  </a:schemeClr>
                </a:solidFill>
              </a:rPr>
              <a:t>29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41E7878B-008F-47C8-B043-23EB838A9453}"/>
              </a:ext>
            </a:extLst>
          </p:cNvPr>
          <p:cNvSpPr txBox="1"/>
          <p:nvPr/>
        </p:nvSpPr>
        <p:spPr>
          <a:xfrm>
            <a:off x="2434912" y="455028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>
                    <a:alpha val="35000"/>
                  </a:schemeClr>
                </a:solidFill>
              </a:rPr>
              <a:t>30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EAF97E32-12FB-4DF0-B260-46CC9EB3B6F9}"/>
              </a:ext>
            </a:extLst>
          </p:cNvPr>
          <p:cNvSpPr txBox="1"/>
          <p:nvPr/>
        </p:nvSpPr>
        <p:spPr>
          <a:xfrm>
            <a:off x="2943441" y="455028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>
                    <a:alpha val="35000"/>
                  </a:schemeClr>
                </a:solidFill>
              </a:rPr>
              <a:t>31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47CE9AA8-9EBF-418A-904A-968762A44538}"/>
              </a:ext>
            </a:extLst>
          </p:cNvPr>
          <p:cNvSpPr txBox="1"/>
          <p:nvPr/>
        </p:nvSpPr>
        <p:spPr>
          <a:xfrm>
            <a:off x="3491244" y="455028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>
                <a:solidFill>
                  <a:schemeClr val="bg1"/>
                </a:solidFill>
              </a:rPr>
              <a:t>1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DAE56653-73CE-4713-8C12-4AB36D994FFA}"/>
              </a:ext>
            </a:extLst>
          </p:cNvPr>
          <p:cNvSpPr txBox="1"/>
          <p:nvPr/>
        </p:nvSpPr>
        <p:spPr>
          <a:xfrm>
            <a:off x="8309337" y="4550282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>
                    <a:alpha val="35000"/>
                  </a:schemeClr>
                </a:solidFill>
              </a:rPr>
              <a:t>28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AEEB3C5-E07F-4F3F-8E7A-53862AAB7717}"/>
              </a:ext>
            </a:extLst>
          </p:cNvPr>
          <p:cNvSpPr txBox="1"/>
          <p:nvPr/>
        </p:nvSpPr>
        <p:spPr>
          <a:xfrm>
            <a:off x="8903627" y="455028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>
                    <a:alpha val="35000"/>
                  </a:schemeClr>
                </a:solidFill>
              </a:rPr>
              <a:t>29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5FD3B653-3561-4816-A749-35624C4B5575}"/>
              </a:ext>
            </a:extLst>
          </p:cNvPr>
          <p:cNvSpPr txBox="1"/>
          <p:nvPr/>
        </p:nvSpPr>
        <p:spPr>
          <a:xfrm>
            <a:off x="9412156" y="455028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>
                    <a:alpha val="35000"/>
                  </a:schemeClr>
                </a:solidFill>
              </a:rPr>
              <a:t>30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646A1EC-63B5-4BDE-A814-21DDC63BC56D}"/>
              </a:ext>
            </a:extLst>
          </p:cNvPr>
          <p:cNvSpPr txBox="1"/>
          <p:nvPr/>
        </p:nvSpPr>
        <p:spPr>
          <a:xfrm>
            <a:off x="9920686" y="455028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>
                    <a:alpha val="35000"/>
                  </a:schemeClr>
                </a:solidFill>
              </a:rPr>
              <a:t>31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959058C2-F569-4F1F-80F9-89A331DBAE50}"/>
              </a:ext>
            </a:extLst>
          </p:cNvPr>
          <p:cNvSpPr txBox="1"/>
          <p:nvPr/>
        </p:nvSpPr>
        <p:spPr>
          <a:xfrm>
            <a:off x="10468488" y="4550282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08DCC497-6CDB-4841-9256-9D69C8D8588D}"/>
              </a:ext>
            </a:extLst>
          </p:cNvPr>
          <p:cNvSpPr txBox="1"/>
          <p:nvPr/>
        </p:nvSpPr>
        <p:spPr>
          <a:xfrm>
            <a:off x="10977017" y="4550282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2</a:t>
            </a:r>
            <a:endParaRPr lang="en-US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C37D2A15-33B7-4F7C-9EA2-CC4B11797886}"/>
              </a:ext>
            </a:extLst>
          </p:cNvPr>
          <p:cNvSpPr txBox="1"/>
          <p:nvPr/>
        </p:nvSpPr>
        <p:spPr>
          <a:xfrm>
            <a:off x="11485547" y="455028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3</a:t>
            </a:r>
            <a:endParaRPr lang="en-US" dirty="0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AADCCCE2-38B4-42E0-B081-60BBC9F953E7}"/>
              </a:ext>
            </a:extLst>
          </p:cNvPr>
          <p:cNvSpPr txBox="1"/>
          <p:nvPr/>
        </p:nvSpPr>
        <p:spPr>
          <a:xfrm>
            <a:off x="4312186" y="5622284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238D895C-342D-49B5-ADA5-906CF0F2DB18}"/>
              </a:ext>
            </a:extLst>
          </p:cNvPr>
          <p:cNvSpPr txBox="1"/>
          <p:nvPr/>
        </p:nvSpPr>
        <p:spPr>
          <a:xfrm>
            <a:off x="4906476" y="562228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503AB8B-23FF-454B-B517-27DA995019A1}"/>
              </a:ext>
            </a:extLst>
          </p:cNvPr>
          <p:cNvSpPr txBox="1"/>
          <p:nvPr/>
        </p:nvSpPr>
        <p:spPr>
          <a:xfrm>
            <a:off x="5415005" y="562228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957A98E1-8BFF-4352-B953-06E32C5103CB}"/>
              </a:ext>
            </a:extLst>
          </p:cNvPr>
          <p:cNvSpPr txBox="1"/>
          <p:nvPr/>
        </p:nvSpPr>
        <p:spPr>
          <a:xfrm>
            <a:off x="5923535" y="562228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484CAFEB-238C-4CE7-BEDC-F3D59DAAB1FB}"/>
              </a:ext>
            </a:extLst>
          </p:cNvPr>
          <p:cNvSpPr txBox="1"/>
          <p:nvPr/>
        </p:nvSpPr>
        <p:spPr>
          <a:xfrm>
            <a:off x="6432064" y="562228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AD1D2BD2-3349-4C21-AB1E-DF7BCCB293C4}"/>
              </a:ext>
            </a:extLst>
          </p:cNvPr>
          <p:cNvSpPr txBox="1"/>
          <p:nvPr/>
        </p:nvSpPr>
        <p:spPr>
          <a:xfrm>
            <a:off x="6940593" y="562228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26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3509AE7D-CF95-45E4-9351-EC609274271B}"/>
              </a:ext>
            </a:extLst>
          </p:cNvPr>
          <p:cNvSpPr txBox="1"/>
          <p:nvPr/>
        </p:nvSpPr>
        <p:spPr>
          <a:xfrm>
            <a:off x="7449123" y="562228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27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18F0AF31-66F1-4486-B3B0-CD682A8BA38F}"/>
              </a:ext>
            </a:extLst>
          </p:cNvPr>
          <p:cNvSpPr txBox="1"/>
          <p:nvPr/>
        </p:nvSpPr>
        <p:spPr>
          <a:xfrm>
            <a:off x="315034" y="5622284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7206EC6C-3BD0-455E-8C54-908EC5930C1E}"/>
              </a:ext>
            </a:extLst>
          </p:cNvPr>
          <p:cNvSpPr txBox="1"/>
          <p:nvPr/>
        </p:nvSpPr>
        <p:spPr>
          <a:xfrm>
            <a:off x="909324" y="562228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A41EC29E-A359-4A6B-A7AB-87235FD75D50}"/>
              </a:ext>
            </a:extLst>
          </p:cNvPr>
          <p:cNvSpPr txBox="1"/>
          <p:nvPr/>
        </p:nvSpPr>
        <p:spPr>
          <a:xfrm>
            <a:off x="1417853" y="562228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5EA07118-C72D-46AD-8DB8-1DEA1181CDAA}"/>
              </a:ext>
            </a:extLst>
          </p:cNvPr>
          <p:cNvSpPr txBox="1"/>
          <p:nvPr/>
        </p:nvSpPr>
        <p:spPr>
          <a:xfrm>
            <a:off x="1926383" y="562228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3E017E5F-7EE1-4806-A16A-04FF63A16B99}"/>
              </a:ext>
            </a:extLst>
          </p:cNvPr>
          <p:cNvSpPr txBox="1"/>
          <p:nvPr/>
        </p:nvSpPr>
        <p:spPr>
          <a:xfrm>
            <a:off x="2434912" y="562228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3C293CB-06C7-4E18-A7BD-6BD5FA57A9EF}"/>
              </a:ext>
            </a:extLst>
          </p:cNvPr>
          <p:cNvSpPr txBox="1"/>
          <p:nvPr/>
        </p:nvSpPr>
        <p:spPr>
          <a:xfrm>
            <a:off x="2943441" y="562228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45C241F5-4D00-4308-8192-DDC34CF7B9D6}"/>
              </a:ext>
            </a:extLst>
          </p:cNvPr>
          <p:cNvSpPr txBox="1"/>
          <p:nvPr/>
        </p:nvSpPr>
        <p:spPr>
          <a:xfrm>
            <a:off x="3451971" y="562228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9881A8-07AC-476A-9FD7-2A4A8A8F9A00}"/>
              </a:ext>
            </a:extLst>
          </p:cNvPr>
          <p:cNvSpPr txBox="1"/>
          <p:nvPr/>
        </p:nvSpPr>
        <p:spPr>
          <a:xfrm>
            <a:off x="8309337" y="5622284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F7088F2B-8D4E-42BA-A0FE-B5BEBC28F680}"/>
              </a:ext>
            </a:extLst>
          </p:cNvPr>
          <p:cNvSpPr txBox="1"/>
          <p:nvPr/>
        </p:nvSpPr>
        <p:spPr>
          <a:xfrm>
            <a:off x="8903627" y="562228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A0F73E46-AFA0-405E-91D6-FE9473FE41F5}"/>
              </a:ext>
            </a:extLst>
          </p:cNvPr>
          <p:cNvSpPr txBox="1"/>
          <p:nvPr/>
        </p:nvSpPr>
        <p:spPr>
          <a:xfrm>
            <a:off x="9412156" y="562228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5F77E75-AC9B-414E-973E-A124E6096C76}"/>
              </a:ext>
            </a:extLst>
          </p:cNvPr>
          <p:cNvSpPr txBox="1"/>
          <p:nvPr/>
        </p:nvSpPr>
        <p:spPr>
          <a:xfrm>
            <a:off x="9920686" y="562228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4993C80-AA59-43FB-824D-9CBD91582932}"/>
              </a:ext>
            </a:extLst>
          </p:cNvPr>
          <p:cNvSpPr txBox="1"/>
          <p:nvPr/>
        </p:nvSpPr>
        <p:spPr>
          <a:xfrm>
            <a:off x="10429215" y="562228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3337FB99-9B1C-4C95-BF0B-0D18AAEDF408}"/>
              </a:ext>
            </a:extLst>
          </p:cNvPr>
          <p:cNvSpPr txBox="1"/>
          <p:nvPr/>
        </p:nvSpPr>
        <p:spPr>
          <a:xfrm>
            <a:off x="10937744" y="562228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810B4ECC-2D57-459B-9A4A-806DD6CACA99}"/>
              </a:ext>
            </a:extLst>
          </p:cNvPr>
          <p:cNvSpPr txBox="1"/>
          <p:nvPr/>
        </p:nvSpPr>
        <p:spPr>
          <a:xfrm>
            <a:off x="11446274" y="562228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7E1BD3A9-6309-46FA-9911-061B44295D2F}"/>
              </a:ext>
            </a:extLst>
          </p:cNvPr>
          <p:cNvSpPr txBox="1"/>
          <p:nvPr/>
        </p:nvSpPr>
        <p:spPr>
          <a:xfrm>
            <a:off x="4312186" y="5979618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97E918F3-34CD-4C97-8806-5DFBAEA6AE7B}"/>
              </a:ext>
            </a:extLst>
          </p:cNvPr>
          <p:cNvSpPr txBox="1"/>
          <p:nvPr/>
        </p:nvSpPr>
        <p:spPr>
          <a:xfrm>
            <a:off x="4906476" y="597961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1A866934-E7E5-4516-8F29-278CA634B46A}"/>
              </a:ext>
            </a:extLst>
          </p:cNvPr>
          <p:cNvSpPr txBox="1"/>
          <p:nvPr/>
        </p:nvSpPr>
        <p:spPr>
          <a:xfrm>
            <a:off x="5415005" y="597961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1069BB39-2BB9-4980-B210-78A4418619D9}"/>
              </a:ext>
            </a:extLst>
          </p:cNvPr>
          <p:cNvSpPr txBox="1"/>
          <p:nvPr/>
        </p:nvSpPr>
        <p:spPr>
          <a:xfrm>
            <a:off x="5923535" y="597961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67F424B0-F2E9-403D-B1F7-1D0C636036FB}"/>
              </a:ext>
            </a:extLst>
          </p:cNvPr>
          <p:cNvSpPr txBox="1"/>
          <p:nvPr/>
        </p:nvSpPr>
        <p:spPr>
          <a:xfrm>
            <a:off x="6471337" y="5979618"/>
            <a:ext cx="263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28C22EFA-B266-4B8B-8736-2B4F1399EB78}"/>
              </a:ext>
            </a:extLst>
          </p:cNvPr>
          <p:cNvSpPr txBox="1"/>
          <p:nvPr/>
        </p:nvSpPr>
        <p:spPr>
          <a:xfrm>
            <a:off x="6979866" y="5979618"/>
            <a:ext cx="263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2</a:t>
            </a:r>
            <a:endParaRPr lang="en-US" dirty="0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347A6FA1-64D5-45BE-934E-0A75E8D4544F}"/>
              </a:ext>
            </a:extLst>
          </p:cNvPr>
          <p:cNvSpPr txBox="1"/>
          <p:nvPr/>
        </p:nvSpPr>
        <p:spPr>
          <a:xfrm>
            <a:off x="7488396" y="5979618"/>
            <a:ext cx="263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3</a:t>
            </a:r>
            <a:endParaRPr lang="en-US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6A84EA4-10CD-4C27-806A-08DB88AA618E}"/>
              </a:ext>
            </a:extLst>
          </p:cNvPr>
          <p:cNvSpPr txBox="1"/>
          <p:nvPr/>
        </p:nvSpPr>
        <p:spPr>
          <a:xfrm>
            <a:off x="315034" y="5979618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0C159817-1468-4C27-9EE7-56D4F1FF9F2F}"/>
              </a:ext>
            </a:extLst>
          </p:cNvPr>
          <p:cNvSpPr txBox="1"/>
          <p:nvPr/>
        </p:nvSpPr>
        <p:spPr>
          <a:xfrm>
            <a:off x="909324" y="597961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EECBB111-1FE5-4C3B-82E2-44268839C00D}"/>
              </a:ext>
            </a:extLst>
          </p:cNvPr>
          <p:cNvSpPr txBox="1"/>
          <p:nvPr/>
        </p:nvSpPr>
        <p:spPr>
          <a:xfrm>
            <a:off x="1417853" y="597961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D46530F-B8E2-42A3-9396-00FBC40B18F4}"/>
              </a:ext>
            </a:extLst>
          </p:cNvPr>
          <p:cNvSpPr txBox="1"/>
          <p:nvPr/>
        </p:nvSpPr>
        <p:spPr>
          <a:xfrm>
            <a:off x="1926383" y="597961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26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072EBB12-C020-4569-9201-86D1C6587FB7}"/>
              </a:ext>
            </a:extLst>
          </p:cNvPr>
          <p:cNvSpPr txBox="1"/>
          <p:nvPr/>
        </p:nvSpPr>
        <p:spPr>
          <a:xfrm>
            <a:off x="2434912" y="597961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27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8906A8F0-1DD7-4696-88B2-FB681F49AEF9}"/>
              </a:ext>
            </a:extLst>
          </p:cNvPr>
          <p:cNvSpPr txBox="1"/>
          <p:nvPr/>
        </p:nvSpPr>
        <p:spPr>
          <a:xfrm>
            <a:off x="2943441" y="597961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30DB21F3-0DA8-4910-814B-683996EA2D1C}"/>
              </a:ext>
            </a:extLst>
          </p:cNvPr>
          <p:cNvSpPr txBox="1"/>
          <p:nvPr/>
        </p:nvSpPr>
        <p:spPr>
          <a:xfrm>
            <a:off x="3451971" y="597961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A13F5CA-7005-4A52-99C6-0B7C2FCA9542}"/>
              </a:ext>
            </a:extLst>
          </p:cNvPr>
          <p:cNvSpPr txBox="1"/>
          <p:nvPr/>
        </p:nvSpPr>
        <p:spPr>
          <a:xfrm>
            <a:off x="8309337" y="5979618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C971D5F-C611-40CE-BB7D-7989EDA12227}"/>
              </a:ext>
            </a:extLst>
          </p:cNvPr>
          <p:cNvSpPr txBox="1"/>
          <p:nvPr/>
        </p:nvSpPr>
        <p:spPr>
          <a:xfrm>
            <a:off x="8903627" y="597961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26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5F45A9E-4E61-4F91-829C-47ADD990C26C}"/>
              </a:ext>
            </a:extLst>
          </p:cNvPr>
          <p:cNvSpPr txBox="1"/>
          <p:nvPr/>
        </p:nvSpPr>
        <p:spPr>
          <a:xfrm>
            <a:off x="9412156" y="597961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27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9F4CA95-F41E-4ACD-9267-9FC87D0FB905}"/>
              </a:ext>
            </a:extLst>
          </p:cNvPr>
          <p:cNvSpPr txBox="1"/>
          <p:nvPr/>
        </p:nvSpPr>
        <p:spPr>
          <a:xfrm>
            <a:off x="9920686" y="597961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5C488EE7-D3F0-4DD4-8A86-4947D572CBF6}"/>
              </a:ext>
            </a:extLst>
          </p:cNvPr>
          <p:cNvSpPr txBox="1"/>
          <p:nvPr/>
        </p:nvSpPr>
        <p:spPr>
          <a:xfrm>
            <a:off x="10429215" y="597961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2361AE7-E1AE-45B8-BE77-F96C6B9C9495}"/>
              </a:ext>
            </a:extLst>
          </p:cNvPr>
          <p:cNvSpPr txBox="1"/>
          <p:nvPr/>
        </p:nvSpPr>
        <p:spPr>
          <a:xfrm>
            <a:off x="10937744" y="597961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3BA72E23-0E57-4EDB-BEAE-86A687F2EAF7}"/>
              </a:ext>
            </a:extLst>
          </p:cNvPr>
          <p:cNvSpPr txBox="1"/>
          <p:nvPr/>
        </p:nvSpPr>
        <p:spPr>
          <a:xfrm>
            <a:off x="11485547" y="597961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1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B7C953E0-AC3C-45E4-8A07-0CC98D166418}"/>
              </a:ext>
            </a:extLst>
          </p:cNvPr>
          <p:cNvCxnSpPr>
            <a:cxnSpLocks/>
          </p:cNvCxnSpPr>
          <p:nvPr/>
        </p:nvCxnSpPr>
        <p:spPr>
          <a:xfrm flipH="1">
            <a:off x="8336348" y="3932786"/>
            <a:ext cx="17877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8A456CC4-ABD9-48DC-B07E-02A795FA205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668014" y="3932786"/>
            <a:ext cx="17877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F1986CB-182D-46E4-A824-A5CE6B02BDBE}"/>
              </a:ext>
            </a:extLst>
          </p:cNvPr>
          <p:cNvSpPr txBox="1"/>
          <p:nvPr/>
        </p:nvSpPr>
        <p:spPr>
          <a:xfrm>
            <a:off x="4312186" y="1509309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DC02EA8-4DB0-4CEA-BC91-B7C1D7F35475}"/>
              </a:ext>
            </a:extLst>
          </p:cNvPr>
          <p:cNvSpPr txBox="1"/>
          <p:nvPr/>
        </p:nvSpPr>
        <p:spPr>
          <a:xfrm>
            <a:off x="4945749" y="1509309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5FE7DC4-C968-483E-A46F-D0F95C181737}"/>
              </a:ext>
            </a:extLst>
          </p:cNvPr>
          <p:cNvSpPr txBox="1"/>
          <p:nvPr/>
        </p:nvSpPr>
        <p:spPr>
          <a:xfrm>
            <a:off x="5454278" y="150930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906E23-0F82-4446-A2E0-C9CB81557A46}"/>
              </a:ext>
            </a:extLst>
          </p:cNvPr>
          <p:cNvSpPr txBox="1"/>
          <p:nvPr/>
        </p:nvSpPr>
        <p:spPr>
          <a:xfrm>
            <a:off x="5962808" y="1509309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5ECADEE-AA5D-4DEC-9F7C-F5B7A0F36455}"/>
              </a:ext>
            </a:extLst>
          </p:cNvPr>
          <p:cNvSpPr txBox="1"/>
          <p:nvPr/>
        </p:nvSpPr>
        <p:spPr>
          <a:xfrm>
            <a:off x="6471337" y="1509309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40E7895-5D38-4E4A-B8A3-08F812987AD9}"/>
              </a:ext>
            </a:extLst>
          </p:cNvPr>
          <p:cNvSpPr txBox="1"/>
          <p:nvPr/>
        </p:nvSpPr>
        <p:spPr>
          <a:xfrm>
            <a:off x="7449123" y="1509309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4D67703-CFA2-4AC3-915A-661DF6D10D5B}"/>
              </a:ext>
            </a:extLst>
          </p:cNvPr>
          <p:cNvSpPr txBox="1"/>
          <p:nvPr/>
        </p:nvSpPr>
        <p:spPr>
          <a:xfrm>
            <a:off x="8309337" y="1509309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E97BD93-131A-468F-87B7-2AB1DA647FBA}"/>
              </a:ext>
            </a:extLst>
          </p:cNvPr>
          <p:cNvSpPr txBox="1"/>
          <p:nvPr/>
        </p:nvSpPr>
        <p:spPr>
          <a:xfrm>
            <a:off x="8942900" y="1509309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192718E-1E8F-4042-9B1A-394EFCBA2A5E}"/>
              </a:ext>
            </a:extLst>
          </p:cNvPr>
          <p:cNvSpPr txBox="1"/>
          <p:nvPr/>
        </p:nvSpPr>
        <p:spPr>
          <a:xfrm>
            <a:off x="9451429" y="150930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B40A80E-E7C1-49B8-B1E4-249F8093623E}"/>
              </a:ext>
            </a:extLst>
          </p:cNvPr>
          <p:cNvSpPr txBox="1"/>
          <p:nvPr/>
        </p:nvSpPr>
        <p:spPr>
          <a:xfrm>
            <a:off x="9959959" y="1509309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1120A98-B284-4B71-8EAE-8AC8627D0D35}"/>
              </a:ext>
            </a:extLst>
          </p:cNvPr>
          <p:cNvSpPr txBox="1"/>
          <p:nvPr/>
        </p:nvSpPr>
        <p:spPr>
          <a:xfrm>
            <a:off x="10468488" y="1509309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837D908-8BCA-4ACE-96F3-0D2A88037CA2}"/>
              </a:ext>
            </a:extLst>
          </p:cNvPr>
          <p:cNvSpPr txBox="1"/>
          <p:nvPr/>
        </p:nvSpPr>
        <p:spPr>
          <a:xfrm>
            <a:off x="11446274" y="1509309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3F5F06C3-A4DA-480E-B8BE-906DBAD860A7}"/>
              </a:ext>
            </a:extLst>
          </p:cNvPr>
          <p:cNvSpPr txBox="1"/>
          <p:nvPr/>
        </p:nvSpPr>
        <p:spPr>
          <a:xfrm>
            <a:off x="6940593" y="1509309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D07138F3-2D91-4461-9207-DE7855881F7D}"/>
              </a:ext>
            </a:extLst>
          </p:cNvPr>
          <p:cNvSpPr txBox="1"/>
          <p:nvPr/>
        </p:nvSpPr>
        <p:spPr>
          <a:xfrm>
            <a:off x="10937744" y="1509309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EDD7B7-D889-4E0A-85D0-54BDC468282E}"/>
              </a:ext>
            </a:extLst>
          </p:cNvPr>
          <p:cNvSpPr txBox="1"/>
          <p:nvPr/>
        </p:nvSpPr>
        <p:spPr>
          <a:xfrm>
            <a:off x="4312186" y="1864678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5AEC2B9-A5B3-4082-A8F0-D3C048EDBC53}"/>
              </a:ext>
            </a:extLst>
          </p:cNvPr>
          <p:cNvSpPr txBox="1"/>
          <p:nvPr/>
        </p:nvSpPr>
        <p:spPr>
          <a:xfrm>
            <a:off x="4906476" y="18646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1F5C24A-C020-4524-BDEB-21C2131EF15F}"/>
              </a:ext>
            </a:extLst>
          </p:cNvPr>
          <p:cNvSpPr txBox="1"/>
          <p:nvPr/>
        </p:nvSpPr>
        <p:spPr>
          <a:xfrm>
            <a:off x="5415005" y="18646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E5A40B6-8B13-41E1-9FA5-22B663038B9C}"/>
              </a:ext>
            </a:extLst>
          </p:cNvPr>
          <p:cNvSpPr txBox="1"/>
          <p:nvPr/>
        </p:nvSpPr>
        <p:spPr>
          <a:xfrm>
            <a:off x="6432064" y="18646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A75403-1E88-401E-8548-3EA09C62DBE8}"/>
              </a:ext>
            </a:extLst>
          </p:cNvPr>
          <p:cNvSpPr txBox="1"/>
          <p:nvPr/>
        </p:nvSpPr>
        <p:spPr>
          <a:xfrm>
            <a:off x="6940593" y="18646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BE410C6-8AEC-4C77-AF89-4FF1034CB239}"/>
              </a:ext>
            </a:extLst>
          </p:cNvPr>
          <p:cNvSpPr txBox="1"/>
          <p:nvPr/>
        </p:nvSpPr>
        <p:spPr>
          <a:xfrm>
            <a:off x="7449123" y="18646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D62A79F-B033-41B5-97EE-A90A06B959F1}"/>
              </a:ext>
            </a:extLst>
          </p:cNvPr>
          <p:cNvSpPr txBox="1"/>
          <p:nvPr/>
        </p:nvSpPr>
        <p:spPr>
          <a:xfrm>
            <a:off x="8309337" y="1864678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3D9277F-D6D7-416B-A484-9C8176AD857A}"/>
              </a:ext>
            </a:extLst>
          </p:cNvPr>
          <p:cNvSpPr txBox="1"/>
          <p:nvPr/>
        </p:nvSpPr>
        <p:spPr>
          <a:xfrm>
            <a:off x="8903627" y="18646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D45A90C-33C8-42E2-8AB7-F34B2776C4DF}"/>
              </a:ext>
            </a:extLst>
          </p:cNvPr>
          <p:cNvSpPr txBox="1"/>
          <p:nvPr/>
        </p:nvSpPr>
        <p:spPr>
          <a:xfrm>
            <a:off x="9412156" y="18646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9A6DC64-EF2C-4182-8D62-546C0DE83613}"/>
              </a:ext>
            </a:extLst>
          </p:cNvPr>
          <p:cNvSpPr txBox="1"/>
          <p:nvPr/>
        </p:nvSpPr>
        <p:spPr>
          <a:xfrm>
            <a:off x="10429215" y="18646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F3655EC-7016-4BC6-BC18-FA21E0710126}"/>
              </a:ext>
            </a:extLst>
          </p:cNvPr>
          <p:cNvSpPr txBox="1"/>
          <p:nvPr/>
        </p:nvSpPr>
        <p:spPr>
          <a:xfrm>
            <a:off x="10937744" y="18646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BF81842-051A-4090-BEBE-4D1831BA8E1A}"/>
              </a:ext>
            </a:extLst>
          </p:cNvPr>
          <p:cNvSpPr txBox="1"/>
          <p:nvPr/>
        </p:nvSpPr>
        <p:spPr>
          <a:xfrm>
            <a:off x="11446274" y="18646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B5EB412D-65AC-41A6-BC0B-CA30775464E2}"/>
              </a:ext>
            </a:extLst>
          </p:cNvPr>
          <p:cNvSpPr txBox="1"/>
          <p:nvPr/>
        </p:nvSpPr>
        <p:spPr>
          <a:xfrm>
            <a:off x="5923535" y="18646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0573B9BC-1B58-400C-9806-25624D027829}"/>
              </a:ext>
            </a:extLst>
          </p:cNvPr>
          <p:cNvSpPr txBox="1"/>
          <p:nvPr/>
        </p:nvSpPr>
        <p:spPr>
          <a:xfrm>
            <a:off x="9920686" y="18646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B247049C-0E64-4D00-8DA0-0B30C9983E6D}"/>
              </a:ext>
            </a:extLst>
          </p:cNvPr>
          <p:cNvSpPr txBox="1"/>
          <p:nvPr/>
        </p:nvSpPr>
        <p:spPr>
          <a:xfrm>
            <a:off x="4312186" y="4907616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90E4827C-4855-4460-A727-9BB6F297591A}"/>
              </a:ext>
            </a:extLst>
          </p:cNvPr>
          <p:cNvSpPr txBox="1"/>
          <p:nvPr/>
        </p:nvSpPr>
        <p:spPr>
          <a:xfrm>
            <a:off x="4945749" y="4907616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A81AA499-57A9-48A8-AC1C-1F0B5F93C7B8}"/>
              </a:ext>
            </a:extLst>
          </p:cNvPr>
          <p:cNvSpPr txBox="1"/>
          <p:nvPr/>
        </p:nvSpPr>
        <p:spPr>
          <a:xfrm>
            <a:off x="5454278" y="490761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E9CCB6C9-C28D-414E-9743-16E038F87A03}"/>
              </a:ext>
            </a:extLst>
          </p:cNvPr>
          <p:cNvSpPr txBox="1"/>
          <p:nvPr/>
        </p:nvSpPr>
        <p:spPr>
          <a:xfrm>
            <a:off x="5923535" y="490761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35F566EB-2522-4668-83F2-3A8BF772BCD3}"/>
              </a:ext>
            </a:extLst>
          </p:cNvPr>
          <p:cNvSpPr txBox="1"/>
          <p:nvPr/>
        </p:nvSpPr>
        <p:spPr>
          <a:xfrm>
            <a:off x="6432064" y="490761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36E6B849-7378-4EB1-81F3-0171857099AA}"/>
              </a:ext>
            </a:extLst>
          </p:cNvPr>
          <p:cNvSpPr txBox="1"/>
          <p:nvPr/>
        </p:nvSpPr>
        <p:spPr>
          <a:xfrm>
            <a:off x="7449123" y="490761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C9D159DE-A74E-4B39-B9F1-604589B4ADD7}"/>
              </a:ext>
            </a:extLst>
          </p:cNvPr>
          <p:cNvSpPr txBox="1"/>
          <p:nvPr/>
        </p:nvSpPr>
        <p:spPr>
          <a:xfrm>
            <a:off x="315034" y="4907616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512AD7B6-6AB8-4CCA-AF29-EB7C9640500C}"/>
              </a:ext>
            </a:extLst>
          </p:cNvPr>
          <p:cNvSpPr txBox="1"/>
          <p:nvPr/>
        </p:nvSpPr>
        <p:spPr>
          <a:xfrm>
            <a:off x="948597" y="4907616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38722595-11D5-4C19-B283-1FE9792F46E4}"/>
              </a:ext>
            </a:extLst>
          </p:cNvPr>
          <p:cNvSpPr txBox="1"/>
          <p:nvPr/>
        </p:nvSpPr>
        <p:spPr>
          <a:xfrm>
            <a:off x="1457126" y="490761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C4DAC6E8-C2EF-492E-B093-B30580DB80CE}"/>
              </a:ext>
            </a:extLst>
          </p:cNvPr>
          <p:cNvSpPr txBox="1"/>
          <p:nvPr/>
        </p:nvSpPr>
        <p:spPr>
          <a:xfrm>
            <a:off x="1965656" y="4907616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6C35EC26-274F-4C3A-8EB2-F26335ECC01A}"/>
              </a:ext>
            </a:extLst>
          </p:cNvPr>
          <p:cNvSpPr txBox="1"/>
          <p:nvPr/>
        </p:nvSpPr>
        <p:spPr>
          <a:xfrm>
            <a:off x="2474185" y="4907616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C3D48D53-190A-44FA-9A57-A414BBF5B5AF}"/>
              </a:ext>
            </a:extLst>
          </p:cNvPr>
          <p:cNvSpPr txBox="1"/>
          <p:nvPr/>
        </p:nvSpPr>
        <p:spPr>
          <a:xfrm>
            <a:off x="3491244" y="490761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889A0AA-C6FA-4AF8-B9B3-1EC4FBA1F669}"/>
              </a:ext>
            </a:extLst>
          </p:cNvPr>
          <p:cNvSpPr txBox="1"/>
          <p:nvPr/>
        </p:nvSpPr>
        <p:spPr>
          <a:xfrm>
            <a:off x="8309337" y="4907616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767E9CEF-499C-498B-AED1-5D696A82A2C1}"/>
              </a:ext>
            </a:extLst>
          </p:cNvPr>
          <p:cNvSpPr txBox="1"/>
          <p:nvPr/>
        </p:nvSpPr>
        <p:spPr>
          <a:xfrm>
            <a:off x="8942900" y="4907616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9AD88618-4CCF-4134-8A00-F18E29BBFAC3}"/>
              </a:ext>
            </a:extLst>
          </p:cNvPr>
          <p:cNvSpPr txBox="1"/>
          <p:nvPr/>
        </p:nvSpPr>
        <p:spPr>
          <a:xfrm>
            <a:off x="9451429" y="490761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43BF7328-2ECB-475B-B384-97DA548A1F8E}"/>
              </a:ext>
            </a:extLst>
          </p:cNvPr>
          <p:cNvSpPr txBox="1"/>
          <p:nvPr/>
        </p:nvSpPr>
        <p:spPr>
          <a:xfrm>
            <a:off x="9959959" y="4907616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49B0A7E-65A7-452E-891A-5254ABFAAD29}"/>
              </a:ext>
            </a:extLst>
          </p:cNvPr>
          <p:cNvSpPr txBox="1"/>
          <p:nvPr/>
        </p:nvSpPr>
        <p:spPr>
          <a:xfrm>
            <a:off x="10468488" y="4907616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75BA6088-1427-4A7B-8A21-D8EBA54CFEDE}"/>
              </a:ext>
            </a:extLst>
          </p:cNvPr>
          <p:cNvSpPr txBox="1"/>
          <p:nvPr/>
        </p:nvSpPr>
        <p:spPr>
          <a:xfrm>
            <a:off x="11446274" y="490761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6DFC4916-7C3A-4DE7-8543-555857B9F4C7}"/>
              </a:ext>
            </a:extLst>
          </p:cNvPr>
          <p:cNvSpPr txBox="1"/>
          <p:nvPr/>
        </p:nvSpPr>
        <p:spPr>
          <a:xfrm>
            <a:off x="2982714" y="490761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295B8262-0046-4785-BE9B-11AEB4D38D0C}"/>
              </a:ext>
            </a:extLst>
          </p:cNvPr>
          <p:cNvSpPr txBox="1"/>
          <p:nvPr/>
        </p:nvSpPr>
        <p:spPr>
          <a:xfrm>
            <a:off x="6940593" y="490761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EBFC6CFC-B867-48F2-8A33-037457D193A0}"/>
              </a:ext>
            </a:extLst>
          </p:cNvPr>
          <p:cNvSpPr txBox="1"/>
          <p:nvPr/>
        </p:nvSpPr>
        <p:spPr>
          <a:xfrm>
            <a:off x="10977017" y="490761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2C6C2AAD-F627-4282-8795-40634F8C0BA0}"/>
              </a:ext>
            </a:extLst>
          </p:cNvPr>
          <p:cNvSpPr txBox="1"/>
          <p:nvPr/>
        </p:nvSpPr>
        <p:spPr>
          <a:xfrm>
            <a:off x="4312186" y="5264950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A748BE97-D50F-4C96-81FB-21D44EC6A6AB}"/>
              </a:ext>
            </a:extLst>
          </p:cNvPr>
          <p:cNvSpPr txBox="1"/>
          <p:nvPr/>
        </p:nvSpPr>
        <p:spPr>
          <a:xfrm>
            <a:off x="4906476" y="526495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9E56D2C2-AB12-413C-9D9C-E1443BCD8916}"/>
              </a:ext>
            </a:extLst>
          </p:cNvPr>
          <p:cNvSpPr txBox="1"/>
          <p:nvPr/>
        </p:nvSpPr>
        <p:spPr>
          <a:xfrm>
            <a:off x="5415005" y="526495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7792D145-E4D3-467C-A0C5-E1D66F8EA752}"/>
              </a:ext>
            </a:extLst>
          </p:cNvPr>
          <p:cNvSpPr txBox="1"/>
          <p:nvPr/>
        </p:nvSpPr>
        <p:spPr>
          <a:xfrm>
            <a:off x="6432064" y="526495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D1102B5A-BB7A-4DF1-A356-764A477BB951}"/>
              </a:ext>
            </a:extLst>
          </p:cNvPr>
          <p:cNvSpPr txBox="1"/>
          <p:nvPr/>
        </p:nvSpPr>
        <p:spPr>
          <a:xfrm>
            <a:off x="6940593" y="526495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FA1DD947-EFF2-498E-ACD3-C422DD8BF89F}"/>
              </a:ext>
            </a:extLst>
          </p:cNvPr>
          <p:cNvSpPr txBox="1"/>
          <p:nvPr/>
        </p:nvSpPr>
        <p:spPr>
          <a:xfrm>
            <a:off x="7449123" y="526495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7580F3FC-4808-4520-BE43-1E44722EBEEA}"/>
              </a:ext>
            </a:extLst>
          </p:cNvPr>
          <p:cNvSpPr txBox="1"/>
          <p:nvPr/>
        </p:nvSpPr>
        <p:spPr>
          <a:xfrm>
            <a:off x="315034" y="5264950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A8A0E84A-595E-4C7E-997A-84CE5B61D02B}"/>
              </a:ext>
            </a:extLst>
          </p:cNvPr>
          <p:cNvSpPr txBox="1"/>
          <p:nvPr/>
        </p:nvSpPr>
        <p:spPr>
          <a:xfrm>
            <a:off x="909324" y="526495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8D680E31-0723-4AC2-A6DA-C35C447C31A9}"/>
              </a:ext>
            </a:extLst>
          </p:cNvPr>
          <p:cNvSpPr txBox="1"/>
          <p:nvPr/>
        </p:nvSpPr>
        <p:spPr>
          <a:xfrm>
            <a:off x="1417853" y="526495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239271CA-ABA0-4539-8C8B-C52CD23354BB}"/>
              </a:ext>
            </a:extLst>
          </p:cNvPr>
          <p:cNvSpPr txBox="1"/>
          <p:nvPr/>
        </p:nvSpPr>
        <p:spPr>
          <a:xfrm>
            <a:off x="2434912" y="526495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CC0296D7-B537-44C6-A09A-A471824E66B6}"/>
              </a:ext>
            </a:extLst>
          </p:cNvPr>
          <p:cNvSpPr txBox="1"/>
          <p:nvPr/>
        </p:nvSpPr>
        <p:spPr>
          <a:xfrm>
            <a:off x="2943441" y="526495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10C3C74E-0F0F-45D7-AB17-761CE5A5776B}"/>
              </a:ext>
            </a:extLst>
          </p:cNvPr>
          <p:cNvSpPr txBox="1"/>
          <p:nvPr/>
        </p:nvSpPr>
        <p:spPr>
          <a:xfrm>
            <a:off x="3451971" y="526495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6CCD6213-1645-400B-AF79-198C0B2EABFB}"/>
              </a:ext>
            </a:extLst>
          </p:cNvPr>
          <p:cNvSpPr txBox="1"/>
          <p:nvPr/>
        </p:nvSpPr>
        <p:spPr>
          <a:xfrm>
            <a:off x="8309337" y="5264950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D2CB0D4-F8B2-4A36-B70D-D9A1439552E3}"/>
              </a:ext>
            </a:extLst>
          </p:cNvPr>
          <p:cNvSpPr txBox="1"/>
          <p:nvPr/>
        </p:nvSpPr>
        <p:spPr>
          <a:xfrm>
            <a:off x="8903627" y="526495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DECC10F-6A3B-48E8-BFCF-4112572D2C01}"/>
              </a:ext>
            </a:extLst>
          </p:cNvPr>
          <p:cNvSpPr txBox="1"/>
          <p:nvPr/>
        </p:nvSpPr>
        <p:spPr>
          <a:xfrm>
            <a:off x="9412156" y="526495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FA86E936-072A-4D56-8207-26DF0987D659}"/>
              </a:ext>
            </a:extLst>
          </p:cNvPr>
          <p:cNvSpPr txBox="1"/>
          <p:nvPr/>
        </p:nvSpPr>
        <p:spPr>
          <a:xfrm>
            <a:off x="10429215" y="526495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7436E590-E664-4B20-8029-CB98DA0B8A49}"/>
              </a:ext>
            </a:extLst>
          </p:cNvPr>
          <p:cNvSpPr txBox="1"/>
          <p:nvPr/>
        </p:nvSpPr>
        <p:spPr>
          <a:xfrm>
            <a:off x="10937744" y="526495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32E970D-7B1F-4C69-AD54-4AFEE0163B0F}"/>
              </a:ext>
            </a:extLst>
          </p:cNvPr>
          <p:cNvSpPr txBox="1"/>
          <p:nvPr/>
        </p:nvSpPr>
        <p:spPr>
          <a:xfrm>
            <a:off x="11446274" y="526495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38E9E6C8-B8E5-4D95-B743-BF2E4056232F}"/>
              </a:ext>
            </a:extLst>
          </p:cNvPr>
          <p:cNvSpPr txBox="1"/>
          <p:nvPr/>
        </p:nvSpPr>
        <p:spPr>
          <a:xfrm>
            <a:off x="1926383" y="526495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80CFC3F8-6E3B-44EE-A5B4-B14F925B9876}"/>
              </a:ext>
            </a:extLst>
          </p:cNvPr>
          <p:cNvSpPr txBox="1"/>
          <p:nvPr/>
        </p:nvSpPr>
        <p:spPr>
          <a:xfrm>
            <a:off x="5923535" y="526495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5A848CE9-DDA2-4CA8-8AFD-632B6BE5E703}"/>
              </a:ext>
            </a:extLst>
          </p:cNvPr>
          <p:cNvSpPr txBox="1"/>
          <p:nvPr/>
        </p:nvSpPr>
        <p:spPr>
          <a:xfrm>
            <a:off x="9920686" y="526495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EBA211A0-005C-402A-898F-5746B27391B8}"/>
              </a:ext>
            </a:extLst>
          </p:cNvPr>
          <p:cNvSpPr txBox="1"/>
          <p:nvPr/>
        </p:nvSpPr>
        <p:spPr>
          <a:xfrm>
            <a:off x="4312186" y="759798"/>
            <a:ext cx="513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MON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271BC7EE-7153-4533-8ACA-B2B44E3B1431}"/>
              </a:ext>
            </a:extLst>
          </p:cNvPr>
          <p:cNvSpPr txBox="1"/>
          <p:nvPr/>
        </p:nvSpPr>
        <p:spPr>
          <a:xfrm>
            <a:off x="4843157" y="759798"/>
            <a:ext cx="4683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TUE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057D2F97-BE07-4B1A-AB6D-9AEF81673D34}"/>
              </a:ext>
            </a:extLst>
          </p:cNvPr>
          <p:cNvSpPr txBox="1"/>
          <p:nvPr/>
        </p:nvSpPr>
        <p:spPr>
          <a:xfrm>
            <a:off x="5328443" y="759798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WED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C65E0DE2-BE52-4D4C-82B4-DD429E0800DC}"/>
              </a:ext>
            </a:extLst>
          </p:cNvPr>
          <p:cNvSpPr txBox="1"/>
          <p:nvPr/>
        </p:nvSpPr>
        <p:spPr>
          <a:xfrm>
            <a:off x="5856209" y="759798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THU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0F985F96-1612-4CBD-BEEF-7B23E4E3DDEC}"/>
              </a:ext>
            </a:extLst>
          </p:cNvPr>
          <p:cNvSpPr txBox="1"/>
          <p:nvPr/>
        </p:nvSpPr>
        <p:spPr>
          <a:xfrm>
            <a:off x="6396798" y="759798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FRI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934B9FED-F604-4A20-8F40-F75A3777E00E}"/>
              </a:ext>
            </a:extLst>
          </p:cNvPr>
          <p:cNvSpPr txBox="1"/>
          <p:nvPr/>
        </p:nvSpPr>
        <p:spPr>
          <a:xfrm>
            <a:off x="6881282" y="759798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SAT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5D207814-D9A2-460B-8FA2-8F631DBCD816}"/>
              </a:ext>
            </a:extLst>
          </p:cNvPr>
          <p:cNvSpPr txBox="1"/>
          <p:nvPr/>
        </p:nvSpPr>
        <p:spPr>
          <a:xfrm>
            <a:off x="7377789" y="759798"/>
            <a:ext cx="484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SUN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37B79CC4-0D9B-4B5C-99A6-D06864E27E96}"/>
              </a:ext>
            </a:extLst>
          </p:cNvPr>
          <p:cNvSpPr txBox="1"/>
          <p:nvPr/>
        </p:nvSpPr>
        <p:spPr>
          <a:xfrm>
            <a:off x="315034" y="759798"/>
            <a:ext cx="513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MON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2AF89F20-60D1-421F-8F08-9E237EDBD4B0}"/>
              </a:ext>
            </a:extLst>
          </p:cNvPr>
          <p:cNvSpPr txBox="1"/>
          <p:nvPr/>
        </p:nvSpPr>
        <p:spPr>
          <a:xfrm>
            <a:off x="846005" y="759798"/>
            <a:ext cx="4683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TUE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D9C9725D-847D-4560-83A3-0D75528AA663}"/>
              </a:ext>
            </a:extLst>
          </p:cNvPr>
          <p:cNvSpPr txBox="1"/>
          <p:nvPr/>
        </p:nvSpPr>
        <p:spPr>
          <a:xfrm>
            <a:off x="1331291" y="759798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WED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02763C18-5AA8-40EE-8504-E8EF38EF4607}"/>
              </a:ext>
            </a:extLst>
          </p:cNvPr>
          <p:cNvSpPr txBox="1"/>
          <p:nvPr/>
        </p:nvSpPr>
        <p:spPr>
          <a:xfrm>
            <a:off x="1859057" y="759798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THU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B5C729C9-473A-4A11-B501-DF5ED2395BE5}"/>
              </a:ext>
            </a:extLst>
          </p:cNvPr>
          <p:cNvSpPr txBox="1"/>
          <p:nvPr/>
        </p:nvSpPr>
        <p:spPr>
          <a:xfrm>
            <a:off x="2399646" y="759798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FRI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223DC38C-9541-499D-8D5E-3929E0B02749}"/>
              </a:ext>
            </a:extLst>
          </p:cNvPr>
          <p:cNvSpPr txBox="1"/>
          <p:nvPr/>
        </p:nvSpPr>
        <p:spPr>
          <a:xfrm>
            <a:off x="2884130" y="759798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SAT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412F5B75-3A8B-461E-8D22-E56B3AA5F73A}"/>
              </a:ext>
            </a:extLst>
          </p:cNvPr>
          <p:cNvSpPr txBox="1"/>
          <p:nvPr/>
        </p:nvSpPr>
        <p:spPr>
          <a:xfrm>
            <a:off x="3380637" y="759798"/>
            <a:ext cx="484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SUN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FFC01C44-50B0-4B37-B4D7-E96DFF3BA847}"/>
              </a:ext>
            </a:extLst>
          </p:cNvPr>
          <p:cNvSpPr txBox="1"/>
          <p:nvPr/>
        </p:nvSpPr>
        <p:spPr>
          <a:xfrm>
            <a:off x="8309337" y="759798"/>
            <a:ext cx="513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MON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245E0109-109E-47CC-9EA0-A57B31B7F0F9}"/>
              </a:ext>
            </a:extLst>
          </p:cNvPr>
          <p:cNvSpPr txBox="1"/>
          <p:nvPr/>
        </p:nvSpPr>
        <p:spPr>
          <a:xfrm>
            <a:off x="8840308" y="759798"/>
            <a:ext cx="4683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TUE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4BE4E246-9B2C-41E2-8020-5CFD8879BACD}"/>
              </a:ext>
            </a:extLst>
          </p:cNvPr>
          <p:cNvSpPr txBox="1"/>
          <p:nvPr/>
        </p:nvSpPr>
        <p:spPr>
          <a:xfrm>
            <a:off x="9325594" y="759798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WED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66BA1E69-D07F-4F1C-BB51-9C1D5CC509CB}"/>
              </a:ext>
            </a:extLst>
          </p:cNvPr>
          <p:cNvSpPr txBox="1"/>
          <p:nvPr/>
        </p:nvSpPr>
        <p:spPr>
          <a:xfrm>
            <a:off x="9853360" y="759798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THU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01286BF8-69AC-4709-942B-EB6CA2CE62DD}"/>
              </a:ext>
            </a:extLst>
          </p:cNvPr>
          <p:cNvSpPr txBox="1"/>
          <p:nvPr/>
        </p:nvSpPr>
        <p:spPr>
          <a:xfrm>
            <a:off x="10393949" y="759798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FRI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E8BC3CDD-6755-45F3-A936-FEC32DC45970}"/>
              </a:ext>
            </a:extLst>
          </p:cNvPr>
          <p:cNvSpPr txBox="1"/>
          <p:nvPr/>
        </p:nvSpPr>
        <p:spPr>
          <a:xfrm>
            <a:off x="10878433" y="759798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SAT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09E01836-13A3-4324-A960-1CC811A0F730}"/>
              </a:ext>
            </a:extLst>
          </p:cNvPr>
          <p:cNvSpPr txBox="1"/>
          <p:nvPr/>
        </p:nvSpPr>
        <p:spPr>
          <a:xfrm>
            <a:off x="11374940" y="759798"/>
            <a:ext cx="484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SUN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226D3167-B8CF-4CBD-BC0B-9C0EAE667118}"/>
              </a:ext>
            </a:extLst>
          </p:cNvPr>
          <p:cNvSpPr txBox="1"/>
          <p:nvPr/>
        </p:nvSpPr>
        <p:spPr>
          <a:xfrm>
            <a:off x="4312186" y="6336952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4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8388DCCB-731D-4BC6-AFC7-BECD718F452E}"/>
              </a:ext>
            </a:extLst>
          </p:cNvPr>
          <p:cNvSpPr txBox="1"/>
          <p:nvPr/>
        </p:nvSpPr>
        <p:spPr>
          <a:xfrm>
            <a:off x="4906476" y="6336952"/>
            <a:ext cx="341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5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57012FDE-0731-4BB7-9C4F-06F731BD0079}"/>
              </a:ext>
            </a:extLst>
          </p:cNvPr>
          <p:cNvSpPr txBox="1"/>
          <p:nvPr/>
        </p:nvSpPr>
        <p:spPr>
          <a:xfrm>
            <a:off x="5415005" y="6336952"/>
            <a:ext cx="341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6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E8BF3313-6FF0-42E5-B18E-14B2C06EC5CF}"/>
              </a:ext>
            </a:extLst>
          </p:cNvPr>
          <p:cNvSpPr txBox="1"/>
          <p:nvPr/>
        </p:nvSpPr>
        <p:spPr>
          <a:xfrm>
            <a:off x="5923535" y="6336952"/>
            <a:ext cx="341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7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EC9B25FB-33B3-4BD9-B8DA-EF917970D522}"/>
              </a:ext>
            </a:extLst>
          </p:cNvPr>
          <p:cNvSpPr txBox="1"/>
          <p:nvPr/>
        </p:nvSpPr>
        <p:spPr>
          <a:xfrm>
            <a:off x="6432064" y="6336952"/>
            <a:ext cx="341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8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9E0B4AB4-50FD-43C6-BA93-ECA41C17AC59}"/>
              </a:ext>
            </a:extLst>
          </p:cNvPr>
          <p:cNvSpPr txBox="1"/>
          <p:nvPr/>
        </p:nvSpPr>
        <p:spPr>
          <a:xfrm>
            <a:off x="6940593" y="6336952"/>
            <a:ext cx="341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9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D9770A9A-993D-44BC-B476-D87FA9313B32}"/>
              </a:ext>
            </a:extLst>
          </p:cNvPr>
          <p:cNvSpPr txBox="1"/>
          <p:nvPr/>
        </p:nvSpPr>
        <p:spPr>
          <a:xfrm>
            <a:off x="7449123" y="6336952"/>
            <a:ext cx="341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10</a:t>
            </a: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0C4EE87B-175B-4E0B-8E77-880BAB86FD87}"/>
              </a:ext>
            </a:extLst>
          </p:cNvPr>
          <p:cNvSpPr txBox="1"/>
          <p:nvPr/>
        </p:nvSpPr>
        <p:spPr>
          <a:xfrm>
            <a:off x="315034" y="6336952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534D7B09-ED6C-4495-ADC8-821D87E903E6}"/>
              </a:ext>
            </a:extLst>
          </p:cNvPr>
          <p:cNvSpPr txBox="1"/>
          <p:nvPr/>
        </p:nvSpPr>
        <p:spPr>
          <a:xfrm>
            <a:off x="948597" y="6336952"/>
            <a:ext cx="263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1A6D5C7F-9538-4B03-8BAE-2D67CE56A64D}"/>
              </a:ext>
            </a:extLst>
          </p:cNvPr>
          <p:cNvSpPr txBox="1"/>
          <p:nvPr/>
        </p:nvSpPr>
        <p:spPr>
          <a:xfrm>
            <a:off x="1457126" y="6336952"/>
            <a:ext cx="263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2</a:t>
            </a:r>
            <a:endParaRPr lang="en-US" dirty="0"/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03542ABD-8920-42FE-A42B-0ED5AECEFB2F}"/>
              </a:ext>
            </a:extLst>
          </p:cNvPr>
          <p:cNvSpPr txBox="1"/>
          <p:nvPr/>
        </p:nvSpPr>
        <p:spPr>
          <a:xfrm>
            <a:off x="1965656" y="6336952"/>
            <a:ext cx="263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3</a:t>
            </a:r>
            <a:endParaRPr lang="en-US" dirty="0"/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2A2E6CFE-0566-4310-90AF-6010A89DAFF8}"/>
              </a:ext>
            </a:extLst>
          </p:cNvPr>
          <p:cNvSpPr txBox="1"/>
          <p:nvPr/>
        </p:nvSpPr>
        <p:spPr>
          <a:xfrm>
            <a:off x="2474185" y="6336952"/>
            <a:ext cx="263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4</a:t>
            </a:r>
            <a:endParaRPr lang="en-US" dirty="0"/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2DB93A4D-B54A-4C57-8B9F-A057C58259CD}"/>
              </a:ext>
            </a:extLst>
          </p:cNvPr>
          <p:cNvSpPr txBox="1"/>
          <p:nvPr/>
        </p:nvSpPr>
        <p:spPr>
          <a:xfrm>
            <a:off x="2982714" y="6336952"/>
            <a:ext cx="263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5</a:t>
            </a:r>
            <a:endParaRPr lang="en-US" dirty="0"/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A6C498AF-07E9-47E9-BC6F-4849C9E7A360}"/>
              </a:ext>
            </a:extLst>
          </p:cNvPr>
          <p:cNvSpPr txBox="1"/>
          <p:nvPr/>
        </p:nvSpPr>
        <p:spPr>
          <a:xfrm>
            <a:off x="3491244" y="6336952"/>
            <a:ext cx="263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6</a:t>
            </a:r>
            <a:endParaRPr lang="en-US" dirty="0"/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62365E14-1882-42EB-BE14-59FAF443D624}"/>
              </a:ext>
            </a:extLst>
          </p:cNvPr>
          <p:cNvSpPr txBox="1"/>
          <p:nvPr/>
        </p:nvSpPr>
        <p:spPr>
          <a:xfrm>
            <a:off x="8434371" y="6336952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A920C58A-E8BB-429E-8D6F-67473C4D222E}"/>
              </a:ext>
            </a:extLst>
          </p:cNvPr>
          <p:cNvSpPr txBox="1"/>
          <p:nvPr/>
        </p:nvSpPr>
        <p:spPr>
          <a:xfrm>
            <a:off x="8942900" y="6336952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FFC8516D-7B26-4C06-A81D-EA01899AC093}"/>
              </a:ext>
            </a:extLst>
          </p:cNvPr>
          <p:cNvSpPr txBox="1"/>
          <p:nvPr/>
        </p:nvSpPr>
        <p:spPr>
          <a:xfrm>
            <a:off x="9451429" y="6336952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4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5244BAF3-9EB9-4FCE-9560-F6A3B5133D8F}"/>
              </a:ext>
            </a:extLst>
          </p:cNvPr>
          <p:cNvSpPr txBox="1"/>
          <p:nvPr/>
        </p:nvSpPr>
        <p:spPr>
          <a:xfrm>
            <a:off x="9959959" y="6336952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5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A32E0530-2E54-4712-8910-ACA085A78215}"/>
              </a:ext>
            </a:extLst>
          </p:cNvPr>
          <p:cNvSpPr txBox="1"/>
          <p:nvPr/>
        </p:nvSpPr>
        <p:spPr>
          <a:xfrm>
            <a:off x="10468488" y="6336952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6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9C85A22B-240C-4C83-99B3-B01E583D6D18}"/>
              </a:ext>
            </a:extLst>
          </p:cNvPr>
          <p:cNvSpPr txBox="1"/>
          <p:nvPr/>
        </p:nvSpPr>
        <p:spPr>
          <a:xfrm>
            <a:off x="10977017" y="6336952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7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562CD3A0-0403-46C8-BC9A-F1A51427806D}"/>
              </a:ext>
            </a:extLst>
          </p:cNvPr>
          <p:cNvSpPr txBox="1"/>
          <p:nvPr/>
        </p:nvSpPr>
        <p:spPr>
          <a:xfrm>
            <a:off x="11485547" y="633695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8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A8C3DB13-EFDB-4354-816E-762CA911BB16}"/>
              </a:ext>
            </a:extLst>
          </p:cNvPr>
          <p:cNvSpPr txBox="1"/>
          <p:nvPr/>
        </p:nvSpPr>
        <p:spPr>
          <a:xfrm>
            <a:off x="4312186" y="2575416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26</a:t>
            </a: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C4F5A87E-435A-4EDC-BCA1-465BA04AEDF5}"/>
              </a:ext>
            </a:extLst>
          </p:cNvPr>
          <p:cNvSpPr txBox="1"/>
          <p:nvPr/>
        </p:nvSpPr>
        <p:spPr>
          <a:xfrm>
            <a:off x="4906476" y="257541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27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91447A81-EB4F-4F99-8E1A-EA4420744464}"/>
              </a:ext>
            </a:extLst>
          </p:cNvPr>
          <p:cNvSpPr txBox="1"/>
          <p:nvPr/>
        </p:nvSpPr>
        <p:spPr>
          <a:xfrm>
            <a:off x="5415005" y="257541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996BE0B7-ABC4-4C20-A417-4A4B05FDA5E6}"/>
              </a:ext>
            </a:extLst>
          </p:cNvPr>
          <p:cNvSpPr txBox="1"/>
          <p:nvPr/>
        </p:nvSpPr>
        <p:spPr>
          <a:xfrm>
            <a:off x="5962808" y="2575416"/>
            <a:ext cx="263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98B13649-890A-44E9-8E61-335ED1E000F8}"/>
              </a:ext>
            </a:extLst>
          </p:cNvPr>
          <p:cNvSpPr txBox="1"/>
          <p:nvPr/>
        </p:nvSpPr>
        <p:spPr>
          <a:xfrm>
            <a:off x="6471337" y="2575416"/>
            <a:ext cx="263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2</a:t>
            </a:r>
            <a:endParaRPr lang="en-US" dirty="0"/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33FF6394-DBCA-4ACA-9290-2C9DAB438AB8}"/>
              </a:ext>
            </a:extLst>
          </p:cNvPr>
          <p:cNvSpPr txBox="1"/>
          <p:nvPr/>
        </p:nvSpPr>
        <p:spPr>
          <a:xfrm>
            <a:off x="6979866" y="2575416"/>
            <a:ext cx="263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3</a:t>
            </a:r>
            <a:endParaRPr lang="en-US" dirty="0"/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D4971812-426B-4ED9-8172-121497C6A05F}"/>
              </a:ext>
            </a:extLst>
          </p:cNvPr>
          <p:cNvSpPr txBox="1"/>
          <p:nvPr/>
        </p:nvSpPr>
        <p:spPr>
          <a:xfrm>
            <a:off x="7488396" y="2575416"/>
            <a:ext cx="263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4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A4148E6-9EA9-45FF-A87D-346311465CC3}"/>
              </a:ext>
            </a:extLst>
          </p:cNvPr>
          <p:cNvSpPr txBox="1"/>
          <p:nvPr/>
        </p:nvSpPr>
        <p:spPr>
          <a:xfrm>
            <a:off x="315034" y="2575415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99C0BC1-AC86-4D52-ABB5-C8D5AD76BF30}"/>
              </a:ext>
            </a:extLst>
          </p:cNvPr>
          <p:cNvSpPr txBox="1"/>
          <p:nvPr/>
        </p:nvSpPr>
        <p:spPr>
          <a:xfrm>
            <a:off x="909324" y="257541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D001CD7-8F1D-4124-A101-D9101E40C6EB}"/>
              </a:ext>
            </a:extLst>
          </p:cNvPr>
          <p:cNvSpPr txBox="1"/>
          <p:nvPr/>
        </p:nvSpPr>
        <p:spPr>
          <a:xfrm>
            <a:off x="1417853" y="257541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47AED23-E9CB-428E-A53E-018D24D0A551}"/>
              </a:ext>
            </a:extLst>
          </p:cNvPr>
          <p:cNvSpPr txBox="1"/>
          <p:nvPr/>
        </p:nvSpPr>
        <p:spPr>
          <a:xfrm>
            <a:off x="1926383" y="257541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D3C8C44-D3B6-4ECE-891E-347E6F0564ED}"/>
              </a:ext>
            </a:extLst>
          </p:cNvPr>
          <p:cNvSpPr txBox="1"/>
          <p:nvPr/>
        </p:nvSpPr>
        <p:spPr>
          <a:xfrm>
            <a:off x="2434912" y="257541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741F827-3D12-4F7B-A121-6699BCA25D65}"/>
              </a:ext>
            </a:extLst>
          </p:cNvPr>
          <p:cNvSpPr txBox="1"/>
          <p:nvPr/>
        </p:nvSpPr>
        <p:spPr>
          <a:xfrm>
            <a:off x="2943441" y="257541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27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519C92A-FDD7-4D03-8AF3-3127650C3C45}"/>
              </a:ext>
            </a:extLst>
          </p:cNvPr>
          <p:cNvSpPr txBox="1"/>
          <p:nvPr/>
        </p:nvSpPr>
        <p:spPr>
          <a:xfrm>
            <a:off x="3451971" y="257541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6608AB0-A62F-4CA3-AACB-55D6106429C6}"/>
              </a:ext>
            </a:extLst>
          </p:cNvPr>
          <p:cNvSpPr txBox="1"/>
          <p:nvPr/>
        </p:nvSpPr>
        <p:spPr>
          <a:xfrm>
            <a:off x="315034" y="1864677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C02C5DC-F885-42D0-AFFA-025C373F5CCD}"/>
              </a:ext>
            </a:extLst>
          </p:cNvPr>
          <p:cNvSpPr txBox="1"/>
          <p:nvPr/>
        </p:nvSpPr>
        <p:spPr>
          <a:xfrm>
            <a:off x="948597" y="1864677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5F6E4CD-0505-4A0A-9328-7CA119991572}"/>
              </a:ext>
            </a:extLst>
          </p:cNvPr>
          <p:cNvSpPr txBox="1"/>
          <p:nvPr/>
        </p:nvSpPr>
        <p:spPr>
          <a:xfrm>
            <a:off x="1417853" y="186467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8D709E5-D969-42C9-96B1-678D08611332}"/>
              </a:ext>
            </a:extLst>
          </p:cNvPr>
          <p:cNvSpPr txBox="1"/>
          <p:nvPr/>
        </p:nvSpPr>
        <p:spPr>
          <a:xfrm>
            <a:off x="1926383" y="186467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B4FBEBB-652A-4B5A-9A59-BFAE754D885E}"/>
              </a:ext>
            </a:extLst>
          </p:cNvPr>
          <p:cNvSpPr txBox="1"/>
          <p:nvPr/>
        </p:nvSpPr>
        <p:spPr>
          <a:xfrm>
            <a:off x="2434912" y="186467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D00E92-F7FB-44A8-A1D5-F1165B4F5965}"/>
              </a:ext>
            </a:extLst>
          </p:cNvPr>
          <p:cNvSpPr txBox="1"/>
          <p:nvPr/>
        </p:nvSpPr>
        <p:spPr>
          <a:xfrm>
            <a:off x="3451971" y="186467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A2FB0926-4CB6-4C90-A597-A13EDBA04DA2}"/>
              </a:ext>
            </a:extLst>
          </p:cNvPr>
          <p:cNvSpPr txBox="1"/>
          <p:nvPr/>
        </p:nvSpPr>
        <p:spPr>
          <a:xfrm>
            <a:off x="2943441" y="186467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04C1156-4E89-4B71-ACA8-0C426B1CADB1}"/>
              </a:ext>
            </a:extLst>
          </p:cNvPr>
          <p:cNvSpPr txBox="1"/>
          <p:nvPr/>
        </p:nvSpPr>
        <p:spPr>
          <a:xfrm>
            <a:off x="315034" y="2220046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305A26E-3CB4-41D5-A027-20520DD73773}"/>
              </a:ext>
            </a:extLst>
          </p:cNvPr>
          <p:cNvSpPr txBox="1"/>
          <p:nvPr/>
        </p:nvSpPr>
        <p:spPr>
          <a:xfrm>
            <a:off x="909324" y="222004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66897AA-3BB0-43D6-A306-035606F88172}"/>
              </a:ext>
            </a:extLst>
          </p:cNvPr>
          <p:cNvSpPr txBox="1"/>
          <p:nvPr/>
        </p:nvSpPr>
        <p:spPr>
          <a:xfrm>
            <a:off x="1417853" y="222004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6D21A14-735F-4617-B5A2-768245569753}"/>
              </a:ext>
            </a:extLst>
          </p:cNvPr>
          <p:cNvSpPr txBox="1"/>
          <p:nvPr/>
        </p:nvSpPr>
        <p:spPr>
          <a:xfrm>
            <a:off x="2434912" y="222004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7FC98C9-E3B2-47CA-B4F0-6275873C7379}"/>
              </a:ext>
            </a:extLst>
          </p:cNvPr>
          <p:cNvSpPr txBox="1"/>
          <p:nvPr/>
        </p:nvSpPr>
        <p:spPr>
          <a:xfrm>
            <a:off x="2943441" y="222004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9A4BE07-AD12-4933-A34E-FCDF73187AFD}"/>
              </a:ext>
            </a:extLst>
          </p:cNvPr>
          <p:cNvSpPr txBox="1"/>
          <p:nvPr/>
        </p:nvSpPr>
        <p:spPr>
          <a:xfrm>
            <a:off x="3451971" y="222004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D335C088-46EF-4B59-9ED8-D0D0760AF308}"/>
              </a:ext>
            </a:extLst>
          </p:cNvPr>
          <p:cNvSpPr txBox="1"/>
          <p:nvPr/>
        </p:nvSpPr>
        <p:spPr>
          <a:xfrm>
            <a:off x="1926383" y="222004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AF707901-8749-40A8-A9A0-F5D794F7728D}"/>
              </a:ext>
            </a:extLst>
          </p:cNvPr>
          <p:cNvSpPr txBox="1"/>
          <p:nvPr/>
        </p:nvSpPr>
        <p:spPr>
          <a:xfrm>
            <a:off x="315034" y="2930784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4FE4978A-23D9-456B-AA3B-422D41564E32}"/>
              </a:ext>
            </a:extLst>
          </p:cNvPr>
          <p:cNvSpPr txBox="1"/>
          <p:nvPr/>
        </p:nvSpPr>
        <p:spPr>
          <a:xfrm>
            <a:off x="909324" y="293078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D861D884-6204-45AF-938E-04BD0FF7073F}"/>
              </a:ext>
            </a:extLst>
          </p:cNvPr>
          <p:cNvSpPr txBox="1"/>
          <p:nvPr/>
        </p:nvSpPr>
        <p:spPr>
          <a:xfrm>
            <a:off x="1417853" y="293078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FC2E2472-E490-43A8-9EB6-61C0FDB06BC9}"/>
              </a:ext>
            </a:extLst>
          </p:cNvPr>
          <p:cNvSpPr txBox="1"/>
          <p:nvPr/>
        </p:nvSpPr>
        <p:spPr>
          <a:xfrm>
            <a:off x="1965656" y="2930784"/>
            <a:ext cx="263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861C9BCB-B695-4A17-8306-BEA5B80E92D9}"/>
              </a:ext>
            </a:extLst>
          </p:cNvPr>
          <p:cNvSpPr txBox="1"/>
          <p:nvPr/>
        </p:nvSpPr>
        <p:spPr>
          <a:xfrm>
            <a:off x="2474185" y="2930784"/>
            <a:ext cx="263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2</a:t>
            </a:r>
            <a:endParaRPr lang="en-US" dirty="0"/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727E71AD-C1B9-4F67-B62F-61836799A55D}"/>
              </a:ext>
            </a:extLst>
          </p:cNvPr>
          <p:cNvSpPr txBox="1"/>
          <p:nvPr/>
        </p:nvSpPr>
        <p:spPr>
          <a:xfrm>
            <a:off x="2982714" y="2930784"/>
            <a:ext cx="263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3</a:t>
            </a:r>
            <a:endParaRPr lang="en-US" dirty="0"/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108D8528-7B6A-4679-95F3-C85173DEBBA5}"/>
              </a:ext>
            </a:extLst>
          </p:cNvPr>
          <p:cNvSpPr txBox="1"/>
          <p:nvPr/>
        </p:nvSpPr>
        <p:spPr>
          <a:xfrm>
            <a:off x="3491244" y="2930784"/>
            <a:ext cx="263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4</a:t>
            </a:r>
            <a:endParaRPr lang="en-US" dirty="0"/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4633B0F6-1C16-4670-9AAB-C42DB9470C32}"/>
              </a:ext>
            </a:extLst>
          </p:cNvPr>
          <p:cNvSpPr txBox="1"/>
          <p:nvPr/>
        </p:nvSpPr>
        <p:spPr>
          <a:xfrm>
            <a:off x="8309337" y="2575416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26</a:t>
            </a: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27337248-AA8B-402A-95FA-04AC7DD70453}"/>
              </a:ext>
            </a:extLst>
          </p:cNvPr>
          <p:cNvSpPr txBox="1"/>
          <p:nvPr/>
        </p:nvSpPr>
        <p:spPr>
          <a:xfrm>
            <a:off x="8903627" y="257541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27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1CFDAC7E-F8DA-47F3-A965-C8CB1DCF353E}"/>
              </a:ext>
            </a:extLst>
          </p:cNvPr>
          <p:cNvSpPr txBox="1"/>
          <p:nvPr/>
        </p:nvSpPr>
        <p:spPr>
          <a:xfrm>
            <a:off x="9412156" y="257541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CB582C6C-FE53-4D92-929B-6D9F6D848614}"/>
              </a:ext>
            </a:extLst>
          </p:cNvPr>
          <p:cNvSpPr txBox="1"/>
          <p:nvPr/>
        </p:nvSpPr>
        <p:spPr>
          <a:xfrm>
            <a:off x="9920686" y="257541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738FDDCF-66EB-40F5-9681-3D9BAF07FBFA}"/>
              </a:ext>
            </a:extLst>
          </p:cNvPr>
          <p:cNvSpPr txBox="1"/>
          <p:nvPr/>
        </p:nvSpPr>
        <p:spPr>
          <a:xfrm>
            <a:off x="10429215" y="257541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BBBE2E39-374E-43DB-9075-9A366E11B03F}"/>
              </a:ext>
            </a:extLst>
          </p:cNvPr>
          <p:cNvSpPr txBox="1"/>
          <p:nvPr/>
        </p:nvSpPr>
        <p:spPr>
          <a:xfrm>
            <a:off x="10937744" y="257541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6F217AAA-E5C5-4DF5-95DD-8E3B67E51DDB}"/>
              </a:ext>
            </a:extLst>
          </p:cNvPr>
          <p:cNvSpPr txBox="1"/>
          <p:nvPr/>
        </p:nvSpPr>
        <p:spPr>
          <a:xfrm>
            <a:off x="11485547" y="257541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BCD477B0-42BA-46CD-BF98-35E2E3751D88}"/>
              </a:ext>
            </a:extLst>
          </p:cNvPr>
          <p:cNvSpPr txBox="1"/>
          <p:nvPr/>
        </p:nvSpPr>
        <p:spPr>
          <a:xfrm>
            <a:off x="315034" y="1153940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25</a:t>
            </a:r>
            <a:endParaRPr lang="en-US" dirty="0"/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227D06A4-B710-48E3-B9EA-18CAB0B4F739}"/>
              </a:ext>
            </a:extLst>
          </p:cNvPr>
          <p:cNvSpPr txBox="1"/>
          <p:nvPr/>
        </p:nvSpPr>
        <p:spPr>
          <a:xfrm>
            <a:off x="909324" y="1153940"/>
            <a:ext cx="341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26</a:t>
            </a:r>
            <a:endParaRPr lang="en-US" dirty="0"/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CF83F2E2-C710-4208-B929-3622ADCDCE9C}"/>
              </a:ext>
            </a:extLst>
          </p:cNvPr>
          <p:cNvSpPr txBox="1"/>
          <p:nvPr/>
        </p:nvSpPr>
        <p:spPr>
          <a:xfrm>
            <a:off x="1417853" y="1153940"/>
            <a:ext cx="341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27</a:t>
            </a:r>
            <a:endParaRPr lang="en-US" dirty="0"/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5F82C58F-6AED-4BC4-8346-FE8A0759C93F}"/>
              </a:ext>
            </a:extLst>
          </p:cNvPr>
          <p:cNvSpPr txBox="1"/>
          <p:nvPr/>
        </p:nvSpPr>
        <p:spPr>
          <a:xfrm>
            <a:off x="1926383" y="1153940"/>
            <a:ext cx="341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28</a:t>
            </a:r>
            <a:endParaRPr lang="en-US" dirty="0"/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03D7D79F-5C4F-4825-BBAE-F221D5C4E0D9}"/>
              </a:ext>
            </a:extLst>
          </p:cNvPr>
          <p:cNvSpPr txBox="1"/>
          <p:nvPr/>
        </p:nvSpPr>
        <p:spPr>
          <a:xfrm>
            <a:off x="2434912" y="1153940"/>
            <a:ext cx="341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29</a:t>
            </a:r>
            <a:endParaRPr lang="en-US" dirty="0"/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ACBD1468-73A5-49DD-809F-0DA63B60D7B2}"/>
              </a:ext>
            </a:extLst>
          </p:cNvPr>
          <p:cNvSpPr txBox="1"/>
          <p:nvPr/>
        </p:nvSpPr>
        <p:spPr>
          <a:xfrm>
            <a:off x="2943441" y="1153940"/>
            <a:ext cx="341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30</a:t>
            </a:r>
            <a:endParaRPr lang="en-US" dirty="0"/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43977423-414C-4290-8042-A8E372B5A5BA}"/>
              </a:ext>
            </a:extLst>
          </p:cNvPr>
          <p:cNvSpPr txBox="1"/>
          <p:nvPr/>
        </p:nvSpPr>
        <p:spPr>
          <a:xfrm>
            <a:off x="3451971" y="1153940"/>
            <a:ext cx="341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8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0C8A22A-E088-4D70-895D-99597FEEE341}"/>
              </a:ext>
            </a:extLst>
          </p:cNvPr>
          <p:cNvSpPr/>
          <p:nvPr/>
        </p:nvSpPr>
        <p:spPr>
          <a:xfrm>
            <a:off x="4205096" y="191056"/>
            <a:ext cx="3778638" cy="3079547"/>
          </a:xfrm>
          <a:prstGeom prst="roundRect">
            <a:avLst>
              <a:gd name="adj" fmla="val 3754"/>
            </a:avLst>
          </a:prstGeom>
          <a:gradFill flip="none" rotWithShape="1">
            <a:gsLst>
              <a:gs pos="0">
                <a:srgbClr val="02D560"/>
              </a:gs>
              <a:gs pos="49000">
                <a:srgbClr val="05B98C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E4175F-043D-484E-9FE6-D042AA3B9901}"/>
              </a:ext>
            </a:extLst>
          </p:cNvPr>
          <p:cNvSpPr txBox="1"/>
          <p:nvPr/>
        </p:nvSpPr>
        <p:spPr>
          <a:xfrm>
            <a:off x="4339197" y="353512"/>
            <a:ext cx="3510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AUGUST 2018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6932411-5C0D-4829-BE6B-40B0F79993C2}"/>
              </a:ext>
            </a:extLst>
          </p:cNvPr>
          <p:cNvCxnSpPr/>
          <p:nvPr/>
        </p:nvCxnSpPr>
        <p:spPr>
          <a:xfrm>
            <a:off x="4205096" y="727553"/>
            <a:ext cx="3778638" cy="0"/>
          </a:xfrm>
          <a:prstGeom prst="line">
            <a:avLst/>
          </a:prstGeom>
          <a:ln>
            <a:solidFill>
              <a:schemeClr val="bg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918BCA8-FBC3-4720-93C9-C4A64B904577}"/>
              </a:ext>
            </a:extLst>
          </p:cNvPr>
          <p:cNvCxnSpPr>
            <a:cxnSpLocks/>
          </p:cNvCxnSpPr>
          <p:nvPr/>
        </p:nvCxnSpPr>
        <p:spPr>
          <a:xfrm flipH="1">
            <a:off x="4339197" y="536444"/>
            <a:ext cx="17877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7BECE0E-E7DD-4E85-AC0F-94C430D7A3D0}"/>
              </a:ext>
            </a:extLst>
          </p:cNvPr>
          <p:cNvCxnSpPr>
            <a:cxnSpLocks/>
          </p:cNvCxnSpPr>
          <p:nvPr/>
        </p:nvCxnSpPr>
        <p:spPr>
          <a:xfrm rot="10800000" flipH="1">
            <a:off x="7670863" y="536444"/>
            <a:ext cx="17877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89A8191-DBD3-4EDD-B855-0C11B6B8C36C}"/>
              </a:ext>
            </a:extLst>
          </p:cNvPr>
          <p:cNvSpPr/>
          <p:nvPr/>
        </p:nvSpPr>
        <p:spPr>
          <a:xfrm>
            <a:off x="207944" y="191056"/>
            <a:ext cx="3778638" cy="3079547"/>
          </a:xfrm>
          <a:prstGeom prst="roundRect">
            <a:avLst>
              <a:gd name="adj" fmla="val 3754"/>
            </a:avLst>
          </a:prstGeom>
          <a:gradFill flip="none" rotWithShape="1">
            <a:gsLst>
              <a:gs pos="0">
                <a:srgbClr val="02D560"/>
              </a:gs>
              <a:gs pos="49000">
                <a:srgbClr val="05B98C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79E4A74-0C48-43BD-9F31-4533850270A7}"/>
              </a:ext>
            </a:extLst>
          </p:cNvPr>
          <p:cNvSpPr txBox="1"/>
          <p:nvPr/>
        </p:nvSpPr>
        <p:spPr>
          <a:xfrm>
            <a:off x="342045" y="353512"/>
            <a:ext cx="3510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JULY 2018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A4DD14B-602E-41ED-A08F-162AE926B168}"/>
              </a:ext>
            </a:extLst>
          </p:cNvPr>
          <p:cNvCxnSpPr/>
          <p:nvPr/>
        </p:nvCxnSpPr>
        <p:spPr>
          <a:xfrm>
            <a:off x="207944" y="727553"/>
            <a:ext cx="3778638" cy="0"/>
          </a:xfrm>
          <a:prstGeom prst="line">
            <a:avLst/>
          </a:prstGeom>
          <a:ln>
            <a:solidFill>
              <a:schemeClr val="bg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90002F3-51D2-4362-8085-72DCA9543310}"/>
              </a:ext>
            </a:extLst>
          </p:cNvPr>
          <p:cNvCxnSpPr>
            <a:cxnSpLocks/>
          </p:cNvCxnSpPr>
          <p:nvPr/>
        </p:nvCxnSpPr>
        <p:spPr>
          <a:xfrm flipH="1">
            <a:off x="342045" y="536444"/>
            <a:ext cx="17877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E9C8AEA-2E7F-48CC-AC1B-134C35A4624F}"/>
              </a:ext>
            </a:extLst>
          </p:cNvPr>
          <p:cNvCxnSpPr>
            <a:cxnSpLocks/>
          </p:cNvCxnSpPr>
          <p:nvPr/>
        </p:nvCxnSpPr>
        <p:spPr>
          <a:xfrm rot="10800000" flipH="1">
            <a:off x="3673711" y="536444"/>
            <a:ext cx="17877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BDE5FD21-B77E-4A44-B995-9A82B1F0461E}"/>
              </a:ext>
            </a:extLst>
          </p:cNvPr>
          <p:cNvSpPr/>
          <p:nvPr/>
        </p:nvSpPr>
        <p:spPr>
          <a:xfrm>
            <a:off x="8202247" y="191056"/>
            <a:ext cx="3778638" cy="3079547"/>
          </a:xfrm>
          <a:prstGeom prst="roundRect">
            <a:avLst>
              <a:gd name="adj" fmla="val 3754"/>
            </a:avLst>
          </a:prstGeom>
          <a:gradFill flip="none" rotWithShape="1">
            <a:gsLst>
              <a:gs pos="0">
                <a:srgbClr val="02D560"/>
              </a:gs>
              <a:gs pos="49000">
                <a:srgbClr val="05B98C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98299ED-872D-4549-9718-9136B8515CBB}"/>
              </a:ext>
            </a:extLst>
          </p:cNvPr>
          <p:cNvSpPr txBox="1"/>
          <p:nvPr/>
        </p:nvSpPr>
        <p:spPr>
          <a:xfrm>
            <a:off x="8336348" y="353512"/>
            <a:ext cx="3510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SEPTEMBER 2018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48F90BA-6D53-4217-B630-12382ABFC422}"/>
              </a:ext>
            </a:extLst>
          </p:cNvPr>
          <p:cNvCxnSpPr/>
          <p:nvPr/>
        </p:nvCxnSpPr>
        <p:spPr>
          <a:xfrm>
            <a:off x="8202247" y="727553"/>
            <a:ext cx="3778638" cy="0"/>
          </a:xfrm>
          <a:prstGeom prst="line">
            <a:avLst/>
          </a:prstGeom>
          <a:ln>
            <a:solidFill>
              <a:schemeClr val="bg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7D53608-5899-4EDF-BB1D-904DF4D696E2}"/>
              </a:ext>
            </a:extLst>
          </p:cNvPr>
          <p:cNvCxnSpPr/>
          <p:nvPr/>
        </p:nvCxnSpPr>
        <p:spPr>
          <a:xfrm>
            <a:off x="8202247" y="1053653"/>
            <a:ext cx="3778638" cy="0"/>
          </a:xfrm>
          <a:prstGeom prst="line">
            <a:avLst/>
          </a:prstGeom>
          <a:ln>
            <a:solidFill>
              <a:schemeClr val="bg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B7845D-E051-4B68-8978-6DC8C4E51D76}"/>
              </a:ext>
            </a:extLst>
          </p:cNvPr>
          <p:cNvCxnSpPr/>
          <p:nvPr/>
        </p:nvCxnSpPr>
        <p:spPr>
          <a:xfrm>
            <a:off x="4205096" y="1053653"/>
            <a:ext cx="3778638" cy="0"/>
          </a:xfrm>
          <a:prstGeom prst="line">
            <a:avLst/>
          </a:prstGeom>
          <a:ln>
            <a:solidFill>
              <a:schemeClr val="bg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FC0644B-6052-4939-9953-B71F83F60CBF}"/>
              </a:ext>
            </a:extLst>
          </p:cNvPr>
          <p:cNvCxnSpPr/>
          <p:nvPr/>
        </p:nvCxnSpPr>
        <p:spPr>
          <a:xfrm>
            <a:off x="207944" y="1053653"/>
            <a:ext cx="3778638" cy="0"/>
          </a:xfrm>
          <a:prstGeom prst="line">
            <a:avLst/>
          </a:prstGeom>
          <a:ln>
            <a:solidFill>
              <a:schemeClr val="bg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C856908-C1B8-4830-ADA1-2CB1BB78CB96}"/>
              </a:ext>
            </a:extLst>
          </p:cNvPr>
          <p:cNvSpPr txBox="1"/>
          <p:nvPr/>
        </p:nvSpPr>
        <p:spPr>
          <a:xfrm>
            <a:off x="4312186" y="1153940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>
                    <a:alpha val="35000"/>
                  </a:schemeClr>
                </a:solidFill>
              </a:rPr>
              <a:t>30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E45F37-E41B-4327-9CBF-25B9211259C7}"/>
              </a:ext>
            </a:extLst>
          </p:cNvPr>
          <p:cNvSpPr txBox="1"/>
          <p:nvPr/>
        </p:nvSpPr>
        <p:spPr>
          <a:xfrm>
            <a:off x="4906476" y="115394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>
                    <a:alpha val="35000"/>
                  </a:schemeClr>
                </a:solidFill>
              </a:rPr>
              <a:t>31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84D3A5-1EE0-4F0F-BA98-6979EBA26067}"/>
              </a:ext>
            </a:extLst>
          </p:cNvPr>
          <p:cNvSpPr txBox="1"/>
          <p:nvPr/>
        </p:nvSpPr>
        <p:spPr>
          <a:xfrm>
            <a:off x="5454278" y="1153940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3AE12E-C11F-421E-B5C3-3681977BE325}"/>
              </a:ext>
            </a:extLst>
          </p:cNvPr>
          <p:cNvSpPr txBox="1"/>
          <p:nvPr/>
        </p:nvSpPr>
        <p:spPr>
          <a:xfrm>
            <a:off x="5962808" y="1153940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097062-90B1-4EA1-A450-DE53EE1AAB36}"/>
              </a:ext>
            </a:extLst>
          </p:cNvPr>
          <p:cNvSpPr txBox="1"/>
          <p:nvPr/>
        </p:nvSpPr>
        <p:spPr>
          <a:xfrm>
            <a:off x="6471337" y="1153940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06DB47-E54C-46AD-B276-E22D87A90AEF}"/>
              </a:ext>
            </a:extLst>
          </p:cNvPr>
          <p:cNvSpPr txBox="1"/>
          <p:nvPr/>
        </p:nvSpPr>
        <p:spPr>
          <a:xfrm>
            <a:off x="6979866" y="1153940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9686CE-7ECE-4FB2-A9E5-A967DC012B0A}"/>
              </a:ext>
            </a:extLst>
          </p:cNvPr>
          <p:cNvSpPr txBox="1"/>
          <p:nvPr/>
        </p:nvSpPr>
        <p:spPr>
          <a:xfrm>
            <a:off x="7488396" y="115394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4593BE7-AD0A-4208-9036-3BE5F8F2EDA3}"/>
              </a:ext>
            </a:extLst>
          </p:cNvPr>
          <p:cNvSpPr txBox="1"/>
          <p:nvPr/>
        </p:nvSpPr>
        <p:spPr>
          <a:xfrm>
            <a:off x="315034" y="1509309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92851BF-A5A2-4B0B-BD12-DD996E1FA6CB}"/>
              </a:ext>
            </a:extLst>
          </p:cNvPr>
          <p:cNvSpPr txBox="1"/>
          <p:nvPr/>
        </p:nvSpPr>
        <p:spPr>
          <a:xfrm>
            <a:off x="909324" y="1509309"/>
            <a:ext cx="341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F25BC36-04C3-4449-A2A9-E45F1597616F}"/>
              </a:ext>
            </a:extLst>
          </p:cNvPr>
          <p:cNvSpPr txBox="1"/>
          <p:nvPr/>
        </p:nvSpPr>
        <p:spPr>
          <a:xfrm>
            <a:off x="1417853" y="1509309"/>
            <a:ext cx="341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4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99BAA28-C028-49EF-8C8E-15AD9D9C5BE4}"/>
              </a:ext>
            </a:extLst>
          </p:cNvPr>
          <p:cNvSpPr txBox="1"/>
          <p:nvPr/>
        </p:nvSpPr>
        <p:spPr>
          <a:xfrm>
            <a:off x="1926383" y="1509309"/>
            <a:ext cx="341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D207A7C-024D-4E56-8642-46EC18EBA52E}"/>
              </a:ext>
            </a:extLst>
          </p:cNvPr>
          <p:cNvSpPr txBox="1"/>
          <p:nvPr/>
        </p:nvSpPr>
        <p:spPr>
          <a:xfrm>
            <a:off x="2434912" y="1509309"/>
            <a:ext cx="341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23C2702-3FD6-4E11-BD32-8A13E0F61D51}"/>
              </a:ext>
            </a:extLst>
          </p:cNvPr>
          <p:cNvSpPr txBox="1"/>
          <p:nvPr/>
        </p:nvSpPr>
        <p:spPr>
          <a:xfrm>
            <a:off x="2943441" y="1509309"/>
            <a:ext cx="341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DEC7845-B479-4C5B-96B6-C94B6FC7A17F}"/>
              </a:ext>
            </a:extLst>
          </p:cNvPr>
          <p:cNvSpPr txBox="1"/>
          <p:nvPr/>
        </p:nvSpPr>
        <p:spPr>
          <a:xfrm>
            <a:off x="3491244" y="150930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2C88306-C0A3-4E1D-B11D-C16FEEF53E6A}"/>
              </a:ext>
            </a:extLst>
          </p:cNvPr>
          <p:cNvSpPr txBox="1"/>
          <p:nvPr/>
        </p:nvSpPr>
        <p:spPr>
          <a:xfrm>
            <a:off x="8309337" y="1153940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>
                    <a:alpha val="35000"/>
                  </a:schemeClr>
                </a:solidFill>
              </a:rPr>
              <a:t>27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0242228-DD7C-466A-9AA1-202DE9E92368}"/>
              </a:ext>
            </a:extLst>
          </p:cNvPr>
          <p:cNvSpPr txBox="1"/>
          <p:nvPr/>
        </p:nvSpPr>
        <p:spPr>
          <a:xfrm>
            <a:off x="8903627" y="115394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>
                    <a:alpha val="35000"/>
                  </a:schemeClr>
                </a:solidFill>
              </a:rPr>
              <a:t>28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B3B9DE1-F905-4A85-8DD5-632695EC66A4}"/>
              </a:ext>
            </a:extLst>
          </p:cNvPr>
          <p:cNvSpPr txBox="1"/>
          <p:nvPr/>
        </p:nvSpPr>
        <p:spPr>
          <a:xfrm>
            <a:off x="9412156" y="115394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29</a:t>
            </a:r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E296C8E-2ABF-4F50-98CD-505D1AB31A9D}"/>
              </a:ext>
            </a:extLst>
          </p:cNvPr>
          <p:cNvSpPr txBox="1"/>
          <p:nvPr/>
        </p:nvSpPr>
        <p:spPr>
          <a:xfrm>
            <a:off x="9920686" y="115394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30</a:t>
            </a:r>
            <a:endParaRPr lang="en-US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C0AAF2-E4B9-4DAC-AEDC-7CC9339442FA}"/>
              </a:ext>
            </a:extLst>
          </p:cNvPr>
          <p:cNvSpPr txBox="1"/>
          <p:nvPr/>
        </p:nvSpPr>
        <p:spPr>
          <a:xfrm>
            <a:off x="10429215" y="115394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31</a:t>
            </a:r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B64AEEE-991A-4FA5-8093-E4F7014084B9}"/>
              </a:ext>
            </a:extLst>
          </p:cNvPr>
          <p:cNvSpPr txBox="1"/>
          <p:nvPr/>
        </p:nvSpPr>
        <p:spPr>
          <a:xfrm>
            <a:off x="10977017" y="1153940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2E519D5-1A61-4FA7-A30F-7146D8DFB96A}"/>
              </a:ext>
            </a:extLst>
          </p:cNvPr>
          <p:cNvSpPr txBox="1"/>
          <p:nvPr/>
        </p:nvSpPr>
        <p:spPr>
          <a:xfrm>
            <a:off x="11485547" y="115394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B1B6F1-923C-49F3-96CD-941D6CA821F9}"/>
              </a:ext>
            </a:extLst>
          </p:cNvPr>
          <p:cNvSpPr txBox="1"/>
          <p:nvPr/>
        </p:nvSpPr>
        <p:spPr>
          <a:xfrm>
            <a:off x="4312186" y="2220047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65BE87-3EE9-4BDB-AA0A-1AA1E8709C8B}"/>
              </a:ext>
            </a:extLst>
          </p:cNvPr>
          <p:cNvSpPr txBox="1"/>
          <p:nvPr/>
        </p:nvSpPr>
        <p:spPr>
          <a:xfrm>
            <a:off x="4906476" y="222004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D53ABC-9BCF-4091-A604-321500846DB1}"/>
              </a:ext>
            </a:extLst>
          </p:cNvPr>
          <p:cNvSpPr txBox="1"/>
          <p:nvPr/>
        </p:nvSpPr>
        <p:spPr>
          <a:xfrm>
            <a:off x="5415005" y="222004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2F9D1E2-813C-4FBB-94EE-2DFF407C9441}"/>
              </a:ext>
            </a:extLst>
          </p:cNvPr>
          <p:cNvSpPr txBox="1"/>
          <p:nvPr/>
        </p:nvSpPr>
        <p:spPr>
          <a:xfrm>
            <a:off x="5923535" y="222004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8AF2B7-6E05-4F15-B679-313C2969043B}"/>
              </a:ext>
            </a:extLst>
          </p:cNvPr>
          <p:cNvSpPr txBox="1"/>
          <p:nvPr/>
        </p:nvSpPr>
        <p:spPr>
          <a:xfrm>
            <a:off x="6432063" y="222004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BDEC9C-C70C-4DAE-A271-A63A45C68223}"/>
              </a:ext>
            </a:extLst>
          </p:cNvPr>
          <p:cNvSpPr txBox="1"/>
          <p:nvPr/>
        </p:nvSpPr>
        <p:spPr>
          <a:xfrm>
            <a:off x="6940593" y="222004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99302C-EAD9-46E0-8345-7CF5449F8FA3}"/>
              </a:ext>
            </a:extLst>
          </p:cNvPr>
          <p:cNvSpPr txBox="1"/>
          <p:nvPr/>
        </p:nvSpPr>
        <p:spPr>
          <a:xfrm>
            <a:off x="7449123" y="222004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26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74342FF-CF6D-4DC7-8400-806685412D45}"/>
              </a:ext>
            </a:extLst>
          </p:cNvPr>
          <p:cNvSpPr txBox="1"/>
          <p:nvPr/>
        </p:nvSpPr>
        <p:spPr>
          <a:xfrm>
            <a:off x="8309337" y="2220047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08D04EC-A575-4656-A7BC-3285A06F16CD}"/>
              </a:ext>
            </a:extLst>
          </p:cNvPr>
          <p:cNvSpPr txBox="1"/>
          <p:nvPr/>
        </p:nvSpPr>
        <p:spPr>
          <a:xfrm>
            <a:off x="8903627" y="222004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56E516F-3400-4289-9ACB-EE4C1F1F03E3}"/>
              </a:ext>
            </a:extLst>
          </p:cNvPr>
          <p:cNvSpPr txBox="1"/>
          <p:nvPr/>
        </p:nvSpPr>
        <p:spPr>
          <a:xfrm>
            <a:off x="9412156" y="222004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C260129-8BAD-4E92-9DD7-447D5176C402}"/>
              </a:ext>
            </a:extLst>
          </p:cNvPr>
          <p:cNvSpPr txBox="1"/>
          <p:nvPr/>
        </p:nvSpPr>
        <p:spPr>
          <a:xfrm>
            <a:off x="9920686" y="222004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A30ABB1-D1AE-49CD-A37A-0E1F1D9909CA}"/>
              </a:ext>
            </a:extLst>
          </p:cNvPr>
          <p:cNvSpPr txBox="1"/>
          <p:nvPr/>
        </p:nvSpPr>
        <p:spPr>
          <a:xfrm>
            <a:off x="10429215" y="222004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EFED1F2-3F59-4DA3-A646-E23A327C0D1F}"/>
              </a:ext>
            </a:extLst>
          </p:cNvPr>
          <p:cNvSpPr txBox="1"/>
          <p:nvPr/>
        </p:nvSpPr>
        <p:spPr>
          <a:xfrm>
            <a:off x="10937744" y="222004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BD211A1-B5AD-4BBC-A4B2-4959121EFD2A}"/>
              </a:ext>
            </a:extLst>
          </p:cNvPr>
          <p:cNvSpPr txBox="1"/>
          <p:nvPr/>
        </p:nvSpPr>
        <p:spPr>
          <a:xfrm>
            <a:off x="11446274" y="222004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B3104F-8106-4134-8E64-9872AB131AD8}"/>
              </a:ext>
            </a:extLst>
          </p:cNvPr>
          <p:cNvSpPr txBox="1"/>
          <p:nvPr/>
        </p:nvSpPr>
        <p:spPr>
          <a:xfrm>
            <a:off x="4312186" y="2930784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143439-3EE4-4A48-B8BA-6B41518113DB}"/>
              </a:ext>
            </a:extLst>
          </p:cNvPr>
          <p:cNvSpPr txBox="1"/>
          <p:nvPr/>
        </p:nvSpPr>
        <p:spPr>
          <a:xfrm>
            <a:off x="4945749" y="2930784"/>
            <a:ext cx="263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E7D414-899C-41E4-A960-78972B74FB9D}"/>
              </a:ext>
            </a:extLst>
          </p:cNvPr>
          <p:cNvSpPr txBox="1"/>
          <p:nvPr/>
        </p:nvSpPr>
        <p:spPr>
          <a:xfrm>
            <a:off x="5454278" y="2930784"/>
            <a:ext cx="263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4FF619-C025-426E-968F-860295733716}"/>
              </a:ext>
            </a:extLst>
          </p:cNvPr>
          <p:cNvSpPr txBox="1"/>
          <p:nvPr/>
        </p:nvSpPr>
        <p:spPr>
          <a:xfrm>
            <a:off x="5962808" y="2930784"/>
            <a:ext cx="263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285F47-E6C3-47B5-BCD0-992A298CB0EB}"/>
              </a:ext>
            </a:extLst>
          </p:cNvPr>
          <p:cNvSpPr txBox="1"/>
          <p:nvPr/>
        </p:nvSpPr>
        <p:spPr>
          <a:xfrm>
            <a:off x="6471337" y="2930784"/>
            <a:ext cx="263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574338-6FB2-493F-9CBC-8208DA293AEC}"/>
              </a:ext>
            </a:extLst>
          </p:cNvPr>
          <p:cNvSpPr txBox="1"/>
          <p:nvPr/>
        </p:nvSpPr>
        <p:spPr>
          <a:xfrm>
            <a:off x="6939303" y="2930784"/>
            <a:ext cx="344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D4FF18-9396-4FE0-8FD0-E763B84D0269}"/>
              </a:ext>
            </a:extLst>
          </p:cNvPr>
          <p:cNvSpPr txBox="1"/>
          <p:nvPr/>
        </p:nvSpPr>
        <p:spPr>
          <a:xfrm>
            <a:off x="7488396" y="2930784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9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9B186A2-B145-49E9-A1AC-2D3069DCE3C2}"/>
              </a:ext>
            </a:extLst>
          </p:cNvPr>
          <p:cNvSpPr txBox="1"/>
          <p:nvPr/>
        </p:nvSpPr>
        <p:spPr>
          <a:xfrm>
            <a:off x="8309337" y="2930784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BFC2236-9721-42EB-A49B-A048C211DB57}"/>
              </a:ext>
            </a:extLst>
          </p:cNvPr>
          <p:cNvSpPr txBox="1"/>
          <p:nvPr/>
        </p:nvSpPr>
        <p:spPr>
          <a:xfrm>
            <a:off x="8942900" y="2930784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9894AD3-C1C9-4B91-901B-54DF9042218D}"/>
              </a:ext>
            </a:extLst>
          </p:cNvPr>
          <p:cNvSpPr txBox="1"/>
          <p:nvPr/>
        </p:nvSpPr>
        <p:spPr>
          <a:xfrm>
            <a:off x="9451429" y="2930784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4AE6592-ADF7-406A-A336-FB1ABB227B12}"/>
              </a:ext>
            </a:extLst>
          </p:cNvPr>
          <p:cNvSpPr txBox="1"/>
          <p:nvPr/>
        </p:nvSpPr>
        <p:spPr>
          <a:xfrm>
            <a:off x="9959959" y="2930784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4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5E202F8-0609-4086-BF00-25DB3EB87723}"/>
              </a:ext>
            </a:extLst>
          </p:cNvPr>
          <p:cNvSpPr txBox="1"/>
          <p:nvPr/>
        </p:nvSpPr>
        <p:spPr>
          <a:xfrm>
            <a:off x="10468488" y="2930784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5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0E130D7-300E-4994-9DC3-F0FA0A45BC81}"/>
              </a:ext>
            </a:extLst>
          </p:cNvPr>
          <p:cNvSpPr txBox="1"/>
          <p:nvPr/>
        </p:nvSpPr>
        <p:spPr>
          <a:xfrm>
            <a:off x="10977017" y="2930784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6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F2534CB-B90E-4B6F-B228-0C78DD59B95F}"/>
              </a:ext>
            </a:extLst>
          </p:cNvPr>
          <p:cNvSpPr txBox="1"/>
          <p:nvPr/>
        </p:nvSpPr>
        <p:spPr>
          <a:xfrm>
            <a:off x="11485547" y="293078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7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D1AB1B02-995C-4B34-A369-0614DCEF70D2}"/>
              </a:ext>
            </a:extLst>
          </p:cNvPr>
          <p:cNvCxnSpPr>
            <a:cxnSpLocks/>
          </p:cNvCxnSpPr>
          <p:nvPr/>
        </p:nvCxnSpPr>
        <p:spPr>
          <a:xfrm flipH="1">
            <a:off x="8336348" y="536444"/>
            <a:ext cx="17877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87457E9E-616B-42C0-B88D-EF0A1FBAFE92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668014" y="536444"/>
            <a:ext cx="17877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: Rounded Corners 306">
            <a:extLst>
              <a:ext uri="{FF2B5EF4-FFF2-40B4-BE49-F238E27FC236}">
                <a16:creationId xmlns:a16="http://schemas.microsoft.com/office/drawing/2014/main" id="{F28EC682-6317-4052-8B88-FFFA537A24DD}"/>
              </a:ext>
            </a:extLst>
          </p:cNvPr>
          <p:cNvSpPr/>
          <p:nvPr/>
        </p:nvSpPr>
        <p:spPr>
          <a:xfrm>
            <a:off x="4205096" y="3587398"/>
            <a:ext cx="3778638" cy="3079547"/>
          </a:xfrm>
          <a:prstGeom prst="roundRect">
            <a:avLst>
              <a:gd name="adj" fmla="val 3754"/>
            </a:avLst>
          </a:prstGeom>
          <a:gradFill flip="none" rotWithShape="1">
            <a:gsLst>
              <a:gs pos="0">
                <a:srgbClr val="02D560"/>
              </a:gs>
              <a:gs pos="49000">
                <a:srgbClr val="05B98C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1A7E6BB6-4B36-4DD6-8E00-7D877342C4C5}"/>
              </a:ext>
            </a:extLst>
          </p:cNvPr>
          <p:cNvSpPr txBox="1"/>
          <p:nvPr/>
        </p:nvSpPr>
        <p:spPr>
          <a:xfrm>
            <a:off x="4339197" y="3749854"/>
            <a:ext cx="3510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NOVEMBER 2018</a:t>
            </a:r>
          </a:p>
        </p:txBody>
      </p: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A1866EE7-B6F5-4090-AA0F-A81DA8C499AE}"/>
              </a:ext>
            </a:extLst>
          </p:cNvPr>
          <p:cNvCxnSpPr/>
          <p:nvPr/>
        </p:nvCxnSpPr>
        <p:spPr>
          <a:xfrm>
            <a:off x="4205096" y="4123895"/>
            <a:ext cx="3778638" cy="0"/>
          </a:xfrm>
          <a:prstGeom prst="line">
            <a:avLst/>
          </a:prstGeom>
          <a:ln>
            <a:solidFill>
              <a:schemeClr val="bg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C07D9125-B653-44E5-99C8-D4B1C6B3CAAD}"/>
              </a:ext>
            </a:extLst>
          </p:cNvPr>
          <p:cNvCxnSpPr/>
          <p:nvPr/>
        </p:nvCxnSpPr>
        <p:spPr>
          <a:xfrm>
            <a:off x="4205096" y="4449995"/>
            <a:ext cx="3778638" cy="0"/>
          </a:xfrm>
          <a:prstGeom prst="line">
            <a:avLst/>
          </a:prstGeom>
          <a:ln>
            <a:solidFill>
              <a:schemeClr val="bg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16E6FF3F-7E9E-47B9-8149-E3582284E8F3}"/>
              </a:ext>
            </a:extLst>
          </p:cNvPr>
          <p:cNvCxnSpPr>
            <a:cxnSpLocks/>
          </p:cNvCxnSpPr>
          <p:nvPr/>
        </p:nvCxnSpPr>
        <p:spPr>
          <a:xfrm flipH="1">
            <a:off x="4339197" y="3932786"/>
            <a:ext cx="17877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6A958912-BC3E-4E20-B84F-DA65A113EFE5}"/>
              </a:ext>
            </a:extLst>
          </p:cNvPr>
          <p:cNvCxnSpPr>
            <a:cxnSpLocks/>
          </p:cNvCxnSpPr>
          <p:nvPr/>
        </p:nvCxnSpPr>
        <p:spPr>
          <a:xfrm rot="10800000" flipH="1">
            <a:off x="7670863" y="3932786"/>
            <a:ext cx="17877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: Rounded Corners 254">
            <a:extLst>
              <a:ext uri="{FF2B5EF4-FFF2-40B4-BE49-F238E27FC236}">
                <a16:creationId xmlns:a16="http://schemas.microsoft.com/office/drawing/2014/main" id="{0FA68E6C-F698-4B6B-809E-CE30A5E16303}"/>
              </a:ext>
            </a:extLst>
          </p:cNvPr>
          <p:cNvSpPr/>
          <p:nvPr/>
        </p:nvSpPr>
        <p:spPr>
          <a:xfrm>
            <a:off x="207944" y="3587398"/>
            <a:ext cx="3778638" cy="3079547"/>
          </a:xfrm>
          <a:prstGeom prst="roundRect">
            <a:avLst>
              <a:gd name="adj" fmla="val 3754"/>
            </a:avLst>
          </a:prstGeom>
          <a:gradFill flip="none" rotWithShape="1">
            <a:gsLst>
              <a:gs pos="0">
                <a:srgbClr val="02D560"/>
              </a:gs>
              <a:gs pos="49000">
                <a:srgbClr val="05B98C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D1830D9D-0804-43E3-AEE0-469382FA2E6F}"/>
              </a:ext>
            </a:extLst>
          </p:cNvPr>
          <p:cNvSpPr txBox="1"/>
          <p:nvPr/>
        </p:nvSpPr>
        <p:spPr>
          <a:xfrm>
            <a:off x="342045" y="3749854"/>
            <a:ext cx="3510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OCTOBER 2018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B2EF3354-849D-4669-A52E-6C48858E1903}"/>
              </a:ext>
            </a:extLst>
          </p:cNvPr>
          <p:cNvCxnSpPr/>
          <p:nvPr/>
        </p:nvCxnSpPr>
        <p:spPr>
          <a:xfrm>
            <a:off x="207944" y="4123895"/>
            <a:ext cx="3778638" cy="0"/>
          </a:xfrm>
          <a:prstGeom prst="line">
            <a:avLst/>
          </a:prstGeom>
          <a:ln>
            <a:solidFill>
              <a:schemeClr val="bg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0EBE8608-BB0E-4BDB-8DAB-B0CE2A9FDDAC}"/>
              </a:ext>
            </a:extLst>
          </p:cNvPr>
          <p:cNvCxnSpPr/>
          <p:nvPr/>
        </p:nvCxnSpPr>
        <p:spPr>
          <a:xfrm>
            <a:off x="207944" y="4449995"/>
            <a:ext cx="3778638" cy="0"/>
          </a:xfrm>
          <a:prstGeom prst="line">
            <a:avLst/>
          </a:prstGeom>
          <a:ln>
            <a:solidFill>
              <a:schemeClr val="bg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6AD56294-5C5B-4AD8-9231-FEFE0CD502AE}"/>
              </a:ext>
            </a:extLst>
          </p:cNvPr>
          <p:cNvCxnSpPr>
            <a:cxnSpLocks/>
          </p:cNvCxnSpPr>
          <p:nvPr/>
        </p:nvCxnSpPr>
        <p:spPr>
          <a:xfrm flipH="1">
            <a:off x="342045" y="3932786"/>
            <a:ext cx="17877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1B38D705-0B2B-4ADF-BA80-BE1414D5DB7B}"/>
              </a:ext>
            </a:extLst>
          </p:cNvPr>
          <p:cNvCxnSpPr>
            <a:cxnSpLocks/>
          </p:cNvCxnSpPr>
          <p:nvPr/>
        </p:nvCxnSpPr>
        <p:spPr>
          <a:xfrm rot="10800000" flipH="1">
            <a:off x="3673711" y="3932786"/>
            <a:ext cx="17877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62716144-1DA1-42CB-B388-1228DD1B9079}"/>
              </a:ext>
            </a:extLst>
          </p:cNvPr>
          <p:cNvSpPr/>
          <p:nvPr/>
        </p:nvSpPr>
        <p:spPr>
          <a:xfrm>
            <a:off x="8202247" y="3587398"/>
            <a:ext cx="3778638" cy="3079547"/>
          </a:xfrm>
          <a:prstGeom prst="roundRect">
            <a:avLst>
              <a:gd name="adj" fmla="val 3754"/>
            </a:avLst>
          </a:prstGeom>
          <a:gradFill flip="none" rotWithShape="1">
            <a:gsLst>
              <a:gs pos="0">
                <a:srgbClr val="02D560"/>
              </a:gs>
              <a:gs pos="49000">
                <a:srgbClr val="05B98C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97F92B1-CECF-484B-A19F-F4C338E2646A}"/>
              </a:ext>
            </a:extLst>
          </p:cNvPr>
          <p:cNvSpPr txBox="1"/>
          <p:nvPr/>
        </p:nvSpPr>
        <p:spPr>
          <a:xfrm>
            <a:off x="8336348" y="3749854"/>
            <a:ext cx="3510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DECEMBER 2018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4DBBD12E-8603-4C0F-90BD-775E36A2D8BC}"/>
              </a:ext>
            </a:extLst>
          </p:cNvPr>
          <p:cNvSpPr txBox="1"/>
          <p:nvPr/>
        </p:nvSpPr>
        <p:spPr>
          <a:xfrm>
            <a:off x="4312186" y="4156140"/>
            <a:ext cx="513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MON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7480D5A7-5CB7-46A8-A435-CD5A2399713E}"/>
              </a:ext>
            </a:extLst>
          </p:cNvPr>
          <p:cNvSpPr txBox="1"/>
          <p:nvPr/>
        </p:nvSpPr>
        <p:spPr>
          <a:xfrm>
            <a:off x="4843157" y="4156140"/>
            <a:ext cx="4683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TUE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86BE7C3B-082A-4A14-9A23-24E1D6DC2891}"/>
              </a:ext>
            </a:extLst>
          </p:cNvPr>
          <p:cNvSpPr txBox="1"/>
          <p:nvPr/>
        </p:nvSpPr>
        <p:spPr>
          <a:xfrm>
            <a:off x="5328443" y="4156140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WED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ED413CA4-4C7B-4CD4-B3AB-95A8211F7B35}"/>
              </a:ext>
            </a:extLst>
          </p:cNvPr>
          <p:cNvSpPr txBox="1"/>
          <p:nvPr/>
        </p:nvSpPr>
        <p:spPr>
          <a:xfrm>
            <a:off x="5856209" y="4156140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THU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AB7C0F77-D5D5-4B6F-BC52-767DBF105511}"/>
              </a:ext>
            </a:extLst>
          </p:cNvPr>
          <p:cNvSpPr txBox="1"/>
          <p:nvPr/>
        </p:nvSpPr>
        <p:spPr>
          <a:xfrm>
            <a:off x="6396798" y="4156140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FRI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D54CD2C5-5C81-4E04-91F4-55CFC5F938D9}"/>
              </a:ext>
            </a:extLst>
          </p:cNvPr>
          <p:cNvSpPr txBox="1"/>
          <p:nvPr/>
        </p:nvSpPr>
        <p:spPr>
          <a:xfrm>
            <a:off x="6881282" y="4156140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SAT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6D5EC66D-B3FD-4697-AE37-CCBDF502ED51}"/>
              </a:ext>
            </a:extLst>
          </p:cNvPr>
          <p:cNvSpPr txBox="1"/>
          <p:nvPr/>
        </p:nvSpPr>
        <p:spPr>
          <a:xfrm>
            <a:off x="7377789" y="4156140"/>
            <a:ext cx="484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SUN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EDCC70A6-1A0B-4149-8A1D-DFAB1A743C20}"/>
              </a:ext>
            </a:extLst>
          </p:cNvPr>
          <p:cNvSpPr txBox="1"/>
          <p:nvPr/>
        </p:nvSpPr>
        <p:spPr>
          <a:xfrm>
            <a:off x="315034" y="4156140"/>
            <a:ext cx="513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MON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394CD824-BBC8-45EC-88C1-F08089A0696E}"/>
              </a:ext>
            </a:extLst>
          </p:cNvPr>
          <p:cNvSpPr txBox="1"/>
          <p:nvPr/>
        </p:nvSpPr>
        <p:spPr>
          <a:xfrm>
            <a:off x="846005" y="4156140"/>
            <a:ext cx="4683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TUE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1062474E-4910-4162-B4BB-FC40011E530A}"/>
              </a:ext>
            </a:extLst>
          </p:cNvPr>
          <p:cNvSpPr txBox="1"/>
          <p:nvPr/>
        </p:nvSpPr>
        <p:spPr>
          <a:xfrm>
            <a:off x="1331291" y="4156140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WED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FB1F3D2C-C390-4663-96F7-1EF11EE18149}"/>
              </a:ext>
            </a:extLst>
          </p:cNvPr>
          <p:cNvSpPr txBox="1"/>
          <p:nvPr/>
        </p:nvSpPr>
        <p:spPr>
          <a:xfrm>
            <a:off x="1859057" y="4156140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THU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081EE0D-C31B-4D22-8A95-13AEA51ADFE7}"/>
              </a:ext>
            </a:extLst>
          </p:cNvPr>
          <p:cNvSpPr txBox="1"/>
          <p:nvPr/>
        </p:nvSpPr>
        <p:spPr>
          <a:xfrm>
            <a:off x="2399646" y="4156140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FRI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15947DEF-7038-47F9-AFB4-C82E0356A716}"/>
              </a:ext>
            </a:extLst>
          </p:cNvPr>
          <p:cNvSpPr txBox="1"/>
          <p:nvPr/>
        </p:nvSpPr>
        <p:spPr>
          <a:xfrm>
            <a:off x="2884130" y="4156140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SAT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7A55C198-864E-4C34-BC5C-C3019B9101CE}"/>
              </a:ext>
            </a:extLst>
          </p:cNvPr>
          <p:cNvSpPr txBox="1"/>
          <p:nvPr/>
        </p:nvSpPr>
        <p:spPr>
          <a:xfrm>
            <a:off x="3380637" y="4156140"/>
            <a:ext cx="484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SUN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36EE0FE-BB2A-45B1-8982-6F0E5FE69C87}"/>
              </a:ext>
            </a:extLst>
          </p:cNvPr>
          <p:cNvSpPr txBox="1"/>
          <p:nvPr/>
        </p:nvSpPr>
        <p:spPr>
          <a:xfrm>
            <a:off x="8309337" y="4156140"/>
            <a:ext cx="513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MON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F23DB30B-987A-45C0-B31C-6A28F1809AD4}"/>
              </a:ext>
            </a:extLst>
          </p:cNvPr>
          <p:cNvSpPr txBox="1"/>
          <p:nvPr/>
        </p:nvSpPr>
        <p:spPr>
          <a:xfrm>
            <a:off x="8840308" y="4156140"/>
            <a:ext cx="4683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TUE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D94DEA4-2132-4CC0-AC70-7C016FB4A94D}"/>
              </a:ext>
            </a:extLst>
          </p:cNvPr>
          <p:cNvSpPr txBox="1"/>
          <p:nvPr/>
        </p:nvSpPr>
        <p:spPr>
          <a:xfrm>
            <a:off x="9325594" y="4156140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WED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DCE48EB-33AE-46DE-8598-84D774C944B4}"/>
              </a:ext>
            </a:extLst>
          </p:cNvPr>
          <p:cNvSpPr txBox="1"/>
          <p:nvPr/>
        </p:nvSpPr>
        <p:spPr>
          <a:xfrm>
            <a:off x="9853360" y="4156140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THU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8810CFD5-D1D0-4C68-B116-4E33E71FACB9}"/>
              </a:ext>
            </a:extLst>
          </p:cNvPr>
          <p:cNvSpPr txBox="1"/>
          <p:nvPr/>
        </p:nvSpPr>
        <p:spPr>
          <a:xfrm>
            <a:off x="10393949" y="4156140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FRI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0E1D5CA-2200-4E96-A71C-ABA121691A6B}"/>
              </a:ext>
            </a:extLst>
          </p:cNvPr>
          <p:cNvSpPr txBox="1"/>
          <p:nvPr/>
        </p:nvSpPr>
        <p:spPr>
          <a:xfrm>
            <a:off x="10878433" y="4156140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SAT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C952026-53E9-4CBD-BB4E-B4DD644FA29F}"/>
              </a:ext>
            </a:extLst>
          </p:cNvPr>
          <p:cNvSpPr txBox="1"/>
          <p:nvPr/>
        </p:nvSpPr>
        <p:spPr>
          <a:xfrm>
            <a:off x="11374940" y="4156140"/>
            <a:ext cx="484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SUN</a:t>
            </a:r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E40F26AD-5473-442A-9E3B-DE029650758A}"/>
              </a:ext>
            </a:extLst>
          </p:cNvPr>
          <p:cNvCxnSpPr/>
          <p:nvPr/>
        </p:nvCxnSpPr>
        <p:spPr>
          <a:xfrm>
            <a:off x="8202247" y="4123895"/>
            <a:ext cx="3778638" cy="0"/>
          </a:xfrm>
          <a:prstGeom prst="line">
            <a:avLst/>
          </a:prstGeom>
          <a:ln>
            <a:solidFill>
              <a:schemeClr val="bg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002BAFA-FB0A-4EFF-9FFD-DF2BFA8E7C2B}"/>
              </a:ext>
            </a:extLst>
          </p:cNvPr>
          <p:cNvCxnSpPr/>
          <p:nvPr/>
        </p:nvCxnSpPr>
        <p:spPr>
          <a:xfrm>
            <a:off x="8202247" y="4449995"/>
            <a:ext cx="3778638" cy="0"/>
          </a:xfrm>
          <a:prstGeom prst="line">
            <a:avLst/>
          </a:prstGeom>
          <a:ln>
            <a:solidFill>
              <a:schemeClr val="bg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16062328-B1D0-43C1-ACB7-DBD83EF54EC9}"/>
              </a:ext>
            </a:extLst>
          </p:cNvPr>
          <p:cNvSpPr txBox="1"/>
          <p:nvPr/>
        </p:nvSpPr>
        <p:spPr>
          <a:xfrm>
            <a:off x="4312186" y="4550282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29</a:t>
            </a:r>
            <a:endParaRPr lang="en-US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A64DEC08-6528-4BBA-B5ED-F785B4C2ACFD}"/>
              </a:ext>
            </a:extLst>
          </p:cNvPr>
          <p:cNvSpPr txBox="1"/>
          <p:nvPr/>
        </p:nvSpPr>
        <p:spPr>
          <a:xfrm>
            <a:off x="4906476" y="4550282"/>
            <a:ext cx="341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30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55F2C21B-2475-41C1-8C2E-594CF37736FD}"/>
              </a:ext>
            </a:extLst>
          </p:cNvPr>
          <p:cNvSpPr txBox="1"/>
          <p:nvPr/>
        </p:nvSpPr>
        <p:spPr>
          <a:xfrm>
            <a:off x="5415005" y="4550282"/>
            <a:ext cx="341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31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A0899948-D70A-40C8-B90F-365BC467AD2A}"/>
              </a:ext>
            </a:extLst>
          </p:cNvPr>
          <p:cNvSpPr txBox="1"/>
          <p:nvPr/>
        </p:nvSpPr>
        <p:spPr>
          <a:xfrm>
            <a:off x="5962808" y="4550282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0E3F842-850B-4C54-AD1B-A07B22C19B27}"/>
              </a:ext>
            </a:extLst>
          </p:cNvPr>
          <p:cNvSpPr txBox="1"/>
          <p:nvPr/>
        </p:nvSpPr>
        <p:spPr>
          <a:xfrm>
            <a:off x="6471337" y="4550282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038619C9-074D-426F-97B7-20A82FB2E8CA}"/>
              </a:ext>
            </a:extLst>
          </p:cNvPr>
          <p:cNvSpPr txBox="1"/>
          <p:nvPr/>
        </p:nvSpPr>
        <p:spPr>
          <a:xfrm>
            <a:off x="6979866" y="455028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FA12D8A4-AF2B-4A28-9E92-E2ACF98CDB28}"/>
              </a:ext>
            </a:extLst>
          </p:cNvPr>
          <p:cNvSpPr txBox="1"/>
          <p:nvPr/>
        </p:nvSpPr>
        <p:spPr>
          <a:xfrm>
            <a:off x="7488396" y="455028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469E41CF-F953-406B-9915-7A7E56833613}"/>
              </a:ext>
            </a:extLst>
          </p:cNvPr>
          <p:cNvSpPr txBox="1"/>
          <p:nvPr/>
        </p:nvSpPr>
        <p:spPr>
          <a:xfrm>
            <a:off x="315034" y="4550282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FD2672D9-2D17-46AB-8C77-C137A5CBF937}"/>
              </a:ext>
            </a:extLst>
          </p:cNvPr>
          <p:cNvSpPr txBox="1"/>
          <p:nvPr/>
        </p:nvSpPr>
        <p:spPr>
          <a:xfrm>
            <a:off x="948597" y="4550282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2</a:t>
            </a:r>
            <a:endParaRPr lang="en-US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05A6C156-8DE2-4C68-A02C-7C7DB370FB1C}"/>
              </a:ext>
            </a:extLst>
          </p:cNvPr>
          <p:cNvSpPr txBox="1"/>
          <p:nvPr/>
        </p:nvSpPr>
        <p:spPr>
          <a:xfrm>
            <a:off x="1457126" y="4550282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3</a:t>
            </a:r>
            <a:endParaRPr lang="en-US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7D1B89BB-47A2-4854-8082-EF5735E06491}"/>
              </a:ext>
            </a:extLst>
          </p:cNvPr>
          <p:cNvSpPr txBox="1"/>
          <p:nvPr/>
        </p:nvSpPr>
        <p:spPr>
          <a:xfrm>
            <a:off x="1965656" y="4550282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4</a:t>
            </a:r>
            <a:endParaRPr lang="en-US" dirty="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41E7878B-008F-47C8-B043-23EB838A9453}"/>
              </a:ext>
            </a:extLst>
          </p:cNvPr>
          <p:cNvSpPr txBox="1"/>
          <p:nvPr/>
        </p:nvSpPr>
        <p:spPr>
          <a:xfrm>
            <a:off x="2474185" y="4550282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5</a:t>
            </a:r>
            <a:endParaRPr lang="en-US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EAF97E32-12FB-4DF0-B260-46CC9EB3B6F9}"/>
              </a:ext>
            </a:extLst>
          </p:cNvPr>
          <p:cNvSpPr txBox="1"/>
          <p:nvPr/>
        </p:nvSpPr>
        <p:spPr>
          <a:xfrm>
            <a:off x="2982714" y="4550282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6</a:t>
            </a:r>
            <a:endParaRPr lang="en-US" dirty="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47CE9AA8-9EBF-418A-904A-968762A44538}"/>
              </a:ext>
            </a:extLst>
          </p:cNvPr>
          <p:cNvSpPr txBox="1"/>
          <p:nvPr/>
        </p:nvSpPr>
        <p:spPr>
          <a:xfrm>
            <a:off x="3491244" y="455028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DAE56653-73CE-4713-8C12-4AB36D994FFA}"/>
              </a:ext>
            </a:extLst>
          </p:cNvPr>
          <p:cNvSpPr txBox="1"/>
          <p:nvPr/>
        </p:nvSpPr>
        <p:spPr>
          <a:xfrm>
            <a:off x="8309337" y="4550282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>
                    <a:alpha val="35000"/>
                  </a:schemeClr>
                </a:solidFill>
              </a:rPr>
              <a:t>26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AEEB3C5-E07F-4F3F-8E7A-53862AAB7717}"/>
              </a:ext>
            </a:extLst>
          </p:cNvPr>
          <p:cNvSpPr txBox="1"/>
          <p:nvPr/>
        </p:nvSpPr>
        <p:spPr>
          <a:xfrm>
            <a:off x="8903627" y="455028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>
                    <a:alpha val="35000"/>
                  </a:schemeClr>
                </a:solidFill>
              </a:rPr>
              <a:t>27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5FD3B653-3561-4816-A749-35624C4B5575}"/>
              </a:ext>
            </a:extLst>
          </p:cNvPr>
          <p:cNvSpPr txBox="1"/>
          <p:nvPr/>
        </p:nvSpPr>
        <p:spPr>
          <a:xfrm>
            <a:off x="9412156" y="455028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>
                    <a:alpha val="35000"/>
                  </a:schemeClr>
                </a:solidFill>
              </a:rPr>
              <a:t>28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646A1EC-63B5-4BDE-A814-21DDC63BC56D}"/>
              </a:ext>
            </a:extLst>
          </p:cNvPr>
          <p:cNvSpPr txBox="1"/>
          <p:nvPr/>
        </p:nvSpPr>
        <p:spPr>
          <a:xfrm>
            <a:off x="9920686" y="455028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29</a:t>
            </a:r>
            <a:endParaRPr lang="en-US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959058C2-F569-4F1F-80F9-89A331DBAE50}"/>
              </a:ext>
            </a:extLst>
          </p:cNvPr>
          <p:cNvSpPr txBox="1"/>
          <p:nvPr/>
        </p:nvSpPr>
        <p:spPr>
          <a:xfrm>
            <a:off x="10429215" y="455028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30</a:t>
            </a:r>
            <a:endParaRPr lang="en-US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08DCC497-6CDB-4841-9256-9D69C8D8588D}"/>
              </a:ext>
            </a:extLst>
          </p:cNvPr>
          <p:cNvSpPr txBox="1"/>
          <p:nvPr/>
        </p:nvSpPr>
        <p:spPr>
          <a:xfrm>
            <a:off x="10977017" y="4550282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C37D2A15-33B7-4F7C-9EA2-CC4B11797886}"/>
              </a:ext>
            </a:extLst>
          </p:cNvPr>
          <p:cNvSpPr txBox="1"/>
          <p:nvPr/>
        </p:nvSpPr>
        <p:spPr>
          <a:xfrm>
            <a:off x="11485547" y="455028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AADCCCE2-38B4-42E0-B081-60BBC9F953E7}"/>
              </a:ext>
            </a:extLst>
          </p:cNvPr>
          <p:cNvSpPr txBox="1"/>
          <p:nvPr/>
        </p:nvSpPr>
        <p:spPr>
          <a:xfrm>
            <a:off x="4312186" y="5622284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238D895C-342D-49B5-ADA5-906CF0F2DB18}"/>
              </a:ext>
            </a:extLst>
          </p:cNvPr>
          <p:cNvSpPr txBox="1"/>
          <p:nvPr/>
        </p:nvSpPr>
        <p:spPr>
          <a:xfrm>
            <a:off x="4906476" y="562228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503AB8B-23FF-454B-B517-27DA995019A1}"/>
              </a:ext>
            </a:extLst>
          </p:cNvPr>
          <p:cNvSpPr txBox="1"/>
          <p:nvPr/>
        </p:nvSpPr>
        <p:spPr>
          <a:xfrm>
            <a:off x="5415005" y="562228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957A98E1-8BFF-4352-B953-06E32C5103CB}"/>
              </a:ext>
            </a:extLst>
          </p:cNvPr>
          <p:cNvSpPr txBox="1"/>
          <p:nvPr/>
        </p:nvSpPr>
        <p:spPr>
          <a:xfrm>
            <a:off x="5923535" y="562228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484CAFEB-238C-4CE7-BEDC-F3D59DAAB1FB}"/>
              </a:ext>
            </a:extLst>
          </p:cNvPr>
          <p:cNvSpPr txBox="1"/>
          <p:nvPr/>
        </p:nvSpPr>
        <p:spPr>
          <a:xfrm>
            <a:off x="6432064" y="562228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AD1D2BD2-3349-4C21-AB1E-DF7BCCB293C4}"/>
              </a:ext>
            </a:extLst>
          </p:cNvPr>
          <p:cNvSpPr txBox="1"/>
          <p:nvPr/>
        </p:nvSpPr>
        <p:spPr>
          <a:xfrm>
            <a:off x="6940593" y="562228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3509AE7D-CF95-45E4-9351-EC609274271B}"/>
              </a:ext>
            </a:extLst>
          </p:cNvPr>
          <p:cNvSpPr txBox="1"/>
          <p:nvPr/>
        </p:nvSpPr>
        <p:spPr>
          <a:xfrm>
            <a:off x="7449123" y="562228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18F0AF31-66F1-4486-B3B0-CD682A8BA38F}"/>
              </a:ext>
            </a:extLst>
          </p:cNvPr>
          <p:cNvSpPr txBox="1"/>
          <p:nvPr/>
        </p:nvSpPr>
        <p:spPr>
          <a:xfrm>
            <a:off x="315034" y="5622284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7206EC6C-3BD0-455E-8C54-908EC5930C1E}"/>
              </a:ext>
            </a:extLst>
          </p:cNvPr>
          <p:cNvSpPr txBox="1"/>
          <p:nvPr/>
        </p:nvSpPr>
        <p:spPr>
          <a:xfrm>
            <a:off x="909324" y="562228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A41EC29E-A359-4A6B-A7AB-87235FD75D50}"/>
              </a:ext>
            </a:extLst>
          </p:cNvPr>
          <p:cNvSpPr txBox="1"/>
          <p:nvPr/>
        </p:nvSpPr>
        <p:spPr>
          <a:xfrm>
            <a:off x="1417853" y="562228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5EA07118-C72D-46AD-8DB8-1DEA1181CDAA}"/>
              </a:ext>
            </a:extLst>
          </p:cNvPr>
          <p:cNvSpPr txBox="1"/>
          <p:nvPr/>
        </p:nvSpPr>
        <p:spPr>
          <a:xfrm>
            <a:off x="1926383" y="562228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3E017E5F-7EE1-4806-A16A-04FF63A16B99}"/>
              </a:ext>
            </a:extLst>
          </p:cNvPr>
          <p:cNvSpPr txBox="1"/>
          <p:nvPr/>
        </p:nvSpPr>
        <p:spPr>
          <a:xfrm>
            <a:off x="2434912" y="562228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26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3C293CB-06C7-4E18-A7BD-6BD5FA57A9EF}"/>
              </a:ext>
            </a:extLst>
          </p:cNvPr>
          <p:cNvSpPr txBox="1"/>
          <p:nvPr/>
        </p:nvSpPr>
        <p:spPr>
          <a:xfrm>
            <a:off x="2943441" y="562228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27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45C241F5-4D00-4308-8192-DDC34CF7B9D6}"/>
              </a:ext>
            </a:extLst>
          </p:cNvPr>
          <p:cNvSpPr txBox="1"/>
          <p:nvPr/>
        </p:nvSpPr>
        <p:spPr>
          <a:xfrm>
            <a:off x="3451971" y="562228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9881A8-07AC-476A-9FD7-2A4A8A8F9A00}"/>
              </a:ext>
            </a:extLst>
          </p:cNvPr>
          <p:cNvSpPr txBox="1"/>
          <p:nvPr/>
        </p:nvSpPr>
        <p:spPr>
          <a:xfrm>
            <a:off x="8309337" y="5622284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F7088F2B-8D4E-42BA-A0FE-B5BEBC28F680}"/>
              </a:ext>
            </a:extLst>
          </p:cNvPr>
          <p:cNvSpPr txBox="1"/>
          <p:nvPr/>
        </p:nvSpPr>
        <p:spPr>
          <a:xfrm>
            <a:off x="8903627" y="562228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A0F73E46-AFA0-405E-91D6-FE9473FE41F5}"/>
              </a:ext>
            </a:extLst>
          </p:cNvPr>
          <p:cNvSpPr txBox="1"/>
          <p:nvPr/>
        </p:nvSpPr>
        <p:spPr>
          <a:xfrm>
            <a:off x="9412156" y="562228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5F77E75-AC9B-414E-973E-A124E6096C76}"/>
              </a:ext>
            </a:extLst>
          </p:cNvPr>
          <p:cNvSpPr txBox="1"/>
          <p:nvPr/>
        </p:nvSpPr>
        <p:spPr>
          <a:xfrm>
            <a:off x="9920686" y="562228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4993C80-AA59-43FB-824D-9CBD91582932}"/>
              </a:ext>
            </a:extLst>
          </p:cNvPr>
          <p:cNvSpPr txBox="1"/>
          <p:nvPr/>
        </p:nvSpPr>
        <p:spPr>
          <a:xfrm>
            <a:off x="10429215" y="562228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3337FB99-9B1C-4C95-BF0B-0D18AAEDF408}"/>
              </a:ext>
            </a:extLst>
          </p:cNvPr>
          <p:cNvSpPr txBox="1"/>
          <p:nvPr/>
        </p:nvSpPr>
        <p:spPr>
          <a:xfrm>
            <a:off x="10937744" y="562228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810B4ECC-2D57-459B-9A4A-806DD6CACA99}"/>
              </a:ext>
            </a:extLst>
          </p:cNvPr>
          <p:cNvSpPr txBox="1"/>
          <p:nvPr/>
        </p:nvSpPr>
        <p:spPr>
          <a:xfrm>
            <a:off x="11446274" y="562228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7E1BD3A9-6309-46FA-9911-061B44295D2F}"/>
              </a:ext>
            </a:extLst>
          </p:cNvPr>
          <p:cNvSpPr txBox="1"/>
          <p:nvPr/>
        </p:nvSpPr>
        <p:spPr>
          <a:xfrm>
            <a:off x="4312186" y="5979618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26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97E918F3-34CD-4C97-8806-5DFBAEA6AE7B}"/>
              </a:ext>
            </a:extLst>
          </p:cNvPr>
          <p:cNvSpPr txBox="1"/>
          <p:nvPr/>
        </p:nvSpPr>
        <p:spPr>
          <a:xfrm>
            <a:off x="4906476" y="597961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27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1A866934-E7E5-4516-8F29-278CA634B46A}"/>
              </a:ext>
            </a:extLst>
          </p:cNvPr>
          <p:cNvSpPr txBox="1"/>
          <p:nvPr/>
        </p:nvSpPr>
        <p:spPr>
          <a:xfrm>
            <a:off x="5415005" y="597961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1069BB39-2BB9-4980-B210-78A4418619D9}"/>
              </a:ext>
            </a:extLst>
          </p:cNvPr>
          <p:cNvSpPr txBox="1"/>
          <p:nvPr/>
        </p:nvSpPr>
        <p:spPr>
          <a:xfrm>
            <a:off x="5923535" y="597961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29</a:t>
            </a:r>
            <a:endParaRPr lang="en-US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67F424B0-F2E9-403D-B1F7-1D0C636036FB}"/>
              </a:ext>
            </a:extLst>
          </p:cNvPr>
          <p:cNvSpPr txBox="1"/>
          <p:nvPr/>
        </p:nvSpPr>
        <p:spPr>
          <a:xfrm>
            <a:off x="6471337" y="5979618"/>
            <a:ext cx="2632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30</a:t>
            </a:r>
            <a:endParaRPr lang="en-US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28C22EFA-B266-4B8B-8736-2B4F1399EB78}"/>
              </a:ext>
            </a:extLst>
          </p:cNvPr>
          <p:cNvSpPr txBox="1"/>
          <p:nvPr/>
        </p:nvSpPr>
        <p:spPr>
          <a:xfrm>
            <a:off x="6979866" y="5979618"/>
            <a:ext cx="263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347A6FA1-64D5-45BE-934E-0A75E8D4544F}"/>
              </a:ext>
            </a:extLst>
          </p:cNvPr>
          <p:cNvSpPr txBox="1"/>
          <p:nvPr/>
        </p:nvSpPr>
        <p:spPr>
          <a:xfrm>
            <a:off x="7488396" y="5979618"/>
            <a:ext cx="263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6A84EA4-10CD-4C27-806A-08DB88AA618E}"/>
              </a:ext>
            </a:extLst>
          </p:cNvPr>
          <p:cNvSpPr txBox="1"/>
          <p:nvPr/>
        </p:nvSpPr>
        <p:spPr>
          <a:xfrm>
            <a:off x="315034" y="5979618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0C159817-1468-4C27-9EE7-56D4F1FF9F2F}"/>
              </a:ext>
            </a:extLst>
          </p:cNvPr>
          <p:cNvSpPr txBox="1"/>
          <p:nvPr/>
        </p:nvSpPr>
        <p:spPr>
          <a:xfrm>
            <a:off x="909324" y="597961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EECBB111-1FE5-4C3B-82E2-44268839C00D}"/>
              </a:ext>
            </a:extLst>
          </p:cNvPr>
          <p:cNvSpPr txBox="1"/>
          <p:nvPr/>
        </p:nvSpPr>
        <p:spPr>
          <a:xfrm>
            <a:off x="1417853" y="597961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D46530F-B8E2-42A3-9396-00FBC40B18F4}"/>
              </a:ext>
            </a:extLst>
          </p:cNvPr>
          <p:cNvSpPr txBox="1"/>
          <p:nvPr/>
        </p:nvSpPr>
        <p:spPr>
          <a:xfrm>
            <a:off x="1965656" y="5979618"/>
            <a:ext cx="263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072EBB12-C020-4569-9201-86D1C6587FB7}"/>
              </a:ext>
            </a:extLst>
          </p:cNvPr>
          <p:cNvSpPr txBox="1"/>
          <p:nvPr/>
        </p:nvSpPr>
        <p:spPr>
          <a:xfrm>
            <a:off x="2474185" y="5979618"/>
            <a:ext cx="263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2</a:t>
            </a:r>
            <a:endParaRPr lang="en-US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8906A8F0-1DD7-4696-88B2-FB681F49AEF9}"/>
              </a:ext>
            </a:extLst>
          </p:cNvPr>
          <p:cNvSpPr txBox="1"/>
          <p:nvPr/>
        </p:nvSpPr>
        <p:spPr>
          <a:xfrm>
            <a:off x="2982714" y="5979618"/>
            <a:ext cx="263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3</a:t>
            </a:r>
            <a:endParaRPr lang="en-US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30DB21F3-0DA8-4910-814B-683996EA2D1C}"/>
              </a:ext>
            </a:extLst>
          </p:cNvPr>
          <p:cNvSpPr txBox="1"/>
          <p:nvPr/>
        </p:nvSpPr>
        <p:spPr>
          <a:xfrm>
            <a:off x="3491244" y="5979618"/>
            <a:ext cx="263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4</a:t>
            </a:r>
            <a:endParaRPr lang="en-US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A13F5CA-7005-4A52-99C6-0B7C2FCA9542}"/>
              </a:ext>
            </a:extLst>
          </p:cNvPr>
          <p:cNvSpPr txBox="1"/>
          <p:nvPr/>
        </p:nvSpPr>
        <p:spPr>
          <a:xfrm>
            <a:off x="8309337" y="5979618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C971D5F-C611-40CE-BB7D-7989EDA12227}"/>
              </a:ext>
            </a:extLst>
          </p:cNvPr>
          <p:cNvSpPr txBox="1"/>
          <p:nvPr/>
        </p:nvSpPr>
        <p:spPr>
          <a:xfrm>
            <a:off x="8903627" y="597961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5F45A9E-4E61-4F91-829C-47ADD990C26C}"/>
              </a:ext>
            </a:extLst>
          </p:cNvPr>
          <p:cNvSpPr txBox="1"/>
          <p:nvPr/>
        </p:nvSpPr>
        <p:spPr>
          <a:xfrm>
            <a:off x="9412156" y="597961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26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9F4CA95-F41E-4ACD-9267-9FC87D0FB905}"/>
              </a:ext>
            </a:extLst>
          </p:cNvPr>
          <p:cNvSpPr txBox="1"/>
          <p:nvPr/>
        </p:nvSpPr>
        <p:spPr>
          <a:xfrm>
            <a:off x="9920686" y="597961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27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5C488EE7-D3F0-4DD4-8A86-4947D572CBF6}"/>
              </a:ext>
            </a:extLst>
          </p:cNvPr>
          <p:cNvSpPr txBox="1"/>
          <p:nvPr/>
        </p:nvSpPr>
        <p:spPr>
          <a:xfrm>
            <a:off x="10429215" y="597961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2361AE7-E1AE-45B8-BE77-F96C6B9C9495}"/>
              </a:ext>
            </a:extLst>
          </p:cNvPr>
          <p:cNvSpPr txBox="1"/>
          <p:nvPr/>
        </p:nvSpPr>
        <p:spPr>
          <a:xfrm>
            <a:off x="10937744" y="597961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29</a:t>
            </a:r>
            <a:endParaRPr lang="en-US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3BA72E23-0E57-4EDB-BEAE-86A687F2EAF7}"/>
              </a:ext>
            </a:extLst>
          </p:cNvPr>
          <p:cNvSpPr txBox="1"/>
          <p:nvPr/>
        </p:nvSpPr>
        <p:spPr>
          <a:xfrm>
            <a:off x="11446274" y="597961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30</a:t>
            </a:r>
            <a:endParaRPr lang="en-US" dirty="0"/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B7C953E0-AC3C-45E4-8A07-0CC98D166418}"/>
              </a:ext>
            </a:extLst>
          </p:cNvPr>
          <p:cNvCxnSpPr>
            <a:cxnSpLocks/>
          </p:cNvCxnSpPr>
          <p:nvPr/>
        </p:nvCxnSpPr>
        <p:spPr>
          <a:xfrm flipH="1">
            <a:off x="8336348" y="3932786"/>
            <a:ext cx="17877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8A456CC4-ABD9-48DC-B07E-02A795FA205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668014" y="3932786"/>
            <a:ext cx="17877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F1986CB-182D-46E4-A824-A5CE6B02BDBE}"/>
              </a:ext>
            </a:extLst>
          </p:cNvPr>
          <p:cNvSpPr txBox="1"/>
          <p:nvPr/>
        </p:nvSpPr>
        <p:spPr>
          <a:xfrm>
            <a:off x="4312186" y="1509309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DC02EA8-4DB0-4CEA-BC91-B7C1D7F35475}"/>
              </a:ext>
            </a:extLst>
          </p:cNvPr>
          <p:cNvSpPr txBox="1"/>
          <p:nvPr/>
        </p:nvSpPr>
        <p:spPr>
          <a:xfrm>
            <a:off x="4945749" y="1509309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5FE7DC4-C968-483E-A46F-D0F95C181737}"/>
              </a:ext>
            </a:extLst>
          </p:cNvPr>
          <p:cNvSpPr txBox="1"/>
          <p:nvPr/>
        </p:nvSpPr>
        <p:spPr>
          <a:xfrm>
            <a:off x="5454278" y="150930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906E23-0F82-4446-A2E0-C9CB81557A46}"/>
              </a:ext>
            </a:extLst>
          </p:cNvPr>
          <p:cNvSpPr txBox="1"/>
          <p:nvPr/>
        </p:nvSpPr>
        <p:spPr>
          <a:xfrm>
            <a:off x="5962808" y="1509309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5ECADEE-AA5D-4DEC-9F7C-F5B7A0F36455}"/>
              </a:ext>
            </a:extLst>
          </p:cNvPr>
          <p:cNvSpPr txBox="1"/>
          <p:nvPr/>
        </p:nvSpPr>
        <p:spPr>
          <a:xfrm>
            <a:off x="6432064" y="1509309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40E7895-5D38-4E4A-B8A3-08F812987AD9}"/>
              </a:ext>
            </a:extLst>
          </p:cNvPr>
          <p:cNvSpPr txBox="1"/>
          <p:nvPr/>
        </p:nvSpPr>
        <p:spPr>
          <a:xfrm>
            <a:off x="7449123" y="1509309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4D67703-CFA2-4AC3-915A-661DF6D10D5B}"/>
              </a:ext>
            </a:extLst>
          </p:cNvPr>
          <p:cNvSpPr txBox="1"/>
          <p:nvPr/>
        </p:nvSpPr>
        <p:spPr>
          <a:xfrm>
            <a:off x="8309337" y="1509309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E97BD93-131A-468F-87B7-2AB1DA647FBA}"/>
              </a:ext>
            </a:extLst>
          </p:cNvPr>
          <p:cNvSpPr txBox="1"/>
          <p:nvPr/>
        </p:nvSpPr>
        <p:spPr>
          <a:xfrm>
            <a:off x="8942900" y="1509309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192718E-1E8F-4042-9B1A-394EFCBA2A5E}"/>
              </a:ext>
            </a:extLst>
          </p:cNvPr>
          <p:cNvSpPr txBox="1"/>
          <p:nvPr/>
        </p:nvSpPr>
        <p:spPr>
          <a:xfrm>
            <a:off x="9451429" y="150930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B40A80E-E7C1-49B8-B1E4-249F8093623E}"/>
              </a:ext>
            </a:extLst>
          </p:cNvPr>
          <p:cNvSpPr txBox="1"/>
          <p:nvPr/>
        </p:nvSpPr>
        <p:spPr>
          <a:xfrm>
            <a:off x="9959959" y="1509309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1120A98-B284-4B71-8EAE-8AC8627D0D35}"/>
              </a:ext>
            </a:extLst>
          </p:cNvPr>
          <p:cNvSpPr txBox="1"/>
          <p:nvPr/>
        </p:nvSpPr>
        <p:spPr>
          <a:xfrm>
            <a:off x="10468488" y="1509309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837D908-8BCA-4ACE-96F3-0D2A88037CA2}"/>
              </a:ext>
            </a:extLst>
          </p:cNvPr>
          <p:cNvSpPr txBox="1"/>
          <p:nvPr/>
        </p:nvSpPr>
        <p:spPr>
          <a:xfrm>
            <a:off x="11485547" y="1509309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3F5F06C3-A4DA-480E-B8BE-906DBAD860A7}"/>
              </a:ext>
            </a:extLst>
          </p:cNvPr>
          <p:cNvSpPr txBox="1"/>
          <p:nvPr/>
        </p:nvSpPr>
        <p:spPr>
          <a:xfrm>
            <a:off x="6940593" y="1509309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D07138F3-2D91-4461-9207-DE7855881F7D}"/>
              </a:ext>
            </a:extLst>
          </p:cNvPr>
          <p:cNvSpPr txBox="1"/>
          <p:nvPr/>
        </p:nvSpPr>
        <p:spPr>
          <a:xfrm>
            <a:off x="10977017" y="1509309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EDD7B7-D889-4E0A-85D0-54BDC468282E}"/>
              </a:ext>
            </a:extLst>
          </p:cNvPr>
          <p:cNvSpPr txBox="1"/>
          <p:nvPr/>
        </p:nvSpPr>
        <p:spPr>
          <a:xfrm>
            <a:off x="4312186" y="1864678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5AEC2B9-A5B3-4082-A8F0-D3C048EDBC53}"/>
              </a:ext>
            </a:extLst>
          </p:cNvPr>
          <p:cNvSpPr txBox="1"/>
          <p:nvPr/>
        </p:nvSpPr>
        <p:spPr>
          <a:xfrm>
            <a:off x="4906476" y="18646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1F5C24A-C020-4524-BDEB-21C2131EF15F}"/>
              </a:ext>
            </a:extLst>
          </p:cNvPr>
          <p:cNvSpPr txBox="1"/>
          <p:nvPr/>
        </p:nvSpPr>
        <p:spPr>
          <a:xfrm>
            <a:off x="5415005" y="18646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E5A40B6-8B13-41E1-9FA5-22B663038B9C}"/>
              </a:ext>
            </a:extLst>
          </p:cNvPr>
          <p:cNvSpPr txBox="1"/>
          <p:nvPr/>
        </p:nvSpPr>
        <p:spPr>
          <a:xfrm>
            <a:off x="6432064" y="18646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A75403-1E88-401E-8548-3EA09C62DBE8}"/>
              </a:ext>
            </a:extLst>
          </p:cNvPr>
          <p:cNvSpPr txBox="1"/>
          <p:nvPr/>
        </p:nvSpPr>
        <p:spPr>
          <a:xfrm>
            <a:off x="6940593" y="18646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BE410C6-8AEC-4C77-AF89-4FF1034CB239}"/>
              </a:ext>
            </a:extLst>
          </p:cNvPr>
          <p:cNvSpPr txBox="1"/>
          <p:nvPr/>
        </p:nvSpPr>
        <p:spPr>
          <a:xfrm>
            <a:off x="7449123" y="18646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D62A79F-B033-41B5-97EE-A90A06B959F1}"/>
              </a:ext>
            </a:extLst>
          </p:cNvPr>
          <p:cNvSpPr txBox="1"/>
          <p:nvPr/>
        </p:nvSpPr>
        <p:spPr>
          <a:xfrm>
            <a:off x="8309337" y="1864678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3D9277F-D6D7-416B-A484-9C8176AD857A}"/>
              </a:ext>
            </a:extLst>
          </p:cNvPr>
          <p:cNvSpPr txBox="1"/>
          <p:nvPr/>
        </p:nvSpPr>
        <p:spPr>
          <a:xfrm>
            <a:off x="8903627" y="18646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D45A90C-33C8-42E2-8AB7-F34B2776C4DF}"/>
              </a:ext>
            </a:extLst>
          </p:cNvPr>
          <p:cNvSpPr txBox="1"/>
          <p:nvPr/>
        </p:nvSpPr>
        <p:spPr>
          <a:xfrm>
            <a:off x="9412156" y="18646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9A6DC64-EF2C-4182-8D62-546C0DE83613}"/>
              </a:ext>
            </a:extLst>
          </p:cNvPr>
          <p:cNvSpPr txBox="1"/>
          <p:nvPr/>
        </p:nvSpPr>
        <p:spPr>
          <a:xfrm>
            <a:off x="10429215" y="18646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F3655EC-7016-4BC6-BC18-FA21E0710126}"/>
              </a:ext>
            </a:extLst>
          </p:cNvPr>
          <p:cNvSpPr txBox="1"/>
          <p:nvPr/>
        </p:nvSpPr>
        <p:spPr>
          <a:xfrm>
            <a:off x="10937744" y="18646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BF81842-051A-4090-BEBE-4D1831BA8E1A}"/>
              </a:ext>
            </a:extLst>
          </p:cNvPr>
          <p:cNvSpPr txBox="1"/>
          <p:nvPr/>
        </p:nvSpPr>
        <p:spPr>
          <a:xfrm>
            <a:off x="11446274" y="18646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B5EB412D-65AC-41A6-BC0B-CA30775464E2}"/>
              </a:ext>
            </a:extLst>
          </p:cNvPr>
          <p:cNvSpPr txBox="1"/>
          <p:nvPr/>
        </p:nvSpPr>
        <p:spPr>
          <a:xfrm>
            <a:off x="5923535" y="18646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0573B9BC-1B58-400C-9806-25624D027829}"/>
              </a:ext>
            </a:extLst>
          </p:cNvPr>
          <p:cNvSpPr txBox="1"/>
          <p:nvPr/>
        </p:nvSpPr>
        <p:spPr>
          <a:xfrm>
            <a:off x="9920686" y="18646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B247049C-0E64-4D00-8DA0-0B30C9983E6D}"/>
              </a:ext>
            </a:extLst>
          </p:cNvPr>
          <p:cNvSpPr txBox="1"/>
          <p:nvPr/>
        </p:nvSpPr>
        <p:spPr>
          <a:xfrm>
            <a:off x="4312186" y="4907616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90E4827C-4855-4460-A727-9BB6F297591A}"/>
              </a:ext>
            </a:extLst>
          </p:cNvPr>
          <p:cNvSpPr txBox="1"/>
          <p:nvPr/>
        </p:nvSpPr>
        <p:spPr>
          <a:xfrm>
            <a:off x="4945749" y="4907616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A81AA499-57A9-48A8-AC1C-1F0B5F93C7B8}"/>
              </a:ext>
            </a:extLst>
          </p:cNvPr>
          <p:cNvSpPr txBox="1"/>
          <p:nvPr/>
        </p:nvSpPr>
        <p:spPr>
          <a:xfrm>
            <a:off x="5454278" y="490761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E9CCB6C9-C28D-414E-9743-16E038F87A03}"/>
              </a:ext>
            </a:extLst>
          </p:cNvPr>
          <p:cNvSpPr txBox="1"/>
          <p:nvPr/>
        </p:nvSpPr>
        <p:spPr>
          <a:xfrm>
            <a:off x="5962808" y="4907616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35F566EB-2522-4668-83F2-3A8BF772BCD3}"/>
              </a:ext>
            </a:extLst>
          </p:cNvPr>
          <p:cNvSpPr txBox="1"/>
          <p:nvPr/>
        </p:nvSpPr>
        <p:spPr>
          <a:xfrm>
            <a:off x="6471337" y="4907616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36E6B849-7378-4EB1-81F3-0171857099AA}"/>
              </a:ext>
            </a:extLst>
          </p:cNvPr>
          <p:cNvSpPr txBox="1"/>
          <p:nvPr/>
        </p:nvSpPr>
        <p:spPr>
          <a:xfrm>
            <a:off x="7449123" y="490761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C9D159DE-A74E-4B39-B9F1-604589B4ADD7}"/>
              </a:ext>
            </a:extLst>
          </p:cNvPr>
          <p:cNvSpPr txBox="1"/>
          <p:nvPr/>
        </p:nvSpPr>
        <p:spPr>
          <a:xfrm>
            <a:off x="315034" y="4907616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512AD7B6-6AB8-4CCA-AF29-EB7C9640500C}"/>
              </a:ext>
            </a:extLst>
          </p:cNvPr>
          <p:cNvSpPr txBox="1"/>
          <p:nvPr/>
        </p:nvSpPr>
        <p:spPr>
          <a:xfrm>
            <a:off x="948597" y="4907616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38722595-11D5-4C19-B283-1FE9792F46E4}"/>
              </a:ext>
            </a:extLst>
          </p:cNvPr>
          <p:cNvSpPr txBox="1"/>
          <p:nvPr/>
        </p:nvSpPr>
        <p:spPr>
          <a:xfrm>
            <a:off x="1417853" y="490761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C4DAC6E8-C2EF-492E-B093-B30580DB80CE}"/>
              </a:ext>
            </a:extLst>
          </p:cNvPr>
          <p:cNvSpPr txBox="1"/>
          <p:nvPr/>
        </p:nvSpPr>
        <p:spPr>
          <a:xfrm>
            <a:off x="1926383" y="490761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6C35EC26-274F-4C3A-8EB2-F26335ECC01A}"/>
              </a:ext>
            </a:extLst>
          </p:cNvPr>
          <p:cNvSpPr txBox="1"/>
          <p:nvPr/>
        </p:nvSpPr>
        <p:spPr>
          <a:xfrm>
            <a:off x="2434912" y="490761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C3D48D53-190A-44FA-9A57-A414BBF5B5AF}"/>
              </a:ext>
            </a:extLst>
          </p:cNvPr>
          <p:cNvSpPr txBox="1"/>
          <p:nvPr/>
        </p:nvSpPr>
        <p:spPr>
          <a:xfrm>
            <a:off x="3451971" y="490761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889A0AA-C6FA-4AF8-B9B3-1EC4FBA1F669}"/>
              </a:ext>
            </a:extLst>
          </p:cNvPr>
          <p:cNvSpPr txBox="1"/>
          <p:nvPr/>
        </p:nvSpPr>
        <p:spPr>
          <a:xfrm>
            <a:off x="8309337" y="4907616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767E9CEF-499C-498B-AED1-5D696A82A2C1}"/>
              </a:ext>
            </a:extLst>
          </p:cNvPr>
          <p:cNvSpPr txBox="1"/>
          <p:nvPr/>
        </p:nvSpPr>
        <p:spPr>
          <a:xfrm>
            <a:off x="8942900" y="4907616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9AD88618-4CCF-4134-8A00-F18E29BBFAC3}"/>
              </a:ext>
            </a:extLst>
          </p:cNvPr>
          <p:cNvSpPr txBox="1"/>
          <p:nvPr/>
        </p:nvSpPr>
        <p:spPr>
          <a:xfrm>
            <a:off x="9451429" y="490761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43BF7328-2ECB-475B-B384-97DA548A1F8E}"/>
              </a:ext>
            </a:extLst>
          </p:cNvPr>
          <p:cNvSpPr txBox="1"/>
          <p:nvPr/>
        </p:nvSpPr>
        <p:spPr>
          <a:xfrm>
            <a:off x="9959959" y="4907616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49B0A7E-65A7-452E-891A-5254ABFAAD29}"/>
              </a:ext>
            </a:extLst>
          </p:cNvPr>
          <p:cNvSpPr txBox="1"/>
          <p:nvPr/>
        </p:nvSpPr>
        <p:spPr>
          <a:xfrm>
            <a:off x="10468488" y="4907616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75BA6088-1427-4A7B-8A21-D8EBA54CFEDE}"/>
              </a:ext>
            </a:extLst>
          </p:cNvPr>
          <p:cNvSpPr txBox="1"/>
          <p:nvPr/>
        </p:nvSpPr>
        <p:spPr>
          <a:xfrm>
            <a:off x="11485547" y="4907616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6DFC4916-7C3A-4DE7-8543-555857B9F4C7}"/>
              </a:ext>
            </a:extLst>
          </p:cNvPr>
          <p:cNvSpPr txBox="1"/>
          <p:nvPr/>
        </p:nvSpPr>
        <p:spPr>
          <a:xfrm>
            <a:off x="2943441" y="490761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295B8262-0046-4785-BE9B-11AEB4D38D0C}"/>
              </a:ext>
            </a:extLst>
          </p:cNvPr>
          <p:cNvSpPr txBox="1"/>
          <p:nvPr/>
        </p:nvSpPr>
        <p:spPr>
          <a:xfrm>
            <a:off x="6940593" y="490761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EBFC6CFC-B867-48F2-8A33-037457D193A0}"/>
              </a:ext>
            </a:extLst>
          </p:cNvPr>
          <p:cNvSpPr txBox="1"/>
          <p:nvPr/>
        </p:nvSpPr>
        <p:spPr>
          <a:xfrm>
            <a:off x="10977017" y="490761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2C6C2AAD-F627-4282-8795-40634F8C0BA0}"/>
              </a:ext>
            </a:extLst>
          </p:cNvPr>
          <p:cNvSpPr txBox="1"/>
          <p:nvPr/>
        </p:nvSpPr>
        <p:spPr>
          <a:xfrm>
            <a:off x="4312186" y="5264950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A748BE97-D50F-4C96-81FB-21D44EC6A6AB}"/>
              </a:ext>
            </a:extLst>
          </p:cNvPr>
          <p:cNvSpPr txBox="1"/>
          <p:nvPr/>
        </p:nvSpPr>
        <p:spPr>
          <a:xfrm>
            <a:off x="4906476" y="526495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9E56D2C2-AB12-413C-9D9C-E1443BCD8916}"/>
              </a:ext>
            </a:extLst>
          </p:cNvPr>
          <p:cNvSpPr txBox="1"/>
          <p:nvPr/>
        </p:nvSpPr>
        <p:spPr>
          <a:xfrm>
            <a:off x="5415005" y="526495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7792D145-E4D3-467C-A0C5-E1D66F8EA752}"/>
              </a:ext>
            </a:extLst>
          </p:cNvPr>
          <p:cNvSpPr txBox="1"/>
          <p:nvPr/>
        </p:nvSpPr>
        <p:spPr>
          <a:xfrm>
            <a:off x="6432064" y="526495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D1102B5A-BB7A-4DF1-A356-764A477BB951}"/>
              </a:ext>
            </a:extLst>
          </p:cNvPr>
          <p:cNvSpPr txBox="1"/>
          <p:nvPr/>
        </p:nvSpPr>
        <p:spPr>
          <a:xfrm>
            <a:off x="6940593" y="526495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FA1DD947-EFF2-498E-ACD3-C422DD8BF89F}"/>
              </a:ext>
            </a:extLst>
          </p:cNvPr>
          <p:cNvSpPr txBox="1"/>
          <p:nvPr/>
        </p:nvSpPr>
        <p:spPr>
          <a:xfrm>
            <a:off x="7449123" y="526495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7580F3FC-4808-4520-BE43-1E44722EBEEA}"/>
              </a:ext>
            </a:extLst>
          </p:cNvPr>
          <p:cNvSpPr txBox="1"/>
          <p:nvPr/>
        </p:nvSpPr>
        <p:spPr>
          <a:xfrm>
            <a:off x="315034" y="5264950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A8A0E84A-595E-4C7E-997A-84CE5B61D02B}"/>
              </a:ext>
            </a:extLst>
          </p:cNvPr>
          <p:cNvSpPr txBox="1"/>
          <p:nvPr/>
        </p:nvSpPr>
        <p:spPr>
          <a:xfrm>
            <a:off x="909324" y="526495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8D680E31-0723-4AC2-A6DA-C35C447C31A9}"/>
              </a:ext>
            </a:extLst>
          </p:cNvPr>
          <p:cNvSpPr txBox="1"/>
          <p:nvPr/>
        </p:nvSpPr>
        <p:spPr>
          <a:xfrm>
            <a:off x="1417853" y="526495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239271CA-ABA0-4539-8C8B-C52CD23354BB}"/>
              </a:ext>
            </a:extLst>
          </p:cNvPr>
          <p:cNvSpPr txBox="1"/>
          <p:nvPr/>
        </p:nvSpPr>
        <p:spPr>
          <a:xfrm>
            <a:off x="2434912" y="526495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CC0296D7-B537-44C6-A09A-A471824E66B6}"/>
              </a:ext>
            </a:extLst>
          </p:cNvPr>
          <p:cNvSpPr txBox="1"/>
          <p:nvPr/>
        </p:nvSpPr>
        <p:spPr>
          <a:xfrm>
            <a:off x="2943441" y="526495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10C3C74E-0F0F-45D7-AB17-761CE5A5776B}"/>
              </a:ext>
            </a:extLst>
          </p:cNvPr>
          <p:cNvSpPr txBox="1"/>
          <p:nvPr/>
        </p:nvSpPr>
        <p:spPr>
          <a:xfrm>
            <a:off x="3451971" y="526495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6CCD6213-1645-400B-AF79-198C0B2EABFB}"/>
              </a:ext>
            </a:extLst>
          </p:cNvPr>
          <p:cNvSpPr txBox="1"/>
          <p:nvPr/>
        </p:nvSpPr>
        <p:spPr>
          <a:xfrm>
            <a:off x="8309337" y="5264950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D2CB0D4-F8B2-4A36-B70D-D9A1439552E3}"/>
              </a:ext>
            </a:extLst>
          </p:cNvPr>
          <p:cNvSpPr txBox="1"/>
          <p:nvPr/>
        </p:nvSpPr>
        <p:spPr>
          <a:xfrm>
            <a:off x="8903627" y="526495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DECC10F-6A3B-48E8-BFCF-4112572D2C01}"/>
              </a:ext>
            </a:extLst>
          </p:cNvPr>
          <p:cNvSpPr txBox="1"/>
          <p:nvPr/>
        </p:nvSpPr>
        <p:spPr>
          <a:xfrm>
            <a:off x="9412156" y="526495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FA86E936-072A-4D56-8207-26DF0987D659}"/>
              </a:ext>
            </a:extLst>
          </p:cNvPr>
          <p:cNvSpPr txBox="1"/>
          <p:nvPr/>
        </p:nvSpPr>
        <p:spPr>
          <a:xfrm>
            <a:off x="10429215" y="526495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7436E590-E664-4B20-8029-CB98DA0B8A49}"/>
              </a:ext>
            </a:extLst>
          </p:cNvPr>
          <p:cNvSpPr txBox="1"/>
          <p:nvPr/>
        </p:nvSpPr>
        <p:spPr>
          <a:xfrm>
            <a:off x="10937744" y="526495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32E970D-7B1F-4C69-AD54-4AFEE0163B0F}"/>
              </a:ext>
            </a:extLst>
          </p:cNvPr>
          <p:cNvSpPr txBox="1"/>
          <p:nvPr/>
        </p:nvSpPr>
        <p:spPr>
          <a:xfrm>
            <a:off x="11446274" y="526495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38E9E6C8-B8E5-4D95-B743-BF2E4056232F}"/>
              </a:ext>
            </a:extLst>
          </p:cNvPr>
          <p:cNvSpPr txBox="1"/>
          <p:nvPr/>
        </p:nvSpPr>
        <p:spPr>
          <a:xfrm>
            <a:off x="1926383" y="526495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80CFC3F8-6E3B-44EE-A5B4-B14F925B9876}"/>
              </a:ext>
            </a:extLst>
          </p:cNvPr>
          <p:cNvSpPr txBox="1"/>
          <p:nvPr/>
        </p:nvSpPr>
        <p:spPr>
          <a:xfrm>
            <a:off x="5923535" y="526495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5A848CE9-DDA2-4CA8-8AFD-632B6BE5E703}"/>
              </a:ext>
            </a:extLst>
          </p:cNvPr>
          <p:cNvSpPr txBox="1"/>
          <p:nvPr/>
        </p:nvSpPr>
        <p:spPr>
          <a:xfrm>
            <a:off x="9920686" y="526495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EBA211A0-005C-402A-898F-5746B27391B8}"/>
              </a:ext>
            </a:extLst>
          </p:cNvPr>
          <p:cNvSpPr txBox="1"/>
          <p:nvPr/>
        </p:nvSpPr>
        <p:spPr>
          <a:xfrm>
            <a:off x="4312186" y="759798"/>
            <a:ext cx="513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MON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271BC7EE-7153-4533-8ACA-B2B44E3B1431}"/>
              </a:ext>
            </a:extLst>
          </p:cNvPr>
          <p:cNvSpPr txBox="1"/>
          <p:nvPr/>
        </p:nvSpPr>
        <p:spPr>
          <a:xfrm>
            <a:off x="4843157" y="759798"/>
            <a:ext cx="4683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TUE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057D2F97-BE07-4B1A-AB6D-9AEF81673D34}"/>
              </a:ext>
            </a:extLst>
          </p:cNvPr>
          <p:cNvSpPr txBox="1"/>
          <p:nvPr/>
        </p:nvSpPr>
        <p:spPr>
          <a:xfrm>
            <a:off x="5328443" y="759798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WED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C65E0DE2-BE52-4D4C-82B4-DD429E0800DC}"/>
              </a:ext>
            </a:extLst>
          </p:cNvPr>
          <p:cNvSpPr txBox="1"/>
          <p:nvPr/>
        </p:nvSpPr>
        <p:spPr>
          <a:xfrm>
            <a:off x="5856209" y="759798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THU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0F985F96-1612-4CBD-BEEF-7B23E4E3DDEC}"/>
              </a:ext>
            </a:extLst>
          </p:cNvPr>
          <p:cNvSpPr txBox="1"/>
          <p:nvPr/>
        </p:nvSpPr>
        <p:spPr>
          <a:xfrm>
            <a:off x="6396798" y="759798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FRI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934B9FED-F604-4A20-8F40-F75A3777E00E}"/>
              </a:ext>
            </a:extLst>
          </p:cNvPr>
          <p:cNvSpPr txBox="1"/>
          <p:nvPr/>
        </p:nvSpPr>
        <p:spPr>
          <a:xfrm>
            <a:off x="6881282" y="759798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SAT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5D207814-D9A2-460B-8FA2-8F631DBCD816}"/>
              </a:ext>
            </a:extLst>
          </p:cNvPr>
          <p:cNvSpPr txBox="1"/>
          <p:nvPr/>
        </p:nvSpPr>
        <p:spPr>
          <a:xfrm>
            <a:off x="7377789" y="759798"/>
            <a:ext cx="484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SUN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37B79CC4-0D9B-4B5C-99A6-D06864E27E96}"/>
              </a:ext>
            </a:extLst>
          </p:cNvPr>
          <p:cNvSpPr txBox="1"/>
          <p:nvPr/>
        </p:nvSpPr>
        <p:spPr>
          <a:xfrm>
            <a:off x="315034" y="759798"/>
            <a:ext cx="513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MON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2AF89F20-60D1-421F-8F08-9E237EDBD4B0}"/>
              </a:ext>
            </a:extLst>
          </p:cNvPr>
          <p:cNvSpPr txBox="1"/>
          <p:nvPr/>
        </p:nvSpPr>
        <p:spPr>
          <a:xfrm>
            <a:off x="846005" y="759798"/>
            <a:ext cx="4683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TUE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D9C9725D-847D-4560-83A3-0D75528AA663}"/>
              </a:ext>
            </a:extLst>
          </p:cNvPr>
          <p:cNvSpPr txBox="1"/>
          <p:nvPr/>
        </p:nvSpPr>
        <p:spPr>
          <a:xfrm>
            <a:off x="1331291" y="759798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WED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02763C18-5AA8-40EE-8504-E8EF38EF4607}"/>
              </a:ext>
            </a:extLst>
          </p:cNvPr>
          <p:cNvSpPr txBox="1"/>
          <p:nvPr/>
        </p:nvSpPr>
        <p:spPr>
          <a:xfrm>
            <a:off x="1859057" y="759798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THU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B5C729C9-473A-4A11-B501-DF5ED2395BE5}"/>
              </a:ext>
            </a:extLst>
          </p:cNvPr>
          <p:cNvSpPr txBox="1"/>
          <p:nvPr/>
        </p:nvSpPr>
        <p:spPr>
          <a:xfrm>
            <a:off x="2399646" y="759798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FRI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223DC38C-9541-499D-8D5E-3929E0B02749}"/>
              </a:ext>
            </a:extLst>
          </p:cNvPr>
          <p:cNvSpPr txBox="1"/>
          <p:nvPr/>
        </p:nvSpPr>
        <p:spPr>
          <a:xfrm>
            <a:off x="2884130" y="759798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SAT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412F5B75-3A8B-461E-8D22-E56B3AA5F73A}"/>
              </a:ext>
            </a:extLst>
          </p:cNvPr>
          <p:cNvSpPr txBox="1"/>
          <p:nvPr/>
        </p:nvSpPr>
        <p:spPr>
          <a:xfrm>
            <a:off x="3380637" y="759798"/>
            <a:ext cx="484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SUN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FFC01C44-50B0-4B37-B4D7-E96DFF3BA847}"/>
              </a:ext>
            </a:extLst>
          </p:cNvPr>
          <p:cNvSpPr txBox="1"/>
          <p:nvPr/>
        </p:nvSpPr>
        <p:spPr>
          <a:xfrm>
            <a:off x="8309337" y="759798"/>
            <a:ext cx="513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MON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245E0109-109E-47CC-9EA0-A57B31B7F0F9}"/>
              </a:ext>
            </a:extLst>
          </p:cNvPr>
          <p:cNvSpPr txBox="1"/>
          <p:nvPr/>
        </p:nvSpPr>
        <p:spPr>
          <a:xfrm>
            <a:off x="8840308" y="759798"/>
            <a:ext cx="4683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TUE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4BE4E246-9B2C-41E2-8020-5CFD8879BACD}"/>
              </a:ext>
            </a:extLst>
          </p:cNvPr>
          <p:cNvSpPr txBox="1"/>
          <p:nvPr/>
        </p:nvSpPr>
        <p:spPr>
          <a:xfrm>
            <a:off x="9325594" y="759798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WED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66BA1E69-D07F-4F1C-BB51-9C1D5CC509CB}"/>
              </a:ext>
            </a:extLst>
          </p:cNvPr>
          <p:cNvSpPr txBox="1"/>
          <p:nvPr/>
        </p:nvSpPr>
        <p:spPr>
          <a:xfrm>
            <a:off x="9853360" y="759798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THU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01286BF8-69AC-4709-942B-EB6CA2CE62DD}"/>
              </a:ext>
            </a:extLst>
          </p:cNvPr>
          <p:cNvSpPr txBox="1"/>
          <p:nvPr/>
        </p:nvSpPr>
        <p:spPr>
          <a:xfrm>
            <a:off x="10393949" y="759798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FRI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E8BC3CDD-6755-45F3-A936-FEC32DC45970}"/>
              </a:ext>
            </a:extLst>
          </p:cNvPr>
          <p:cNvSpPr txBox="1"/>
          <p:nvPr/>
        </p:nvSpPr>
        <p:spPr>
          <a:xfrm>
            <a:off x="10878433" y="759798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SAT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09E01836-13A3-4324-A960-1CC811A0F730}"/>
              </a:ext>
            </a:extLst>
          </p:cNvPr>
          <p:cNvSpPr txBox="1"/>
          <p:nvPr/>
        </p:nvSpPr>
        <p:spPr>
          <a:xfrm>
            <a:off x="11374940" y="759798"/>
            <a:ext cx="484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SUN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226D3167-B8CF-4CBD-BC0B-9C0EAE667118}"/>
              </a:ext>
            </a:extLst>
          </p:cNvPr>
          <p:cNvSpPr txBox="1"/>
          <p:nvPr/>
        </p:nvSpPr>
        <p:spPr>
          <a:xfrm>
            <a:off x="4312186" y="6336952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8388DCCB-731D-4BC6-AFC7-BECD718F452E}"/>
              </a:ext>
            </a:extLst>
          </p:cNvPr>
          <p:cNvSpPr txBox="1"/>
          <p:nvPr/>
        </p:nvSpPr>
        <p:spPr>
          <a:xfrm>
            <a:off x="4906476" y="6336952"/>
            <a:ext cx="341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4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57012FDE-0731-4BB7-9C4F-06F731BD0079}"/>
              </a:ext>
            </a:extLst>
          </p:cNvPr>
          <p:cNvSpPr txBox="1"/>
          <p:nvPr/>
        </p:nvSpPr>
        <p:spPr>
          <a:xfrm>
            <a:off x="5415005" y="6336952"/>
            <a:ext cx="341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5</a:t>
            </a:r>
            <a:endParaRPr lang="en-US" dirty="0"/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E8BF3313-6FF0-42E5-B18E-14B2C06EC5CF}"/>
              </a:ext>
            </a:extLst>
          </p:cNvPr>
          <p:cNvSpPr txBox="1"/>
          <p:nvPr/>
        </p:nvSpPr>
        <p:spPr>
          <a:xfrm>
            <a:off x="5923535" y="6336952"/>
            <a:ext cx="341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6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EC9B25FB-33B3-4BD9-B8DA-EF917970D522}"/>
              </a:ext>
            </a:extLst>
          </p:cNvPr>
          <p:cNvSpPr txBox="1"/>
          <p:nvPr/>
        </p:nvSpPr>
        <p:spPr>
          <a:xfrm>
            <a:off x="6432064" y="6336952"/>
            <a:ext cx="341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7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9E0B4AB4-50FD-43C6-BA93-ECA41C17AC59}"/>
              </a:ext>
            </a:extLst>
          </p:cNvPr>
          <p:cNvSpPr txBox="1"/>
          <p:nvPr/>
        </p:nvSpPr>
        <p:spPr>
          <a:xfrm>
            <a:off x="6940593" y="6336952"/>
            <a:ext cx="341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8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D9770A9A-993D-44BC-B476-D87FA9313B32}"/>
              </a:ext>
            </a:extLst>
          </p:cNvPr>
          <p:cNvSpPr txBox="1"/>
          <p:nvPr/>
        </p:nvSpPr>
        <p:spPr>
          <a:xfrm>
            <a:off x="7449123" y="6336952"/>
            <a:ext cx="341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9</a:t>
            </a: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0C4EE87B-175B-4E0B-8E77-880BAB86FD87}"/>
              </a:ext>
            </a:extLst>
          </p:cNvPr>
          <p:cNvSpPr txBox="1"/>
          <p:nvPr/>
        </p:nvSpPr>
        <p:spPr>
          <a:xfrm>
            <a:off x="315034" y="6336952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5</a:t>
            </a:r>
            <a:endParaRPr lang="en-US" dirty="0"/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534D7B09-ED6C-4495-ADC8-821D87E903E6}"/>
              </a:ext>
            </a:extLst>
          </p:cNvPr>
          <p:cNvSpPr txBox="1"/>
          <p:nvPr/>
        </p:nvSpPr>
        <p:spPr>
          <a:xfrm>
            <a:off x="948597" y="6336952"/>
            <a:ext cx="263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6</a:t>
            </a:r>
            <a:endParaRPr lang="en-US" dirty="0"/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1A6D5C7F-9538-4B03-8BAE-2D67CE56A64D}"/>
              </a:ext>
            </a:extLst>
          </p:cNvPr>
          <p:cNvSpPr txBox="1"/>
          <p:nvPr/>
        </p:nvSpPr>
        <p:spPr>
          <a:xfrm>
            <a:off x="1457126" y="6336952"/>
            <a:ext cx="263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7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03542ABD-8920-42FE-A42B-0ED5AECEFB2F}"/>
              </a:ext>
            </a:extLst>
          </p:cNvPr>
          <p:cNvSpPr txBox="1"/>
          <p:nvPr/>
        </p:nvSpPr>
        <p:spPr>
          <a:xfrm>
            <a:off x="1965656" y="6336952"/>
            <a:ext cx="263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8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2A2E6CFE-0566-4310-90AF-6010A89DAFF8}"/>
              </a:ext>
            </a:extLst>
          </p:cNvPr>
          <p:cNvSpPr txBox="1"/>
          <p:nvPr/>
        </p:nvSpPr>
        <p:spPr>
          <a:xfrm>
            <a:off x="2474185" y="6336952"/>
            <a:ext cx="263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9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2DB93A4D-B54A-4C57-8B9F-A057C58259CD}"/>
              </a:ext>
            </a:extLst>
          </p:cNvPr>
          <p:cNvSpPr txBox="1"/>
          <p:nvPr/>
        </p:nvSpPr>
        <p:spPr>
          <a:xfrm>
            <a:off x="2943441" y="6336952"/>
            <a:ext cx="341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10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A6C498AF-07E9-47E9-BC6F-4849C9E7A360}"/>
              </a:ext>
            </a:extLst>
          </p:cNvPr>
          <p:cNvSpPr txBox="1"/>
          <p:nvPr/>
        </p:nvSpPr>
        <p:spPr>
          <a:xfrm>
            <a:off x="3451971" y="6336952"/>
            <a:ext cx="341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11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62365E14-1882-42EB-BE14-59FAF443D624}"/>
              </a:ext>
            </a:extLst>
          </p:cNvPr>
          <p:cNvSpPr txBox="1"/>
          <p:nvPr/>
        </p:nvSpPr>
        <p:spPr>
          <a:xfrm>
            <a:off x="8395098" y="633695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31</a:t>
            </a:r>
            <a:endParaRPr lang="en-US" dirty="0"/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A920C58A-E8BB-429E-8D6F-67473C4D222E}"/>
              </a:ext>
            </a:extLst>
          </p:cNvPr>
          <p:cNvSpPr txBox="1"/>
          <p:nvPr/>
        </p:nvSpPr>
        <p:spPr>
          <a:xfrm>
            <a:off x="8942900" y="6336952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FFC8516D-7B26-4C06-A81D-EA01899AC093}"/>
              </a:ext>
            </a:extLst>
          </p:cNvPr>
          <p:cNvSpPr txBox="1"/>
          <p:nvPr/>
        </p:nvSpPr>
        <p:spPr>
          <a:xfrm>
            <a:off x="9451429" y="6336952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5244BAF3-9EB9-4FCE-9560-F6A3B5133D8F}"/>
              </a:ext>
            </a:extLst>
          </p:cNvPr>
          <p:cNvSpPr txBox="1"/>
          <p:nvPr/>
        </p:nvSpPr>
        <p:spPr>
          <a:xfrm>
            <a:off x="9959959" y="6336952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A32E0530-2E54-4712-8910-ACA085A78215}"/>
              </a:ext>
            </a:extLst>
          </p:cNvPr>
          <p:cNvSpPr txBox="1"/>
          <p:nvPr/>
        </p:nvSpPr>
        <p:spPr>
          <a:xfrm>
            <a:off x="10468488" y="6336952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4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9C85A22B-240C-4C83-99B3-B01E583D6D18}"/>
              </a:ext>
            </a:extLst>
          </p:cNvPr>
          <p:cNvSpPr txBox="1"/>
          <p:nvPr/>
        </p:nvSpPr>
        <p:spPr>
          <a:xfrm>
            <a:off x="10977017" y="6336952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5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562CD3A0-0403-46C8-BC9A-F1A51427806D}"/>
              </a:ext>
            </a:extLst>
          </p:cNvPr>
          <p:cNvSpPr txBox="1"/>
          <p:nvPr/>
        </p:nvSpPr>
        <p:spPr>
          <a:xfrm>
            <a:off x="11485547" y="633695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6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A8C3DB13-EFDB-4354-816E-762CA911BB16}"/>
              </a:ext>
            </a:extLst>
          </p:cNvPr>
          <p:cNvSpPr txBox="1"/>
          <p:nvPr/>
        </p:nvSpPr>
        <p:spPr>
          <a:xfrm>
            <a:off x="4312186" y="2575416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27</a:t>
            </a: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C4F5A87E-435A-4EDC-BCA1-465BA04AEDF5}"/>
              </a:ext>
            </a:extLst>
          </p:cNvPr>
          <p:cNvSpPr txBox="1"/>
          <p:nvPr/>
        </p:nvSpPr>
        <p:spPr>
          <a:xfrm>
            <a:off x="4906476" y="257541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91447A81-EB4F-4F99-8E1A-EA4420744464}"/>
              </a:ext>
            </a:extLst>
          </p:cNvPr>
          <p:cNvSpPr txBox="1"/>
          <p:nvPr/>
        </p:nvSpPr>
        <p:spPr>
          <a:xfrm>
            <a:off x="5415005" y="257541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29</a:t>
            </a:r>
            <a:endParaRPr lang="en-US" dirty="0"/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996BE0B7-ABC4-4C20-A417-4A4B05FDA5E6}"/>
              </a:ext>
            </a:extLst>
          </p:cNvPr>
          <p:cNvSpPr txBox="1"/>
          <p:nvPr/>
        </p:nvSpPr>
        <p:spPr>
          <a:xfrm>
            <a:off x="5962808" y="2575416"/>
            <a:ext cx="2632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30</a:t>
            </a:r>
            <a:endParaRPr lang="en-US" dirty="0"/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98B13649-890A-44E9-8E61-335ED1E000F8}"/>
              </a:ext>
            </a:extLst>
          </p:cNvPr>
          <p:cNvSpPr txBox="1"/>
          <p:nvPr/>
        </p:nvSpPr>
        <p:spPr>
          <a:xfrm>
            <a:off x="6471337" y="2575416"/>
            <a:ext cx="2632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31</a:t>
            </a:r>
            <a:endParaRPr lang="en-US" dirty="0"/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33FF6394-DBCA-4ACA-9290-2C9DAB438AB8}"/>
              </a:ext>
            </a:extLst>
          </p:cNvPr>
          <p:cNvSpPr txBox="1"/>
          <p:nvPr/>
        </p:nvSpPr>
        <p:spPr>
          <a:xfrm>
            <a:off x="6979866" y="2575416"/>
            <a:ext cx="263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D4971812-426B-4ED9-8172-121497C6A05F}"/>
              </a:ext>
            </a:extLst>
          </p:cNvPr>
          <p:cNvSpPr txBox="1"/>
          <p:nvPr/>
        </p:nvSpPr>
        <p:spPr>
          <a:xfrm>
            <a:off x="7488396" y="2575416"/>
            <a:ext cx="263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A4148E6-9EA9-45FF-A87D-346311465CC3}"/>
              </a:ext>
            </a:extLst>
          </p:cNvPr>
          <p:cNvSpPr txBox="1"/>
          <p:nvPr/>
        </p:nvSpPr>
        <p:spPr>
          <a:xfrm>
            <a:off x="315034" y="2575415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99C0BC1-AC86-4D52-ABB5-C8D5AD76BF30}"/>
              </a:ext>
            </a:extLst>
          </p:cNvPr>
          <p:cNvSpPr txBox="1"/>
          <p:nvPr/>
        </p:nvSpPr>
        <p:spPr>
          <a:xfrm>
            <a:off x="909324" y="257541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D001CD7-8F1D-4124-A101-D9101E40C6EB}"/>
              </a:ext>
            </a:extLst>
          </p:cNvPr>
          <p:cNvSpPr txBox="1"/>
          <p:nvPr/>
        </p:nvSpPr>
        <p:spPr>
          <a:xfrm>
            <a:off x="1417853" y="257541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47AED23-E9CB-428E-A53E-018D24D0A551}"/>
              </a:ext>
            </a:extLst>
          </p:cNvPr>
          <p:cNvSpPr txBox="1"/>
          <p:nvPr/>
        </p:nvSpPr>
        <p:spPr>
          <a:xfrm>
            <a:off x="1926383" y="257541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D3C8C44-D3B6-4ECE-891E-347E6F0564ED}"/>
              </a:ext>
            </a:extLst>
          </p:cNvPr>
          <p:cNvSpPr txBox="1"/>
          <p:nvPr/>
        </p:nvSpPr>
        <p:spPr>
          <a:xfrm>
            <a:off x="2434912" y="257541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27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741F827-3D12-4F7B-A121-6699BCA25D65}"/>
              </a:ext>
            </a:extLst>
          </p:cNvPr>
          <p:cNvSpPr txBox="1"/>
          <p:nvPr/>
        </p:nvSpPr>
        <p:spPr>
          <a:xfrm>
            <a:off x="2943441" y="257541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519C92A-FDD7-4D03-8AF3-3127650C3C45}"/>
              </a:ext>
            </a:extLst>
          </p:cNvPr>
          <p:cNvSpPr txBox="1"/>
          <p:nvPr/>
        </p:nvSpPr>
        <p:spPr>
          <a:xfrm>
            <a:off x="3451971" y="257541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6608AB0-A62F-4CA3-AACB-55D6106429C6}"/>
              </a:ext>
            </a:extLst>
          </p:cNvPr>
          <p:cNvSpPr txBox="1"/>
          <p:nvPr/>
        </p:nvSpPr>
        <p:spPr>
          <a:xfrm>
            <a:off x="315034" y="1864677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C02C5DC-F885-42D0-AFFA-025C373F5CCD}"/>
              </a:ext>
            </a:extLst>
          </p:cNvPr>
          <p:cNvSpPr txBox="1"/>
          <p:nvPr/>
        </p:nvSpPr>
        <p:spPr>
          <a:xfrm>
            <a:off x="909324" y="186467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5F6E4CD-0505-4A0A-9328-7CA119991572}"/>
              </a:ext>
            </a:extLst>
          </p:cNvPr>
          <p:cNvSpPr txBox="1"/>
          <p:nvPr/>
        </p:nvSpPr>
        <p:spPr>
          <a:xfrm>
            <a:off x="1417853" y="186467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8D709E5-D969-42C9-96B1-678D08611332}"/>
              </a:ext>
            </a:extLst>
          </p:cNvPr>
          <p:cNvSpPr txBox="1"/>
          <p:nvPr/>
        </p:nvSpPr>
        <p:spPr>
          <a:xfrm>
            <a:off x="1926383" y="186467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B4FBEBB-652A-4B5A-9A59-BFAE754D885E}"/>
              </a:ext>
            </a:extLst>
          </p:cNvPr>
          <p:cNvSpPr txBox="1"/>
          <p:nvPr/>
        </p:nvSpPr>
        <p:spPr>
          <a:xfrm>
            <a:off x="2434912" y="186467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D00E92-F7FB-44A8-A1D5-F1165B4F5965}"/>
              </a:ext>
            </a:extLst>
          </p:cNvPr>
          <p:cNvSpPr txBox="1"/>
          <p:nvPr/>
        </p:nvSpPr>
        <p:spPr>
          <a:xfrm>
            <a:off x="3451971" y="186467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A2FB0926-4CB6-4C90-A597-A13EDBA04DA2}"/>
              </a:ext>
            </a:extLst>
          </p:cNvPr>
          <p:cNvSpPr txBox="1"/>
          <p:nvPr/>
        </p:nvSpPr>
        <p:spPr>
          <a:xfrm>
            <a:off x="2943441" y="186467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04C1156-4E89-4B71-ACA8-0C426B1CADB1}"/>
              </a:ext>
            </a:extLst>
          </p:cNvPr>
          <p:cNvSpPr txBox="1"/>
          <p:nvPr/>
        </p:nvSpPr>
        <p:spPr>
          <a:xfrm>
            <a:off x="315034" y="2220046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305A26E-3CB4-41D5-A027-20520DD73773}"/>
              </a:ext>
            </a:extLst>
          </p:cNvPr>
          <p:cNvSpPr txBox="1"/>
          <p:nvPr/>
        </p:nvSpPr>
        <p:spPr>
          <a:xfrm>
            <a:off x="909324" y="222004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66897AA-3BB0-43D6-A306-035606F88172}"/>
              </a:ext>
            </a:extLst>
          </p:cNvPr>
          <p:cNvSpPr txBox="1"/>
          <p:nvPr/>
        </p:nvSpPr>
        <p:spPr>
          <a:xfrm>
            <a:off x="1417853" y="222004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6D21A14-735F-4617-B5A2-768245569753}"/>
              </a:ext>
            </a:extLst>
          </p:cNvPr>
          <p:cNvSpPr txBox="1"/>
          <p:nvPr/>
        </p:nvSpPr>
        <p:spPr>
          <a:xfrm>
            <a:off x="2434912" y="222004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7FC98C9-E3B2-47CA-B4F0-6275873C7379}"/>
              </a:ext>
            </a:extLst>
          </p:cNvPr>
          <p:cNvSpPr txBox="1"/>
          <p:nvPr/>
        </p:nvSpPr>
        <p:spPr>
          <a:xfrm>
            <a:off x="2943441" y="222004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9A4BE07-AD12-4933-A34E-FCDF73187AFD}"/>
              </a:ext>
            </a:extLst>
          </p:cNvPr>
          <p:cNvSpPr txBox="1"/>
          <p:nvPr/>
        </p:nvSpPr>
        <p:spPr>
          <a:xfrm>
            <a:off x="3451971" y="222004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D335C088-46EF-4B59-9ED8-D0D0760AF308}"/>
              </a:ext>
            </a:extLst>
          </p:cNvPr>
          <p:cNvSpPr txBox="1"/>
          <p:nvPr/>
        </p:nvSpPr>
        <p:spPr>
          <a:xfrm>
            <a:off x="1926383" y="222004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AF707901-8749-40A8-A9A0-F5D794F7728D}"/>
              </a:ext>
            </a:extLst>
          </p:cNvPr>
          <p:cNvSpPr txBox="1"/>
          <p:nvPr/>
        </p:nvSpPr>
        <p:spPr>
          <a:xfrm>
            <a:off x="315034" y="2930784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4FE4978A-23D9-456B-AA3B-422D41564E32}"/>
              </a:ext>
            </a:extLst>
          </p:cNvPr>
          <p:cNvSpPr txBox="1"/>
          <p:nvPr/>
        </p:nvSpPr>
        <p:spPr>
          <a:xfrm>
            <a:off x="909324" y="293078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D861D884-6204-45AF-938E-04BD0FF7073F}"/>
              </a:ext>
            </a:extLst>
          </p:cNvPr>
          <p:cNvSpPr txBox="1"/>
          <p:nvPr/>
        </p:nvSpPr>
        <p:spPr>
          <a:xfrm>
            <a:off x="1457126" y="2930784"/>
            <a:ext cx="263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FC2E2472-E490-43A8-9EB6-61C0FDB06BC9}"/>
              </a:ext>
            </a:extLst>
          </p:cNvPr>
          <p:cNvSpPr txBox="1"/>
          <p:nvPr/>
        </p:nvSpPr>
        <p:spPr>
          <a:xfrm>
            <a:off x="1965656" y="2930784"/>
            <a:ext cx="263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861C9BCB-B695-4A17-8306-BEA5B80E92D9}"/>
              </a:ext>
            </a:extLst>
          </p:cNvPr>
          <p:cNvSpPr txBox="1"/>
          <p:nvPr/>
        </p:nvSpPr>
        <p:spPr>
          <a:xfrm>
            <a:off x="2474185" y="2930784"/>
            <a:ext cx="263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727E71AD-C1B9-4F67-B62F-61836799A55D}"/>
              </a:ext>
            </a:extLst>
          </p:cNvPr>
          <p:cNvSpPr txBox="1"/>
          <p:nvPr/>
        </p:nvSpPr>
        <p:spPr>
          <a:xfrm>
            <a:off x="2982714" y="2930784"/>
            <a:ext cx="263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4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108D8528-7B6A-4679-95F3-C85173DEBBA5}"/>
              </a:ext>
            </a:extLst>
          </p:cNvPr>
          <p:cNvSpPr txBox="1"/>
          <p:nvPr/>
        </p:nvSpPr>
        <p:spPr>
          <a:xfrm>
            <a:off x="3491244" y="2930784"/>
            <a:ext cx="263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5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4633B0F6-1C16-4670-9AAB-C42DB9470C32}"/>
              </a:ext>
            </a:extLst>
          </p:cNvPr>
          <p:cNvSpPr txBox="1"/>
          <p:nvPr/>
        </p:nvSpPr>
        <p:spPr>
          <a:xfrm>
            <a:off x="8309337" y="2575416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27337248-AA8B-402A-95FA-04AC7DD70453}"/>
              </a:ext>
            </a:extLst>
          </p:cNvPr>
          <p:cNvSpPr txBox="1"/>
          <p:nvPr/>
        </p:nvSpPr>
        <p:spPr>
          <a:xfrm>
            <a:off x="8903627" y="257541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1CFDAC7E-F8DA-47F3-A965-C8CB1DCF353E}"/>
              </a:ext>
            </a:extLst>
          </p:cNvPr>
          <p:cNvSpPr txBox="1"/>
          <p:nvPr/>
        </p:nvSpPr>
        <p:spPr>
          <a:xfrm>
            <a:off x="9412156" y="257541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26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CB582C6C-FE53-4D92-929B-6D9F6D848614}"/>
              </a:ext>
            </a:extLst>
          </p:cNvPr>
          <p:cNvSpPr txBox="1"/>
          <p:nvPr/>
        </p:nvSpPr>
        <p:spPr>
          <a:xfrm>
            <a:off x="9920686" y="257541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27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738FDDCF-66EB-40F5-9681-3D9BAF07FBFA}"/>
              </a:ext>
            </a:extLst>
          </p:cNvPr>
          <p:cNvSpPr txBox="1"/>
          <p:nvPr/>
        </p:nvSpPr>
        <p:spPr>
          <a:xfrm>
            <a:off x="10429215" y="257541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kern="0">
                <a:solidFill>
                  <a:schemeClr val="bg1">
                    <a:lumMod val="95000"/>
                    <a:alpha val="43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BBBE2E39-374E-43DB-9075-9A366E11B03F}"/>
              </a:ext>
            </a:extLst>
          </p:cNvPr>
          <p:cNvSpPr txBox="1"/>
          <p:nvPr/>
        </p:nvSpPr>
        <p:spPr>
          <a:xfrm>
            <a:off x="10937744" y="257541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29</a:t>
            </a:r>
            <a:endParaRPr lang="en-US" dirty="0"/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6F217AAA-E5C5-4DF5-95DD-8E3B67E51DDB}"/>
              </a:ext>
            </a:extLst>
          </p:cNvPr>
          <p:cNvSpPr txBox="1"/>
          <p:nvPr/>
        </p:nvSpPr>
        <p:spPr>
          <a:xfrm>
            <a:off x="11446274" y="257541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30</a:t>
            </a:r>
            <a:endParaRPr lang="en-US" dirty="0"/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BCD477B0-42BA-46CD-BF98-35E2E3751D88}"/>
              </a:ext>
            </a:extLst>
          </p:cNvPr>
          <p:cNvSpPr txBox="1"/>
          <p:nvPr/>
        </p:nvSpPr>
        <p:spPr>
          <a:xfrm>
            <a:off x="315034" y="1153940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25</a:t>
            </a:r>
            <a:endParaRPr lang="en-US" dirty="0"/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227D06A4-B710-48E3-B9EA-18CAB0B4F739}"/>
              </a:ext>
            </a:extLst>
          </p:cNvPr>
          <p:cNvSpPr txBox="1"/>
          <p:nvPr/>
        </p:nvSpPr>
        <p:spPr>
          <a:xfrm>
            <a:off x="909324" y="1153940"/>
            <a:ext cx="341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26</a:t>
            </a:r>
            <a:endParaRPr lang="en-US" dirty="0"/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CF83F2E2-C710-4208-B929-3622ADCDCE9C}"/>
              </a:ext>
            </a:extLst>
          </p:cNvPr>
          <p:cNvSpPr txBox="1"/>
          <p:nvPr/>
        </p:nvSpPr>
        <p:spPr>
          <a:xfrm>
            <a:off x="1417853" y="1153940"/>
            <a:ext cx="341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27</a:t>
            </a:r>
            <a:endParaRPr lang="en-US" dirty="0"/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5F82C58F-6AED-4BC4-8346-FE8A0759C93F}"/>
              </a:ext>
            </a:extLst>
          </p:cNvPr>
          <p:cNvSpPr txBox="1"/>
          <p:nvPr/>
        </p:nvSpPr>
        <p:spPr>
          <a:xfrm>
            <a:off x="1926383" y="1153940"/>
            <a:ext cx="341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28</a:t>
            </a:r>
            <a:endParaRPr lang="en-US" dirty="0"/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03D7D79F-5C4F-4825-BBAE-F221D5C4E0D9}"/>
              </a:ext>
            </a:extLst>
          </p:cNvPr>
          <p:cNvSpPr txBox="1"/>
          <p:nvPr/>
        </p:nvSpPr>
        <p:spPr>
          <a:xfrm>
            <a:off x="2434912" y="1153940"/>
            <a:ext cx="341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29</a:t>
            </a:r>
            <a:endParaRPr lang="en-US" dirty="0"/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ACBD1468-73A5-49DD-809F-0DA63B60D7B2}"/>
              </a:ext>
            </a:extLst>
          </p:cNvPr>
          <p:cNvSpPr txBox="1"/>
          <p:nvPr/>
        </p:nvSpPr>
        <p:spPr>
          <a:xfrm>
            <a:off x="2943441" y="1153940"/>
            <a:ext cx="341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>
                    <a:alpha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30</a:t>
            </a:r>
            <a:endParaRPr lang="en-US" dirty="0"/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43977423-414C-4290-8042-A8E372B5A5BA}"/>
              </a:ext>
            </a:extLst>
          </p:cNvPr>
          <p:cNvSpPr txBox="1"/>
          <p:nvPr/>
        </p:nvSpPr>
        <p:spPr>
          <a:xfrm>
            <a:off x="3451971" y="1153940"/>
            <a:ext cx="341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ker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9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83A64"/>
      </a:accent1>
      <a:accent2>
        <a:srgbClr val="FF9A4D"/>
      </a:accent2>
      <a:accent3>
        <a:srgbClr val="0987DB"/>
      </a:accent3>
      <a:accent4>
        <a:srgbClr val="A62DC3"/>
      </a:accent4>
      <a:accent5>
        <a:srgbClr val="3C4C66"/>
      </a:accent5>
      <a:accent6>
        <a:srgbClr val="2B313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879</Words>
  <Application>Microsoft Office PowerPoint</Application>
  <PresentationFormat>Custom</PresentationFormat>
  <Paragraphs>748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2018-07-02T20:55:46Z</dcterms:created>
  <dcterms:modified xsi:type="dcterms:W3CDTF">2018-08-21T15:28:35Z</dcterms:modified>
</cp:coreProperties>
</file>