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9"/>
  </p:notesMasterIdLst>
  <p:sldIdLst>
    <p:sldId id="277" r:id="rId2"/>
    <p:sldId id="278" r:id="rId3"/>
    <p:sldId id="276" r:id="rId4"/>
    <p:sldId id="280" r:id="rId5"/>
    <p:sldId id="283" r:id="rId6"/>
    <p:sldId id="284" r:id="rId7"/>
    <p:sldId id="268" r:id="rId8"/>
  </p:sldIdLst>
  <p:sldSz cx="9144000" cy="6858000" type="screen4x3"/>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3" userDrawn="1">
          <p15:clr>
            <a:srgbClr val="A4A3A4"/>
          </p15:clr>
        </p15:guide>
        <p15:guide id="3" pos="158" userDrawn="1">
          <p15:clr>
            <a:srgbClr val="A4A3A4"/>
          </p15:clr>
        </p15:guide>
        <p15:guide id="4" orient="horz" pos="4156" userDrawn="1">
          <p15:clr>
            <a:srgbClr val="A4A3A4"/>
          </p15:clr>
        </p15:guide>
        <p15:guide id="5" orient="horz" pos="164" userDrawn="1">
          <p15:clr>
            <a:srgbClr val="A4A3A4"/>
          </p15:clr>
        </p15:guide>
        <p15:guide id="6" pos="2982" userDrawn="1">
          <p15:clr>
            <a:srgbClr val="A4A3A4"/>
          </p15:clr>
        </p15:guide>
        <p15:guide id="7" pos="2778" userDrawn="1">
          <p15:clr>
            <a:srgbClr val="A4A3A4"/>
          </p15:clr>
        </p15:guide>
        <p15:guide id="8" pos="5466" userDrawn="1">
          <p15:clr>
            <a:srgbClr val="A4A3A4"/>
          </p15:clr>
        </p15:guide>
        <p15:guide id="9" orient="horz" pos="4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C6BF"/>
    <a:srgbClr val="29426A"/>
    <a:srgbClr val="EDECEC"/>
    <a:srgbClr val="516077"/>
    <a:srgbClr val="75A55D"/>
    <a:srgbClr val="E3E4EC"/>
    <a:srgbClr val="C1C8D3"/>
    <a:srgbClr val="E4E5ED"/>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4329" autoAdjust="0"/>
    <p:restoredTop sz="95149" autoAdjust="0"/>
  </p:normalViewPr>
  <p:slideViewPr>
    <p:cSldViewPr snapToGrid="0">
      <p:cViewPr varScale="1">
        <p:scale>
          <a:sx n="82" d="100"/>
          <a:sy n="82" d="100"/>
        </p:scale>
        <p:origin x="1248" y="84"/>
      </p:cViewPr>
      <p:guideLst>
        <p:guide orient="horz" pos="623"/>
        <p:guide pos="158"/>
        <p:guide orient="horz" pos="4156"/>
        <p:guide orient="horz" pos="164"/>
        <p:guide pos="2982"/>
        <p:guide pos="2778"/>
        <p:guide pos="5466"/>
        <p:guide orient="horz" pos="4128"/>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04456937573406"/>
          <c:y val="0"/>
          <c:w val="0.57910861248531875"/>
          <c:h val="0.8686631225316751"/>
        </c:manualLayout>
      </c:layout>
      <c:pieChart>
        <c:varyColors val="1"/>
        <c:ser>
          <c:idx val="0"/>
          <c:order val="0"/>
          <c:tx>
            <c:strRef>
              <c:f>Sheet1!$B$1</c:f>
              <c:strCache>
                <c:ptCount val="1"/>
                <c:pt idx="0">
                  <c:v>Sales</c:v>
                </c:pt>
              </c:strCache>
            </c:strRef>
          </c:tx>
          <c:dPt>
            <c:idx val="0"/>
            <c:bubble3D val="0"/>
            <c:spPr>
              <a:solidFill>
                <a:schemeClr val="tx2"/>
              </a:solidFill>
              <a:ln w="19050">
                <a:solidFill>
                  <a:schemeClr val="lt1"/>
                </a:solidFill>
              </a:ln>
              <a:effectLst/>
            </c:spPr>
            <c:extLst>
              <c:ext xmlns:c16="http://schemas.microsoft.com/office/drawing/2014/chart" uri="{C3380CC4-5D6E-409C-BE32-E72D297353CC}">
                <c16:uniqueId val="{00000001-23F2-488E-8D75-1A2F69C59F3C}"/>
              </c:ext>
            </c:extLst>
          </c:dPt>
          <c:dPt>
            <c:idx val="1"/>
            <c:bubble3D val="0"/>
            <c:spPr>
              <a:solidFill>
                <a:schemeClr val="tx2">
                  <a:lumMod val="60000"/>
                  <a:lumOff val="40000"/>
                </a:schemeClr>
              </a:solidFill>
              <a:ln w="19050">
                <a:solidFill>
                  <a:schemeClr val="lt1"/>
                </a:solidFill>
              </a:ln>
              <a:effectLst/>
            </c:spPr>
            <c:extLst>
              <c:ext xmlns:c16="http://schemas.microsoft.com/office/drawing/2014/chart" uri="{C3380CC4-5D6E-409C-BE32-E72D297353CC}">
                <c16:uniqueId val="{00000002-23F2-488E-8D75-1A2F69C59F3C}"/>
              </c:ext>
            </c:extLst>
          </c:dPt>
          <c:dPt>
            <c:idx val="2"/>
            <c:bubble3D val="0"/>
            <c:spPr>
              <a:solidFill>
                <a:schemeClr val="tx2">
                  <a:lumMod val="40000"/>
                  <a:lumOff val="60000"/>
                </a:schemeClr>
              </a:solidFill>
              <a:ln w="19050">
                <a:solidFill>
                  <a:schemeClr val="lt1"/>
                </a:solidFill>
              </a:ln>
              <a:effectLst/>
            </c:spPr>
            <c:extLst>
              <c:ext xmlns:c16="http://schemas.microsoft.com/office/drawing/2014/chart" uri="{C3380CC4-5D6E-409C-BE32-E72D297353CC}">
                <c16:uniqueId val="{00000003-23F2-488E-8D75-1A2F69C59F3C}"/>
              </c:ext>
            </c:extLst>
          </c:dPt>
          <c:dPt>
            <c:idx val="3"/>
            <c:bubble3D val="0"/>
            <c:spPr>
              <a:solidFill>
                <a:schemeClr val="tx2">
                  <a:lumMod val="20000"/>
                  <a:lumOff val="80000"/>
                </a:schemeClr>
              </a:solidFill>
              <a:ln w="19050">
                <a:solidFill>
                  <a:schemeClr val="lt1"/>
                </a:solidFill>
              </a:ln>
              <a:effectLst/>
            </c:spPr>
            <c:extLst>
              <c:ext xmlns:c16="http://schemas.microsoft.com/office/drawing/2014/chart" uri="{C3380CC4-5D6E-409C-BE32-E72D297353CC}">
                <c16:uniqueId val="{00000004-23F2-488E-8D75-1A2F69C59F3C}"/>
              </c:ext>
            </c:extLst>
          </c:dPt>
          <c:dPt>
            <c:idx val="4"/>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5-23F2-488E-8D75-1A2F69C59F3C}"/>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A</c:v>
                </c:pt>
                <c:pt idx="1">
                  <c:v>B</c:v>
                </c:pt>
                <c:pt idx="2">
                  <c:v>C</c:v>
                </c:pt>
                <c:pt idx="3">
                  <c:v>D</c:v>
                </c:pt>
                <c:pt idx="4">
                  <c:v>E</c:v>
                </c:pt>
              </c:strCache>
            </c:strRef>
          </c:cat>
          <c:val>
            <c:numRef>
              <c:f>Sheet1!$B$2:$B$6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0-23F2-488E-8D75-1A2F69C59F3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04456937573406"/>
          <c:y val="0"/>
          <c:w val="0.57910861248531875"/>
          <c:h val="0.8686631225316751"/>
        </c:manualLayout>
      </c:layout>
      <c:barChart>
        <c:barDir val="col"/>
        <c:grouping val="percentStacked"/>
        <c:varyColors val="0"/>
        <c:ser>
          <c:idx val="0"/>
          <c:order val="0"/>
          <c:tx>
            <c:strRef>
              <c:f>Sheet1!$B$1</c:f>
              <c:strCache>
                <c:ptCount val="1"/>
                <c:pt idx="0">
                  <c:v>A</c:v>
                </c:pt>
              </c:strCache>
            </c:strRef>
          </c:tx>
          <c:spPr>
            <a:solidFill>
              <a:schemeClr val="accent1"/>
            </a:solidFill>
            <a:ln w="19050">
              <a:solidFill>
                <a:schemeClr val="lt1"/>
              </a:solidFill>
            </a:ln>
            <a:effectLst/>
          </c:spPr>
          <c:invertIfNegative val="0"/>
          <c:dPt>
            <c:idx val="0"/>
            <c:invertIfNegative val="0"/>
            <c:bubble3D val="0"/>
            <c:spPr>
              <a:solidFill>
                <a:schemeClr val="tx2"/>
              </a:solidFill>
              <a:ln w="19050">
                <a:solidFill>
                  <a:schemeClr val="lt1"/>
                </a:solidFill>
              </a:ln>
              <a:effectLst/>
            </c:spPr>
            <c:extLst>
              <c:ext xmlns:c16="http://schemas.microsoft.com/office/drawing/2014/chart" uri="{C3380CC4-5D6E-409C-BE32-E72D297353CC}">
                <c16:uniqueId val="{00000001-04FB-4AA9-8A8C-43E5E64A2C33}"/>
              </c:ext>
            </c:extLst>
          </c:dPt>
          <c:dPt>
            <c:idx val="1"/>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3-04FB-4AA9-8A8C-43E5E64A2C33}"/>
              </c:ext>
            </c:extLst>
          </c:dPt>
          <c:dPt>
            <c:idx val="2"/>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5-04FB-4AA9-8A8C-43E5E64A2C33}"/>
              </c:ext>
            </c:extLst>
          </c:dPt>
          <c:dPt>
            <c:idx val="3"/>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7-04FB-4AA9-8A8C-43E5E64A2C33}"/>
              </c:ext>
            </c:extLst>
          </c:dPt>
          <c:dPt>
            <c:idx val="4"/>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9-04FB-4AA9-8A8C-43E5E64A2C33}"/>
              </c:ext>
            </c:extLst>
          </c:dPt>
          <c:cat>
            <c:numRef>
              <c:f>Sheet1!$A$2</c:f>
              <c:numCache>
                <c:formatCode>General</c:formatCode>
                <c:ptCount val="1"/>
              </c:numCache>
            </c:numRef>
          </c:cat>
          <c:val>
            <c:numRef>
              <c:f>Sheet1!$B$2</c:f>
              <c:numCache>
                <c:formatCode>General</c:formatCode>
                <c:ptCount val="1"/>
                <c:pt idx="0">
                  <c:v>20</c:v>
                </c:pt>
              </c:numCache>
            </c:numRef>
          </c:val>
          <c:extLst>
            <c:ext xmlns:c16="http://schemas.microsoft.com/office/drawing/2014/chart" uri="{C3380CC4-5D6E-409C-BE32-E72D297353CC}">
              <c16:uniqueId val="{0000000A-04FB-4AA9-8A8C-43E5E64A2C33}"/>
            </c:ext>
          </c:extLst>
        </c:ser>
        <c:ser>
          <c:idx val="1"/>
          <c:order val="1"/>
          <c:tx>
            <c:strRef>
              <c:f>Sheet1!$C$1</c:f>
              <c:strCache>
                <c:ptCount val="1"/>
                <c:pt idx="0">
                  <c:v>B</c:v>
                </c:pt>
              </c:strCache>
            </c:strRef>
          </c:tx>
          <c:spPr>
            <a:solidFill>
              <a:schemeClr val="tx2">
                <a:lumMod val="60000"/>
                <a:lumOff val="40000"/>
              </a:schemeClr>
            </a:solidFill>
            <a:ln w="19050">
              <a:solidFill>
                <a:schemeClr val="lt1"/>
              </a:solidFill>
            </a:ln>
            <a:effectLst/>
          </c:spPr>
          <c:invertIfNegative val="0"/>
          <c:cat>
            <c:numRef>
              <c:f>Sheet1!$A$2</c:f>
              <c:numCache>
                <c:formatCode>General</c:formatCode>
                <c:ptCount val="1"/>
              </c:numCache>
            </c:numRef>
          </c:cat>
          <c:val>
            <c:numRef>
              <c:f>Sheet1!$C$2</c:f>
              <c:numCache>
                <c:formatCode>General</c:formatCode>
                <c:ptCount val="1"/>
                <c:pt idx="0">
                  <c:v>20</c:v>
                </c:pt>
              </c:numCache>
            </c:numRef>
          </c:val>
          <c:extLst>
            <c:ext xmlns:c16="http://schemas.microsoft.com/office/drawing/2014/chart" uri="{C3380CC4-5D6E-409C-BE32-E72D297353CC}">
              <c16:uniqueId val="{0000000B-04FB-4AA9-8A8C-43E5E64A2C33}"/>
            </c:ext>
          </c:extLst>
        </c:ser>
        <c:ser>
          <c:idx val="2"/>
          <c:order val="2"/>
          <c:tx>
            <c:strRef>
              <c:f>Sheet1!$D$1</c:f>
              <c:strCache>
                <c:ptCount val="1"/>
                <c:pt idx="0">
                  <c:v>C</c:v>
                </c:pt>
              </c:strCache>
            </c:strRef>
          </c:tx>
          <c:spPr>
            <a:solidFill>
              <a:schemeClr val="tx2">
                <a:lumMod val="40000"/>
                <a:lumOff val="60000"/>
              </a:schemeClr>
            </a:solidFill>
            <a:ln w="19050">
              <a:solidFill>
                <a:schemeClr val="lt1"/>
              </a:solidFill>
            </a:ln>
            <a:effectLst/>
          </c:spPr>
          <c:invertIfNegative val="0"/>
          <c:cat>
            <c:numRef>
              <c:f>Sheet1!$A$2</c:f>
              <c:numCache>
                <c:formatCode>General</c:formatCode>
                <c:ptCount val="1"/>
              </c:numCache>
            </c:numRef>
          </c:cat>
          <c:val>
            <c:numRef>
              <c:f>Sheet1!$D$2</c:f>
              <c:numCache>
                <c:formatCode>General</c:formatCode>
                <c:ptCount val="1"/>
                <c:pt idx="0">
                  <c:v>20</c:v>
                </c:pt>
              </c:numCache>
            </c:numRef>
          </c:val>
          <c:extLst>
            <c:ext xmlns:c16="http://schemas.microsoft.com/office/drawing/2014/chart" uri="{C3380CC4-5D6E-409C-BE32-E72D297353CC}">
              <c16:uniqueId val="{0000000C-04FB-4AA9-8A8C-43E5E64A2C33}"/>
            </c:ext>
          </c:extLst>
        </c:ser>
        <c:ser>
          <c:idx val="3"/>
          <c:order val="3"/>
          <c:tx>
            <c:strRef>
              <c:f>Sheet1!$E$1</c:f>
              <c:strCache>
                <c:ptCount val="1"/>
                <c:pt idx="0">
                  <c:v>D</c:v>
                </c:pt>
              </c:strCache>
            </c:strRef>
          </c:tx>
          <c:spPr>
            <a:solidFill>
              <a:schemeClr val="tx2">
                <a:lumMod val="20000"/>
                <a:lumOff val="80000"/>
              </a:schemeClr>
            </a:solidFill>
            <a:ln w="19050">
              <a:solidFill>
                <a:schemeClr val="lt1"/>
              </a:solidFill>
            </a:ln>
            <a:effectLst/>
          </c:spPr>
          <c:invertIfNegative val="0"/>
          <c:cat>
            <c:numRef>
              <c:f>Sheet1!$A$2</c:f>
              <c:numCache>
                <c:formatCode>General</c:formatCode>
                <c:ptCount val="1"/>
              </c:numCache>
            </c:numRef>
          </c:cat>
          <c:val>
            <c:numRef>
              <c:f>Sheet1!$E$2</c:f>
              <c:numCache>
                <c:formatCode>General</c:formatCode>
                <c:ptCount val="1"/>
                <c:pt idx="0">
                  <c:v>20</c:v>
                </c:pt>
              </c:numCache>
            </c:numRef>
          </c:val>
          <c:extLst>
            <c:ext xmlns:c16="http://schemas.microsoft.com/office/drawing/2014/chart" uri="{C3380CC4-5D6E-409C-BE32-E72D297353CC}">
              <c16:uniqueId val="{0000000D-04FB-4AA9-8A8C-43E5E64A2C33}"/>
            </c:ext>
          </c:extLst>
        </c:ser>
        <c:ser>
          <c:idx val="4"/>
          <c:order val="4"/>
          <c:tx>
            <c:strRef>
              <c:f>Sheet1!$F$1</c:f>
              <c:strCache>
                <c:ptCount val="1"/>
                <c:pt idx="0">
                  <c:v>E</c:v>
                </c:pt>
              </c:strCache>
            </c:strRef>
          </c:tx>
          <c:spPr>
            <a:solidFill>
              <a:schemeClr val="bg1">
                <a:lumMod val="85000"/>
              </a:schemeClr>
            </a:solidFill>
            <a:ln w="19050">
              <a:solidFill>
                <a:schemeClr val="lt1"/>
              </a:solidFill>
            </a:ln>
            <a:effectLst/>
          </c:spPr>
          <c:invertIfNegative val="0"/>
          <c:cat>
            <c:numRef>
              <c:f>Sheet1!$A$2</c:f>
              <c:numCache>
                <c:formatCode>General</c:formatCode>
                <c:ptCount val="1"/>
              </c:numCache>
            </c:numRef>
          </c:cat>
          <c:val>
            <c:numRef>
              <c:f>Sheet1!$F$2</c:f>
              <c:numCache>
                <c:formatCode>General</c:formatCode>
                <c:ptCount val="1"/>
                <c:pt idx="0">
                  <c:v>20</c:v>
                </c:pt>
              </c:numCache>
            </c:numRef>
          </c:val>
          <c:extLst>
            <c:ext xmlns:c16="http://schemas.microsoft.com/office/drawing/2014/chart" uri="{C3380CC4-5D6E-409C-BE32-E72D297353CC}">
              <c16:uniqueId val="{0000000E-04FB-4AA9-8A8C-43E5E64A2C33}"/>
            </c:ext>
          </c:extLst>
        </c:ser>
        <c:dLbls>
          <c:showLegendKey val="0"/>
          <c:showVal val="0"/>
          <c:showCatName val="0"/>
          <c:showSerName val="0"/>
          <c:showPercent val="0"/>
          <c:showBubbleSize val="0"/>
        </c:dLbls>
        <c:gapWidth val="100"/>
        <c:overlap val="100"/>
        <c:axId val="734760344"/>
        <c:axId val="734762968"/>
      </c:barChart>
      <c:catAx>
        <c:axId val="7347603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4762968"/>
        <c:crosses val="autoZero"/>
        <c:auto val="1"/>
        <c:lblAlgn val="ctr"/>
        <c:lblOffset val="100"/>
        <c:noMultiLvlLbl val="0"/>
      </c:catAx>
      <c:valAx>
        <c:axId val="734762968"/>
        <c:scaling>
          <c:orientation val="minMax"/>
        </c:scaling>
        <c:delete val="0"/>
        <c:axPos val="l"/>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4760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9/12/2018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dirty="0"/>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https://www.freepik.com/free-vector/flat-artificial-intelligence-background_1530261.htm#term=head&amp;page=1&amp;position=0</a:t>
            </a:r>
          </a:p>
          <a:p>
            <a:r>
              <a:rPr lang="en-US" dirty="0"/>
              <a:t>https://www.freepik.com/free-vector/people-doing-interesting-things_837468.htm#term=man%20reading&amp;page=1&amp;position=33</a:t>
            </a:r>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dirty="0"/>
          </a:p>
        </p:txBody>
      </p:sp>
    </p:spTree>
    <p:extLst>
      <p:ext uri="{BB962C8B-B14F-4D97-AF65-F5344CB8AC3E}">
        <p14:creationId xmlns:p14="http://schemas.microsoft.com/office/powerpoint/2010/main" val="242301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dirty="0"/>
          </a:p>
        </p:txBody>
      </p:sp>
    </p:spTree>
    <p:extLst>
      <p:ext uri="{BB962C8B-B14F-4D97-AF65-F5344CB8AC3E}">
        <p14:creationId xmlns:p14="http://schemas.microsoft.com/office/powerpoint/2010/main" val="327383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dirty="0"/>
          </a:p>
        </p:txBody>
      </p:sp>
    </p:spTree>
    <p:extLst>
      <p:ext uri="{BB962C8B-B14F-4D97-AF65-F5344CB8AC3E}">
        <p14:creationId xmlns:p14="http://schemas.microsoft.com/office/powerpoint/2010/main" val="38984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You can safely remove this slide. This slide</a:t>
            </a:r>
            <a:r>
              <a:rPr lang="en-US" baseline="0" dirty="0"/>
              <a:t> design was provided by SlideModel.com – You can download more templates, shapes and elements for PowerPoint from http://slidemodel.com</a:t>
            </a:r>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FA0DCC9-FA02-4D86-AEB2-96BC3930C3FF}"/>
              </a:ext>
            </a:extLst>
          </p:cNvPr>
          <p:cNvSpPr/>
          <p:nvPr userDrawn="1"/>
        </p:nvSpPr>
        <p:spPr>
          <a:xfrm>
            <a:off x="4085819" y="0"/>
            <a:ext cx="5058181" cy="685800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Freeform: Shape 22">
            <a:extLst>
              <a:ext uri="{FF2B5EF4-FFF2-40B4-BE49-F238E27FC236}">
                <a16:creationId xmlns:a16="http://schemas.microsoft.com/office/drawing/2014/main" id="{BA32A541-2EDC-482E-A6AF-CBB7CC163E47}"/>
              </a:ext>
            </a:extLst>
          </p:cNvPr>
          <p:cNvSpPr/>
          <p:nvPr userDrawn="1"/>
        </p:nvSpPr>
        <p:spPr>
          <a:xfrm>
            <a:off x="0" y="-1"/>
            <a:ext cx="5123543" cy="6858001"/>
          </a:xfrm>
          <a:custGeom>
            <a:avLst/>
            <a:gdLst>
              <a:gd name="connsiteX0" fmla="*/ 0 w 5581396"/>
              <a:gd name="connsiteY0" fmla="*/ 0 h 3804914"/>
              <a:gd name="connsiteX1" fmla="*/ 5581396 w 5581396"/>
              <a:gd name="connsiteY1" fmla="*/ 0 h 3804914"/>
              <a:gd name="connsiteX2" fmla="*/ 4651386 w 5581396"/>
              <a:gd name="connsiteY2" fmla="*/ 3804914 h 3804914"/>
              <a:gd name="connsiteX3" fmla="*/ 0 w 5581396"/>
              <a:gd name="connsiteY3" fmla="*/ 3804914 h 3804914"/>
              <a:gd name="connsiteX4" fmla="*/ 0 w 5581396"/>
              <a:gd name="connsiteY4" fmla="*/ 0 h 3804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1396" h="3804914">
                <a:moveTo>
                  <a:pt x="0" y="0"/>
                </a:moveTo>
                <a:lnTo>
                  <a:pt x="5581396" y="0"/>
                </a:lnTo>
                <a:lnTo>
                  <a:pt x="4651386" y="3804914"/>
                </a:lnTo>
                <a:lnTo>
                  <a:pt x="0" y="3804914"/>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4905829" y="2980864"/>
            <a:ext cx="4109891" cy="1231341"/>
          </a:xfrm>
        </p:spPr>
        <p:txBody>
          <a:bodyPr wrap="square">
            <a:spAutoFit/>
          </a:bodyPr>
          <a:lstStyle>
            <a:lvl1pPr algn="ctr">
              <a:defRPr lang="en-US" sz="3601"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8" name="Picture Placeholder 4">
            <a:extLst>
              <a:ext uri="{FF2B5EF4-FFF2-40B4-BE49-F238E27FC236}">
                <a16:creationId xmlns:a16="http://schemas.microsoft.com/office/drawing/2014/main" id="{455C2F1B-7724-4D2E-B5A0-EE7B694B26EE}"/>
              </a:ext>
            </a:extLst>
          </p:cNvPr>
          <p:cNvSpPr>
            <a:spLocks noGrp="1"/>
          </p:cNvSpPr>
          <p:nvPr>
            <p:ph type="pic" sz="quarter" idx="17" hasCustomPrompt="1"/>
          </p:nvPr>
        </p:nvSpPr>
        <p:spPr>
          <a:xfrm>
            <a:off x="205274" y="1297362"/>
            <a:ext cx="4261104" cy="4263274"/>
          </a:xfrm>
          <a:prstGeom prst="ellipse">
            <a:avLst/>
          </a:prstGeom>
          <a:pattFill prst="pct10">
            <a:fgClr>
              <a:schemeClr val="tx1"/>
            </a:fgClr>
            <a:bgClr>
              <a:schemeClr val="bg1"/>
            </a:bgClr>
          </a:pattFill>
        </p:spPr>
        <p:txBody>
          <a:bodyPr wrap="square" anchor="ctr">
            <a:noAutofit/>
          </a:bodyPr>
          <a:lstStyle>
            <a:lvl1pPr marL="0" indent="0" algn="ctr">
              <a:buNone/>
              <a:defRPr sz="3001" b="0" i="0">
                <a:latin typeface="Agency FB" panose="020B0503020202020204" pitchFamily="34" charset="0"/>
                <a:ea typeface="Agency FB" panose="020B0503020202020204" pitchFamily="34" charset="0"/>
                <a:cs typeface="Agency FB" panose="020B0503020202020204" pitchFamily="34" charset="0"/>
              </a:defRPr>
            </a:lvl1pPr>
          </a:lstStyle>
          <a:p>
            <a:r>
              <a:rPr lang="en-US" dirty="0"/>
              <a:t>Insert Image</a:t>
            </a:r>
          </a:p>
        </p:txBody>
      </p: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681249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26"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26"/>
            </a:lvl1pPr>
            <a:lvl2pPr>
              <a:defRPr sz="2776"/>
            </a:lvl2pPr>
            <a:lvl3pPr>
              <a:defRPr sz="2401"/>
            </a:lvl3pPr>
            <a:lvl4pPr>
              <a:defRPr sz="2026"/>
            </a:lvl4pPr>
            <a:lvl5pPr>
              <a:defRPr sz="2026"/>
            </a:lvl5pPr>
            <a:lvl6pPr>
              <a:defRPr sz="2026"/>
            </a:lvl6pPr>
            <a:lvl7pPr>
              <a:defRPr sz="2026"/>
            </a:lvl7pPr>
            <a:lvl8pPr>
              <a:defRPr sz="2026"/>
            </a:lvl8pPr>
            <a:lvl9pPr>
              <a:defRPr sz="202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25"/>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9081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26"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26"/>
            </a:lvl1pPr>
            <a:lvl2pPr marL="457242" indent="0">
              <a:buNone/>
              <a:defRPr sz="2776"/>
            </a:lvl2pPr>
            <a:lvl3pPr marL="914484" indent="0">
              <a:buNone/>
              <a:defRPr sz="2401"/>
            </a:lvl3pPr>
            <a:lvl4pPr marL="1371726" indent="0">
              <a:buNone/>
              <a:defRPr sz="2026"/>
            </a:lvl4pPr>
            <a:lvl5pPr marL="1828967" indent="0">
              <a:buNone/>
              <a:defRPr sz="2026"/>
            </a:lvl5pPr>
            <a:lvl6pPr marL="2286210" indent="0">
              <a:buNone/>
              <a:defRPr sz="2026"/>
            </a:lvl6pPr>
            <a:lvl7pPr marL="2743451" indent="0">
              <a:buNone/>
              <a:defRPr sz="2026"/>
            </a:lvl7pPr>
            <a:lvl8pPr marL="3200693" indent="0">
              <a:buNone/>
              <a:defRPr sz="2026"/>
            </a:lvl8pPr>
            <a:lvl9pPr marL="3657935" indent="0">
              <a:buNone/>
              <a:defRPr sz="2026"/>
            </a:lvl9pPr>
          </a:lstStyle>
          <a:p>
            <a:endParaRPr lang="en-US" dirty="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25"/>
            </a:lvl1pPr>
            <a:lvl2pPr marL="457242" indent="0">
              <a:buNone/>
              <a:defRPr sz="1200"/>
            </a:lvl2pPr>
            <a:lvl3pPr marL="914484" indent="0">
              <a:buNone/>
              <a:defRPr sz="975"/>
            </a:lvl3pPr>
            <a:lvl4pPr marL="1371726" indent="0">
              <a:buNone/>
              <a:defRPr sz="900"/>
            </a:lvl4pPr>
            <a:lvl5pPr marL="1828967" indent="0">
              <a:buNone/>
              <a:defRPr sz="900"/>
            </a:lvl5pPr>
            <a:lvl6pPr marL="2286210" indent="0">
              <a:buNone/>
              <a:defRPr sz="900"/>
            </a:lvl6pPr>
            <a:lvl7pPr marL="2743451" indent="0">
              <a:buNone/>
              <a:defRPr sz="900"/>
            </a:lvl7pPr>
            <a:lvl8pPr marL="3200693" indent="0">
              <a:buNone/>
              <a:defRPr sz="900"/>
            </a:lvl8pPr>
            <a:lvl9pPr marL="3657935"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753814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84158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535022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14004" y="2870634"/>
            <a:ext cx="4449167" cy="711081"/>
          </a:xfrm>
        </p:spPr>
        <p:txBody>
          <a:bodyPr>
            <a:normAutofit/>
          </a:bodyPr>
          <a:lstStyle>
            <a:lvl1pPr algn="ctr">
              <a:defRPr sz="2701"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0322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48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42" indent="0" algn="ctr">
              <a:buNone/>
              <a:defRPr>
                <a:solidFill>
                  <a:schemeClr val="tx1">
                    <a:tint val="75000"/>
                  </a:schemeClr>
                </a:solidFill>
              </a:defRPr>
            </a:lvl2pPr>
            <a:lvl3pPr marL="914484" indent="0" algn="ctr">
              <a:buNone/>
              <a:defRPr>
                <a:solidFill>
                  <a:schemeClr val="tx1">
                    <a:tint val="75000"/>
                  </a:schemeClr>
                </a:solidFill>
              </a:defRPr>
            </a:lvl3pPr>
            <a:lvl4pPr marL="1371726" indent="0" algn="ctr">
              <a:buNone/>
              <a:defRPr>
                <a:solidFill>
                  <a:schemeClr val="tx1">
                    <a:tint val="75000"/>
                  </a:schemeClr>
                </a:solidFill>
              </a:defRPr>
            </a:lvl4pPr>
            <a:lvl5pPr marL="1828967" indent="0" algn="ctr">
              <a:buNone/>
              <a:defRPr>
                <a:solidFill>
                  <a:schemeClr val="tx1">
                    <a:tint val="75000"/>
                  </a:schemeClr>
                </a:solidFill>
              </a:defRPr>
            </a:lvl5pPr>
            <a:lvl6pPr marL="2286210" indent="0" algn="ctr">
              <a:buNone/>
              <a:defRPr>
                <a:solidFill>
                  <a:schemeClr val="tx1">
                    <a:tint val="75000"/>
                  </a:schemeClr>
                </a:solidFill>
              </a:defRPr>
            </a:lvl6pPr>
            <a:lvl7pPr marL="2743451" indent="0" algn="ctr">
              <a:buNone/>
              <a:defRPr>
                <a:solidFill>
                  <a:schemeClr val="tx1">
                    <a:tint val="75000"/>
                  </a:schemeClr>
                </a:solidFill>
              </a:defRPr>
            </a:lvl7pPr>
            <a:lvl8pPr marL="3200693" indent="0" algn="ctr">
              <a:buNone/>
              <a:defRPr>
                <a:solidFill>
                  <a:schemeClr val="tx1">
                    <a:tint val="75000"/>
                  </a:schemeClr>
                </a:solidFill>
              </a:defRPr>
            </a:lvl8pPr>
            <a:lvl9pPr marL="365793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95771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51923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976"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26">
                <a:solidFill>
                  <a:schemeClr val="tx1">
                    <a:tint val="75000"/>
                  </a:schemeClr>
                </a:solidFill>
              </a:defRPr>
            </a:lvl1pPr>
            <a:lvl2pPr marL="457242" indent="0">
              <a:buNone/>
              <a:defRPr sz="1800">
                <a:solidFill>
                  <a:schemeClr val="tx1">
                    <a:tint val="75000"/>
                  </a:schemeClr>
                </a:solidFill>
              </a:defRPr>
            </a:lvl2pPr>
            <a:lvl3pPr marL="914484" indent="0">
              <a:buNone/>
              <a:defRPr sz="1575">
                <a:solidFill>
                  <a:schemeClr val="tx1">
                    <a:tint val="75000"/>
                  </a:schemeClr>
                </a:solidFill>
              </a:defRPr>
            </a:lvl3pPr>
            <a:lvl4pPr marL="1371726" indent="0">
              <a:buNone/>
              <a:defRPr sz="1425">
                <a:solidFill>
                  <a:schemeClr val="tx1">
                    <a:tint val="75000"/>
                  </a:schemeClr>
                </a:solidFill>
              </a:defRPr>
            </a:lvl4pPr>
            <a:lvl5pPr marL="1828967" indent="0">
              <a:buNone/>
              <a:defRPr sz="1425">
                <a:solidFill>
                  <a:schemeClr val="tx1">
                    <a:tint val="75000"/>
                  </a:schemeClr>
                </a:solidFill>
              </a:defRPr>
            </a:lvl5pPr>
            <a:lvl6pPr marL="2286210" indent="0">
              <a:buNone/>
              <a:defRPr sz="1425">
                <a:solidFill>
                  <a:schemeClr val="tx1">
                    <a:tint val="75000"/>
                  </a:schemeClr>
                </a:solidFill>
              </a:defRPr>
            </a:lvl6pPr>
            <a:lvl7pPr marL="2743451" indent="0">
              <a:buNone/>
              <a:defRPr sz="1425">
                <a:solidFill>
                  <a:schemeClr val="tx1">
                    <a:tint val="75000"/>
                  </a:schemeClr>
                </a:solidFill>
              </a:defRPr>
            </a:lvl7pPr>
            <a:lvl8pPr marL="3200693" indent="0">
              <a:buNone/>
              <a:defRPr sz="1425">
                <a:solidFill>
                  <a:schemeClr val="tx1">
                    <a:tint val="75000"/>
                  </a:schemeClr>
                </a:solidFill>
              </a:defRPr>
            </a:lvl8pPr>
            <a:lvl9pPr marL="3657935" indent="0">
              <a:buNone/>
              <a:defRPr sz="142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2118170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30531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4"/>
            <a:ext cx="4040188" cy="639763"/>
          </a:xfrm>
        </p:spPr>
        <p:txBody>
          <a:bodyPr anchor="b"/>
          <a:lstStyle>
            <a:lvl1pPr marL="0" indent="0">
              <a:buNone/>
              <a:defRPr sz="2401" b="1"/>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1"/>
            </a:lvl1pPr>
            <a:lvl2pPr>
              <a:defRPr sz="2026"/>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4"/>
            <a:ext cx="4041775" cy="639763"/>
          </a:xfrm>
        </p:spPr>
        <p:txBody>
          <a:bodyPr anchor="b"/>
          <a:lstStyle>
            <a:lvl1pPr marL="0" indent="0">
              <a:buNone/>
              <a:defRPr sz="2401" b="1"/>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1"/>
            </a:lvl1pPr>
            <a:lvl2pPr>
              <a:defRPr sz="2026"/>
            </a:lvl2pPr>
            <a:lvl3pPr>
              <a:defRPr sz="180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79589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701"/>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9/12/2018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4298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40"/>
            <a:ext cx="8229600"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457200" y="1138426"/>
            <a:ext cx="8229600"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425404F2-BE9A-4460-8815-8F645183555F}" type="datetimeFigureOut">
              <a:rPr lang="en-US" smtClean="0"/>
              <a:pPr/>
              <a:t>9/12/2018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1" y="6356352"/>
            <a:ext cx="2133600"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49" r:id="rId3"/>
    <p:sldLayoutId id="2147483650" r:id="rId4"/>
    <p:sldLayoutId id="2147483651" r:id="rId5"/>
    <p:sldLayoutId id="2147483652" r:id="rId6"/>
    <p:sldLayoutId id="2147483653" r:id="rId7"/>
    <p:sldLayoutId id="2147483654" r:id="rId8"/>
    <p:sldLayoutId id="2147483662" r:id="rId9"/>
    <p:sldLayoutId id="2147483655" r:id="rId10"/>
    <p:sldLayoutId id="2147483656" r:id="rId11"/>
    <p:sldLayoutId id="2147483657" r:id="rId12"/>
    <p:sldLayoutId id="2147483658" r:id="rId13"/>
    <p:sldLayoutId id="2147483659" r:id="rId14"/>
    <p:sldLayoutId id="2147483664" r:id="rId15"/>
  </p:sldLayoutIdLst>
  <p:txStyles>
    <p:titleStyle>
      <a:lvl1pPr algn="l" defTabSz="914484" rtl="0" eaLnBrk="1" latinLnBrk="0" hangingPunct="1">
        <a:spcBef>
          <a:spcPct val="0"/>
        </a:spcBef>
        <a:buNone/>
        <a:defRPr sz="2701" kern="1200">
          <a:solidFill>
            <a:schemeClr val="tx1"/>
          </a:solidFill>
          <a:latin typeface="+mj-lt"/>
          <a:ea typeface="+mj-ea"/>
          <a:cs typeface="+mj-cs"/>
        </a:defRPr>
      </a:lvl1pPr>
    </p:titleStyle>
    <p:bodyStyle>
      <a:lvl1pPr marL="342931" indent="-342931" algn="l" defTabSz="914484" rtl="0" eaLnBrk="1" latinLnBrk="0" hangingPunct="1">
        <a:spcBef>
          <a:spcPct val="20000"/>
        </a:spcBef>
        <a:buFont typeface="Arial" pitchFamily="34" charset="0"/>
        <a:buChar char="•"/>
        <a:defRPr sz="2701" kern="1200">
          <a:solidFill>
            <a:schemeClr val="tx1"/>
          </a:solidFill>
          <a:latin typeface="+mj-lt"/>
          <a:ea typeface="+mn-ea"/>
          <a:cs typeface="+mn-cs"/>
        </a:defRPr>
      </a:lvl1pPr>
      <a:lvl2pPr marL="743018" indent="-285776" algn="l" defTabSz="914484" rtl="0" eaLnBrk="1" latinLnBrk="0" hangingPunct="1">
        <a:spcBef>
          <a:spcPct val="20000"/>
        </a:spcBef>
        <a:buFont typeface="Arial" pitchFamily="34" charset="0"/>
        <a:buChar char="–"/>
        <a:defRPr sz="2401" kern="1200">
          <a:solidFill>
            <a:schemeClr val="tx1"/>
          </a:solidFill>
          <a:latin typeface="+mj-lt"/>
          <a:ea typeface="+mn-ea"/>
          <a:cs typeface="+mn-cs"/>
        </a:defRPr>
      </a:lvl2pPr>
      <a:lvl3pPr marL="1143104" indent="-228621" algn="l" defTabSz="914484" rtl="0" eaLnBrk="1" latinLnBrk="0" hangingPunct="1">
        <a:spcBef>
          <a:spcPct val="20000"/>
        </a:spcBef>
        <a:buFont typeface="Arial" pitchFamily="34" charset="0"/>
        <a:buChar char="•"/>
        <a:defRPr sz="1800" kern="1200">
          <a:solidFill>
            <a:schemeClr val="tx1"/>
          </a:solidFill>
          <a:latin typeface="+mj-lt"/>
          <a:ea typeface="+mn-ea"/>
          <a:cs typeface="+mn-cs"/>
        </a:defRPr>
      </a:lvl3pPr>
      <a:lvl4pPr marL="1600347" indent="-228621" algn="l" defTabSz="914484" rtl="0" eaLnBrk="1" latinLnBrk="0" hangingPunct="1">
        <a:spcBef>
          <a:spcPct val="20000"/>
        </a:spcBef>
        <a:buFont typeface="Arial" pitchFamily="34" charset="0"/>
        <a:buChar char="–"/>
        <a:defRPr sz="1500" kern="1200">
          <a:solidFill>
            <a:schemeClr val="tx1"/>
          </a:solidFill>
          <a:latin typeface="+mj-lt"/>
          <a:ea typeface="+mn-ea"/>
          <a:cs typeface="+mn-cs"/>
        </a:defRPr>
      </a:lvl4pPr>
      <a:lvl5pPr marL="2057589" indent="-228621" algn="l" defTabSz="914484" rtl="0" eaLnBrk="1" latinLnBrk="0" hangingPunct="1">
        <a:spcBef>
          <a:spcPct val="20000"/>
        </a:spcBef>
        <a:buFont typeface="Arial" pitchFamily="34" charset="0"/>
        <a:buChar char="»"/>
        <a:defRPr sz="1500" kern="1200">
          <a:solidFill>
            <a:schemeClr val="tx1"/>
          </a:solidFill>
          <a:latin typeface="+mj-lt"/>
          <a:ea typeface="+mn-ea"/>
          <a:cs typeface="+mn-cs"/>
        </a:defRPr>
      </a:lvl5pPr>
      <a:lvl6pPr marL="2514830" indent="-228621" algn="l" defTabSz="914484" rtl="0" eaLnBrk="1" latinLnBrk="0" hangingPunct="1">
        <a:spcBef>
          <a:spcPct val="20000"/>
        </a:spcBef>
        <a:buFont typeface="Arial" pitchFamily="34" charset="0"/>
        <a:buChar char="•"/>
        <a:defRPr sz="2026" kern="1200">
          <a:solidFill>
            <a:schemeClr val="tx1"/>
          </a:solidFill>
          <a:latin typeface="+mn-lt"/>
          <a:ea typeface="+mn-ea"/>
          <a:cs typeface="+mn-cs"/>
        </a:defRPr>
      </a:lvl6pPr>
      <a:lvl7pPr marL="2972073" indent="-228621" algn="l" defTabSz="914484" rtl="0" eaLnBrk="1" latinLnBrk="0" hangingPunct="1">
        <a:spcBef>
          <a:spcPct val="20000"/>
        </a:spcBef>
        <a:buFont typeface="Arial" pitchFamily="34" charset="0"/>
        <a:buChar char="•"/>
        <a:defRPr sz="2026" kern="1200">
          <a:solidFill>
            <a:schemeClr val="tx1"/>
          </a:solidFill>
          <a:latin typeface="+mn-lt"/>
          <a:ea typeface="+mn-ea"/>
          <a:cs typeface="+mn-cs"/>
        </a:defRPr>
      </a:lvl7pPr>
      <a:lvl8pPr marL="3429314" indent="-228621" algn="l" defTabSz="914484" rtl="0" eaLnBrk="1" latinLnBrk="0" hangingPunct="1">
        <a:spcBef>
          <a:spcPct val="20000"/>
        </a:spcBef>
        <a:buFont typeface="Arial" pitchFamily="34" charset="0"/>
        <a:buChar char="•"/>
        <a:defRPr sz="2026" kern="1200">
          <a:solidFill>
            <a:schemeClr val="tx1"/>
          </a:solidFill>
          <a:latin typeface="+mn-lt"/>
          <a:ea typeface="+mn-ea"/>
          <a:cs typeface="+mn-cs"/>
        </a:defRPr>
      </a:lvl8pPr>
      <a:lvl9pPr marL="3886556" indent="-228621" algn="l" defTabSz="914484" rtl="0" eaLnBrk="1" latinLnBrk="0" hangingPunct="1">
        <a:spcBef>
          <a:spcPct val="20000"/>
        </a:spcBef>
        <a:buFont typeface="Arial" pitchFamily="34" charset="0"/>
        <a:buChar char="•"/>
        <a:defRPr sz="2026" kern="1200">
          <a:solidFill>
            <a:schemeClr val="tx1"/>
          </a:solidFill>
          <a:latin typeface="+mn-lt"/>
          <a:ea typeface="+mn-ea"/>
          <a:cs typeface="+mn-cs"/>
        </a:defRPr>
      </a:lvl9pPr>
    </p:bodyStyle>
    <p:otherStyle>
      <a:defPPr>
        <a:defRPr lang="en-US"/>
      </a:defPPr>
      <a:lvl1pPr marL="0" algn="l" defTabSz="914484" rtl="0" eaLnBrk="1" latinLnBrk="0" hangingPunct="1">
        <a:defRPr sz="1800" kern="1200">
          <a:solidFill>
            <a:schemeClr val="tx1"/>
          </a:solidFill>
          <a:latin typeface="+mn-lt"/>
          <a:ea typeface="+mn-ea"/>
          <a:cs typeface="+mn-cs"/>
        </a:defRPr>
      </a:lvl1pPr>
      <a:lvl2pPr marL="457242" algn="l" defTabSz="914484" rtl="0" eaLnBrk="1" latinLnBrk="0" hangingPunct="1">
        <a:defRPr sz="1800" kern="1200">
          <a:solidFill>
            <a:schemeClr val="tx1"/>
          </a:solidFill>
          <a:latin typeface="+mn-lt"/>
          <a:ea typeface="+mn-ea"/>
          <a:cs typeface="+mn-cs"/>
        </a:defRPr>
      </a:lvl2pPr>
      <a:lvl3pPr marL="914484" algn="l" defTabSz="914484" rtl="0" eaLnBrk="1" latinLnBrk="0" hangingPunct="1">
        <a:defRPr sz="1800" kern="1200">
          <a:solidFill>
            <a:schemeClr val="tx1"/>
          </a:solidFill>
          <a:latin typeface="+mn-lt"/>
          <a:ea typeface="+mn-ea"/>
          <a:cs typeface="+mn-cs"/>
        </a:defRPr>
      </a:lvl3pPr>
      <a:lvl4pPr marL="1371726" algn="l" defTabSz="914484" rtl="0" eaLnBrk="1" latinLnBrk="0" hangingPunct="1">
        <a:defRPr sz="1800" kern="1200">
          <a:solidFill>
            <a:schemeClr val="tx1"/>
          </a:solidFill>
          <a:latin typeface="+mn-lt"/>
          <a:ea typeface="+mn-ea"/>
          <a:cs typeface="+mn-cs"/>
        </a:defRPr>
      </a:lvl4pPr>
      <a:lvl5pPr marL="1828967" algn="l" defTabSz="914484" rtl="0" eaLnBrk="1" latinLnBrk="0" hangingPunct="1">
        <a:defRPr sz="1800" kern="1200">
          <a:solidFill>
            <a:schemeClr val="tx1"/>
          </a:solidFill>
          <a:latin typeface="+mn-lt"/>
          <a:ea typeface="+mn-ea"/>
          <a:cs typeface="+mn-cs"/>
        </a:defRPr>
      </a:lvl5pPr>
      <a:lvl6pPr marL="2286210" algn="l" defTabSz="914484" rtl="0" eaLnBrk="1" latinLnBrk="0" hangingPunct="1">
        <a:defRPr sz="1800" kern="1200">
          <a:solidFill>
            <a:schemeClr val="tx1"/>
          </a:solidFill>
          <a:latin typeface="+mn-lt"/>
          <a:ea typeface="+mn-ea"/>
          <a:cs typeface="+mn-cs"/>
        </a:defRPr>
      </a:lvl6pPr>
      <a:lvl7pPr marL="2743451" algn="l" defTabSz="914484" rtl="0" eaLnBrk="1" latinLnBrk="0" hangingPunct="1">
        <a:defRPr sz="1800" kern="1200">
          <a:solidFill>
            <a:schemeClr val="tx1"/>
          </a:solidFill>
          <a:latin typeface="+mn-lt"/>
          <a:ea typeface="+mn-ea"/>
          <a:cs typeface="+mn-cs"/>
        </a:defRPr>
      </a:lvl7pPr>
      <a:lvl8pPr marL="3200693" algn="l" defTabSz="914484" rtl="0" eaLnBrk="1" latinLnBrk="0" hangingPunct="1">
        <a:defRPr sz="1800" kern="1200">
          <a:solidFill>
            <a:schemeClr val="tx1"/>
          </a:solidFill>
          <a:latin typeface="+mn-lt"/>
          <a:ea typeface="+mn-ea"/>
          <a:cs typeface="+mn-cs"/>
        </a:defRPr>
      </a:lvl8pPr>
      <a:lvl9pPr marL="3657935" algn="l" defTabSz="91448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ebarvia@tesd.n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90497" y="4108204"/>
            <a:ext cx="2962135" cy="415655"/>
            <a:chOff x="769640" y="1556792"/>
            <a:chExt cx="3312368" cy="554063"/>
          </a:xfrm>
          <a:solidFill>
            <a:schemeClr val="tx2"/>
          </a:solidFill>
        </p:grpSpPr>
        <p:sp>
          <p:nvSpPr>
            <p:cNvPr id="9" name="Isosceles Triangle 2"/>
            <p:cNvSpPr/>
            <p:nvPr/>
          </p:nvSpPr>
          <p:spPr>
            <a:xfrm rot="5400000">
              <a:off x="3833016" y="1865683"/>
              <a:ext cx="274320" cy="216024"/>
            </a:xfrm>
            <a:custGeom>
              <a:avLst/>
              <a:gdLst>
                <a:gd name="connsiteX0" fmla="*/ 0 w 219707"/>
                <a:gd name="connsiteY0" fmla="*/ 216024 h 216024"/>
                <a:gd name="connsiteX1" fmla="*/ 109854 w 219707"/>
                <a:gd name="connsiteY1" fmla="*/ 0 h 216024"/>
                <a:gd name="connsiteX2" fmla="*/ 219707 w 219707"/>
                <a:gd name="connsiteY2" fmla="*/ 216024 h 216024"/>
                <a:gd name="connsiteX3" fmla="*/ 0 w 219707"/>
                <a:gd name="connsiteY3" fmla="*/ 216024 h 216024"/>
                <a:gd name="connsiteX0" fmla="*/ 0 w 245904"/>
                <a:gd name="connsiteY0" fmla="*/ 216024 h 216024"/>
                <a:gd name="connsiteX1" fmla="*/ 109854 w 245904"/>
                <a:gd name="connsiteY1" fmla="*/ 0 h 216024"/>
                <a:gd name="connsiteX2" fmla="*/ 245904 w 245904"/>
                <a:gd name="connsiteY2" fmla="*/ 201739 h 216024"/>
                <a:gd name="connsiteX3" fmla="*/ 0 w 245904"/>
                <a:gd name="connsiteY3" fmla="*/ 216024 h 216024"/>
              </a:gdLst>
              <a:ahLst/>
              <a:cxnLst>
                <a:cxn ang="0">
                  <a:pos x="connsiteX0" y="connsiteY0"/>
                </a:cxn>
                <a:cxn ang="0">
                  <a:pos x="connsiteX1" y="connsiteY1"/>
                </a:cxn>
                <a:cxn ang="0">
                  <a:pos x="connsiteX2" y="connsiteY2"/>
                </a:cxn>
                <a:cxn ang="0">
                  <a:pos x="connsiteX3" y="connsiteY3"/>
                </a:cxn>
              </a:cxnLst>
              <a:rect l="l" t="t" r="r" b="b"/>
              <a:pathLst>
                <a:path w="245904" h="216024">
                  <a:moveTo>
                    <a:pt x="0" y="216024"/>
                  </a:moveTo>
                  <a:lnTo>
                    <a:pt x="109854" y="0"/>
                  </a:lnTo>
                  <a:lnTo>
                    <a:pt x="245904" y="201739"/>
                  </a:lnTo>
                  <a:lnTo>
                    <a:pt x="0" y="216024"/>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Isosceles Triangle 2"/>
            <p:cNvSpPr/>
            <p:nvPr/>
          </p:nvSpPr>
          <p:spPr>
            <a:xfrm rot="16200000" flipH="1">
              <a:off x="753341" y="1865683"/>
              <a:ext cx="274320" cy="216024"/>
            </a:xfrm>
            <a:custGeom>
              <a:avLst/>
              <a:gdLst>
                <a:gd name="connsiteX0" fmla="*/ 0 w 219707"/>
                <a:gd name="connsiteY0" fmla="*/ 216024 h 216024"/>
                <a:gd name="connsiteX1" fmla="*/ 109854 w 219707"/>
                <a:gd name="connsiteY1" fmla="*/ 0 h 216024"/>
                <a:gd name="connsiteX2" fmla="*/ 219707 w 219707"/>
                <a:gd name="connsiteY2" fmla="*/ 216024 h 216024"/>
                <a:gd name="connsiteX3" fmla="*/ 0 w 219707"/>
                <a:gd name="connsiteY3" fmla="*/ 216024 h 216024"/>
                <a:gd name="connsiteX0" fmla="*/ 0 w 245904"/>
                <a:gd name="connsiteY0" fmla="*/ 216024 h 216024"/>
                <a:gd name="connsiteX1" fmla="*/ 109854 w 245904"/>
                <a:gd name="connsiteY1" fmla="*/ 0 h 216024"/>
                <a:gd name="connsiteX2" fmla="*/ 245904 w 245904"/>
                <a:gd name="connsiteY2" fmla="*/ 201739 h 216024"/>
                <a:gd name="connsiteX3" fmla="*/ 0 w 245904"/>
                <a:gd name="connsiteY3" fmla="*/ 216024 h 216024"/>
              </a:gdLst>
              <a:ahLst/>
              <a:cxnLst>
                <a:cxn ang="0">
                  <a:pos x="connsiteX0" y="connsiteY0"/>
                </a:cxn>
                <a:cxn ang="0">
                  <a:pos x="connsiteX1" y="connsiteY1"/>
                </a:cxn>
                <a:cxn ang="0">
                  <a:pos x="connsiteX2" y="connsiteY2"/>
                </a:cxn>
                <a:cxn ang="0">
                  <a:pos x="connsiteX3" y="connsiteY3"/>
                </a:cxn>
              </a:cxnLst>
              <a:rect l="l" t="t" r="r" b="b"/>
              <a:pathLst>
                <a:path w="245904" h="216024">
                  <a:moveTo>
                    <a:pt x="0" y="216024"/>
                  </a:moveTo>
                  <a:lnTo>
                    <a:pt x="109854" y="0"/>
                  </a:lnTo>
                  <a:lnTo>
                    <a:pt x="245904" y="201739"/>
                  </a:lnTo>
                  <a:lnTo>
                    <a:pt x="0" y="216024"/>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Rounded Rectangle 1"/>
            <p:cNvSpPr/>
            <p:nvPr/>
          </p:nvSpPr>
          <p:spPr>
            <a:xfrm>
              <a:off x="769640" y="1556792"/>
              <a:ext cx="3312368" cy="43204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sp>
        <p:nvSpPr>
          <p:cNvPr id="6" name="TextBox 5">
            <a:extLst>
              <a:ext uri="{FF2B5EF4-FFF2-40B4-BE49-F238E27FC236}">
                <a16:creationId xmlns:a16="http://schemas.microsoft.com/office/drawing/2014/main" id="{3F61B841-5CF6-492E-9C24-9AD6C26AACDF}"/>
              </a:ext>
            </a:extLst>
          </p:cNvPr>
          <p:cNvSpPr txBox="1"/>
          <p:nvPr/>
        </p:nvSpPr>
        <p:spPr>
          <a:xfrm>
            <a:off x="5595170" y="4143274"/>
            <a:ext cx="2656496" cy="276999"/>
          </a:xfrm>
          <a:prstGeom prst="rect">
            <a:avLst/>
          </a:prstGeom>
          <a:noFill/>
        </p:spPr>
        <p:txBody>
          <a:bodyPr wrap="none" rtlCol="0">
            <a:spAutoFit/>
          </a:bodyPr>
          <a:lstStyle/>
          <a:p>
            <a:r>
              <a:rPr lang="en-US" sz="1200" kern="0" dirty="0">
                <a:solidFill>
                  <a:schemeClr val="bg1"/>
                </a:solidFill>
                <a:latin typeface="Arial" pitchFamily="34" charset="0"/>
                <a:cs typeface="Arial" pitchFamily="34" charset="0"/>
              </a:rPr>
              <a:t>COURSE SYLLABUS | 2014 – 2015</a:t>
            </a:r>
          </a:p>
        </p:txBody>
      </p:sp>
      <p:sp>
        <p:nvSpPr>
          <p:cNvPr id="8" name="TextBox 7">
            <a:extLst>
              <a:ext uri="{FF2B5EF4-FFF2-40B4-BE49-F238E27FC236}">
                <a16:creationId xmlns:a16="http://schemas.microsoft.com/office/drawing/2014/main" id="{3F61B841-5CF6-492E-9C24-9AD6C26AACDF}"/>
              </a:ext>
            </a:extLst>
          </p:cNvPr>
          <p:cNvSpPr txBox="1"/>
          <p:nvPr/>
        </p:nvSpPr>
        <p:spPr>
          <a:xfrm>
            <a:off x="7836244" y="5427844"/>
            <a:ext cx="1310138" cy="577081"/>
          </a:xfrm>
          <a:prstGeom prst="rect">
            <a:avLst/>
          </a:prstGeom>
          <a:noFill/>
        </p:spPr>
        <p:txBody>
          <a:bodyPr wrap="square" rtlCol="0">
            <a:spAutoFit/>
          </a:bodyPr>
          <a:lstStyle/>
          <a:p>
            <a:r>
              <a:rPr lang="en-US" sz="1050" kern="0" dirty="0">
                <a:latin typeface="Arial" pitchFamily="34" charset="0"/>
                <a:cs typeface="Arial" pitchFamily="34" charset="0"/>
              </a:rPr>
              <a:t>Mrs. Tricia Ebarvia</a:t>
            </a:r>
          </a:p>
          <a:p>
            <a:r>
              <a:rPr lang="en-US" sz="1050" kern="0" dirty="0">
                <a:latin typeface="Arial" pitchFamily="34" charset="0"/>
                <a:cs typeface="Arial" pitchFamily="34" charset="0"/>
                <a:hlinkClick r:id="rId2">
                  <a:extLst>
                    <a:ext uri="{A12FA001-AC4F-418D-AE19-62706E023703}">
                      <ahyp:hlinkClr xmlns:ahyp="http://schemas.microsoft.com/office/drawing/2018/hyperlinkcolor" val="tx"/>
                    </a:ext>
                  </a:extLst>
                </a:hlinkClick>
              </a:rPr>
              <a:t>ebarvia@tesd.net</a:t>
            </a:r>
            <a:endParaRPr lang="en-US" sz="1050" kern="0" dirty="0">
              <a:latin typeface="Arial" pitchFamily="34" charset="0"/>
              <a:cs typeface="Arial" pitchFamily="34" charset="0"/>
            </a:endParaRPr>
          </a:p>
          <a:p>
            <a:r>
              <a:rPr lang="en-US" sz="1050" kern="0" dirty="0">
                <a:latin typeface="Arial" pitchFamily="34" charset="0"/>
                <a:cs typeface="Arial" pitchFamily="34" charset="0"/>
              </a:rPr>
              <a:t>mrsEbarvia.com</a:t>
            </a:r>
          </a:p>
        </p:txBody>
      </p:sp>
      <p:sp>
        <p:nvSpPr>
          <p:cNvPr id="10" name="Title 9">
            <a:extLst>
              <a:ext uri="{FF2B5EF4-FFF2-40B4-BE49-F238E27FC236}">
                <a16:creationId xmlns:a16="http://schemas.microsoft.com/office/drawing/2014/main" id="{37793E33-73EF-4362-8007-1628AF2E34DF}"/>
              </a:ext>
            </a:extLst>
          </p:cNvPr>
          <p:cNvSpPr>
            <a:spLocks noGrp="1"/>
          </p:cNvSpPr>
          <p:nvPr>
            <p:ph type="ctrTitle"/>
          </p:nvPr>
        </p:nvSpPr>
        <p:spPr>
          <a:xfrm>
            <a:off x="4790963" y="2954371"/>
            <a:ext cx="4224757" cy="1200625"/>
          </a:xfrm>
        </p:spPr>
        <p:txBody>
          <a:bodyPr>
            <a:normAutofit/>
          </a:bodyPr>
          <a:lstStyle/>
          <a:p>
            <a:r>
              <a:rPr lang="en-US" dirty="0"/>
              <a:t>AP LANG &amp; COMP</a:t>
            </a:r>
          </a:p>
        </p:txBody>
      </p:sp>
      <p:pic>
        <p:nvPicPr>
          <p:cNvPr id="20" name="Picture Placeholder 19">
            <a:extLst>
              <a:ext uri="{FF2B5EF4-FFF2-40B4-BE49-F238E27FC236}">
                <a16:creationId xmlns:a16="http://schemas.microsoft.com/office/drawing/2014/main" id="{C1CDFF44-824C-4289-8C61-5D682051AB0F}"/>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1724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lumMod val="75000"/>
                    <a:lumOff val="25000"/>
                  </a:schemeClr>
                </a:solidFill>
              </a:rPr>
              <a:t>WELCOME!</a:t>
            </a:r>
          </a:p>
        </p:txBody>
      </p:sp>
      <p:sp>
        <p:nvSpPr>
          <p:cNvPr id="51" name="TextBox 50">
            <a:extLst>
              <a:ext uri="{FF2B5EF4-FFF2-40B4-BE49-F238E27FC236}">
                <a16:creationId xmlns:a16="http://schemas.microsoft.com/office/drawing/2014/main" id="{15220FA3-AF51-456B-9C47-646C1B832C62}"/>
              </a:ext>
            </a:extLst>
          </p:cNvPr>
          <p:cNvSpPr txBox="1"/>
          <p:nvPr/>
        </p:nvSpPr>
        <p:spPr>
          <a:xfrm>
            <a:off x="457201" y="966143"/>
            <a:ext cx="8229600" cy="507831"/>
          </a:xfrm>
          <a:prstGeom prst="rect">
            <a:avLst/>
          </a:prstGeom>
          <a:noFill/>
        </p:spPr>
        <p:txBody>
          <a:bodyPr wrap="square" rtlCol="0" anchor="b">
            <a:spAutoFit/>
          </a:bodyPr>
          <a:lstStyle/>
          <a:p>
            <a:r>
              <a:rPr lang="en-US" sz="1350" kern="0" dirty="0">
                <a:solidFill>
                  <a:schemeClr val="tx1">
                    <a:lumMod val="75000"/>
                    <a:lumOff val="25000"/>
                  </a:schemeClr>
                </a:solidFill>
                <a:latin typeface="Arial" pitchFamily="34" charset="0"/>
                <a:cs typeface="Arial" pitchFamily="34" charset="0"/>
              </a:rPr>
              <a:t>AP Lang is a reading and writing intensive course designed to help you become a more critical reader and more authentic writer 	</a:t>
            </a:r>
          </a:p>
        </p:txBody>
      </p:sp>
      <p:sp>
        <p:nvSpPr>
          <p:cNvPr id="17" name="Rectangle: Rounded Corners 16">
            <a:extLst>
              <a:ext uri="{FF2B5EF4-FFF2-40B4-BE49-F238E27FC236}">
                <a16:creationId xmlns:a16="http://schemas.microsoft.com/office/drawing/2014/main" id="{9D30F8D3-1979-459E-988D-1D0A2E22B5A2}"/>
              </a:ext>
            </a:extLst>
          </p:cNvPr>
          <p:cNvSpPr/>
          <p:nvPr/>
        </p:nvSpPr>
        <p:spPr>
          <a:xfrm>
            <a:off x="549158" y="2484660"/>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5" name="Rectangle: Rounded Corners 64">
            <a:extLst>
              <a:ext uri="{FF2B5EF4-FFF2-40B4-BE49-F238E27FC236}">
                <a16:creationId xmlns:a16="http://schemas.microsoft.com/office/drawing/2014/main" id="{F2B2B57D-F12E-4380-AE0E-F8BEBB9D4A3B}"/>
              </a:ext>
            </a:extLst>
          </p:cNvPr>
          <p:cNvSpPr/>
          <p:nvPr/>
        </p:nvSpPr>
        <p:spPr>
          <a:xfrm>
            <a:off x="549158" y="3635982"/>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6" name="Rectangle: Rounded Corners 65">
            <a:extLst>
              <a:ext uri="{FF2B5EF4-FFF2-40B4-BE49-F238E27FC236}">
                <a16:creationId xmlns:a16="http://schemas.microsoft.com/office/drawing/2014/main" id="{6B81D676-2755-4FE6-9E93-D5B137B0EBCF}"/>
              </a:ext>
            </a:extLst>
          </p:cNvPr>
          <p:cNvSpPr/>
          <p:nvPr/>
        </p:nvSpPr>
        <p:spPr>
          <a:xfrm>
            <a:off x="549158" y="4787304"/>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8" name="Rectangle: Rounded Corners 67">
            <a:extLst>
              <a:ext uri="{FF2B5EF4-FFF2-40B4-BE49-F238E27FC236}">
                <a16:creationId xmlns:a16="http://schemas.microsoft.com/office/drawing/2014/main" id="{89FC6477-2A25-4E99-90F9-F0C84F0DA063}"/>
              </a:ext>
            </a:extLst>
          </p:cNvPr>
          <p:cNvSpPr/>
          <p:nvPr/>
        </p:nvSpPr>
        <p:spPr>
          <a:xfrm>
            <a:off x="4674846" y="2484660"/>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9" name="Rectangle: Rounded Corners 68">
            <a:extLst>
              <a:ext uri="{FF2B5EF4-FFF2-40B4-BE49-F238E27FC236}">
                <a16:creationId xmlns:a16="http://schemas.microsoft.com/office/drawing/2014/main" id="{5DD7C488-60E5-4C36-823E-EC65B3E59648}"/>
              </a:ext>
            </a:extLst>
          </p:cNvPr>
          <p:cNvSpPr/>
          <p:nvPr/>
        </p:nvSpPr>
        <p:spPr>
          <a:xfrm>
            <a:off x="4674846" y="3635982"/>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0" name="Rectangle: Rounded Corners 69">
            <a:extLst>
              <a:ext uri="{FF2B5EF4-FFF2-40B4-BE49-F238E27FC236}">
                <a16:creationId xmlns:a16="http://schemas.microsoft.com/office/drawing/2014/main" id="{4468AEE9-BD4C-4A3F-AD88-46AA069EF71D}"/>
              </a:ext>
            </a:extLst>
          </p:cNvPr>
          <p:cNvSpPr/>
          <p:nvPr/>
        </p:nvSpPr>
        <p:spPr>
          <a:xfrm>
            <a:off x="4674846" y="4787304"/>
            <a:ext cx="3919997" cy="935713"/>
          </a:xfrm>
          <a:prstGeom prst="roundRect">
            <a:avLst>
              <a:gd name="adj" fmla="val 50000"/>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0" name="TextBox 49">
            <a:extLst>
              <a:ext uri="{FF2B5EF4-FFF2-40B4-BE49-F238E27FC236}">
                <a16:creationId xmlns:a16="http://schemas.microsoft.com/office/drawing/2014/main" id="{3F61B841-5CF6-492E-9C24-9AD6C26AACDF}"/>
              </a:ext>
            </a:extLst>
          </p:cNvPr>
          <p:cNvSpPr txBox="1"/>
          <p:nvPr/>
        </p:nvSpPr>
        <p:spPr>
          <a:xfrm>
            <a:off x="549158" y="2078498"/>
            <a:ext cx="8045685" cy="369332"/>
          </a:xfrm>
          <a:prstGeom prst="rect">
            <a:avLst/>
          </a:prstGeom>
          <a:noFill/>
        </p:spPr>
        <p:txBody>
          <a:bodyPr wrap="square" rtlCol="0">
            <a:spAutoFit/>
          </a:bodyPr>
          <a:lstStyle/>
          <a:p>
            <a:pPr algn="ctr"/>
            <a:r>
              <a:rPr lang="en-US" sz="1800" b="1" kern="0" dirty="0">
                <a:solidFill>
                  <a:schemeClr val="tx2"/>
                </a:solidFill>
                <a:latin typeface="Arial" pitchFamily="34" charset="0"/>
                <a:cs typeface="Arial" pitchFamily="34" charset="0"/>
              </a:rPr>
              <a:t>In this course, you will…</a:t>
            </a:r>
          </a:p>
        </p:txBody>
      </p:sp>
      <p:sp>
        <p:nvSpPr>
          <p:cNvPr id="7" name="TextBox 6">
            <a:extLst>
              <a:ext uri="{FF2B5EF4-FFF2-40B4-BE49-F238E27FC236}">
                <a16:creationId xmlns:a16="http://schemas.microsoft.com/office/drawing/2014/main" id="{3F61B841-5CF6-492E-9C24-9AD6C26AACDF}"/>
              </a:ext>
            </a:extLst>
          </p:cNvPr>
          <p:cNvSpPr txBox="1"/>
          <p:nvPr/>
        </p:nvSpPr>
        <p:spPr>
          <a:xfrm>
            <a:off x="1564237" y="2658128"/>
            <a:ext cx="2678449" cy="588623"/>
          </a:xfrm>
          <a:prstGeom prst="rect">
            <a:avLst/>
          </a:prstGeom>
          <a:noFill/>
        </p:spPr>
        <p:txBody>
          <a:bodyPr wrap="square" lIns="0" tIns="0" rIns="0" bIns="0" rtlCol="0">
            <a:spAutoFit/>
          </a:bodyPr>
          <a:lstStyle/>
          <a:p>
            <a:r>
              <a:rPr lang="en-US" sz="1275" kern="0" dirty="0">
                <a:solidFill>
                  <a:schemeClr val="bg1"/>
                </a:solidFill>
                <a:latin typeface="Arial" pitchFamily="34" charset="0"/>
                <a:cs typeface="Arial" pitchFamily="34" charset="0"/>
              </a:rPr>
              <a:t>Zoom in on an author’s craft by identifying and examining rhetorical devices</a:t>
            </a:r>
          </a:p>
        </p:txBody>
      </p:sp>
      <p:sp>
        <p:nvSpPr>
          <p:cNvPr id="8" name="TextBox 7">
            <a:extLst>
              <a:ext uri="{FF2B5EF4-FFF2-40B4-BE49-F238E27FC236}">
                <a16:creationId xmlns:a16="http://schemas.microsoft.com/office/drawing/2014/main" id="{3F61B841-5CF6-492E-9C24-9AD6C26AACDF}"/>
              </a:ext>
            </a:extLst>
          </p:cNvPr>
          <p:cNvSpPr txBox="1"/>
          <p:nvPr/>
        </p:nvSpPr>
        <p:spPr>
          <a:xfrm>
            <a:off x="1564237" y="3809451"/>
            <a:ext cx="2678449" cy="588623"/>
          </a:xfrm>
          <a:prstGeom prst="rect">
            <a:avLst/>
          </a:prstGeom>
          <a:noFill/>
        </p:spPr>
        <p:txBody>
          <a:bodyPr wrap="square" lIns="0" tIns="0" rIns="0" bIns="0" rtlCol="0">
            <a:spAutoFit/>
          </a:bodyPr>
          <a:lstStyle/>
          <a:p>
            <a:r>
              <a:rPr lang="en-US" sz="1275" kern="0" dirty="0">
                <a:solidFill>
                  <a:schemeClr val="bg1"/>
                </a:solidFill>
                <a:latin typeface="Arial" pitchFamily="34" charset="0"/>
                <a:cs typeface="Arial" pitchFamily="34" charset="0"/>
              </a:rPr>
              <a:t>Analyze individual parts of a text and understand how they fit into the whole</a:t>
            </a:r>
          </a:p>
        </p:txBody>
      </p:sp>
      <p:sp>
        <p:nvSpPr>
          <p:cNvPr id="9" name="TextBox 8">
            <a:extLst>
              <a:ext uri="{FF2B5EF4-FFF2-40B4-BE49-F238E27FC236}">
                <a16:creationId xmlns:a16="http://schemas.microsoft.com/office/drawing/2014/main" id="{3F61B841-5CF6-492E-9C24-9AD6C26AACDF}"/>
              </a:ext>
            </a:extLst>
          </p:cNvPr>
          <p:cNvSpPr txBox="1"/>
          <p:nvPr/>
        </p:nvSpPr>
        <p:spPr>
          <a:xfrm>
            <a:off x="1564237" y="4960772"/>
            <a:ext cx="2678449" cy="588623"/>
          </a:xfrm>
          <a:prstGeom prst="rect">
            <a:avLst/>
          </a:prstGeom>
          <a:noFill/>
        </p:spPr>
        <p:txBody>
          <a:bodyPr wrap="square" lIns="0" tIns="0" rIns="0" bIns="0" rtlCol="0">
            <a:spAutoFit/>
          </a:bodyPr>
          <a:lstStyle/>
          <a:p>
            <a:r>
              <a:rPr lang="en-US" sz="1275" kern="0" dirty="0">
                <a:solidFill>
                  <a:schemeClr val="bg1"/>
                </a:solidFill>
                <a:latin typeface="Arial" pitchFamily="34" charset="0"/>
                <a:cs typeface="Arial" pitchFamily="34" charset="0"/>
              </a:rPr>
              <a:t>Write with more intention by choosing from a variety of strategies to best suit  your purpose</a:t>
            </a:r>
          </a:p>
        </p:txBody>
      </p:sp>
      <p:grpSp>
        <p:nvGrpSpPr>
          <p:cNvPr id="75" name="Group 74">
            <a:extLst>
              <a:ext uri="{FF2B5EF4-FFF2-40B4-BE49-F238E27FC236}">
                <a16:creationId xmlns:a16="http://schemas.microsoft.com/office/drawing/2014/main" id="{392A7F27-9C14-4F00-8078-417082D411AF}"/>
              </a:ext>
            </a:extLst>
          </p:cNvPr>
          <p:cNvGrpSpPr/>
          <p:nvPr/>
        </p:nvGrpSpPr>
        <p:grpSpPr>
          <a:xfrm>
            <a:off x="574515" y="2514694"/>
            <a:ext cx="875646" cy="875644"/>
            <a:chOff x="8643920" y="2821924"/>
            <a:chExt cx="2023874" cy="2023874"/>
          </a:xfrm>
        </p:grpSpPr>
        <p:sp>
          <p:nvSpPr>
            <p:cNvPr id="76" name="Oval 75">
              <a:extLst>
                <a:ext uri="{FF2B5EF4-FFF2-40B4-BE49-F238E27FC236}">
                  <a16:creationId xmlns:a16="http://schemas.microsoft.com/office/drawing/2014/main" id="{59A46F44-2464-44F8-9BE2-E94F493924BF}"/>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77" name="Oval 76">
              <a:extLst>
                <a:ext uri="{FF2B5EF4-FFF2-40B4-BE49-F238E27FC236}">
                  <a16:creationId xmlns:a16="http://schemas.microsoft.com/office/drawing/2014/main" id="{EA8A9C2D-24E4-403F-A11B-1A21C0D444F8}"/>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78" name="Group 77">
            <a:extLst>
              <a:ext uri="{FF2B5EF4-FFF2-40B4-BE49-F238E27FC236}">
                <a16:creationId xmlns:a16="http://schemas.microsoft.com/office/drawing/2014/main" id="{7719073D-1E76-4DD7-B2AA-361A64EB0D9A}"/>
              </a:ext>
            </a:extLst>
          </p:cNvPr>
          <p:cNvGrpSpPr/>
          <p:nvPr/>
        </p:nvGrpSpPr>
        <p:grpSpPr>
          <a:xfrm>
            <a:off x="574515" y="3666017"/>
            <a:ext cx="875646" cy="875644"/>
            <a:chOff x="8643920" y="2821924"/>
            <a:chExt cx="2023874" cy="2023874"/>
          </a:xfrm>
        </p:grpSpPr>
        <p:sp>
          <p:nvSpPr>
            <p:cNvPr id="79" name="Oval 78">
              <a:extLst>
                <a:ext uri="{FF2B5EF4-FFF2-40B4-BE49-F238E27FC236}">
                  <a16:creationId xmlns:a16="http://schemas.microsoft.com/office/drawing/2014/main" id="{9F56145E-FDD2-4D47-8E56-34DDA90A41D9}"/>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80" name="Oval 79">
              <a:extLst>
                <a:ext uri="{FF2B5EF4-FFF2-40B4-BE49-F238E27FC236}">
                  <a16:creationId xmlns:a16="http://schemas.microsoft.com/office/drawing/2014/main" id="{D66AFCD5-9E5B-4B6B-8319-EF06E737469F}"/>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81" name="Group 80">
            <a:extLst>
              <a:ext uri="{FF2B5EF4-FFF2-40B4-BE49-F238E27FC236}">
                <a16:creationId xmlns:a16="http://schemas.microsoft.com/office/drawing/2014/main" id="{113F5487-D7FC-4659-9546-DB097166800A}"/>
              </a:ext>
            </a:extLst>
          </p:cNvPr>
          <p:cNvGrpSpPr/>
          <p:nvPr/>
        </p:nvGrpSpPr>
        <p:grpSpPr>
          <a:xfrm>
            <a:off x="574515" y="4817339"/>
            <a:ext cx="875646" cy="875644"/>
            <a:chOff x="8643920" y="2821924"/>
            <a:chExt cx="2023874" cy="2023874"/>
          </a:xfrm>
        </p:grpSpPr>
        <p:sp>
          <p:nvSpPr>
            <p:cNvPr id="82" name="Oval 81">
              <a:extLst>
                <a:ext uri="{FF2B5EF4-FFF2-40B4-BE49-F238E27FC236}">
                  <a16:creationId xmlns:a16="http://schemas.microsoft.com/office/drawing/2014/main" id="{459B59A3-2F66-4707-93DF-FF97CF1D52A0}"/>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83" name="Oval 82">
              <a:extLst>
                <a:ext uri="{FF2B5EF4-FFF2-40B4-BE49-F238E27FC236}">
                  <a16:creationId xmlns:a16="http://schemas.microsoft.com/office/drawing/2014/main" id="{5DA68FE9-1F63-4C4B-8974-96F20783BD83}"/>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84" name="Group 83">
            <a:extLst>
              <a:ext uri="{FF2B5EF4-FFF2-40B4-BE49-F238E27FC236}">
                <a16:creationId xmlns:a16="http://schemas.microsoft.com/office/drawing/2014/main" id="{5D9C9266-2583-495C-951F-568EEDB47F7E}"/>
              </a:ext>
            </a:extLst>
          </p:cNvPr>
          <p:cNvGrpSpPr/>
          <p:nvPr/>
        </p:nvGrpSpPr>
        <p:grpSpPr>
          <a:xfrm>
            <a:off x="4717594" y="2514694"/>
            <a:ext cx="875646" cy="875644"/>
            <a:chOff x="8643920" y="2821924"/>
            <a:chExt cx="2023874" cy="2023874"/>
          </a:xfrm>
        </p:grpSpPr>
        <p:sp>
          <p:nvSpPr>
            <p:cNvPr id="85" name="Oval 84">
              <a:extLst>
                <a:ext uri="{FF2B5EF4-FFF2-40B4-BE49-F238E27FC236}">
                  <a16:creationId xmlns:a16="http://schemas.microsoft.com/office/drawing/2014/main" id="{C767E041-01D7-454A-9B8E-2C4CCB471B76}"/>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86" name="Oval 85">
              <a:extLst>
                <a:ext uri="{FF2B5EF4-FFF2-40B4-BE49-F238E27FC236}">
                  <a16:creationId xmlns:a16="http://schemas.microsoft.com/office/drawing/2014/main" id="{B1BC9A20-DB4E-4FEC-B47E-D845F39A2254}"/>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87" name="Group 86">
            <a:extLst>
              <a:ext uri="{FF2B5EF4-FFF2-40B4-BE49-F238E27FC236}">
                <a16:creationId xmlns:a16="http://schemas.microsoft.com/office/drawing/2014/main" id="{CA69325C-6D56-4EF2-BCC3-BF61083C4759}"/>
              </a:ext>
            </a:extLst>
          </p:cNvPr>
          <p:cNvGrpSpPr/>
          <p:nvPr/>
        </p:nvGrpSpPr>
        <p:grpSpPr>
          <a:xfrm>
            <a:off x="4717594" y="3666017"/>
            <a:ext cx="875646" cy="875644"/>
            <a:chOff x="8643920" y="2821924"/>
            <a:chExt cx="2023874" cy="2023874"/>
          </a:xfrm>
        </p:grpSpPr>
        <p:sp>
          <p:nvSpPr>
            <p:cNvPr id="88" name="Oval 87">
              <a:extLst>
                <a:ext uri="{FF2B5EF4-FFF2-40B4-BE49-F238E27FC236}">
                  <a16:creationId xmlns:a16="http://schemas.microsoft.com/office/drawing/2014/main" id="{4491A6D0-45AA-4A25-B410-E106984412F2}"/>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89" name="Oval 88">
              <a:extLst>
                <a:ext uri="{FF2B5EF4-FFF2-40B4-BE49-F238E27FC236}">
                  <a16:creationId xmlns:a16="http://schemas.microsoft.com/office/drawing/2014/main" id="{DD7643BD-74CA-4B86-A204-6DE0FB1F523B}"/>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90" name="Group 89">
            <a:extLst>
              <a:ext uri="{FF2B5EF4-FFF2-40B4-BE49-F238E27FC236}">
                <a16:creationId xmlns:a16="http://schemas.microsoft.com/office/drawing/2014/main" id="{9F053755-2B4E-4209-BFF5-F440CF74F08F}"/>
              </a:ext>
            </a:extLst>
          </p:cNvPr>
          <p:cNvGrpSpPr/>
          <p:nvPr/>
        </p:nvGrpSpPr>
        <p:grpSpPr>
          <a:xfrm>
            <a:off x="4717594" y="4817339"/>
            <a:ext cx="875646" cy="875644"/>
            <a:chOff x="8643920" y="2821924"/>
            <a:chExt cx="2023874" cy="2023874"/>
          </a:xfrm>
        </p:grpSpPr>
        <p:sp>
          <p:nvSpPr>
            <p:cNvPr id="91" name="Oval 90">
              <a:extLst>
                <a:ext uri="{FF2B5EF4-FFF2-40B4-BE49-F238E27FC236}">
                  <a16:creationId xmlns:a16="http://schemas.microsoft.com/office/drawing/2014/main" id="{CFFA554E-A79F-4465-BA89-32D8DF5A142D}"/>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92" name="Oval 91">
              <a:extLst>
                <a:ext uri="{FF2B5EF4-FFF2-40B4-BE49-F238E27FC236}">
                  <a16:creationId xmlns:a16="http://schemas.microsoft.com/office/drawing/2014/main" id="{2257C39A-6D88-49E2-8854-EE18CF4FF1A4}"/>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sp>
        <p:nvSpPr>
          <p:cNvPr id="40" name="Freeform 6"/>
          <p:cNvSpPr>
            <a:spLocks noEditPoints="1"/>
          </p:cNvSpPr>
          <p:nvPr/>
        </p:nvSpPr>
        <p:spPr bwMode="auto">
          <a:xfrm>
            <a:off x="824186" y="4936019"/>
            <a:ext cx="376304" cy="638283"/>
          </a:xfrm>
          <a:custGeom>
            <a:avLst/>
            <a:gdLst>
              <a:gd name="T0" fmla="*/ 58 w 318"/>
              <a:gd name="T1" fmla="*/ 476 h 534"/>
              <a:gd name="T2" fmla="*/ 38 w 318"/>
              <a:gd name="T3" fmla="*/ 506 h 534"/>
              <a:gd name="T4" fmla="*/ 29 w 318"/>
              <a:gd name="T5" fmla="*/ 501 h 534"/>
              <a:gd name="T6" fmla="*/ 48 w 318"/>
              <a:gd name="T7" fmla="*/ 456 h 534"/>
              <a:gd name="T8" fmla="*/ 58 w 318"/>
              <a:gd name="T9" fmla="*/ 439 h 534"/>
              <a:gd name="T10" fmla="*/ 69 w 318"/>
              <a:gd name="T11" fmla="*/ 440 h 534"/>
              <a:gd name="T12" fmla="*/ 71 w 318"/>
              <a:gd name="T13" fmla="*/ 451 h 534"/>
              <a:gd name="T14" fmla="*/ 61 w 318"/>
              <a:gd name="T15" fmla="*/ 412 h 534"/>
              <a:gd name="T16" fmla="*/ 74 w 318"/>
              <a:gd name="T17" fmla="*/ 412 h 534"/>
              <a:gd name="T18" fmla="*/ 72 w 318"/>
              <a:gd name="T19" fmla="*/ 427 h 534"/>
              <a:gd name="T20" fmla="*/ 58 w 318"/>
              <a:gd name="T21" fmla="*/ 426 h 534"/>
              <a:gd name="T22" fmla="*/ 168 w 318"/>
              <a:gd name="T23" fmla="*/ 532 h 534"/>
              <a:gd name="T24" fmla="*/ 170 w 318"/>
              <a:gd name="T25" fmla="*/ 514 h 534"/>
              <a:gd name="T26" fmla="*/ 164 w 318"/>
              <a:gd name="T27" fmla="*/ 506 h 534"/>
              <a:gd name="T28" fmla="*/ 126 w 318"/>
              <a:gd name="T29" fmla="*/ 426 h 534"/>
              <a:gd name="T30" fmla="*/ 123 w 318"/>
              <a:gd name="T31" fmla="*/ 404 h 534"/>
              <a:gd name="T32" fmla="*/ 116 w 318"/>
              <a:gd name="T33" fmla="*/ 387 h 534"/>
              <a:gd name="T34" fmla="*/ 146 w 318"/>
              <a:gd name="T35" fmla="*/ 372 h 534"/>
              <a:gd name="T36" fmla="*/ 186 w 318"/>
              <a:gd name="T37" fmla="*/ 354 h 534"/>
              <a:gd name="T38" fmla="*/ 159 w 318"/>
              <a:gd name="T39" fmla="*/ 341 h 534"/>
              <a:gd name="T40" fmla="*/ 201 w 318"/>
              <a:gd name="T41" fmla="*/ 331 h 534"/>
              <a:gd name="T42" fmla="*/ 234 w 318"/>
              <a:gd name="T43" fmla="*/ 310 h 534"/>
              <a:gd name="T44" fmla="*/ 265 w 318"/>
              <a:gd name="T45" fmla="*/ 262 h 534"/>
              <a:gd name="T46" fmla="*/ 272 w 318"/>
              <a:gd name="T47" fmla="*/ 243 h 534"/>
              <a:gd name="T48" fmla="*/ 236 w 318"/>
              <a:gd name="T49" fmla="*/ 239 h 534"/>
              <a:gd name="T50" fmla="*/ 240 w 318"/>
              <a:gd name="T51" fmla="*/ 237 h 534"/>
              <a:gd name="T52" fmla="*/ 285 w 318"/>
              <a:gd name="T53" fmla="*/ 211 h 534"/>
              <a:gd name="T54" fmla="*/ 301 w 318"/>
              <a:gd name="T55" fmla="*/ 149 h 534"/>
              <a:gd name="T56" fmla="*/ 315 w 318"/>
              <a:gd name="T57" fmla="*/ 55 h 534"/>
              <a:gd name="T58" fmla="*/ 318 w 318"/>
              <a:gd name="T59" fmla="*/ 7 h 534"/>
              <a:gd name="T60" fmla="*/ 317 w 318"/>
              <a:gd name="T61" fmla="*/ 5 h 534"/>
              <a:gd name="T62" fmla="*/ 306 w 318"/>
              <a:gd name="T63" fmla="*/ 0 h 534"/>
              <a:gd name="T64" fmla="*/ 252 w 318"/>
              <a:gd name="T65" fmla="*/ 40 h 534"/>
              <a:gd name="T66" fmla="*/ 227 w 318"/>
              <a:gd name="T67" fmla="*/ 135 h 534"/>
              <a:gd name="T68" fmla="*/ 193 w 318"/>
              <a:gd name="T69" fmla="*/ 92 h 534"/>
              <a:gd name="T70" fmla="*/ 150 w 318"/>
              <a:gd name="T71" fmla="*/ 140 h 534"/>
              <a:gd name="T72" fmla="*/ 124 w 318"/>
              <a:gd name="T73" fmla="*/ 175 h 534"/>
              <a:gd name="T74" fmla="*/ 110 w 318"/>
              <a:gd name="T75" fmla="*/ 206 h 534"/>
              <a:gd name="T76" fmla="*/ 114 w 318"/>
              <a:gd name="T77" fmla="*/ 249 h 534"/>
              <a:gd name="T78" fmla="*/ 89 w 318"/>
              <a:gd name="T79" fmla="*/ 260 h 534"/>
              <a:gd name="T80" fmla="*/ 85 w 318"/>
              <a:gd name="T81" fmla="*/ 309 h 534"/>
              <a:gd name="T82" fmla="*/ 95 w 318"/>
              <a:gd name="T83" fmla="*/ 352 h 534"/>
              <a:gd name="T84" fmla="*/ 98 w 318"/>
              <a:gd name="T85" fmla="*/ 373 h 534"/>
              <a:gd name="T86" fmla="*/ 75 w 318"/>
              <a:gd name="T87" fmla="*/ 397 h 534"/>
              <a:gd name="T88" fmla="*/ 51 w 318"/>
              <a:gd name="T89" fmla="*/ 399 h 534"/>
              <a:gd name="T90" fmla="*/ 42 w 318"/>
              <a:gd name="T91" fmla="*/ 412 h 534"/>
              <a:gd name="T92" fmla="*/ 44 w 318"/>
              <a:gd name="T93" fmla="*/ 438 h 534"/>
              <a:gd name="T94" fmla="*/ 3 w 318"/>
              <a:gd name="T95" fmla="*/ 508 h 534"/>
              <a:gd name="T96" fmla="*/ 0 w 318"/>
              <a:gd name="T97" fmla="*/ 520 h 534"/>
              <a:gd name="T98" fmla="*/ 4 w 318"/>
              <a:gd name="T99" fmla="*/ 534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8" h="534">
                <a:moveTo>
                  <a:pt x="71" y="451"/>
                </a:moveTo>
                <a:lnTo>
                  <a:pt x="67" y="459"/>
                </a:lnTo>
                <a:lnTo>
                  <a:pt x="63" y="469"/>
                </a:lnTo>
                <a:lnTo>
                  <a:pt x="58" y="476"/>
                </a:lnTo>
                <a:lnTo>
                  <a:pt x="52" y="488"/>
                </a:lnTo>
                <a:lnTo>
                  <a:pt x="47" y="498"/>
                </a:lnTo>
                <a:lnTo>
                  <a:pt x="41" y="505"/>
                </a:lnTo>
                <a:lnTo>
                  <a:pt x="38" y="506"/>
                </a:lnTo>
                <a:lnTo>
                  <a:pt x="36" y="506"/>
                </a:lnTo>
                <a:lnTo>
                  <a:pt x="33" y="505"/>
                </a:lnTo>
                <a:lnTo>
                  <a:pt x="30" y="503"/>
                </a:lnTo>
                <a:lnTo>
                  <a:pt x="29" y="501"/>
                </a:lnTo>
                <a:lnTo>
                  <a:pt x="28" y="498"/>
                </a:lnTo>
                <a:lnTo>
                  <a:pt x="28" y="495"/>
                </a:lnTo>
                <a:lnTo>
                  <a:pt x="28" y="492"/>
                </a:lnTo>
                <a:lnTo>
                  <a:pt x="48" y="456"/>
                </a:lnTo>
                <a:lnTo>
                  <a:pt x="50" y="451"/>
                </a:lnTo>
                <a:lnTo>
                  <a:pt x="53" y="446"/>
                </a:lnTo>
                <a:lnTo>
                  <a:pt x="55" y="442"/>
                </a:lnTo>
                <a:lnTo>
                  <a:pt x="58" y="439"/>
                </a:lnTo>
                <a:lnTo>
                  <a:pt x="62" y="438"/>
                </a:lnTo>
                <a:lnTo>
                  <a:pt x="64" y="438"/>
                </a:lnTo>
                <a:lnTo>
                  <a:pt x="67" y="439"/>
                </a:lnTo>
                <a:lnTo>
                  <a:pt x="69" y="440"/>
                </a:lnTo>
                <a:lnTo>
                  <a:pt x="70" y="442"/>
                </a:lnTo>
                <a:lnTo>
                  <a:pt x="71" y="444"/>
                </a:lnTo>
                <a:lnTo>
                  <a:pt x="72" y="447"/>
                </a:lnTo>
                <a:lnTo>
                  <a:pt x="71" y="451"/>
                </a:lnTo>
                <a:close/>
                <a:moveTo>
                  <a:pt x="57" y="422"/>
                </a:moveTo>
                <a:lnTo>
                  <a:pt x="56" y="417"/>
                </a:lnTo>
                <a:lnTo>
                  <a:pt x="57" y="414"/>
                </a:lnTo>
                <a:lnTo>
                  <a:pt x="61" y="412"/>
                </a:lnTo>
                <a:lnTo>
                  <a:pt x="64" y="410"/>
                </a:lnTo>
                <a:lnTo>
                  <a:pt x="67" y="410"/>
                </a:lnTo>
                <a:lnTo>
                  <a:pt x="70" y="411"/>
                </a:lnTo>
                <a:lnTo>
                  <a:pt x="74" y="412"/>
                </a:lnTo>
                <a:lnTo>
                  <a:pt x="76" y="415"/>
                </a:lnTo>
                <a:lnTo>
                  <a:pt x="76" y="420"/>
                </a:lnTo>
                <a:lnTo>
                  <a:pt x="75" y="424"/>
                </a:lnTo>
                <a:lnTo>
                  <a:pt x="72" y="427"/>
                </a:lnTo>
                <a:lnTo>
                  <a:pt x="69" y="428"/>
                </a:lnTo>
                <a:lnTo>
                  <a:pt x="65" y="428"/>
                </a:lnTo>
                <a:lnTo>
                  <a:pt x="62" y="427"/>
                </a:lnTo>
                <a:lnTo>
                  <a:pt x="58" y="426"/>
                </a:lnTo>
                <a:lnTo>
                  <a:pt x="57" y="422"/>
                </a:lnTo>
                <a:close/>
                <a:moveTo>
                  <a:pt x="4" y="534"/>
                </a:moveTo>
                <a:lnTo>
                  <a:pt x="164" y="534"/>
                </a:lnTo>
                <a:lnTo>
                  <a:pt x="168" y="532"/>
                </a:lnTo>
                <a:lnTo>
                  <a:pt x="169" y="529"/>
                </a:lnTo>
                <a:lnTo>
                  <a:pt x="170" y="526"/>
                </a:lnTo>
                <a:lnTo>
                  <a:pt x="170" y="521"/>
                </a:lnTo>
                <a:lnTo>
                  <a:pt x="170" y="514"/>
                </a:lnTo>
                <a:lnTo>
                  <a:pt x="169" y="511"/>
                </a:lnTo>
                <a:lnTo>
                  <a:pt x="169" y="508"/>
                </a:lnTo>
                <a:lnTo>
                  <a:pt x="166" y="507"/>
                </a:lnTo>
                <a:lnTo>
                  <a:pt x="164" y="506"/>
                </a:lnTo>
                <a:lnTo>
                  <a:pt x="160" y="502"/>
                </a:lnTo>
                <a:lnTo>
                  <a:pt x="121" y="439"/>
                </a:lnTo>
                <a:lnTo>
                  <a:pt x="126" y="438"/>
                </a:lnTo>
                <a:lnTo>
                  <a:pt x="126" y="426"/>
                </a:lnTo>
                <a:lnTo>
                  <a:pt x="126" y="416"/>
                </a:lnTo>
                <a:lnTo>
                  <a:pt x="126" y="412"/>
                </a:lnTo>
                <a:lnTo>
                  <a:pt x="125" y="408"/>
                </a:lnTo>
                <a:lnTo>
                  <a:pt x="123" y="404"/>
                </a:lnTo>
                <a:lnTo>
                  <a:pt x="121" y="401"/>
                </a:lnTo>
                <a:lnTo>
                  <a:pt x="117" y="399"/>
                </a:lnTo>
                <a:lnTo>
                  <a:pt x="111" y="397"/>
                </a:lnTo>
                <a:lnTo>
                  <a:pt x="116" y="387"/>
                </a:lnTo>
                <a:lnTo>
                  <a:pt x="122" y="377"/>
                </a:lnTo>
                <a:lnTo>
                  <a:pt x="128" y="376"/>
                </a:lnTo>
                <a:lnTo>
                  <a:pt x="135" y="375"/>
                </a:lnTo>
                <a:lnTo>
                  <a:pt x="146" y="372"/>
                </a:lnTo>
                <a:lnTo>
                  <a:pt x="158" y="368"/>
                </a:lnTo>
                <a:lnTo>
                  <a:pt x="169" y="363"/>
                </a:lnTo>
                <a:lnTo>
                  <a:pt x="178" y="358"/>
                </a:lnTo>
                <a:lnTo>
                  <a:pt x="186" y="354"/>
                </a:lnTo>
                <a:lnTo>
                  <a:pt x="187" y="353"/>
                </a:lnTo>
                <a:lnTo>
                  <a:pt x="188" y="352"/>
                </a:lnTo>
                <a:lnTo>
                  <a:pt x="173" y="347"/>
                </a:lnTo>
                <a:lnTo>
                  <a:pt x="159" y="341"/>
                </a:lnTo>
                <a:lnTo>
                  <a:pt x="166" y="339"/>
                </a:lnTo>
                <a:lnTo>
                  <a:pt x="178" y="336"/>
                </a:lnTo>
                <a:lnTo>
                  <a:pt x="191" y="333"/>
                </a:lnTo>
                <a:lnTo>
                  <a:pt x="201" y="331"/>
                </a:lnTo>
                <a:lnTo>
                  <a:pt x="215" y="327"/>
                </a:lnTo>
                <a:lnTo>
                  <a:pt x="220" y="325"/>
                </a:lnTo>
                <a:lnTo>
                  <a:pt x="225" y="321"/>
                </a:lnTo>
                <a:lnTo>
                  <a:pt x="234" y="310"/>
                </a:lnTo>
                <a:lnTo>
                  <a:pt x="245" y="295"/>
                </a:lnTo>
                <a:lnTo>
                  <a:pt x="256" y="279"/>
                </a:lnTo>
                <a:lnTo>
                  <a:pt x="258" y="272"/>
                </a:lnTo>
                <a:lnTo>
                  <a:pt x="265" y="262"/>
                </a:lnTo>
                <a:lnTo>
                  <a:pt x="270" y="251"/>
                </a:lnTo>
                <a:lnTo>
                  <a:pt x="272" y="244"/>
                </a:lnTo>
                <a:lnTo>
                  <a:pt x="272" y="243"/>
                </a:lnTo>
                <a:lnTo>
                  <a:pt x="272" y="243"/>
                </a:lnTo>
                <a:lnTo>
                  <a:pt x="236" y="240"/>
                </a:lnTo>
                <a:lnTo>
                  <a:pt x="236" y="240"/>
                </a:lnTo>
                <a:lnTo>
                  <a:pt x="236" y="240"/>
                </a:lnTo>
                <a:lnTo>
                  <a:pt x="236" y="239"/>
                </a:lnTo>
                <a:lnTo>
                  <a:pt x="237" y="239"/>
                </a:lnTo>
                <a:lnTo>
                  <a:pt x="238" y="238"/>
                </a:lnTo>
                <a:lnTo>
                  <a:pt x="238" y="238"/>
                </a:lnTo>
                <a:lnTo>
                  <a:pt x="240" y="237"/>
                </a:lnTo>
                <a:lnTo>
                  <a:pt x="241" y="236"/>
                </a:lnTo>
                <a:lnTo>
                  <a:pt x="260" y="225"/>
                </a:lnTo>
                <a:lnTo>
                  <a:pt x="273" y="218"/>
                </a:lnTo>
                <a:lnTo>
                  <a:pt x="285" y="211"/>
                </a:lnTo>
                <a:lnTo>
                  <a:pt x="287" y="203"/>
                </a:lnTo>
                <a:lnTo>
                  <a:pt x="290" y="196"/>
                </a:lnTo>
                <a:lnTo>
                  <a:pt x="296" y="173"/>
                </a:lnTo>
                <a:lnTo>
                  <a:pt x="301" y="149"/>
                </a:lnTo>
                <a:lnTo>
                  <a:pt x="306" y="127"/>
                </a:lnTo>
                <a:lnTo>
                  <a:pt x="310" y="103"/>
                </a:lnTo>
                <a:lnTo>
                  <a:pt x="313" y="79"/>
                </a:lnTo>
                <a:lnTo>
                  <a:pt x="315" y="55"/>
                </a:lnTo>
                <a:lnTo>
                  <a:pt x="317" y="32"/>
                </a:lnTo>
                <a:lnTo>
                  <a:pt x="318" y="7"/>
                </a:lnTo>
                <a:lnTo>
                  <a:pt x="318" y="7"/>
                </a:lnTo>
                <a:lnTo>
                  <a:pt x="318" y="7"/>
                </a:lnTo>
                <a:lnTo>
                  <a:pt x="317" y="6"/>
                </a:lnTo>
                <a:lnTo>
                  <a:pt x="317" y="6"/>
                </a:lnTo>
                <a:lnTo>
                  <a:pt x="315" y="5"/>
                </a:lnTo>
                <a:lnTo>
                  <a:pt x="317" y="5"/>
                </a:lnTo>
                <a:lnTo>
                  <a:pt x="312" y="0"/>
                </a:lnTo>
                <a:lnTo>
                  <a:pt x="311" y="0"/>
                </a:lnTo>
                <a:lnTo>
                  <a:pt x="310" y="0"/>
                </a:lnTo>
                <a:lnTo>
                  <a:pt x="306" y="0"/>
                </a:lnTo>
                <a:lnTo>
                  <a:pt x="300" y="3"/>
                </a:lnTo>
                <a:lnTo>
                  <a:pt x="295" y="8"/>
                </a:lnTo>
                <a:lnTo>
                  <a:pt x="263" y="32"/>
                </a:lnTo>
                <a:lnTo>
                  <a:pt x="252" y="40"/>
                </a:lnTo>
                <a:lnTo>
                  <a:pt x="242" y="48"/>
                </a:lnTo>
                <a:lnTo>
                  <a:pt x="231" y="56"/>
                </a:lnTo>
                <a:lnTo>
                  <a:pt x="222" y="65"/>
                </a:lnTo>
                <a:lnTo>
                  <a:pt x="227" y="135"/>
                </a:lnTo>
                <a:lnTo>
                  <a:pt x="215" y="121"/>
                </a:lnTo>
                <a:lnTo>
                  <a:pt x="202" y="103"/>
                </a:lnTo>
                <a:lnTo>
                  <a:pt x="198" y="97"/>
                </a:lnTo>
                <a:lnTo>
                  <a:pt x="193" y="92"/>
                </a:lnTo>
                <a:lnTo>
                  <a:pt x="186" y="100"/>
                </a:lnTo>
                <a:lnTo>
                  <a:pt x="173" y="114"/>
                </a:lnTo>
                <a:lnTo>
                  <a:pt x="159" y="129"/>
                </a:lnTo>
                <a:lnTo>
                  <a:pt x="150" y="140"/>
                </a:lnTo>
                <a:lnTo>
                  <a:pt x="144" y="148"/>
                </a:lnTo>
                <a:lnTo>
                  <a:pt x="137" y="157"/>
                </a:lnTo>
                <a:lnTo>
                  <a:pt x="132" y="165"/>
                </a:lnTo>
                <a:lnTo>
                  <a:pt x="124" y="175"/>
                </a:lnTo>
                <a:lnTo>
                  <a:pt x="119" y="186"/>
                </a:lnTo>
                <a:lnTo>
                  <a:pt x="114" y="195"/>
                </a:lnTo>
                <a:lnTo>
                  <a:pt x="111" y="200"/>
                </a:lnTo>
                <a:lnTo>
                  <a:pt x="110" y="206"/>
                </a:lnTo>
                <a:lnTo>
                  <a:pt x="111" y="213"/>
                </a:lnTo>
                <a:lnTo>
                  <a:pt x="112" y="222"/>
                </a:lnTo>
                <a:lnTo>
                  <a:pt x="114" y="236"/>
                </a:lnTo>
                <a:lnTo>
                  <a:pt x="114" y="249"/>
                </a:lnTo>
                <a:lnTo>
                  <a:pt x="98" y="229"/>
                </a:lnTo>
                <a:lnTo>
                  <a:pt x="94" y="239"/>
                </a:lnTo>
                <a:lnTo>
                  <a:pt x="91" y="249"/>
                </a:lnTo>
                <a:lnTo>
                  <a:pt x="89" y="260"/>
                </a:lnTo>
                <a:lnTo>
                  <a:pt x="87" y="272"/>
                </a:lnTo>
                <a:lnTo>
                  <a:pt x="85" y="285"/>
                </a:lnTo>
                <a:lnTo>
                  <a:pt x="85" y="297"/>
                </a:lnTo>
                <a:lnTo>
                  <a:pt x="85" y="309"/>
                </a:lnTo>
                <a:lnTo>
                  <a:pt x="87" y="321"/>
                </a:lnTo>
                <a:lnTo>
                  <a:pt x="89" y="332"/>
                </a:lnTo>
                <a:lnTo>
                  <a:pt x="92" y="343"/>
                </a:lnTo>
                <a:lnTo>
                  <a:pt x="95" y="352"/>
                </a:lnTo>
                <a:lnTo>
                  <a:pt x="98" y="362"/>
                </a:lnTo>
                <a:lnTo>
                  <a:pt x="101" y="365"/>
                </a:lnTo>
                <a:lnTo>
                  <a:pt x="101" y="368"/>
                </a:lnTo>
                <a:lnTo>
                  <a:pt x="98" y="373"/>
                </a:lnTo>
                <a:lnTo>
                  <a:pt x="94" y="379"/>
                </a:lnTo>
                <a:lnTo>
                  <a:pt x="90" y="388"/>
                </a:lnTo>
                <a:lnTo>
                  <a:pt x="84" y="397"/>
                </a:lnTo>
                <a:lnTo>
                  <a:pt x="75" y="397"/>
                </a:lnTo>
                <a:lnTo>
                  <a:pt x="65" y="397"/>
                </a:lnTo>
                <a:lnTo>
                  <a:pt x="60" y="397"/>
                </a:lnTo>
                <a:lnTo>
                  <a:pt x="55" y="398"/>
                </a:lnTo>
                <a:lnTo>
                  <a:pt x="51" y="399"/>
                </a:lnTo>
                <a:lnTo>
                  <a:pt x="48" y="401"/>
                </a:lnTo>
                <a:lnTo>
                  <a:pt x="45" y="404"/>
                </a:lnTo>
                <a:lnTo>
                  <a:pt x="43" y="408"/>
                </a:lnTo>
                <a:lnTo>
                  <a:pt x="42" y="412"/>
                </a:lnTo>
                <a:lnTo>
                  <a:pt x="42" y="417"/>
                </a:lnTo>
                <a:lnTo>
                  <a:pt x="42" y="427"/>
                </a:lnTo>
                <a:lnTo>
                  <a:pt x="42" y="437"/>
                </a:lnTo>
                <a:lnTo>
                  <a:pt x="44" y="438"/>
                </a:lnTo>
                <a:lnTo>
                  <a:pt x="47" y="438"/>
                </a:lnTo>
                <a:lnTo>
                  <a:pt x="10" y="501"/>
                </a:lnTo>
                <a:lnTo>
                  <a:pt x="7" y="506"/>
                </a:lnTo>
                <a:lnTo>
                  <a:pt x="3" y="508"/>
                </a:lnTo>
                <a:lnTo>
                  <a:pt x="2" y="509"/>
                </a:lnTo>
                <a:lnTo>
                  <a:pt x="1" y="510"/>
                </a:lnTo>
                <a:lnTo>
                  <a:pt x="0" y="514"/>
                </a:lnTo>
                <a:lnTo>
                  <a:pt x="0" y="520"/>
                </a:lnTo>
                <a:lnTo>
                  <a:pt x="0" y="525"/>
                </a:lnTo>
                <a:lnTo>
                  <a:pt x="0" y="528"/>
                </a:lnTo>
                <a:lnTo>
                  <a:pt x="1" y="530"/>
                </a:lnTo>
                <a:lnTo>
                  <a:pt x="4" y="534"/>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41" name="Freeform 10"/>
          <p:cNvSpPr>
            <a:spLocks/>
          </p:cNvSpPr>
          <p:nvPr/>
        </p:nvSpPr>
        <p:spPr bwMode="auto">
          <a:xfrm>
            <a:off x="733694" y="3866672"/>
            <a:ext cx="478647" cy="474332"/>
          </a:xfrm>
          <a:custGeom>
            <a:avLst/>
            <a:gdLst>
              <a:gd name="T0" fmla="*/ 35 w 443"/>
              <a:gd name="T1" fmla="*/ 257 h 443"/>
              <a:gd name="T2" fmla="*/ 149 w 443"/>
              <a:gd name="T3" fmla="*/ 371 h 443"/>
              <a:gd name="T4" fmla="*/ 221 w 443"/>
              <a:gd name="T5" fmla="*/ 443 h 443"/>
              <a:gd name="T6" fmla="*/ 306 w 443"/>
              <a:gd name="T7" fmla="*/ 356 h 443"/>
              <a:gd name="T8" fmla="*/ 308 w 443"/>
              <a:gd name="T9" fmla="*/ 349 h 443"/>
              <a:gd name="T10" fmla="*/ 302 w 443"/>
              <a:gd name="T11" fmla="*/ 340 h 443"/>
              <a:gd name="T12" fmla="*/ 280 w 443"/>
              <a:gd name="T13" fmla="*/ 329 h 443"/>
              <a:gd name="T14" fmla="*/ 257 w 443"/>
              <a:gd name="T15" fmla="*/ 313 h 443"/>
              <a:gd name="T16" fmla="*/ 253 w 443"/>
              <a:gd name="T17" fmla="*/ 297 h 443"/>
              <a:gd name="T18" fmla="*/ 256 w 443"/>
              <a:gd name="T19" fmla="*/ 280 h 443"/>
              <a:gd name="T20" fmla="*/ 267 w 443"/>
              <a:gd name="T21" fmla="*/ 265 h 443"/>
              <a:gd name="T22" fmla="*/ 284 w 443"/>
              <a:gd name="T23" fmla="*/ 259 h 443"/>
              <a:gd name="T24" fmla="*/ 303 w 443"/>
              <a:gd name="T25" fmla="*/ 262 h 443"/>
              <a:gd name="T26" fmla="*/ 314 w 443"/>
              <a:gd name="T27" fmla="*/ 270 h 443"/>
              <a:gd name="T28" fmla="*/ 326 w 443"/>
              <a:gd name="T29" fmla="*/ 299 h 443"/>
              <a:gd name="T30" fmla="*/ 337 w 443"/>
              <a:gd name="T31" fmla="*/ 314 h 443"/>
              <a:gd name="T32" fmla="*/ 347 w 443"/>
              <a:gd name="T33" fmla="*/ 314 h 443"/>
              <a:gd name="T34" fmla="*/ 369 w 443"/>
              <a:gd name="T35" fmla="*/ 295 h 443"/>
              <a:gd name="T36" fmla="*/ 424 w 443"/>
              <a:gd name="T37" fmla="*/ 240 h 443"/>
              <a:gd name="T38" fmla="*/ 369 w 443"/>
              <a:gd name="T39" fmla="*/ 139 h 443"/>
              <a:gd name="T40" fmla="*/ 393 w 443"/>
              <a:gd name="T41" fmla="*/ 129 h 443"/>
              <a:gd name="T42" fmla="*/ 408 w 443"/>
              <a:gd name="T43" fmla="*/ 115 h 443"/>
              <a:gd name="T44" fmla="*/ 417 w 443"/>
              <a:gd name="T45" fmla="*/ 93 h 443"/>
              <a:gd name="T46" fmla="*/ 415 w 443"/>
              <a:gd name="T47" fmla="*/ 69 h 443"/>
              <a:gd name="T48" fmla="*/ 402 w 443"/>
              <a:gd name="T49" fmla="*/ 47 h 443"/>
              <a:gd name="T50" fmla="*/ 382 w 443"/>
              <a:gd name="T51" fmla="*/ 35 h 443"/>
              <a:gd name="T52" fmla="*/ 359 w 443"/>
              <a:gd name="T53" fmla="*/ 32 h 443"/>
              <a:gd name="T54" fmla="*/ 332 w 443"/>
              <a:gd name="T55" fmla="*/ 43 h 443"/>
              <a:gd name="T56" fmla="*/ 316 w 443"/>
              <a:gd name="T57" fmla="*/ 64 h 443"/>
              <a:gd name="T58" fmla="*/ 243 w 443"/>
              <a:gd name="T59" fmla="*/ 21 h 443"/>
              <a:gd name="T60" fmla="*/ 202 w 443"/>
              <a:gd name="T61" fmla="*/ 19 h 443"/>
              <a:gd name="T62" fmla="*/ 143 w 443"/>
              <a:gd name="T63" fmla="*/ 79 h 443"/>
              <a:gd name="T64" fmla="*/ 127 w 443"/>
              <a:gd name="T65" fmla="*/ 95 h 443"/>
              <a:gd name="T66" fmla="*/ 125 w 443"/>
              <a:gd name="T67" fmla="*/ 107 h 443"/>
              <a:gd name="T68" fmla="*/ 134 w 443"/>
              <a:gd name="T69" fmla="*/ 115 h 443"/>
              <a:gd name="T70" fmla="*/ 156 w 443"/>
              <a:gd name="T71" fmla="*/ 124 h 443"/>
              <a:gd name="T72" fmla="*/ 165 w 443"/>
              <a:gd name="T73" fmla="*/ 132 h 443"/>
              <a:gd name="T74" fmla="*/ 171 w 443"/>
              <a:gd name="T75" fmla="*/ 151 h 443"/>
              <a:gd name="T76" fmla="*/ 167 w 443"/>
              <a:gd name="T77" fmla="*/ 163 h 443"/>
              <a:gd name="T78" fmla="*/ 153 w 443"/>
              <a:gd name="T79" fmla="*/ 175 h 443"/>
              <a:gd name="T80" fmla="*/ 132 w 443"/>
              <a:gd name="T81" fmla="*/ 175 h 443"/>
              <a:gd name="T82" fmla="*/ 121 w 443"/>
              <a:gd name="T83" fmla="*/ 166 h 443"/>
              <a:gd name="T84" fmla="*/ 113 w 443"/>
              <a:gd name="T85" fmla="*/ 149 h 443"/>
              <a:gd name="T86" fmla="*/ 100 w 443"/>
              <a:gd name="T87" fmla="*/ 130 h 443"/>
              <a:gd name="T88" fmla="*/ 92 w 443"/>
              <a:gd name="T89" fmla="*/ 132 h 443"/>
              <a:gd name="T90" fmla="*/ 46 w 443"/>
              <a:gd name="T91" fmla="*/ 175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3" h="443">
                <a:moveTo>
                  <a:pt x="0" y="221"/>
                </a:moveTo>
                <a:lnTo>
                  <a:pt x="10" y="231"/>
                </a:lnTo>
                <a:lnTo>
                  <a:pt x="35" y="257"/>
                </a:lnTo>
                <a:lnTo>
                  <a:pt x="69" y="291"/>
                </a:lnTo>
                <a:lnTo>
                  <a:pt x="109" y="331"/>
                </a:lnTo>
                <a:lnTo>
                  <a:pt x="149" y="371"/>
                </a:lnTo>
                <a:lnTo>
                  <a:pt x="185" y="407"/>
                </a:lnTo>
                <a:lnTo>
                  <a:pt x="211" y="433"/>
                </a:lnTo>
                <a:lnTo>
                  <a:pt x="221" y="443"/>
                </a:lnTo>
                <a:lnTo>
                  <a:pt x="288" y="376"/>
                </a:lnTo>
                <a:lnTo>
                  <a:pt x="298" y="367"/>
                </a:lnTo>
                <a:lnTo>
                  <a:pt x="306" y="356"/>
                </a:lnTo>
                <a:lnTo>
                  <a:pt x="307" y="354"/>
                </a:lnTo>
                <a:lnTo>
                  <a:pt x="308" y="351"/>
                </a:lnTo>
                <a:lnTo>
                  <a:pt x="308" y="349"/>
                </a:lnTo>
                <a:lnTo>
                  <a:pt x="307" y="345"/>
                </a:lnTo>
                <a:lnTo>
                  <a:pt x="306" y="343"/>
                </a:lnTo>
                <a:lnTo>
                  <a:pt x="302" y="340"/>
                </a:lnTo>
                <a:lnTo>
                  <a:pt x="299" y="338"/>
                </a:lnTo>
                <a:lnTo>
                  <a:pt x="295" y="335"/>
                </a:lnTo>
                <a:lnTo>
                  <a:pt x="280" y="329"/>
                </a:lnTo>
                <a:lnTo>
                  <a:pt x="266" y="322"/>
                </a:lnTo>
                <a:lnTo>
                  <a:pt x="261" y="318"/>
                </a:lnTo>
                <a:lnTo>
                  <a:pt x="257" y="313"/>
                </a:lnTo>
                <a:lnTo>
                  <a:pt x="255" y="308"/>
                </a:lnTo>
                <a:lnTo>
                  <a:pt x="253" y="302"/>
                </a:lnTo>
                <a:lnTo>
                  <a:pt x="253" y="297"/>
                </a:lnTo>
                <a:lnTo>
                  <a:pt x="253" y="290"/>
                </a:lnTo>
                <a:lnTo>
                  <a:pt x="254" y="285"/>
                </a:lnTo>
                <a:lnTo>
                  <a:pt x="256" y="280"/>
                </a:lnTo>
                <a:lnTo>
                  <a:pt x="259" y="274"/>
                </a:lnTo>
                <a:lnTo>
                  <a:pt x="262" y="270"/>
                </a:lnTo>
                <a:lnTo>
                  <a:pt x="267" y="265"/>
                </a:lnTo>
                <a:lnTo>
                  <a:pt x="272" y="262"/>
                </a:lnTo>
                <a:lnTo>
                  <a:pt x="278" y="260"/>
                </a:lnTo>
                <a:lnTo>
                  <a:pt x="284" y="259"/>
                </a:lnTo>
                <a:lnTo>
                  <a:pt x="292" y="259"/>
                </a:lnTo>
                <a:lnTo>
                  <a:pt x="299" y="260"/>
                </a:lnTo>
                <a:lnTo>
                  <a:pt x="303" y="262"/>
                </a:lnTo>
                <a:lnTo>
                  <a:pt x="308" y="264"/>
                </a:lnTo>
                <a:lnTo>
                  <a:pt x="311" y="267"/>
                </a:lnTo>
                <a:lnTo>
                  <a:pt x="314" y="270"/>
                </a:lnTo>
                <a:lnTo>
                  <a:pt x="319" y="276"/>
                </a:lnTo>
                <a:lnTo>
                  <a:pt x="322" y="284"/>
                </a:lnTo>
                <a:lnTo>
                  <a:pt x="326" y="299"/>
                </a:lnTo>
                <a:lnTo>
                  <a:pt x="333" y="310"/>
                </a:lnTo>
                <a:lnTo>
                  <a:pt x="335" y="312"/>
                </a:lnTo>
                <a:lnTo>
                  <a:pt x="337" y="314"/>
                </a:lnTo>
                <a:lnTo>
                  <a:pt x="339" y="315"/>
                </a:lnTo>
                <a:lnTo>
                  <a:pt x="342" y="315"/>
                </a:lnTo>
                <a:lnTo>
                  <a:pt x="347" y="314"/>
                </a:lnTo>
                <a:lnTo>
                  <a:pt x="352" y="312"/>
                </a:lnTo>
                <a:lnTo>
                  <a:pt x="362" y="303"/>
                </a:lnTo>
                <a:lnTo>
                  <a:pt x="369" y="295"/>
                </a:lnTo>
                <a:lnTo>
                  <a:pt x="388" y="276"/>
                </a:lnTo>
                <a:lnTo>
                  <a:pt x="406" y="258"/>
                </a:lnTo>
                <a:lnTo>
                  <a:pt x="424" y="240"/>
                </a:lnTo>
                <a:lnTo>
                  <a:pt x="443" y="221"/>
                </a:lnTo>
                <a:lnTo>
                  <a:pt x="363" y="141"/>
                </a:lnTo>
                <a:lnTo>
                  <a:pt x="369" y="139"/>
                </a:lnTo>
                <a:lnTo>
                  <a:pt x="380" y="135"/>
                </a:lnTo>
                <a:lnTo>
                  <a:pt x="387" y="133"/>
                </a:lnTo>
                <a:lnTo>
                  <a:pt x="393" y="129"/>
                </a:lnTo>
                <a:lnTo>
                  <a:pt x="399" y="125"/>
                </a:lnTo>
                <a:lnTo>
                  <a:pt x="404" y="121"/>
                </a:lnTo>
                <a:lnTo>
                  <a:pt x="408" y="115"/>
                </a:lnTo>
                <a:lnTo>
                  <a:pt x="411" y="109"/>
                </a:lnTo>
                <a:lnTo>
                  <a:pt x="415" y="101"/>
                </a:lnTo>
                <a:lnTo>
                  <a:pt x="417" y="93"/>
                </a:lnTo>
                <a:lnTo>
                  <a:pt x="417" y="85"/>
                </a:lnTo>
                <a:lnTo>
                  <a:pt x="417" y="76"/>
                </a:lnTo>
                <a:lnTo>
                  <a:pt x="415" y="69"/>
                </a:lnTo>
                <a:lnTo>
                  <a:pt x="411" y="61"/>
                </a:lnTo>
                <a:lnTo>
                  <a:pt x="407" y="54"/>
                </a:lnTo>
                <a:lnTo>
                  <a:pt x="402" y="47"/>
                </a:lnTo>
                <a:lnTo>
                  <a:pt x="395" y="43"/>
                </a:lnTo>
                <a:lnTo>
                  <a:pt x="389" y="39"/>
                </a:lnTo>
                <a:lnTo>
                  <a:pt x="382" y="35"/>
                </a:lnTo>
                <a:lnTo>
                  <a:pt x="375" y="33"/>
                </a:lnTo>
                <a:lnTo>
                  <a:pt x="366" y="32"/>
                </a:lnTo>
                <a:lnTo>
                  <a:pt x="359" y="32"/>
                </a:lnTo>
                <a:lnTo>
                  <a:pt x="350" y="34"/>
                </a:lnTo>
                <a:lnTo>
                  <a:pt x="340" y="38"/>
                </a:lnTo>
                <a:lnTo>
                  <a:pt x="332" y="43"/>
                </a:lnTo>
                <a:lnTo>
                  <a:pt x="325" y="49"/>
                </a:lnTo>
                <a:lnTo>
                  <a:pt x="320" y="56"/>
                </a:lnTo>
                <a:lnTo>
                  <a:pt x="316" y="64"/>
                </a:lnTo>
                <a:lnTo>
                  <a:pt x="311" y="76"/>
                </a:lnTo>
                <a:lnTo>
                  <a:pt x="307" y="86"/>
                </a:lnTo>
                <a:lnTo>
                  <a:pt x="243" y="21"/>
                </a:lnTo>
                <a:lnTo>
                  <a:pt x="232" y="11"/>
                </a:lnTo>
                <a:lnTo>
                  <a:pt x="221" y="0"/>
                </a:lnTo>
                <a:lnTo>
                  <a:pt x="202" y="19"/>
                </a:lnTo>
                <a:lnTo>
                  <a:pt x="181" y="40"/>
                </a:lnTo>
                <a:lnTo>
                  <a:pt x="162" y="59"/>
                </a:lnTo>
                <a:lnTo>
                  <a:pt x="143" y="79"/>
                </a:lnTo>
                <a:lnTo>
                  <a:pt x="137" y="84"/>
                </a:lnTo>
                <a:lnTo>
                  <a:pt x="132" y="89"/>
                </a:lnTo>
                <a:lnTo>
                  <a:pt x="127" y="95"/>
                </a:lnTo>
                <a:lnTo>
                  <a:pt x="125" y="100"/>
                </a:lnTo>
                <a:lnTo>
                  <a:pt x="125" y="103"/>
                </a:lnTo>
                <a:lnTo>
                  <a:pt x="125" y="107"/>
                </a:lnTo>
                <a:lnTo>
                  <a:pt x="126" y="109"/>
                </a:lnTo>
                <a:lnTo>
                  <a:pt x="129" y="111"/>
                </a:lnTo>
                <a:lnTo>
                  <a:pt x="134" y="115"/>
                </a:lnTo>
                <a:lnTo>
                  <a:pt x="140" y="119"/>
                </a:lnTo>
                <a:lnTo>
                  <a:pt x="148" y="121"/>
                </a:lnTo>
                <a:lnTo>
                  <a:pt x="156" y="124"/>
                </a:lnTo>
                <a:lnTo>
                  <a:pt x="160" y="126"/>
                </a:lnTo>
                <a:lnTo>
                  <a:pt x="162" y="129"/>
                </a:lnTo>
                <a:lnTo>
                  <a:pt x="165" y="132"/>
                </a:lnTo>
                <a:lnTo>
                  <a:pt x="167" y="135"/>
                </a:lnTo>
                <a:lnTo>
                  <a:pt x="171" y="143"/>
                </a:lnTo>
                <a:lnTo>
                  <a:pt x="171" y="151"/>
                </a:lnTo>
                <a:lnTo>
                  <a:pt x="171" y="155"/>
                </a:lnTo>
                <a:lnTo>
                  <a:pt x="170" y="159"/>
                </a:lnTo>
                <a:lnTo>
                  <a:pt x="167" y="163"/>
                </a:lnTo>
                <a:lnTo>
                  <a:pt x="165" y="166"/>
                </a:lnTo>
                <a:lnTo>
                  <a:pt x="160" y="172"/>
                </a:lnTo>
                <a:lnTo>
                  <a:pt x="153" y="175"/>
                </a:lnTo>
                <a:lnTo>
                  <a:pt x="147" y="177"/>
                </a:lnTo>
                <a:lnTo>
                  <a:pt x="139" y="177"/>
                </a:lnTo>
                <a:lnTo>
                  <a:pt x="132" y="175"/>
                </a:lnTo>
                <a:lnTo>
                  <a:pt x="126" y="172"/>
                </a:lnTo>
                <a:lnTo>
                  <a:pt x="123" y="169"/>
                </a:lnTo>
                <a:lnTo>
                  <a:pt x="121" y="166"/>
                </a:lnTo>
                <a:lnTo>
                  <a:pt x="119" y="163"/>
                </a:lnTo>
                <a:lnTo>
                  <a:pt x="117" y="159"/>
                </a:lnTo>
                <a:lnTo>
                  <a:pt x="113" y="149"/>
                </a:lnTo>
                <a:lnTo>
                  <a:pt x="108" y="137"/>
                </a:lnTo>
                <a:lnTo>
                  <a:pt x="105" y="133"/>
                </a:lnTo>
                <a:lnTo>
                  <a:pt x="100" y="130"/>
                </a:lnTo>
                <a:lnTo>
                  <a:pt x="97" y="130"/>
                </a:lnTo>
                <a:lnTo>
                  <a:pt x="95" y="130"/>
                </a:lnTo>
                <a:lnTo>
                  <a:pt x="92" y="132"/>
                </a:lnTo>
                <a:lnTo>
                  <a:pt x="89" y="134"/>
                </a:lnTo>
                <a:lnTo>
                  <a:pt x="75" y="147"/>
                </a:lnTo>
                <a:lnTo>
                  <a:pt x="46" y="175"/>
                </a:lnTo>
                <a:lnTo>
                  <a:pt x="17" y="205"/>
                </a:lnTo>
                <a:lnTo>
                  <a:pt x="0" y="221"/>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42" name="Freeform 11"/>
          <p:cNvSpPr>
            <a:spLocks noEditPoints="1"/>
          </p:cNvSpPr>
          <p:nvPr/>
        </p:nvSpPr>
        <p:spPr bwMode="auto">
          <a:xfrm>
            <a:off x="792070" y="2721882"/>
            <a:ext cx="440537" cy="461267"/>
          </a:xfrm>
          <a:custGeom>
            <a:avLst/>
            <a:gdLst>
              <a:gd name="T0" fmla="*/ 89 w 339"/>
              <a:gd name="T1" fmla="*/ 249 h 353"/>
              <a:gd name="T2" fmla="*/ 41 w 339"/>
              <a:gd name="T3" fmla="*/ 210 h 353"/>
              <a:gd name="T4" fmla="*/ 16 w 339"/>
              <a:gd name="T5" fmla="*/ 154 h 353"/>
              <a:gd name="T6" fmla="*/ 24 w 339"/>
              <a:gd name="T7" fmla="*/ 82 h 353"/>
              <a:gd name="T8" fmla="*/ 71 w 339"/>
              <a:gd name="T9" fmla="*/ 25 h 353"/>
              <a:gd name="T10" fmla="*/ 21 w 339"/>
              <a:gd name="T11" fmla="*/ 78 h 353"/>
              <a:gd name="T12" fmla="*/ 9 w 339"/>
              <a:gd name="T13" fmla="*/ 118 h 353"/>
              <a:gd name="T14" fmla="*/ 13 w 339"/>
              <a:gd name="T15" fmla="*/ 174 h 353"/>
              <a:gd name="T16" fmla="*/ 44 w 339"/>
              <a:gd name="T17" fmla="*/ 226 h 353"/>
              <a:gd name="T18" fmla="*/ 97 w 339"/>
              <a:gd name="T19" fmla="*/ 258 h 353"/>
              <a:gd name="T20" fmla="*/ 155 w 339"/>
              <a:gd name="T21" fmla="*/ 263 h 353"/>
              <a:gd name="T22" fmla="*/ 198 w 339"/>
              <a:gd name="T23" fmla="*/ 248 h 353"/>
              <a:gd name="T24" fmla="*/ 174 w 339"/>
              <a:gd name="T25" fmla="*/ 256 h 353"/>
              <a:gd name="T26" fmla="*/ 135 w 339"/>
              <a:gd name="T27" fmla="*/ 0 h 353"/>
              <a:gd name="T28" fmla="*/ 199 w 339"/>
              <a:gd name="T29" fmla="*/ 17 h 353"/>
              <a:gd name="T30" fmla="*/ 246 w 339"/>
              <a:gd name="T31" fmla="*/ 60 h 353"/>
              <a:gd name="T32" fmla="*/ 269 w 339"/>
              <a:gd name="T33" fmla="*/ 122 h 353"/>
              <a:gd name="T34" fmla="*/ 259 w 339"/>
              <a:gd name="T35" fmla="*/ 188 h 353"/>
              <a:gd name="T36" fmla="*/ 220 w 339"/>
              <a:gd name="T37" fmla="*/ 240 h 353"/>
              <a:gd name="T38" fmla="*/ 162 w 339"/>
              <a:gd name="T39" fmla="*/ 268 h 353"/>
              <a:gd name="T40" fmla="*/ 95 w 339"/>
              <a:gd name="T41" fmla="*/ 265 h 353"/>
              <a:gd name="T42" fmla="*/ 39 w 339"/>
              <a:gd name="T43" fmla="*/ 231 h 353"/>
              <a:gd name="T44" fmla="*/ 7 w 339"/>
              <a:gd name="T45" fmla="*/ 176 h 353"/>
              <a:gd name="T46" fmla="*/ 2 w 339"/>
              <a:gd name="T47" fmla="*/ 108 h 353"/>
              <a:gd name="T48" fmla="*/ 30 w 339"/>
              <a:gd name="T49" fmla="*/ 49 h 353"/>
              <a:gd name="T50" fmla="*/ 82 w 339"/>
              <a:gd name="T51" fmla="*/ 11 h 353"/>
              <a:gd name="T52" fmla="*/ 135 w 339"/>
              <a:gd name="T53" fmla="*/ 37 h 353"/>
              <a:gd name="T54" fmla="*/ 182 w 339"/>
              <a:gd name="T55" fmla="*/ 49 h 353"/>
              <a:gd name="T56" fmla="*/ 216 w 339"/>
              <a:gd name="T57" fmla="*/ 81 h 353"/>
              <a:gd name="T58" fmla="*/ 232 w 339"/>
              <a:gd name="T59" fmla="*/ 126 h 353"/>
              <a:gd name="T60" fmla="*/ 225 w 339"/>
              <a:gd name="T61" fmla="*/ 174 h 353"/>
              <a:gd name="T62" fmla="*/ 197 w 339"/>
              <a:gd name="T63" fmla="*/ 212 h 353"/>
              <a:gd name="T64" fmla="*/ 155 w 339"/>
              <a:gd name="T65" fmla="*/ 231 h 353"/>
              <a:gd name="T66" fmla="*/ 106 w 339"/>
              <a:gd name="T67" fmla="*/ 229 h 353"/>
              <a:gd name="T68" fmla="*/ 66 w 339"/>
              <a:gd name="T69" fmla="*/ 206 h 353"/>
              <a:gd name="T70" fmla="*/ 41 w 339"/>
              <a:gd name="T71" fmla="*/ 164 h 353"/>
              <a:gd name="T72" fmla="*/ 39 w 339"/>
              <a:gd name="T73" fmla="*/ 116 h 353"/>
              <a:gd name="T74" fmla="*/ 59 w 339"/>
              <a:gd name="T75" fmla="*/ 74 h 353"/>
              <a:gd name="T76" fmla="*/ 97 w 339"/>
              <a:gd name="T77" fmla="*/ 46 h 353"/>
              <a:gd name="T78" fmla="*/ 204 w 339"/>
              <a:gd name="T79" fmla="*/ 268 h 353"/>
              <a:gd name="T80" fmla="*/ 284 w 339"/>
              <a:gd name="T81" fmla="*/ 350 h 353"/>
              <a:gd name="T82" fmla="*/ 311 w 339"/>
              <a:gd name="T83" fmla="*/ 352 h 353"/>
              <a:gd name="T84" fmla="*/ 334 w 339"/>
              <a:gd name="T85" fmla="*/ 334 h 353"/>
              <a:gd name="T86" fmla="*/ 338 w 339"/>
              <a:gd name="T87" fmla="*/ 310 h 353"/>
              <a:gd name="T88" fmla="*/ 313 w 339"/>
              <a:gd name="T89" fmla="*/ 270 h 353"/>
              <a:gd name="T90" fmla="*/ 220 w 339"/>
              <a:gd name="T91" fmla="*/ 256 h 353"/>
              <a:gd name="T92" fmla="*/ 214 w 339"/>
              <a:gd name="T93" fmla="*/ 262 h 353"/>
              <a:gd name="T94" fmla="*/ 281 w 339"/>
              <a:gd name="T95" fmla="*/ 339 h 353"/>
              <a:gd name="T96" fmla="*/ 307 w 339"/>
              <a:gd name="T97" fmla="*/ 345 h 353"/>
              <a:gd name="T98" fmla="*/ 286 w 339"/>
              <a:gd name="T99" fmla="*/ 334 h 353"/>
              <a:gd name="T100" fmla="*/ 200 w 339"/>
              <a:gd name="T101" fmla="*/ 117 h 353"/>
              <a:gd name="T102" fmla="*/ 117 w 339"/>
              <a:gd name="T103" fmla="*/ 155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39" h="353">
                <a:moveTo>
                  <a:pt x="137" y="260"/>
                </a:moveTo>
                <a:lnTo>
                  <a:pt x="124" y="258"/>
                </a:lnTo>
                <a:lnTo>
                  <a:pt x="112" y="256"/>
                </a:lnTo>
                <a:lnTo>
                  <a:pt x="99" y="253"/>
                </a:lnTo>
                <a:lnTo>
                  <a:pt x="89" y="249"/>
                </a:lnTo>
                <a:lnTo>
                  <a:pt x="78" y="242"/>
                </a:lnTo>
                <a:lnTo>
                  <a:pt x="67" y="236"/>
                </a:lnTo>
                <a:lnTo>
                  <a:pt x="57" y="228"/>
                </a:lnTo>
                <a:lnTo>
                  <a:pt x="49" y="220"/>
                </a:lnTo>
                <a:lnTo>
                  <a:pt x="41" y="210"/>
                </a:lnTo>
                <a:lnTo>
                  <a:pt x="34" y="200"/>
                </a:lnTo>
                <a:lnTo>
                  <a:pt x="27" y="189"/>
                </a:lnTo>
                <a:lnTo>
                  <a:pt x="23" y="179"/>
                </a:lnTo>
                <a:lnTo>
                  <a:pt x="18" y="167"/>
                </a:lnTo>
                <a:lnTo>
                  <a:pt x="16" y="154"/>
                </a:lnTo>
                <a:lnTo>
                  <a:pt x="14" y="141"/>
                </a:lnTo>
                <a:lnTo>
                  <a:pt x="14" y="128"/>
                </a:lnTo>
                <a:lnTo>
                  <a:pt x="15" y="112"/>
                </a:lnTo>
                <a:lnTo>
                  <a:pt x="18" y="96"/>
                </a:lnTo>
                <a:lnTo>
                  <a:pt x="24" y="82"/>
                </a:lnTo>
                <a:lnTo>
                  <a:pt x="30" y="68"/>
                </a:lnTo>
                <a:lnTo>
                  <a:pt x="39" y="55"/>
                </a:lnTo>
                <a:lnTo>
                  <a:pt x="48" y="45"/>
                </a:lnTo>
                <a:lnTo>
                  <a:pt x="58" y="34"/>
                </a:lnTo>
                <a:lnTo>
                  <a:pt x="71" y="25"/>
                </a:lnTo>
                <a:lnTo>
                  <a:pt x="57" y="34"/>
                </a:lnTo>
                <a:lnTo>
                  <a:pt x="45" y="45"/>
                </a:lnTo>
                <a:lnTo>
                  <a:pt x="34" y="58"/>
                </a:lnTo>
                <a:lnTo>
                  <a:pt x="25" y="71"/>
                </a:lnTo>
                <a:lnTo>
                  <a:pt x="21" y="78"/>
                </a:lnTo>
                <a:lnTo>
                  <a:pt x="17" y="86"/>
                </a:lnTo>
                <a:lnTo>
                  <a:pt x="14" y="93"/>
                </a:lnTo>
                <a:lnTo>
                  <a:pt x="12" y="102"/>
                </a:lnTo>
                <a:lnTo>
                  <a:pt x="10" y="109"/>
                </a:lnTo>
                <a:lnTo>
                  <a:pt x="9" y="118"/>
                </a:lnTo>
                <a:lnTo>
                  <a:pt x="8" y="127"/>
                </a:lnTo>
                <a:lnTo>
                  <a:pt x="8" y="135"/>
                </a:lnTo>
                <a:lnTo>
                  <a:pt x="8" y="149"/>
                </a:lnTo>
                <a:lnTo>
                  <a:pt x="10" y="161"/>
                </a:lnTo>
                <a:lnTo>
                  <a:pt x="13" y="174"/>
                </a:lnTo>
                <a:lnTo>
                  <a:pt x="17" y="186"/>
                </a:lnTo>
                <a:lnTo>
                  <a:pt x="23" y="197"/>
                </a:lnTo>
                <a:lnTo>
                  <a:pt x="29" y="208"/>
                </a:lnTo>
                <a:lnTo>
                  <a:pt x="37" y="217"/>
                </a:lnTo>
                <a:lnTo>
                  <a:pt x="44" y="226"/>
                </a:lnTo>
                <a:lnTo>
                  <a:pt x="54" y="235"/>
                </a:lnTo>
                <a:lnTo>
                  <a:pt x="64" y="242"/>
                </a:lnTo>
                <a:lnTo>
                  <a:pt x="74" y="249"/>
                </a:lnTo>
                <a:lnTo>
                  <a:pt x="85" y="254"/>
                </a:lnTo>
                <a:lnTo>
                  <a:pt x="97" y="258"/>
                </a:lnTo>
                <a:lnTo>
                  <a:pt x="109" y="262"/>
                </a:lnTo>
                <a:lnTo>
                  <a:pt x="122" y="264"/>
                </a:lnTo>
                <a:lnTo>
                  <a:pt x="135" y="264"/>
                </a:lnTo>
                <a:lnTo>
                  <a:pt x="145" y="264"/>
                </a:lnTo>
                <a:lnTo>
                  <a:pt x="155" y="263"/>
                </a:lnTo>
                <a:lnTo>
                  <a:pt x="163" y="261"/>
                </a:lnTo>
                <a:lnTo>
                  <a:pt x="173" y="258"/>
                </a:lnTo>
                <a:lnTo>
                  <a:pt x="182" y="255"/>
                </a:lnTo>
                <a:lnTo>
                  <a:pt x="190" y="252"/>
                </a:lnTo>
                <a:lnTo>
                  <a:pt x="198" y="248"/>
                </a:lnTo>
                <a:lnTo>
                  <a:pt x="206" y="242"/>
                </a:lnTo>
                <a:lnTo>
                  <a:pt x="199" y="247"/>
                </a:lnTo>
                <a:lnTo>
                  <a:pt x="190" y="250"/>
                </a:lnTo>
                <a:lnTo>
                  <a:pt x="183" y="253"/>
                </a:lnTo>
                <a:lnTo>
                  <a:pt x="174" y="256"/>
                </a:lnTo>
                <a:lnTo>
                  <a:pt x="165" y="257"/>
                </a:lnTo>
                <a:lnTo>
                  <a:pt x="156" y="260"/>
                </a:lnTo>
                <a:lnTo>
                  <a:pt x="147" y="260"/>
                </a:lnTo>
                <a:lnTo>
                  <a:pt x="137" y="260"/>
                </a:lnTo>
                <a:close/>
                <a:moveTo>
                  <a:pt x="135" y="0"/>
                </a:moveTo>
                <a:lnTo>
                  <a:pt x="148" y="0"/>
                </a:lnTo>
                <a:lnTo>
                  <a:pt x="162" y="2"/>
                </a:lnTo>
                <a:lnTo>
                  <a:pt x="175" y="6"/>
                </a:lnTo>
                <a:lnTo>
                  <a:pt x="187" y="11"/>
                </a:lnTo>
                <a:lnTo>
                  <a:pt x="199" y="17"/>
                </a:lnTo>
                <a:lnTo>
                  <a:pt x="210" y="23"/>
                </a:lnTo>
                <a:lnTo>
                  <a:pt x="220" y="31"/>
                </a:lnTo>
                <a:lnTo>
                  <a:pt x="230" y="40"/>
                </a:lnTo>
                <a:lnTo>
                  <a:pt x="239" y="49"/>
                </a:lnTo>
                <a:lnTo>
                  <a:pt x="246" y="60"/>
                </a:lnTo>
                <a:lnTo>
                  <a:pt x="253" y="72"/>
                </a:lnTo>
                <a:lnTo>
                  <a:pt x="259" y="82"/>
                </a:lnTo>
                <a:lnTo>
                  <a:pt x="264" y="95"/>
                </a:lnTo>
                <a:lnTo>
                  <a:pt x="267" y="108"/>
                </a:lnTo>
                <a:lnTo>
                  <a:pt x="269" y="122"/>
                </a:lnTo>
                <a:lnTo>
                  <a:pt x="270" y="135"/>
                </a:lnTo>
                <a:lnTo>
                  <a:pt x="269" y="149"/>
                </a:lnTo>
                <a:lnTo>
                  <a:pt x="267" y="163"/>
                </a:lnTo>
                <a:lnTo>
                  <a:pt x="264" y="176"/>
                </a:lnTo>
                <a:lnTo>
                  <a:pt x="259" y="188"/>
                </a:lnTo>
                <a:lnTo>
                  <a:pt x="253" y="200"/>
                </a:lnTo>
                <a:lnTo>
                  <a:pt x="246" y="212"/>
                </a:lnTo>
                <a:lnTo>
                  <a:pt x="239" y="222"/>
                </a:lnTo>
                <a:lnTo>
                  <a:pt x="230" y="231"/>
                </a:lnTo>
                <a:lnTo>
                  <a:pt x="220" y="240"/>
                </a:lnTo>
                <a:lnTo>
                  <a:pt x="210" y="249"/>
                </a:lnTo>
                <a:lnTo>
                  <a:pt x="199" y="255"/>
                </a:lnTo>
                <a:lnTo>
                  <a:pt x="187" y="261"/>
                </a:lnTo>
                <a:lnTo>
                  <a:pt x="175" y="265"/>
                </a:lnTo>
                <a:lnTo>
                  <a:pt x="162" y="268"/>
                </a:lnTo>
                <a:lnTo>
                  <a:pt x="148" y="270"/>
                </a:lnTo>
                <a:lnTo>
                  <a:pt x="135" y="271"/>
                </a:lnTo>
                <a:lnTo>
                  <a:pt x="121" y="270"/>
                </a:lnTo>
                <a:lnTo>
                  <a:pt x="108" y="268"/>
                </a:lnTo>
                <a:lnTo>
                  <a:pt x="95" y="265"/>
                </a:lnTo>
                <a:lnTo>
                  <a:pt x="82" y="261"/>
                </a:lnTo>
                <a:lnTo>
                  <a:pt x="70" y="255"/>
                </a:lnTo>
                <a:lnTo>
                  <a:pt x="59" y="249"/>
                </a:lnTo>
                <a:lnTo>
                  <a:pt x="49" y="240"/>
                </a:lnTo>
                <a:lnTo>
                  <a:pt x="39" y="231"/>
                </a:lnTo>
                <a:lnTo>
                  <a:pt x="30" y="222"/>
                </a:lnTo>
                <a:lnTo>
                  <a:pt x="23" y="212"/>
                </a:lnTo>
                <a:lnTo>
                  <a:pt x="16" y="200"/>
                </a:lnTo>
                <a:lnTo>
                  <a:pt x="11" y="188"/>
                </a:lnTo>
                <a:lnTo>
                  <a:pt x="7" y="176"/>
                </a:lnTo>
                <a:lnTo>
                  <a:pt x="2" y="163"/>
                </a:lnTo>
                <a:lnTo>
                  <a:pt x="1" y="149"/>
                </a:lnTo>
                <a:lnTo>
                  <a:pt x="0" y="135"/>
                </a:lnTo>
                <a:lnTo>
                  <a:pt x="1" y="122"/>
                </a:lnTo>
                <a:lnTo>
                  <a:pt x="2" y="108"/>
                </a:lnTo>
                <a:lnTo>
                  <a:pt x="7" y="95"/>
                </a:lnTo>
                <a:lnTo>
                  <a:pt x="11" y="82"/>
                </a:lnTo>
                <a:lnTo>
                  <a:pt x="16" y="72"/>
                </a:lnTo>
                <a:lnTo>
                  <a:pt x="23" y="60"/>
                </a:lnTo>
                <a:lnTo>
                  <a:pt x="30" y="49"/>
                </a:lnTo>
                <a:lnTo>
                  <a:pt x="39" y="40"/>
                </a:lnTo>
                <a:lnTo>
                  <a:pt x="49" y="31"/>
                </a:lnTo>
                <a:lnTo>
                  <a:pt x="59" y="23"/>
                </a:lnTo>
                <a:lnTo>
                  <a:pt x="70" y="17"/>
                </a:lnTo>
                <a:lnTo>
                  <a:pt x="82" y="11"/>
                </a:lnTo>
                <a:lnTo>
                  <a:pt x="95" y="6"/>
                </a:lnTo>
                <a:lnTo>
                  <a:pt x="108" y="2"/>
                </a:lnTo>
                <a:lnTo>
                  <a:pt x="121" y="0"/>
                </a:lnTo>
                <a:lnTo>
                  <a:pt x="135" y="0"/>
                </a:lnTo>
                <a:close/>
                <a:moveTo>
                  <a:pt x="135" y="37"/>
                </a:moveTo>
                <a:lnTo>
                  <a:pt x="145" y="38"/>
                </a:lnTo>
                <a:lnTo>
                  <a:pt x="155" y="39"/>
                </a:lnTo>
                <a:lnTo>
                  <a:pt x="164" y="42"/>
                </a:lnTo>
                <a:lnTo>
                  <a:pt x="173" y="46"/>
                </a:lnTo>
                <a:lnTo>
                  <a:pt x="182" y="49"/>
                </a:lnTo>
                <a:lnTo>
                  <a:pt x="189" y="54"/>
                </a:lnTo>
                <a:lnTo>
                  <a:pt x="197" y="60"/>
                </a:lnTo>
                <a:lnTo>
                  <a:pt x="204" y="66"/>
                </a:lnTo>
                <a:lnTo>
                  <a:pt x="210" y="74"/>
                </a:lnTo>
                <a:lnTo>
                  <a:pt x="216" y="81"/>
                </a:lnTo>
                <a:lnTo>
                  <a:pt x="220" y="89"/>
                </a:lnTo>
                <a:lnTo>
                  <a:pt x="225" y="98"/>
                </a:lnTo>
                <a:lnTo>
                  <a:pt x="228" y="106"/>
                </a:lnTo>
                <a:lnTo>
                  <a:pt x="230" y="116"/>
                </a:lnTo>
                <a:lnTo>
                  <a:pt x="232" y="126"/>
                </a:lnTo>
                <a:lnTo>
                  <a:pt x="232" y="135"/>
                </a:lnTo>
                <a:lnTo>
                  <a:pt x="232" y="146"/>
                </a:lnTo>
                <a:lnTo>
                  <a:pt x="230" y="156"/>
                </a:lnTo>
                <a:lnTo>
                  <a:pt x="228" y="164"/>
                </a:lnTo>
                <a:lnTo>
                  <a:pt x="225" y="174"/>
                </a:lnTo>
                <a:lnTo>
                  <a:pt x="220" y="183"/>
                </a:lnTo>
                <a:lnTo>
                  <a:pt x="216" y="190"/>
                </a:lnTo>
                <a:lnTo>
                  <a:pt x="210" y="198"/>
                </a:lnTo>
                <a:lnTo>
                  <a:pt x="204" y="206"/>
                </a:lnTo>
                <a:lnTo>
                  <a:pt x="197" y="212"/>
                </a:lnTo>
                <a:lnTo>
                  <a:pt x="189" y="217"/>
                </a:lnTo>
                <a:lnTo>
                  <a:pt x="182" y="222"/>
                </a:lnTo>
                <a:lnTo>
                  <a:pt x="173" y="226"/>
                </a:lnTo>
                <a:lnTo>
                  <a:pt x="164" y="229"/>
                </a:lnTo>
                <a:lnTo>
                  <a:pt x="155" y="231"/>
                </a:lnTo>
                <a:lnTo>
                  <a:pt x="145" y="234"/>
                </a:lnTo>
                <a:lnTo>
                  <a:pt x="135" y="234"/>
                </a:lnTo>
                <a:lnTo>
                  <a:pt x="124" y="234"/>
                </a:lnTo>
                <a:lnTo>
                  <a:pt x="115" y="231"/>
                </a:lnTo>
                <a:lnTo>
                  <a:pt x="106" y="229"/>
                </a:lnTo>
                <a:lnTo>
                  <a:pt x="97" y="226"/>
                </a:lnTo>
                <a:lnTo>
                  <a:pt x="89" y="222"/>
                </a:lnTo>
                <a:lnTo>
                  <a:pt x="80" y="217"/>
                </a:lnTo>
                <a:lnTo>
                  <a:pt x="72" y="212"/>
                </a:lnTo>
                <a:lnTo>
                  <a:pt x="66" y="206"/>
                </a:lnTo>
                <a:lnTo>
                  <a:pt x="59" y="198"/>
                </a:lnTo>
                <a:lnTo>
                  <a:pt x="54" y="190"/>
                </a:lnTo>
                <a:lnTo>
                  <a:pt x="49" y="183"/>
                </a:lnTo>
                <a:lnTo>
                  <a:pt x="44" y="174"/>
                </a:lnTo>
                <a:lnTo>
                  <a:pt x="41" y="164"/>
                </a:lnTo>
                <a:lnTo>
                  <a:pt x="39" y="156"/>
                </a:lnTo>
                <a:lnTo>
                  <a:pt x="38" y="146"/>
                </a:lnTo>
                <a:lnTo>
                  <a:pt x="37" y="135"/>
                </a:lnTo>
                <a:lnTo>
                  <a:pt x="38" y="126"/>
                </a:lnTo>
                <a:lnTo>
                  <a:pt x="39" y="116"/>
                </a:lnTo>
                <a:lnTo>
                  <a:pt x="41" y="106"/>
                </a:lnTo>
                <a:lnTo>
                  <a:pt x="44" y="98"/>
                </a:lnTo>
                <a:lnTo>
                  <a:pt x="49" y="89"/>
                </a:lnTo>
                <a:lnTo>
                  <a:pt x="54" y="81"/>
                </a:lnTo>
                <a:lnTo>
                  <a:pt x="59" y="74"/>
                </a:lnTo>
                <a:lnTo>
                  <a:pt x="66" y="66"/>
                </a:lnTo>
                <a:lnTo>
                  <a:pt x="72" y="60"/>
                </a:lnTo>
                <a:lnTo>
                  <a:pt x="80" y="54"/>
                </a:lnTo>
                <a:lnTo>
                  <a:pt x="89" y="49"/>
                </a:lnTo>
                <a:lnTo>
                  <a:pt x="97" y="46"/>
                </a:lnTo>
                <a:lnTo>
                  <a:pt x="106" y="42"/>
                </a:lnTo>
                <a:lnTo>
                  <a:pt x="115" y="39"/>
                </a:lnTo>
                <a:lnTo>
                  <a:pt x="124" y="38"/>
                </a:lnTo>
                <a:lnTo>
                  <a:pt x="135" y="37"/>
                </a:lnTo>
                <a:close/>
                <a:moveTo>
                  <a:pt x="204" y="268"/>
                </a:moveTo>
                <a:lnTo>
                  <a:pt x="266" y="335"/>
                </a:lnTo>
                <a:lnTo>
                  <a:pt x="270" y="341"/>
                </a:lnTo>
                <a:lnTo>
                  <a:pt x="274" y="344"/>
                </a:lnTo>
                <a:lnTo>
                  <a:pt x="279" y="347"/>
                </a:lnTo>
                <a:lnTo>
                  <a:pt x="284" y="350"/>
                </a:lnTo>
                <a:lnTo>
                  <a:pt x="288" y="352"/>
                </a:lnTo>
                <a:lnTo>
                  <a:pt x="294" y="353"/>
                </a:lnTo>
                <a:lnTo>
                  <a:pt x="299" y="353"/>
                </a:lnTo>
                <a:lnTo>
                  <a:pt x="305" y="353"/>
                </a:lnTo>
                <a:lnTo>
                  <a:pt x="311" y="352"/>
                </a:lnTo>
                <a:lnTo>
                  <a:pt x="317" y="350"/>
                </a:lnTo>
                <a:lnTo>
                  <a:pt x="322" y="347"/>
                </a:lnTo>
                <a:lnTo>
                  <a:pt x="326" y="344"/>
                </a:lnTo>
                <a:lnTo>
                  <a:pt x="331" y="338"/>
                </a:lnTo>
                <a:lnTo>
                  <a:pt x="334" y="334"/>
                </a:lnTo>
                <a:lnTo>
                  <a:pt x="337" y="330"/>
                </a:lnTo>
                <a:lnTo>
                  <a:pt x="338" y="324"/>
                </a:lnTo>
                <a:lnTo>
                  <a:pt x="339" y="320"/>
                </a:lnTo>
                <a:lnTo>
                  <a:pt x="339" y="315"/>
                </a:lnTo>
                <a:lnTo>
                  <a:pt x="338" y="310"/>
                </a:lnTo>
                <a:lnTo>
                  <a:pt x="337" y="305"/>
                </a:lnTo>
                <a:lnTo>
                  <a:pt x="333" y="296"/>
                </a:lnTo>
                <a:lnTo>
                  <a:pt x="326" y="287"/>
                </a:lnTo>
                <a:lnTo>
                  <a:pt x="320" y="278"/>
                </a:lnTo>
                <a:lnTo>
                  <a:pt x="313" y="270"/>
                </a:lnTo>
                <a:lnTo>
                  <a:pt x="261" y="214"/>
                </a:lnTo>
                <a:lnTo>
                  <a:pt x="248" y="229"/>
                </a:lnTo>
                <a:lnTo>
                  <a:pt x="236" y="243"/>
                </a:lnTo>
                <a:lnTo>
                  <a:pt x="228" y="250"/>
                </a:lnTo>
                <a:lnTo>
                  <a:pt x="220" y="256"/>
                </a:lnTo>
                <a:lnTo>
                  <a:pt x="213" y="263"/>
                </a:lnTo>
                <a:lnTo>
                  <a:pt x="204" y="268"/>
                </a:lnTo>
                <a:close/>
                <a:moveTo>
                  <a:pt x="279" y="326"/>
                </a:moveTo>
                <a:lnTo>
                  <a:pt x="217" y="260"/>
                </a:lnTo>
                <a:lnTo>
                  <a:pt x="214" y="262"/>
                </a:lnTo>
                <a:lnTo>
                  <a:pt x="211" y="264"/>
                </a:lnTo>
                <a:lnTo>
                  <a:pt x="268" y="328"/>
                </a:lnTo>
                <a:lnTo>
                  <a:pt x="272" y="332"/>
                </a:lnTo>
                <a:lnTo>
                  <a:pt x="277" y="336"/>
                </a:lnTo>
                <a:lnTo>
                  <a:pt x="281" y="339"/>
                </a:lnTo>
                <a:lnTo>
                  <a:pt x="286" y="342"/>
                </a:lnTo>
                <a:lnTo>
                  <a:pt x="291" y="344"/>
                </a:lnTo>
                <a:lnTo>
                  <a:pt x="296" y="345"/>
                </a:lnTo>
                <a:lnTo>
                  <a:pt x="301" y="346"/>
                </a:lnTo>
                <a:lnTo>
                  <a:pt x="307" y="345"/>
                </a:lnTo>
                <a:lnTo>
                  <a:pt x="308" y="345"/>
                </a:lnTo>
                <a:lnTo>
                  <a:pt x="309" y="345"/>
                </a:lnTo>
                <a:lnTo>
                  <a:pt x="301" y="343"/>
                </a:lnTo>
                <a:lnTo>
                  <a:pt x="294" y="339"/>
                </a:lnTo>
                <a:lnTo>
                  <a:pt x="286" y="334"/>
                </a:lnTo>
                <a:lnTo>
                  <a:pt x="279" y="326"/>
                </a:lnTo>
                <a:close/>
                <a:moveTo>
                  <a:pt x="117" y="72"/>
                </a:moveTo>
                <a:lnTo>
                  <a:pt x="155" y="72"/>
                </a:lnTo>
                <a:lnTo>
                  <a:pt x="155" y="117"/>
                </a:lnTo>
                <a:lnTo>
                  <a:pt x="200" y="117"/>
                </a:lnTo>
                <a:lnTo>
                  <a:pt x="200" y="155"/>
                </a:lnTo>
                <a:lnTo>
                  <a:pt x="155" y="155"/>
                </a:lnTo>
                <a:lnTo>
                  <a:pt x="155" y="200"/>
                </a:lnTo>
                <a:lnTo>
                  <a:pt x="117" y="200"/>
                </a:lnTo>
                <a:lnTo>
                  <a:pt x="117" y="155"/>
                </a:lnTo>
                <a:lnTo>
                  <a:pt x="71" y="155"/>
                </a:lnTo>
                <a:lnTo>
                  <a:pt x="71" y="117"/>
                </a:lnTo>
                <a:lnTo>
                  <a:pt x="117" y="117"/>
                </a:lnTo>
                <a:lnTo>
                  <a:pt x="117" y="72"/>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43" name="Freeform 12"/>
          <p:cNvSpPr>
            <a:spLocks noEditPoints="1"/>
          </p:cNvSpPr>
          <p:nvPr/>
        </p:nvSpPr>
        <p:spPr bwMode="auto">
          <a:xfrm>
            <a:off x="4917612" y="3888052"/>
            <a:ext cx="475610" cy="431572"/>
          </a:xfrm>
          <a:custGeom>
            <a:avLst/>
            <a:gdLst>
              <a:gd name="T0" fmla="*/ 59 w 429"/>
              <a:gd name="T1" fmla="*/ 0 h 392"/>
              <a:gd name="T2" fmla="*/ 364 w 429"/>
              <a:gd name="T3" fmla="*/ 0 h 392"/>
              <a:gd name="T4" fmla="*/ 364 w 429"/>
              <a:gd name="T5" fmla="*/ 219 h 392"/>
              <a:gd name="T6" fmla="*/ 344 w 429"/>
              <a:gd name="T7" fmla="*/ 219 h 392"/>
              <a:gd name="T8" fmla="*/ 429 w 429"/>
              <a:gd name="T9" fmla="*/ 392 h 392"/>
              <a:gd name="T10" fmla="*/ 0 w 429"/>
              <a:gd name="T11" fmla="*/ 392 h 392"/>
              <a:gd name="T12" fmla="*/ 80 w 429"/>
              <a:gd name="T13" fmla="*/ 219 h 392"/>
              <a:gd name="T14" fmla="*/ 59 w 429"/>
              <a:gd name="T15" fmla="*/ 219 h 392"/>
              <a:gd name="T16" fmla="*/ 59 w 429"/>
              <a:gd name="T17" fmla="*/ 0 h 392"/>
              <a:gd name="T18" fmla="*/ 81 w 429"/>
              <a:gd name="T19" fmla="*/ 27 h 392"/>
              <a:gd name="T20" fmla="*/ 337 w 429"/>
              <a:gd name="T21" fmla="*/ 27 h 392"/>
              <a:gd name="T22" fmla="*/ 337 w 429"/>
              <a:gd name="T23" fmla="*/ 193 h 392"/>
              <a:gd name="T24" fmla="*/ 81 w 429"/>
              <a:gd name="T25" fmla="*/ 193 h 392"/>
              <a:gd name="T26" fmla="*/ 81 w 429"/>
              <a:gd name="T27" fmla="*/ 27 h 392"/>
              <a:gd name="T28" fmla="*/ 172 w 429"/>
              <a:gd name="T29" fmla="*/ 330 h 392"/>
              <a:gd name="T30" fmla="*/ 244 w 429"/>
              <a:gd name="T31" fmla="*/ 330 h 392"/>
              <a:gd name="T32" fmla="*/ 244 w 429"/>
              <a:gd name="T33" fmla="*/ 355 h 392"/>
              <a:gd name="T34" fmla="*/ 172 w 429"/>
              <a:gd name="T35" fmla="*/ 355 h 392"/>
              <a:gd name="T36" fmla="*/ 172 w 429"/>
              <a:gd name="T37" fmla="*/ 330 h 392"/>
              <a:gd name="T38" fmla="*/ 160 w 429"/>
              <a:gd name="T39" fmla="*/ 215 h 392"/>
              <a:gd name="T40" fmla="*/ 256 w 429"/>
              <a:gd name="T41" fmla="*/ 215 h 392"/>
              <a:gd name="T42" fmla="*/ 256 w 429"/>
              <a:gd name="T43" fmla="*/ 231 h 392"/>
              <a:gd name="T44" fmla="*/ 160 w 429"/>
              <a:gd name="T45" fmla="*/ 231 h 392"/>
              <a:gd name="T46" fmla="*/ 160 w 429"/>
              <a:gd name="T47" fmla="*/ 215 h 392"/>
              <a:gd name="T48" fmla="*/ 67 w 429"/>
              <a:gd name="T49" fmla="*/ 310 h 392"/>
              <a:gd name="T50" fmla="*/ 92 w 429"/>
              <a:gd name="T51" fmla="*/ 245 h 392"/>
              <a:gd name="T52" fmla="*/ 315 w 429"/>
              <a:gd name="T53" fmla="*/ 245 h 392"/>
              <a:gd name="T54" fmla="*/ 350 w 429"/>
              <a:gd name="T55" fmla="*/ 311 h 392"/>
              <a:gd name="T56" fmla="*/ 67 w 429"/>
              <a:gd name="T57" fmla="*/ 31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29" h="392">
                <a:moveTo>
                  <a:pt x="59" y="0"/>
                </a:moveTo>
                <a:lnTo>
                  <a:pt x="364" y="0"/>
                </a:lnTo>
                <a:lnTo>
                  <a:pt x="364" y="219"/>
                </a:lnTo>
                <a:lnTo>
                  <a:pt x="344" y="219"/>
                </a:lnTo>
                <a:lnTo>
                  <a:pt x="429" y="392"/>
                </a:lnTo>
                <a:lnTo>
                  <a:pt x="0" y="392"/>
                </a:lnTo>
                <a:lnTo>
                  <a:pt x="80" y="219"/>
                </a:lnTo>
                <a:lnTo>
                  <a:pt x="59" y="219"/>
                </a:lnTo>
                <a:lnTo>
                  <a:pt x="59" y="0"/>
                </a:lnTo>
                <a:close/>
                <a:moveTo>
                  <a:pt x="81" y="27"/>
                </a:moveTo>
                <a:lnTo>
                  <a:pt x="337" y="27"/>
                </a:lnTo>
                <a:lnTo>
                  <a:pt x="337" y="193"/>
                </a:lnTo>
                <a:lnTo>
                  <a:pt x="81" y="193"/>
                </a:lnTo>
                <a:lnTo>
                  <a:pt x="81" y="27"/>
                </a:lnTo>
                <a:close/>
                <a:moveTo>
                  <a:pt x="172" y="330"/>
                </a:moveTo>
                <a:lnTo>
                  <a:pt x="244" y="330"/>
                </a:lnTo>
                <a:lnTo>
                  <a:pt x="244" y="355"/>
                </a:lnTo>
                <a:lnTo>
                  <a:pt x="172" y="355"/>
                </a:lnTo>
                <a:lnTo>
                  <a:pt x="172" y="330"/>
                </a:lnTo>
                <a:close/>
                <a:moveTo>
                  <a:pt x="160" y="215"/>
                </a:moveTo>
                <a:lnTo>
                  <a:pt x="256" y="215"/>
                </a:lnTo>
                <a:lnTo>
                  <a:pt x="256" y="231"/>
                </a:lnTo>
                <a:lnTo>
                  <a:pt x="160" y="231"/>
                </a:lnTo>
                <a:lnTo>
                  <a:pt x="160" y="215"/>
                </a:lnTo>
                <a:close/>
                <a:moveTo>
                  <a:pt x="67" y="310"/>
                </a:moveTo>
                <a:lnTo>
                  <a:pt x="92" y="245"/>
                </a:lnTo>
                <a:lnTo>
                  <a:pt x="315" y="245"/>
                </a:lnTo>
                <a:lnTo>
                  <a:pt x="350" y="311"/>
                </a:lnTo>
                <a:lnTo>
                  <a:pt x="67" y="310"/>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49" name="Freeform 18"/>
          <p:cNvSpPr>
            <a:spLocks noEditPoints="1"/>
          </p:cNvSpPr>
          <p:nvPr/>
        </p:nvSpPr>
        <p:spPr bwMode="auto">
          <a:xfrm>
            <a:off x="4930242" y="2826500"/>
            <a:ext cx="450350" cy="252031"/>
          </a:xfrm>
          <a:custGeom>
            <a:avLst/>
            <a:gdLst>
              <a:gd name="T0" fmla="*/ 183 w 434"/>
              <a:gd name="T1" fmla="*/ 230 h 243"/>
              <a:gd name="T2" fmla="*/ 180 w 434"/>
              <a:gd name="T3" fmla="*/ 237 h 243"/>
              <a:gd name="T4" fmla="*/ 176 w 434"/>
              <a:gd name="T5" fmla="*/ 239 h 243"/>
              <a:gd name="T6" fmla="*/ 185 w 434"/>
              <a:gd name="T7" fmla="*/ 243 h 243"/>
              <a:gd name="T8" fmla="*/ 245 w 434"/>
              <a:gd name="T9" fmla="*/ 243 h 243"/>
              <a:gd name="T10" fmla="*/ 260 w 434"/>
              <a:gd name="T11" fmla="*/ 239 h 243"/>
              <a:gd name="T12" fmla="*/ 256 w 434"/>
              <a:gd name="T13" fmla="*/ 237 h 243"/>
              <a:gd name="T14" fmla="*/ 231 w 434"/>
              <a:gd name="T15" fmla="*/ 229 h 243"/>
              <a:gd name="T16" fmla="*/ 215 w 434"/>
              <a:gd name="T17" fmla="*/ 202 h 243"/>
              <a:gd name="T18" fmla="*/ 170 w 434"/>
              <a:gd name="T19" fmla="*/ 94 h 243"/>
              <a:gd name="T20" fmla="*/ 136 w 434"/>
              <a:gd name="T21" fmla="*/ 9 h 243"/>
              <a:gd name="T22" fmla="*/ 128 w 434"/>
              <a:gd name="T23" fmla="*/ 0 h 243"/>
              <a:gd name="T24" fmla="*/ 120 w 434"/>
              <a:gd name="T25" fmla="*/ 12 h 243"/>
              <a:gd name="T26" fmla="*/ 26 w 434"/>
              <a:gd name="T27" fmla="*/ 231 h 243"/>
              <a:gd name="T28" fmla="*/ 8 w 434"/>
              <a:gd name="T29" fmla="*/ 237 h 243"/>
              <a:gd name="T30" fmla="*/ 0 w 434"/>
              <a:gd name="T31" fmla="*/ 238 h 243"/>
              <a:gd name="T32" fmla="*/ 3 w 434"/>
              <a:gd name="T33" fmla="*/ 243 h 243"/>
              <a:gd name="T34" fmla="*/ 37 w 434"/>
              <a:gd name="T35" fmla="*/ 242 h 243"/>
              <a:gd name="T36" fmla="*/ 68 w 434"/>
              <a:gd name="T37" fmla="*/ 243 h 243"/>
              <a:gd name="T38" fmla="*/ 81 w 434"/>
              <a:gd name="T39" fmla="*/ 242 h 243"/>
              <a:gd name="T40" fmla="*/ 78 w 434"/>
              <a:gd name="T41" fmla="*/ 237 h 243"/>
              <a:gd name="T42" fmla="*/ 62 w 434"/>
              <a:gd name="T43" fmla="*/ 234 h 243"/>
              <a:gd name="T44" fmla="*/ 64 w 434"/>
              <a:gd name="T45" fmla="*/ 208 h 243"/>
              <a:gd name="T46" fmla="*/ 154 w 434"/>
              <a:gd name="T47" fmla="*/ 162 h 243"/>
              <a:gd name="T48" fmla="*/ 118 w 434"/>
              <a:gd name="T49" fmla="*/ 67 h 243"/>
              <a:gd name="T50" fmla="*/ 122 w 434"/>
              <a:gd name="T51" fmla="*/ 67 h 243"/>
              <a:gd name="T52" fmla="*/ 90 w 434"/>
              <a:gd name="T53" fmla="*/ 147 h 243"/>
              <a:gd name="T54" fmla="*/ 292 w 434"/>
              <a:gd name="T55" fmla="*/ 206 h 243"/>
              <a:gd name="T56" fmla="*/ 287 w 434"/>
              <a:gd name="T57" fmla="*/ 232 h 243"/>
              <a:gd name="T58" fmla="*/ 277 w 434"/>
              <a:gd name="T59" fmla="*/ 237 h 243"/>
              <a:gd name="T60" fmla="*/ 265 w 434"/>
              <a:gd name="T61" fmla="*/ 238 h 243"/>
              <a:gd name="T62" fmla="*/ 270 w 434"/>
              <a:gd name="T63" fmla="*/ 243 h 243"/>
              <a:gd name="T64" fmla="*/ 304 w 434"/>
              <a:gd name="T65" fmla="*/ 242 h 243"/>
              <a:gd name="T66" fmla="*/ 345 w 434"/>
              <a:gd name="T67" fmla="*/ 243 h 243"/>
              <a:gd name="T68" fmla="*/ 367 w 434"/>
              <a:gd name="T69" fmla="*/ 242 h 243"/>
              <a:gd name="T70" fmla="*/ 364 w 434"/>
              <a:gd name="T71" fmla="*/ 237 h 243"/>
              <a:gd name="T72" fmla="*/ 342 w 434"/>
              <a:gd name="T73" fmla="*/ 235 h 243"/>
              <a:gd name="T74" fmla="*/ 334 w 434"/>
              <a:gd name="T75" fmla="*/ 225 h 243"/>
              <a:gd name="T76" fmla="*/ 332 w 434"/>
              <a:gd name="T77" fmla="*/ 173 h 243"/>
              <a:gd name="T78" fmla="*/ 334 w 434"/>
              <a:gd name="T79" fmla="*/ 18 h 243"/>
              <a:gd name="T80" fmla="*/ 360 w 434"/>
              <a:gd name="T81" fmla="*/ 19 h 243"/>
              <a:gd name="T82" fmla="*/ 379 w 434"/>
              <a:gd name="T83" fmla="*/ 30 h 243"/>
              <a:gd name="T84" fmla="*/ 394 w 434"/>
              <a:gd name="T85" fmla="*/ 56 h 243"/>
              <a:gd name="T86" fmla="*/ 393 w 434"/>
              <a:gd name="T87" fmla="*/ 99 h 243"/>
              <a:gd name="T88" fmla="*/ 369 w 434"/>
              <a:gd name="T89" fmla="*/ 126 h 243"/>
              <a:gd name="T90" fmla="*/ 347 w 434"/>
              <a:gd name="T91" fmla="*/ 130 h 243"/>
              <a:gd name="T92" fmla="*/ 350 w 434"/>
              <a:gd name="T93" fmla="*/ 136 h 243"/>
              <a:gd name="T94" fmla="*/ 372 w 434"/>
              <a:gd name="T95" fmla="*/ 135 h 243"/>
              <a:gd name="T96" fmla="*/ 400 w 434"/>
              <a:gd name="T97" fmla="*/ 124 h 243"/>
              <a:gd name="T98" fmla="*/ 421 w 434"/>
              <a:gd name="T99" fmla="*/ 103 h 243"/>
              <a:gd name="T100" fmla="*/ 433 w 434"/>
              <a:gd name="T101" fmla="*/ 75 h 243"/>
              <a:gd name="T102" fmla="*/ 433 w 434"/>
              <a:gd name="T103" fmla="*/ 47 h 243"/>
              <a:gd name="T104" fmla="*/ 419 w 434"/>
              <a:gd name="T105" fmla="*/ 21 h 243"/>
              <a:gd name="T106" fmla="*/ 384 w 434"/>
              <a:gd name="T107" fmla="*/ 6 h 243"/>
              <a:gd name="T108" fmla="*/ 336 w 434"/>
              <a:gd name="T109" fmla="*/ 4 h 243"/>
              <a:gd name="T110" fmla="*/ 293 w 434"/>
              <a:gd name="T111" fmla="*/ 4 h 243"/>
              <a:gd name="T112" fmla="*/ 262 w 434"/>
              <a:gd name="T113" fmla="*/ 4 h 243"/>
              <a:gd name="T114" fmla="*/ 262 w 434"/>
              <a:gd name="T115" fmla="*/ 8 h 243"/>
              <a:gd name="T116" fmla="*/ 278 w 434"/>
              <a:gd name="T117" fmla="*/ 11 h 243"/>
              <a:gd name="T118" fmla="*/ 289 w 434"/>
              <a:gd name="T119" fmla="*/ 16 h 243"/>
              <a:gd name="T120" fmla="*/ 292 w 434"/>
              <a:gd name="T121" fmla="*/ 4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243">
                <a:moveTo>
                  <a:pt x="154" y="162"/>
                </a:moveTo>
                <a:lnTo>
                  <a:pt x="156" y="163"/>
                </a:lnTo>
                <a:lnTo>
                  <a:pt x="157" y="165"/>
                </a:lnTo>
                <a:lnTo>
                  <a:pt x="183" y="230"/>
                </a:lnTo>
                <a:lnTo>
                  <a:pt x="183" y="232"/>
                </a:lnTo>
                <a:lnTo>
                  <a:pt x="183" y="234"/>
                </a:lnTo>
                <a:lnTo>
                  <a:pt x="182" y="236"/>
                </a:lnTo>
                <a:lnTo>
                  <a:pt x="180" y="237"/>
                </a:lnTo>
                <a:lnTo>
                  <a:pt x="178" y="237"/>
                </a:lnTo>
                <a:lnTo>
                  <a:pt x="177" y="237"/>
                </a:lnTo>
                <a:lnTo>
                  <a:pt x="176" y="238"/>
                </a:lnTo>
                <a:lnTo>
                  <a:pt x="176" y="239"/>
                </a:lnTo>
                <a:lnTo>
                  <a:pt x="177" y="241"/>
                </a:lnTo>
                <a:lnTo>
                  <a:pt x="178" y="242"/>
                </a:lnTo>
                <a:lnTo>
                  <a:pt x="181" y="242"/>
                </a:lnTo>
                <a:lnTo>
                  <a:pt x="185" y="243"/>
                </a:lnTo>
                <a:lnTo>
                  <a:pt x="204" y="243"/>
                </a:lnTo>
                <a:lnTo>
                  <a:pt x="220" y="243"/>
                </a:lnTo>
                <a:lnTo>
                  <a:pt x="234" y="243"/>
                </a:lnTo>
                <a:lnTo>
                  <a:pt x="245" y="243"/>
                </a:lnTo>
                <a:lnTo>
                  <a:pt x="252" y="243"/>
                </a:lnTo>
                <a:lnTo>
                  <a:pt x="257" y="243"/>
                </a:lnTo>
                <a:lnTo>
                  <a:pt x="259" y="242"/>
                </a:lnTo>
                <a:lnTo>
                  <a:pt x="260" y="239"/>
                </a:lnTo>
                <a:lnTo>
                  <a:pt x="259" y="238"/>
                </a:lnTo>
                <a:lnTo>
                  <a:pt x="259" y="237"/>
                </a:lnTo>
                <a:lnTo>
                  <a:pt x="257" y="237"/>
                </a:lnTo>
                <a:lnTo>
                  <a:pt x="256" y="237"/>
                </a:lnTo>
                <a:lnTo>
                  <a:pt x="249" y="237"/>
                </a:lnTo>
                <a:lnTo>
                  <a:pt x="243" y="236"/>
                </a:lnTo>
                <a:lnTo>
                  <a:pt x="237" y="234"/>
                </a:lnTo>
                <a:lnTo>
                  <a:pt x="231" y="229"/>
                </a:lnTo>
                <a:lnTo>
                  <a:pt x="226" y="224"/>
                </a:lnTo>
                <a:lnTo>
                  <a:pt x="223" y="219"/>
                </a:lnTo>
                <a:lnTo>
                  <a:pt x="219" y="211"/>
                </a:lnTo>
                <a:lnTo>
                  <a:pt x="215" y="202"/>
                </a:lnTo>
                <a:lnTo>
                  <a:pt x="206" y="180"/>
                </a:lnTo>
                <a:lnTo>
                  <a:pt x="195" y="154"/>
                </a:lnTo>
                <a:lnTo>
                  <a:pt x="182" y="124"/>
                </a:lnTo>
                <a:lnTo>
                  <a:pt x="170" y="94"/>
                </a:lnTo>
                <a:lnTo>
                  <a:pt x="158" y="66"/>
                </a:lnTo>
                <a:lnTo>
                  <a:pt x="149" y="40"/>
                </a:lnTo>
                <a:lnTo>
                  <a:pt x="140" y="20"/>
                </a:lnTo>
                <a:lnTo>
                  <a:pt x="136" y="9"/>
                </a:lnTo>
                <a:lnTo>
                  <a:pt x="134" y="5"/>
                </a:lnTo>
                <a:lnTo>
                  <a:pt x="131" y="2"/>
                </a:lnTo>
                <a:lnTo>
                  <a:pt x="130" y="0"/>
                </a:lnTo>
                <a:lnTo>
                  <a:pt x="128" y="0"/>
                </a:lnTo>
                <a:lnTo>
                  <a:pt x="126" y="0"/>
                </a:lnTo>
                <a:lnTo>
                  <a:pt x="124" y="2"/>
                </a:lnTo>
                <a:lnTo>
                  <a:pt x="122" y="6"/>
                </a:lnTo>
                <a:lnTo>
                  <a:pt x="120" y="12"/>
                </a:lnTo>
                <a:lnTo>
                  <a:pt x="40" y="208"/>
                </a:lnTo>
                <a:lnTo>
                  <a:pt x="35" y="219"/>
                </a:lnTo>
                <a:lnTo>
                  <a:pt x="29" y="228"/>
                </a:lnTo>
                <a:lnTo>
                  <a:pt x="26" y="231"/>
                </a:lnTo>
                <a:lnTo>
                  <a:pt x="22" y="234"/>
                </a:lnTo>
                <a:lnTo>
                  <a:pt x="18" y="235"/>
                </a:lnTo>
                <a:lnTo>
                  <a:pt x="13" y="236"/>
                </a:lnTo>
                <a:lnTo>
                  <a:pt x="8" y="237"/>
                </a:lnTo>
                <a:lnTo>
                  <a:pt x="3" y="237"/>
                </a:lnTo>
                <a:lnTo>
                  <a:pt x="2" y="237"/>
                </a:lnTo>
                <a:lnTo>
                  <a:pt x="0" y="237"/>
                </a:lnTo>
                <a:lnTo>
                  <a:pt x="0" y="238"/>
                </a:lnTo>
                <a:lnTo>
                  <a:pt x="0" y="239"/>
                </a:lnTo>
                <a:lnTo>
                  <a:pt x="0" y="242"/>
                </a:lnTo>
                <a:lnTo>
                  <a:pt x="1" y="243"/>
                </a:lnTo>
                <a:lnTo>
                  <a:pt x="3" y="243"/>
                </a:lnTo>
                <a:lnTo>
                  <a:pt x="5" y="243"/>
                </a:lnTo>
                <a:lnTo>
                  <a:pt x="17" y="243"/>
                </a:lnTo>
                <a:lnTo>
                  <a:pt x="29" y="243"/>
                </a:lnTo>
                <a:lnTo>
                  <a:pt x="37" y="242"/>
                </a:lnTo>
                <a:lnTo>
                  <a:pt x="43" y="242"/>
                </a:lnTo>
                <a:lnTo>
                  <a:pt x="50" y="242"/>
                </a:lnTo>
                <a:lnTo>
                  <a:pt x="59" y="243"/>
                </a:lnTo>
                <a:lnTo>
                  <a:pt x="68" y="243"/>
                </a:lnTo>
                <a:lnTo>
                  <a:pt x="76" y="243"/>
                </a:lnTo>
                <a:lnTo>
                  <a:pt x="78" y="243"/>
                </a:lnTo>
                <a:lnTo>
                  <a:pt x="80" y="243"/>
                </a:lnTo>
                <a:lnTo>
                  <a:pt x="81" y="242"/>
                </a:lnTo>
                <a:lnTo>
                  <a:pt x="82" y="239"/>
                </a:lnTo>
                <a:lnTo>
                  <a:pt x="82" y="238"/>
                </a:lnTo>
                <a:lnTo>
                  <a:pt x="81" y="237"/>
                </a:lnTo>
                <a:lnTo>
                  <a:pt x="78" y="237"/>
                </a:lnTo>
                <a:lnTo>
                  <a:pt x="76" y="237"/>
                </a:lnTo>
                <a:lnTo>
                  <a:pt x="72" y="237"/>
                </a:lnTo>
                <a:lnTo>
                  <a:pt x="66" y="236"/>
                </a:lnTo>
                <a:lnTo>
                  <a:pt x="62" y="234"/>
                </a:lnTo>
                <a:lnTo>
                  <a:pt x="60" y="231"/>
                </a:lnTo>
                <a:lnTo>
                  <a:pt x="59" y="228"/>
                </a:lnTo>
                <a:lnTo>
                  <a:pt x="60" y="219"/>
                </a:lnTo>
                <a:lnTo>
                  <a:pt x="64" y="208"/>
                </a:lnTo>
                <a:lnTo>
                  <a:pt x="81" y="165"/>
                </a:lnTo>
                <a:lnTo>
                  <a:pt x="82" y="163"/>
                </a:lnTo>
                <a:lnTo>
                  <a:pt x="84" y="162"/>
                </a:lnTo>
                <a:lnTo>
                  <a:pt x="154" y="162"/>
                </a:lnTo>
                <a:close/>
                <a:moveTo>
                  <a:pt x="90" y="147"/>
                </a:moveTo>
                <a:lnTo>
                  <a:pt x="89" y="146"/>
                </a:lnTo>
                <a:lnTo>
                  <a:pt x="89" y="144"/>
                </a:lnTo>
                <a:lnTo>
                  <a:pt x="118" y="67"/>
                </a:lnTo>
                <a:lnTo>
                  <a:pt x="118" y="65"/>
                </a:lnTo>
                <a:lnTo>
                  <a:pt x="120" y="63"/>
                </a:lnTo>
                <a:lnTo>
                  <a:pt x="121" y="65"/>
                </a:lnTo>
                <a:lnTo>
                  <a:pt x="122" y="67"/>
                </a:lnTo>
                <a:lnTo>
                  <a:pt x="150" y="144"/>
                </a:lnTo>
                <a:lnTo>
                  <a:pt x="150" y="146"/>
                </a:lnTo>
                <a:lnTo>
                  <a:pt x="149" y="147"/>
                </a:lnTo>
                <a:lnTo>
                  <a:pt x="90" y="147"/>
                </a:lnTo>
                <a:close/>
                <a:moveTo>
                  <a:pt x="292" y="151"/>
                </a:moveTo>
                <a:lnTo>
                  <a:pt x="292" y="173"/>
                </a:lnTo>
                <a:lnTo>
                  <a:pt x="292" y="191"/>
                </a:lnTo>
                <a:lnTo>
                  <a:pt x="292" y="206"/>
                </a:lnTo>
                <a:lnTo>
                  <a:pt x="291" y="219"/>
                </a:lnTo>
                <a:lnTo>
                  <a:pt x="290" y="225"/>
                </a:lnTo>
                <a:lnTo>
                  <a:pt x="289" y="230"/>
                </a:lnTo>
                <a:lnTo>
                  <a:pt x="287" y="232"/>
                </a:lnTo>
                <a:lnTo>
                  <a:pt x="286" y="234"/>
                </a:lnTo>
                <a:lnTo>
                  <a:pt x="284" y="235"/>
                </a:lnTo>
                <a:lnTo>
                  <a:pt x="282" y="236"/>
                </a:lnTo>
                <a:lnTo>
                  <a:pt x="277" y="237"/>
                </a:lnTo>
                <a:lnTo>
                  <a:pt x="271" y="237"/>
                </a:lnTo>
                <a:lnTo>
                  <a:pt x="269" y="237"/>
                </a:lnTo>
                <a:lnTo>
                  <a:pt x="266" y="238"/>
                </a:lnTo>
                <a:lnTo>
                  <a:pt x="265" y="238"/>
                </a:lnTo>
                <a:lnTo>
                  <a:pt x="265" y="239"/>
                </a:lnTo>
                <a:lnTo>
                  <a:pt x="266" y="242"/>
                </a:lnTo>
                <a:lnTo>
                  <a:pt x="267" y="243"/>
                </a:lnTo>
                <a:lnTo>
                  <a:pt x="270" y="243"/>
                </a:lnTo>
                <a:lnTo>
                  <a:pt x="272" y="243"/>
                </a:lnTo>
                <a:lnTo>
                  <a:pt x="283" y="243"/>
                </a:lnTo>
                <a:lnTo>
                  <a:pt x="293" y="243"/>
                </a:lnTo>
                <a:lnTo>
                  <a:pt x="304" y="242"/>
                </a:lnTo>
                <a:lnTo>
                  <a:pt x="312" y="242"/>
                </a:lnTo>
                <a:lnTo>
                  <a:pt x="320" y="242"/>
                </a:lnTo>
                <a:lnTo>
                  <a:pt x="331" y="243"/>
                </a:lnTo>
                <a:lnTo>
                  <a:pt x="345" y="243"/>
                </a:lnTo>
                <a:lnTo>
                  <a:pt x="360" y="243"/>
                </a:lnTo>
                <a:lnTo>
                  <a:pt x="364" y="243"/>
                </a:lnTo>
                <a:lnTo>
                  <a:pt x="365" y="243"/>
                </a:lnTo>
                <a:lnTo>
                  <a:pt x="367" y="242"/>
                </a:lnTo>
                <a:lnTo>
                  <a:pt x="367" y="239"/>
                </a:lnTo>
                <a:lnTo>
                  <a:pt x="367" y="238"/>
                </a:lnTo>
                <a:lnTo>
                  <a:pt x="366" y="238"/>
                </a:lnTo>
                <a:lnTo>
                  <a:pt x="364" y="237"/>
                </a:lnTo>
                <a:lnTo>
                  <a:pt x="361" y="237"/>
                </a:lnTo>
                <a:lnTo>
                  <a:pt x="354" y="237"/>
                </a:lnTo>
                <a:lnTo>
                  <a:pt x="345" y="236"/>
                </a:lnTo>
                <a:lnTo>
                  <a:pt x="342" y="235"/>
                </a:lnTo>
                <a:lnTo>
                  <a:pt x="340" y="234"/>
                </a:lnTo>
                <a:lnTo>
                  <a:pt x="338" y="232"/>
                </a:lnTo>
                <a:lnTo>
                  <a:pt x="337" y="230"/>
                </a:lnTo>
                <a:lnTo>
                  <a:pt x="334" y="225"/>
                </a:lnTo>
                <a:lnTo>
                  <a:pt x="333" y="219"/>
                </a:lnTo>
                <a:lnTo>
                  <a:pt x="332" y="207"/>
                </a:lnTo>
                <a:lnTo>
                  <a:pt x="332" y="191"/>
                </a:lnTo>
                <a:lnTo>
                  <a:pt x="332" y="173"/>
                </a:lnTo>
                <a:lnTo>
                  <a:pt x="332" y="151"/>
                </a:lnTo>
                <a:lnTo>
                  <a:pt x="332" y="25"/>
                </a:lnTo>
                <a:lnTo>
                  <a:pt x="332" y="20"/>
                </a:lnTo>
                <a:lnTo>
                  <a:pt x="334" y="18"/>
                </a:lnTo>
                <a:lnTo>
                  <a:pt x="340" y="18"/>
                </a:lnTo>
                <a:lnTo>
                  <a:pt x="346" y="17"/>
                </a:lnTo>
                <a:lnTo>
                  <a:pt x="353" y="18"/>
                </a:lnTo>
                <a:lnTo>
                  <a:pt x="360" y="19"/>
                </a:lnTo>
                <a:lnTo>
                  <a:pt x="365" y="21"/>
                </a:lnTo>
                <a:lnTo>
                  <a:pt x="370" y="23"/>
                </a:lnTo>
                <a:lnTo>
                  <a:pt x="374" y="26"/>
                </a:lnTo>
                <a:lnTo>
                  <a:pt x="379" y="30"/>
                </a:lnTo>
                <a:lnTo>
                  <a:pt x="384" y="35"/>
                </a:lnTo>
                <a:lnTo>
                  <a:pt x="388" y="42"/>
                </a:lnTo>
                <a:lnTo>
                  <a:pt x="392" y="48"/>
                </a:lnTo>
                <a:lnTo>
                  <a:pt x="394" y="56"/>
                </a:lnTo>
                <a:lnTo>
                  <a:pt x="396" y="68"/>
                </a:lnTo>
                <a:lnTo>
                  <a:pt x="397" y="77"/>
                </a:lnTo>
                <a:lnTo>
                  <a:pt x="396" y="88"/>
                </a:lnTo>
                <a:lnTo>
                  <a:pt x="393" y="99"/>
                </a:lnTo>
                <a:lnTo>
                  <a:pt x="388" y="108"/>
                </a:lnTo>
                <a:lnTo>
                  <a:pt x="382" y="115"/>
                </a:lnTo>
                <a:lnTo>
                  <a:pt x="375" y="122"/>
                </a:lnTo>
                <a:lnTo>
                  <a:pt x="369" y="126"/>
                </a:lnTo>
                <a:lnTo>
                  <a:pt x="361" y="128"/>
                </a:lnTo>
                <a:lnTo>
                  <a:pt x="355" y="129"/>
                </a:lnTo>
                <a:lnTo>
                  <a:pt x="351" y="129"/>
                </a:lnTo>
                <a:lnTo>
                  <a:pt x="347" y="130"/>
                </a:lnTo>
                <a:lnTo>
                  <a:pt x="346" y="131"/>
                </a:lnTo>
                <a:lnTo>
                  <a:pt x="345" y="133"/>
                </a:lnTo>
                <a:lnTo>
                  <a:pt x="347" y="135"/>
                </a:lnTo>
                <a:lnTo>
                  <a:pt x="350" y="136"/>
                </a:lnTo>
                <a:lnTo>
                  <a:pt x="353" y="136"/>
                </a:lnTo>
                <a:lnTo>
                  <a:pt x="356" y="136"/>
                </a:lnTo>
                <a:lnTo>
                  <a:pt x="365" y="136"/>
                </a:lnTo>
                <a:lnTo>
                  <a:pt x="372" y="135"/>
                </a:lnTo>
                <a:lnTo>
                  <a:pt x="380" y="133"/>
                </a:lnTo>
                <a:lnTo>
                  <a:pt x="387" y="130"/>
                </a:lnTo>
                <a:lnTo>
                  <a:pt x="394" y="127"/>
                </a:lnTo>
                <a:lnTo>
                  <a:pt x="400" y="124"/>
                </a:lnTo>
                <a:lnTo>
                  <a:pt x="407" y="120"/>
                </a:lnTo>
                <a:lnTo>
                  <a:pt x="412" y="114"/>
                </a:lnTo>
                <a:lnTo>
                  <a:pt x="417" y="109"/>
                </a:lnTo>
                <a:lnTo>
                  <a:pt x="421" y="103"/>
                </a:lnTo>
                <a:lnTo>
                  <a:pt x="425" y="97"/>
                </a:lnTo>
                <a:lnTo>
                  <a:pt x="428" y="90"/>
                </a:lnTo>
                <a:lnTo>
                  <a:pt x="431" y="83"/>
                </a:lnTo>
                <a:lnTo>
                  <a:pt x="433" y="75"/>
                </a:lnTo>
                <a:lnTo>
                  <a:pt x="434" y="68"/>
                </a:lnTo>
                <a:lnTo>
                  <a:pt x="434" y="59"/>
                </a:lnTo>
                <a:lnTo>
                  <a:pt x="434" y="54"/>
                </a:lnTo>
                <a:lnTo>
                  <a:pt x="433" y="47"/>
                </a:lnTo>
                <a:lnTo>
                  <a:pt x="431" y="42"/>
                </a:lnTo>
                <a:lnTo>
                  <a:pt x="428" y="36"/>
                </a:lnTo>
                <a:lnTo>
                  <a:pt x="424" y="28"/>
                </a:lnTo>
                <a:lnTo>
                  <a:pt x="419" y="21"/>
                </a:lnTo>
                <a:lnTo>
                  <a:pt x="412" y="17"/>
                </a:lnTo>
                <a:lnTo>
                  <a:pt x="401" y="11"/>
                </a:lnTo>
                <a:lnTo>
                  <a:pt x="394" y="8"/>
                </a:lnTo>
                <a:lnTo>
                  <a:pt x="384" y="6"/>
                </a:lnTo>
                <a:lnTo>
                  <a:pt x="373" y="4"/>
                </a:lnTo>
                <a:lnTo>
                  <a:pt x="359" y="4"/>
                </a:lnTo>
                <a:lnTo>
                  <a:pt x="347" y="4"/>
                </a:lnTo>
                <a:lnTo>
                  <a:pt x="336" y="4"/>
                </a:lnTo>
                <a:lnTo>
                  <a:pt x="324" y="4"/>
                </a:lnTo>
                <a:lnTo>
                  <a:pt x="314" y="5"/>
                </a:lnTo>
                <a:lnTo>
                  <a:pt x="305" y="4"/>
                </a:lnTo>
                <a:lnTo>
                  <a:pt x="293" y="4"/>
                </a:lnTo>
                <a:lnTo>
                  <a:pt x="280" y="4"/>
                </a:lnTo>
                <a:lnTo>
                  <a:pt x="267" y="4"/>
                </a:lnTo>
                <a:lnTo>
                  <a:pt x="264" y="4"/>
                </a:lnTo>
                <a:lnTo>
                  <a:pt x="262" y="4"/>
                </a:lnTo>
                <a:lnTo>
                  <a:pt x="261" y="5"/>
                </a:lnTo>
                <a:lnTo>
                  <a:pt x="261" y="6"/>
                </a:lnTo>
                <a:lnTo>
                  <a:pt x="261" y="8"/>
                </a:lnTo>
                <a:lnTo>
                  <a:pt x="262" y="8"/>
                </a:lnTo>
                <a:lnTo>
                  <a:pt x="264" y="9"/>
                </a:lnTo>
                <a:lnTo>
                  <a:pt x="266" y="9"/>
                </a:lnTo>
                <a:lnTo>
                  <a:pt x="273" y="9"/>
                </a:lnTo>
                <a:lnTo>
                  <a:pt x="278" y="11"/>
                </a:lnTo>
                <a:lnTo>
                  <a:pt x="283" y="12"/>
                </a:lnTo>
                <a:lnTo>
                  <a:pt x="285" y="13"/>
                </a:lnTo>
                <a:lnTo>
                  <a:pt x="287" y="14"/>
                </a:lnTo>
                <a:lnTo>
                  <a:pt x="289" y="16"/>
                </a:lnTo>
                <a:lnTo>
                  <a:pt x="291" y="21"/>
                </a:lnTo>
                <a:lnTo>
                  <a:pt x="292" y="29"/>
                </a:lnTo>
                <a:lnTo>
                  <a:pt x="292" y="36"/>
                </a:lnTo>
                <a:lnTo>
                  <a:pt x="292" y="47"/>
                </a:lnTo>
                <a:lnTo>
                  <a:pt x="292" y="66"/>
                </a:lnTo>
                <a:lnTo>
                  <a:pt x="292" y="96"/>
                </a:lnTo>
                <a:lnTo>
                  <a:pt x="292" y="151"/>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52" name="Freeform 19"/>
          <p:cNvSpPr>
            <a:spLocks noEditPoints="1"/>
          </p:cNvSpPr>
          <p:nvPr/>
        </p:nvSpPr>
        <p:spPr bwMode="auto">
          <a:xfrm>
            <a:off x="4894796" y="5065409"/>
            <a:ext cx="521243" cy="379503"/>
          </a:xfrm>
          <a:custGeom>
            <a:avLst/>
            <a:gdLst>
              <a:gd name="T0" fmla="*/ 276 w 458"/>
              <a:gd name="T1" fmla="*/ 2 h 334"/>
              <a:gd name="T2" fmla="*/ 338 w 458"/>
              <a:gd name="T3" fmla="*/ 17 h 334"/>
              <a:gd name="T4" fmla="*/ 391 w 458"/>
              <a:gd name="T5" fmla="*/ 41 h 334"/>
              <a:gd name="T6" fmla="*/ 430 w 458"/>
              <a:gd name="T7" fmla="*/ 73 h 334"/>
              <a:gd name="T8" fmla="*/ 454 w 458"/>
              <a:gd name="T9" fmla="*/ 113 h 334"/>
              <a:gd name="T10" fmla="*/ 458 w 458"/>
              <a:gd name="T11" fmla="*/ 133 h 334"/>
              <a:gd name="T12" fmla="*/ 456 w 458"/>
              <a:gd name="T13" fmla="*/ 159 h 334"/>
              <a:gd name="T14" fmla="*/ 446 w 458"/>
              <a:gd name="T15" fmla="*/ 185 h 334"/>
              <a:gd name="T16" fmla="*/ 429 w 458"/>
              <a:gd name="T17" fmla="*/ 209 h 334"/>
              <a:gd name="T18" fmla="*/ 406 w 458"/>
              <a:gd name="T19" fmla="*/ 231 h 334"/>
              <a:gd name="T20" fmla="*/ 376 w 458"/>
              <a:gd name="T21" fmla="*/ 249 h 334"/>
              <a:gd name="T22" fmla="*/ 358 w 458"/>
              <a:gd name="T23" fmla="*/ 270 h 334"/>
              <a:gd name="T24" fmla="*/ 374 w 458"/>
              <a:gd name="T25" fmla="*/ 300 h 334"/>
              <a:gd name="T26" fmla="*/ 396 w 458"/>
              <a:gd name="T27" fmla="*/ 327 h 334"/>
              <a:gd name="T28" fmla="*/ 344 w 458"/>
              <a:gd name="T29" fmla="*/ 332 h 334"/>
              <a:gd name="T30" fmla="*/ 276 w 458"/>
              <a:gd name="T31" fmla="*/ 318 h 334"/>
              <a:gd name="T32" fmla="*/ 240 w 458"/>
              <a:gd name="T33" fmla="*/ 305 h 334"/>
              <a:gd name="T34" fmla="*/ 177 w 458"/>
              <a:gd name="T35" fmla="*/ 279 h 334"/>
              <a:gd name="T36" fmla="*/ 120 w 458"/>
              <a:gd name="T37" fmla="*/ 265 h 334"/>
              <a:gd name="T38" fmla="*/ 71 w 458"/>
              <a:gd name="T39" fmla="*/ 244 h 334"/>
              <a:gd name="T40" fmla="*/ 34 w 458"/>
              <a:gd name="T41" fmla="*/ 214 h 334"/>
              <a:gd name="T42" fmla="*/ 9 w 458"/>
              <a:gd name="T43" fmla="*/ 180 h 334"/>
              <a:gd name="T44" fmla="*/ 0 w 458"/>
              <a:gd name="T45" fmla="*/ 141 h 334"/>
              <a:gd name="T46" fmla="*/ 2 w 458"/>
              <a:gd name="T47" fmla="*/ 119 h 334"/>
              <a:gd name="T48" fmla="*/ 18 w 458"/>
              <a:gd name="T49" fmla="*/ 86 h 334"/>
              <a:gd name="T50" fmla="*/ 52 w 458"/>
              <a:gd name="T51" fmla="*/ 51 h 334"/>
              <a:gd name="T52" fmla="*/ 101 w 458"/>
              <a:gd name="T53" fmla="*/ 23 h 334"/>
              <a:gd name="T54" fmla="*/ 161 w 458"/>
              <a:gd name="T55" fmla="*/ 6 h 334"/>
              <a:gd name="T56" fmla="*/ 229 w 458"/>
              <a:gd name="T57" fmla="*/ 0 h 334"/>
              <a:gd name="T58" fmla="*/ 144 w 458"/>
              <a:gd name="T59" fmla="*/ 126 h 334"/>
              <a:gd name="T60" fmla="*/ 155 w 458"/>
              <a:gd name="T61" fmla="*/ 135 h 334"/>
              <a:gd name="T62" fmla="*/ 158 w 458"/>
              <a:gd name="T63" fmla="*/ 146 h 334"/>
              <a:gd name="T64" fmla="*/ 155 w 458"/>
              <a:gd name="T65" fmla="*/ 159 h 334"/>
              <a:gd name="T66" fmla="*/ 144 w 458"/>
              <a:gd name="T67" fmla="*/ 168 h 334"/>
              <a:gd name="T68" fmla="*/ 131 w 458"/>
              <a:gd name="T69" fmla="*/ 169 h 334"/>
              <a:gd name="T70" fmla="*/ 119 w 458"/>
              <a:gd name="T71" fmla="*/ 163 h 334"/>
              <a:gd name="T72" fmla="*/ 114 w 458"/>
              <a:gd name="T73" fmla="*/ 152 h 334"/>
              <a:gd name="T74" fmla="*/ 115 w 458"/>
              <a:gd name="T75" fmla="*/ 138 h 334"/>
              <a:gd name="T76" fmla="*/ 123 w 458"/>
              <a:gd name="T77" fmla="*/ 128 h 334"/>
              <a:gd name="T78" fmla="*/ 135 w 458"/>
              <a:gd name="T79" fmla="*/ 124 h 334"/>
              <a:gd name="T80" fmla="*/ 229 w 458"/>
              <a:gd name="T81" fmla="*/ 126 h 334"/>
              <a:gd name="T82" fmla="*/ 239 w 458"/>
              <a:gd name="T83" fmla="*/ 135 h 334"/>
              <a:gd name="T84" fmla="*/ 243 w 458"/>
              <a:gd name="T85" fmla="*/ 146 h 334"/>
              <a:gd name="T86" fmla="*/ 239 w 458"/>
              <a:gd name="T87" fmla="*/ 159 h 334"/>
              <a:gd name="T88" fmla="*/ 229 w 458"/>
              <a:gd name="T89" fmla="*/ 168 h 334"/>
              <a:gd name="T90" fmla="*/ 216 w 458"/>
              <a:gd name="T91" fmla="*/ 169 h 334"/>
              <a:gd name="T92" fmla="*/ 204 w 458"/>
              <a:gd name="T93" fmla="*/ 163 h 334"/>
              <a:gd name="T94" fmla="*/ 198 w 458"/>
              <a:gd name="T95" fmla="*/ 152 h 334"/>
              <a:gd name="T96" fmla="*/ 200 w 458"/>
              <a:gd name="T97" fmla="*/ 138 h 334"/>
              <a:gd name="T98" fmla="*/ 207 w 458"/>
              <a:gd name="T99" fmla="*/ 128 h 334"/>
              <a:gd name="T100" fmla="*/ 220 w 458"/>
              <a:gd name="T101" fmla="*/ 124 h 334"/>
              <a:gd name="T102" fmla="*/ 317 w 458"/>
              <a:gd name="T103" fmla="*/ 126 h 334"/>
              <a:gd name="T104" fmla="*/ 326 w 458"/>
              <a:gd name="T105" fmla="*/ 135 h 334"/>
              <a:gd name="T106" fmla="*/ 331 w 458"/>
              <a:gd name="T107" fmla="*/ 146 h 334"/>
              <a:gd name="T108" fmla="*/ 326 w 458"/>
              <a:gd name="T109" fmla="*/ 159 h 334"/>
              <a:gd name="T110" fmla="*/ 317 w 458"/>
              <a:gd name="T111" fmla="*/ 168 h 334"/>
              <a:gd name="T112" fmla="*/ 304 w 458"/>
              <a:gd name="T113" fmla="*/ 169 h 334"/>
              <a:gd name="T114" fmla="*/ 292 w 458"/>
              <a:gd name="T115" fmla="*/ 163 h 334"/>
              <a:gd name="T116" fmla="*/ 285 w 458"/>
              <a:gd name="T117" fmla="*/ 152 h 334"/>
              <a:gd name="T118" fmla="*/ 287 w 458"/>
              <a:gd name="T119" fmla="*/ 138 h 334"/>
              <a:gd name="T120" fmla="*/ 295 w 458"/>
              <a:gd name="T121" fmla="*/ 128 h 334"/>
              <a:gd name="T122" fmla="*/ 308 w 458"/>
              <a:gd name="T123" fmla="*/ 12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8" h="334">
                <a:moveTo>
                  <a:pt x="229" y="0"/>
                </a:moveTo>
                <a:lnTo>
                  <a:pt x="253" y="0"/>
                </a:lnTo>
                <a:lnTo>
                  <a:pt x="276" y="2"/>
                </a:lnTo>
                <a:lnTo>
                  <a:pt x="297" y="6"/>
                </a:lnTo>
                <a:lnTo>
                  <a:pt x="318" y="10"/>
                </a:lnTo>
                <a:lnTo>
                  <a:pt x="338" y="17"/>
                </a:lnTo>
                <a:lnTo>
                  <a:pt x="357" y="23"/>
                </a:lnTo>
                <a:lnTo>
                  <a:pt x="375" y="32"/>
                </a:lnTo>
                <a:lnTo>
                  <a:pt x="391" y="41"/>
                </a:lnTo>
                <a:lnTo>
                  <a:pt x="405" y="51"/>
                </a:lnTo>
                <a:lnTo>
                  <a:pt x="419" y="62"/>
                </a:lnTo>
                <a:lnTo>
                  <a:pt x="430" y="73"/>
                </a:lnTo>
                <a:lnTo>
                  <a:pt x="440" y="86"/>
                </a:lnTo>
                <a:lnTo>
                  <a:pt x="447" y="99"/>
                </a:lnTo>
                <a:lnTo>
                  <a:pt x="454" y="113"/>
                </a:lnTo>
                <a:lnTo>
                  <a:pt x="455" y="119"/>
                </a:lnTo>
                <a:lnTo>
                  <a:pt x="457" y="127"/>
                </a:lnTo>
                <a:lnTo>
                  <a:pt x="458" y="133"/>
                </a:lnTo>
                <a:lnTo>
                  <a:pt x="458" y="141"/>
                </a:lnTo>
                <a:lnTo>
                  <a:pt x="457" y="150"/>
                </a:lnTo>
                <a:lnTo>
                  <a:pt x="456" y="159"/>
                </a:lnTo>
                <a:lnTo>
                  <a:pt x="454" y="168"/>
                </a:lnTo>
                <a:lnTo>
                  <a:pt x="450" y="177"/>
                </a:lnTo>
                <a:lnTo>
                  <a:pt x="446" y="185"/>
                </a:lnTo>
                <a:lnTo>
                  <a:pt x="442" y="194"/>
                </a:lnTo>
                <a:lnTo>
                  <a:pt x="435" y="201"/>
                </a:lnTo>
                <a:lnTo>
                  <a:pt x="429" y="209"/>
                </a:lnTo>
                <a:lnTo>
                  <a:pt x="422" y="217"/>
                </a:lnTo>
                <a:lnTo>
                  <a:pt x="415" y="224"/>
                </a:lnTo>
                <a:lnTo>
                  <a:pt x="406" y="231"/>
                </a:lnTo>
                <a:lnTo>
                  <a:pt x="396" y="237"/>
                </a:lnTo>
                <a:lnTo>
                  <a:pt x="387" y="244"/>
                </a:lnTo>
                <a:lnTo>
                  <a:pt x="376" y="249"/>
                </a:lnTo>
                <a:lnTo>
                  <a:pt x="365" y="254"/>
                </a:lnTo>
                <a:lnTo>
                  <a:pt x="354" y="260"/>
                </a:lnTo>
                <a:lnTo>
                  <a:pt x="358" y="270"/>
                </a:lnTo>
                <a:lnTo>
                  <a:pt x="362" y="280"/>
                </a:lnTo>
                <a:lnTo>
                  <a:pt x="367" y="290"/>
                </a:lnTo>
                <a:lnTo>
                  <a:pt x="374" y="300"/>
                </a:lnTo>
                <a:lnTo>
                  <a:pt x="380" y="308"/>
                </a:lnTo>
                <a:lnTo>
                  <a:pt x="388" y="318"/>
                </a:lnTo>
                <a:lnTo>
                  <a:pt x="396" y="327"/>
                </a:lnTo>
                <a:lnTo>
                  <a:pt x="406" y="334"/>
                </a:lnTo>
                <a:lnTo>
                  <a:pt x="374" y="334"/>
                </a:lnTo>
                <a:lnTo>
                  <a:pt x="344" y="332"/>
                </a:lnTo>
                <a:lnTo>
                  <a:pt x="315" y="328"/>
                </a:lnTo>
                <a:lnTo>
                  <a:pt x="288" y="322"/>
                </a:lnTo>
                <a:lnTo>
                  <a:pt x="276" y="318"/>
                </a:lnTo>
                <a:lnTo>
                  <a:pt x="264" y="315"/>
                </a:lnTo>
                <a:lnTo>
                  <a:pt x="252" y="309"/>
                </a:lnTo>
                <a:lnTo>
                  <a:pt x="240" y="305"/>
                </a:lnTo>
                <a:lnTo>
                  <a:pt x="218" y="294"/>
                </a:lnTo>
                <a:lnTo>
                  <a:pt x="198" y="281"/>
                </a:lnTo>
                <a:lnTo>
                  <a:pt x="177" y="279"/>
                </a:lnTo>
                <a:lnTo>
                  <a:pt x="158" y="276"/>
                </a:lnTo>
                <a:lnTo>
                  <a:pt x="138" y="271"/>
                </a:lnTo>
                <a:lnTo>
                  <a:pt x="120" y="265"/>
                </a:lnTo>
                <a:lnTo>
                  <a:pt x="103" y="259"/>
                </a:lnTo>
                <a:lnTo>
                  <a:pt x="87" y="251"/>
                </a:lnTo>
                <a:lnTo>
                  <a:pt x="71" y="244"/>
                </a:lnTo>
                <a:lnTo>
                  <a:pt x="57" y="235"/>
                </a:lnTo>
                <a:lnTo>
                  <a:pt x="44" y="225"/>
                </a:lnTo>
                <a:lnTo>
                  <a:pt x="34" y="214"/>
                </a:lnTo>
                <a:lnTo>
                  <a:pt x="24" y="204"/>
                </a:lnTo>
                <a:lnTo>
                  <a:pt x="15" y="192"/>
                </a:lnTo>
                <a:lnTo>
                  <a:pt x="9" y="180"/>
                </a:lnTo>
                <a:lnTo>
                  <a:pt x="4" y="167"/>
                </a:lnTo>
                <a:lnTo>
                  <a:pt x="1" y="154"/>
                </a:lnTo>
                <a:lnTo>
                  <a:pt x="0" y="141"/>
                </a:lnTo>
                <a:lnTo>
                  <a:pt x="0" y="133"/>
                </a:lnTo>
                <a:lnTo>
                  <a:pt x="1" y="127"/>
                </a:lnTo>
                <a:lnTo>
                  <a:pt x="2" y="119"/>
                </a:lnTo>
                <a:lnTo>
                  <a:pt x="4" y="113"/>
                </a:lnTo>
                <a:lnTo>
                  <a:pt x="10" y="99"/>
                </a:lnTo>
                <a:lnTo>
                  <a:pt x="18" y="86"/>
                </a:lnTo>
                <a:lnTo>
                  <a:pt x="27" y="73"/>
                </a:lnTo>
                <a:lnTo>
                  <a:pt x="39" y="62"/>
                </a:lnTo>
                <a:lnTo>
                  <a:pt x="52" y="51"/>
                </a:lnTo>
                <a:lnTo>
                  <a:pt x="67" y="41"/>
                </a:lnTo>
                <a:lnTo>
                  <a:pt x="83" y="32"/>
                </a:lnTo>
                <a:lnTo>
                  <a:pt x="101" y="23"/>
                </a:lnTo>
                <a:lnTo>
                  <a:pt x="120" y="17"/>
                </a:lnTo>
                <a:lnTo>
                  <a:pt x="139" y="10"/>
                </a:lnTo>
                <a:lnTo>
                  <a:pt x="161" y="6"/>
                </a:lnTo>
                <a:lnTo>
                  <a:pt x="183" y="2"/>
                </a:lnTo>
                <a:lnTo>
                  <a:pt x="205" y="0"/>
                </a:lnTo>
                <a:lnTo>
                  <a:pt x="229" y="0"/>
                </a:lnTo>
                <a:close/>
                <a:moveTo>
                  <a:pt x="135" y="124"/>
                </a:moveTo>
                <a:lnTo>
                  <a:pt x="139" y="125"/>
                </a:lnTo>
                <a:lnTo>
                  <a:pt x="144" y="126"/>
                </a:lnTo>
                <a:lnTo>
                  <a:pt x="148" y="128"/>
                </a:lnTo>
                <a:lnTo>
                  <a:pt x="151" y="131"/>
                </a:lnTo>
                <a:lnTo>
                  <a:pt x="155" y="135"/>
                </a:lnTo>
                <a:lnTo>
                  <a:pt x="157" y="138"/>
                </a:lnTo>
                <a:lnTo>
                  <a:pt x="158" y="142"/>
                </a:lnTo>
                <a:lnTo>
                  <a:pt x="158" y="146"/>
                </a:lnTo>
                <a:lnTo>
                  <a:pt x="158" y="152"/>
                </a:lnTo>
                <a:lnTo>
                  <a:pt x="157" y="155"/>
                </a:lnTo>
                <a:lnTo>
                  <a:pt x="155" y="159"/>
                </a:lnTo>
                <a:lnTo>
                  <a:pt x="151" y="163"/>
                </a:lnTo>
                <a:lnTo>
                  <a:pt x="148" y="166"/>
                </a:lnTo>
                <a:lnTo>
                  <a:pt x="144" y="168"/>
                </a:lnTo>
                <a:lnTo>
                  <a:pt x="139" y="169"/>
                </a:lnTo>
                <a:lnTo>
                  <a:pt x="135" y="169"/>
                </a:lnTo>
                <a:lnTo>
                  <a:pt x="131" y="169"/>
                </a:lnTo>
                <a:lnTo>
                  <a:pt x="126" y="168"/>
                </a:lnTo>
                <a:lnTo>
                  <a:pt x="123" y="166"/>
                </a:lnTo>
                <a:lnTo>
                  <a:pt x="119" y="163"/>
                </a:lnTo>
                <a:lnTo>
                  <a:pt x="117" y="159"/>
                </a:lnTo>
                <a:lnTo>
                  <a:pt x="115" y="155"/>
                </a:lnTo>
                <a:lnTo>
                  <a:pt x="114" y="152"/>
                </a:lnTo>
                <a:lnTo>
                  <a:pt x="112" y="146"/>
                </a:lnTo>
                <a:lnTo>
                  <a:pt x="114" y="142"/>
                </a:lnTo>
                <a:lnTo>
                  <a:pt x="115" y="138"/>
                </a:lnTo>
                <a:lnTo>
                  <a:pt x="117" y="135"/>
                </a:lnTo>
                <a:lnTo>
                  <a:pt x="119" y="131"/>
                </a:lnTo>
                <a:lnTo>
                  <a:pt x="123" y="128"/>
                </a:lnTo>
                <a:lnTo>
                  <a:pt x="126" y="126"/>
                </a:lnTo>
                <a:lnTo>
                  <a:pt x="131" y="125"/>
                </a:lnTo>
                <a:lnTo>
                  <a:pt x="135" y="124"/>
                </a:lnTo>
                <a:close/>
                <a:moveTo>
                  <a:pt x="220" y="124"/>
                </a:moveTo>
                <a:lnTo>
                  <a:pt x="225" y="125"/>
                </a:lnTo>
                <a:lnTo>
                  <a:pt x="229" y="126"/>
                </a:lnTo>
                <a:lnTo>
                  <a:pt x="233" y="128"/>
                </a:lnTo>
                <a:lnTo>
                  <a:pt x="237" y="131"/>
                </a:lnTo>
                <a:lnTo>
                  <a:pt x="239" y="135"/>
                </a:lnTo>
                <a:lnTo>
                  <a:pt x="241" y="138"/>
                </a:lnTo>
                <a:lnTo>
                  <a:pt x="242" y="142"/>
                </a:lnTo>
                <a:lnTo>
                  <a:pt x="243" y="146"/>
                </a:lnTo>
                <a:lnTo>
                  <a:pt x="242" y="152"/>
                </a:lnTo>
                <a:lnTo>
                  <a:pt x="241" y="155"/>
                </a:lnTo>
                <a:lnTo>
                  <a:pt x="239" y="159"/>
                </a:lnTo>
                <a:lnTo>
                  <a:pt x="237" y="163"/>
                </a:lnTo>
                <a:lnTo>
                  <a:pt x="233" y="166"/>
                </a:lnTo>
                <a:lnTo>
                  <a:pt x="229" y="168"/>
                </a:lnTo>
                <a:lnTo>
                  <a:pt x="225" y="169"/>
                </a:lnTo>
                <a:lnTo>
                  <a:pt x="220" y="169"/>
                </a:lnTo>
                <a:lnTo>
                  <a:pt x="216" y="169"/>
                </a:lnTo>
                <a:lnTo>
                  <a:pt x="212" y="168"/>
                </a:lnTo>
                <a:lnTo>
                  <a:pt x="207" y="166"/>
                </a:lnTo>
                <a:lnTo>
                  <a:pt x="204" y="163"/>
                </a:lnTo>
                <a:lnTo>
                  <a:pt x="202" y="159"/>
                </a:lnTo>
                <a:lnTo>
                  <a:pt x="200" y="155"/>
                </a:lnTo>
                <a:lnTo>
                  <a:pt x="198" y="152"/>
                </a:lnTo>
                <a:lnTo>
                  <a:pt x="198" y="146"/>
                </a:lnTo>
                <a:lnTo>
                  <a:pt x="198" y="142"/>
                </a:lnTo>
                <a:lnTo>
                  <a:pt x="200" y="138"/>
                </a:lnTo>
                <a:lnTo>
                  <a:pt x="202" y="135"/>
                </a:lnTo>
                <a:lnTo>
                  <a:pt x="204" y="131"/>
                </a:lnTo>
                <a:lnTo>
                  <a:pt x="207" y="128"/>
                </a:lnTo>
                <a:lnTo>
                  <a:pt x="212" y="126"/>
                </a:lnTo>
                <a:lnTo>
                  <a:pt x="216" y="125"/>
                </a:lnTo>
                <a:lnTo>
                  <a:pt x="220" y="124"/>
                </a:lnTo>
                <a:close/>
                <a:moveTo>
                  <a:pt x="308" y="124"/>
                </a:moveTo>
                <a:lnTo>
                  <a:pt x="312" y="125"/>
                </a:lnTo>
                <a:lnTo>
                  <a:pt x="317" y="126"/>
                </a:lnTo>
                <a:lnTo>
                  <a:pt x="321" y="128"/>
                </a:lnTo>
                <a:lnTo>
                  <a:pt x="324" y="131"/>
                </a:lnTo>
                <a:lnTo>
                  <a:pt x="326" y="135"/>
                </a:lnTo>
                <a:lnTo>
                  <a:pt x="328" y="138"/>
                </a:lnTo>
                <a:lnTo>
                  <a:pt x="330" y="142"/>
                </a:lnTo>
                <a:lnTo>
                  <a:pt x="331" y="146"/>
                </a:lnTo>
                <a:lnTo>
                  <a:pt x="330" y="152"/>
                </a:lnTo>
                <a:lnTo>
                  <a:pt x="328" y="155"/>
                </a:lnTo>
                <a:lnTo>
                  <a:pt x="326" y="159"/>
                </a:lnTo>
                <a:lnTo>
                  <a:pt x="324" y="163"/>
                </a:lnTo>
                <a:lnTo>
                  <a:pt x="321" y="166"/>
                </a:lnTo>
                <a:lnTo>
                  <a:pt x="317" y="168"/>
                </a:lnTo>
                <a:lnTo>
                  <a:pt x="312" y="169"/>
                </a:lnTo>
                <a:lnTo>
                  <a:pt x="308" y="169"/>
                </a:lnTo>
                <a:lnTo>
                  <a:pt x="304" y="169"/>
                </a:lnTo>
                <a:lnTo>
                  <a:pt x="299" y="168"/>
                </a:lnTo>
                <a:lnTo>
                  <a:pt x="295" y="166"/>
                </a:lnTo>
                <a:lnTo>
                  <a:pt x="292" y="163"/>
                </a:lnTo>
                <a:lnTo>
                  <a:pt x="290" y="159"/>
                </a:lnTo>
                <a:lnTo>
                  <a:pt x="287" y="155"/>
                </a:lnTo>
                <a:lnTo>
                  <a:pt x="285" y="152"/>
                </a:lnTo>
                <a:lnTo>
                  <a:pt x="285" y="146"/>
                </a:lnTo>
                <a:lnTo>
                  <a:pt x="285" y="142"/>
                </a:lnTo>
                <a:lnTo>
                  <a:pt x="287" y="138"/>
                </a:lnTo>
                <a:lnTo>
                  <a:pt x="290" y="135"/>
                </a:lnTo>
                <a:lnTo>
                  <a:pt x="292" y="131"/>
                </a:lnTo>
                <a:lnTo>
                  <a:pt x="295" y="128"/>
                </a:lnTo>
                <a:lnTo>
                  <a:pt x="299" y="126"/>
                </a:lnTo>
                <a:lnTo>
                  <a:pt x="304" y="125"/>
                </a:lnTo>
                <a:lnTo>
                  <a:pt x="308" y="124"/>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93" name="TextBox 92">
            <a:extLst>
              <a:ext uri="{FF2B5EF4-FFF2-40B4-BE49-F238E27FC236}">
                <a16:creationId xmlns:a16="http://schemas.microsoft.com/office/drawing/2014/main" id="{FBE9A77E-DCC1-4AC1-86B8-77A9F43A19CF}"/>
              </a:ext>
            </a:extLst>
          </p:cNvPr>
          <p:cNvSpPr txBox="1"/>
          <p:nvPr/>
        </p:nvSpPr>
        <p:spPr>
          <a:xfrm>
            <a:off x="5667818" y="2658128"/>
            <a:ext cx="2678449" cy="588623"/>
          </a:xfrm>
          <a:prstGeom prst="rect">
            <a:avLst/>
          </a:prstGeom>
          <a:noFill/>
        </p:spPr>
        <p:txBody>
          <a:bodyPr wrap="square" lIns="0" tIns="0" rIns="0" bIns="0" rtlCol="0">
            <a:spAutoFit/>
          </a:bodyPr>
          <a:lstStyle/>
          <a:p>
            <a:r>
              <a:rPr lang="en-IN" sz="1275" kern="0" dirty="0">
                <a:solidFill>
                  <a:schemeClr val="bg1"/>
                </a:solidFill>
                <a:latin typeface="Arial" pitchFamily="34" charset="0"/>
                <a:cs typeface="Arial" pitchFamily="34" charset="0"/>
              </a:rPr>
              <a:t>Gain familiarity with the types of questions on the AP exam through repeated practice</a:t>
            </a:r>
            <a:endParaRPr lang="en-US" sz="1275" kern="0" dirty="0">
              <a:solidFill>
                <a:schemeClr val="bg1"/>
              </a:solidFill>
              <a:latin typeface="Arial" pitchFamily="34" charset="0"/>
              <a:cs typeface="Arial" pitchFamily="34" charset="0"/>
            </a:endParaRPr>
          </a:p>
        </p:txBody>
      </p:sp>
      <p:sp>
        <p:nvSpPr>
          <p:cNvPr id="94" name="TextBox 93">
            <a:extLst>
              <a:ext uri="{FF2B5EF4-FFF2-40B4-BE49-F238E27FC236}">
                <a16:creationId xmlns:a16="http://schemas.microsoft.com/office/drawing/2014/main" id="{0F873B96-42D6-417D-A3E6-D4F952137555}"/>
              </a:ext>
            </a:extLst>
          </p:cNvPr>
          <p:cNvSpPr txBox="1"/>
          <p:nvPr/>
        </p:nvSpPr>
        <p:spPr>
          <a:xfrm>
            <a:off x="5667818" y="3907580"/>
            <a:ext cx="2678449" cy="392415"/>
          </a:xfrm>
          <a:prstGeom prst="rect">
            <a:avLst/>
          </a:prstGeom>
          <a:noFill/>
        </p:spPr>
        <p:txBody>
          <a:bodyPr wrap="square" lIns="0" tIns="0" rIns="0" bIns="0" rtlCol="0">
            <a:spAutoFit/>
          </a:bodyPr>
          <a:lstStyle/>
          <a:p>
            <a:r>
              <a:rPr lang="en-IN" sz="1275" kern="0" dirty="0">
                <a:solidFill>
                  <a:schemeClr val="bg1"/>
                </a:solidFill>
                <a:latin typeface="Arial" pitchFamily="34" charset="0"/>
                <a:cs typeface="Arial" pitchFamily="34" charset="0"/>
              </a:rPr>
              <a:t>Share your writing both in class and in our online classroom</a:t>
            </a:r>
            <a:endParaRPr lang="en-US" sz="1275" kern="0"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C4124FDB-51FD-4553-AF1F-89FBC5F7BDDF}"/>
              </a:ext>
            </a:extLst>
          </p:cNvPr>
          <p:cNvSpPr txBox="1"/>
          <p:nvPr/>
        </p:nvSpPr>
        <p:spPr>
          <a:xfrm>
            <a:off x="5667818" y="4960772"/>
            <a:ext cx="2678449" cy="588623"/>
          </a:xfrm>
          <a:prstGeom prst="rect">
            <a:avLst/>
          </a:prstGeom>
          <a:noFill/>
        </p:spPr>
        <p:txBody>
          <a:bodyPr wrap="square" lIns="0" tIns="0" rIns="0" bIns="0" rtlCol="0">
            <a:spAutoFit/>
          </a:bodyPr>
          <a:lstStyle/>
          <a:p>
            <a:r>
              <a:rPr lang="en-IN" sz="1275" kern="0" dirty="0">
                <a:solidFill>
                  <a:schemeClr val="bg1"/>
                </a:solidFill>
                <a:latin typeface="Arial" pitchFamily="34" charset="0"/>
                <a:cs typeface="Arial" pitchFamily="34" charset="0"/>
              </a:rPr>
              <a:t>Read thought-provoking materials and discuss your ideas in class regularly</a:t>
            </a:r>
            <a:endParaRPr lang="en-US" sz="1275" kern="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10558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3F61B841-5CF6-492E-9C24-9AD6C26AACDF}"/>
              </a:ext>
            </a:extLst>
          </p:cNvPr>
          <p:cNvSpPr txBox="1"/>
          <p:nvPr/>
        </p:nvSpPr>
        <p:spPr>
          <a:xfrm>
            <a:off x="565528" y="3777028"/>
            <a:ext cx="3757226" cy="507831"/>
          </a:xfrm>
          <a:prstGeom prst="rect">
            <a:avLst/>
          </a:prstGeom>
          <a:noFill/>
        </p:spPr>
        <p:txBody>
          <a:bodyPr wrap="square" rtlCol="0">
            <a:spAutoFit/>
          </a:bodyPr>
          <a:lstStyle/>
          <a:p>
            <a:r>
              <a:rPr lang="en-US" sz="900" kern="0" dirty="0">
                <a:solidFill>
                  <a:schemeClr val="tx1">
                    <a:lumMod val="50000"/>
                    <a:lumOff val="50000"/>
                  </a:schemeClr>
                </a:solidFill>
                <a:latin typeface="Arial" pitchFamily="34" charset="0"/>
                <a:cs typeface="Arial" pitchFamily="34" charset="0"/>
              </a:rPr>
              <a:t>The only way to become a better reader is to read</a:t>
            </a:r>
          </a:p>
          <a:p>
            <a:r>
              <a:rPr lang="en-US" sz="900" kern="0" dirty="0">
                <a:solidFill>
                  <a:schemeClr val="tx1">
                    <a:lumMod val="50000"/>
                    <a:lumOff val="50000"/>
                  </a:schemeClr>
                </a:solidFill>
                <a:latin typeface="Arial" pitchFamily="34" charset="0"/>
                <a:cs typeface="Arial" pitchFamily="34" charset="0"/>
              </a:rPr>
              <a:t>The only way to become a better writer is to write</a:t>
            </a:r>
          </a:p>
          <a:p>
            <a:r>
              <a:rPr lang="en-US" sz="900" kern="0" dirty="0">
                <a:solidFill>
                  <a:schemeClr val="tx1">
                    <a:lumMod val="50000"/>
                    <a:lumOff val="50000"/>
                  </a:schemeClr>
                </a:solidFill>
                <a:latin typeface="Arial" pitchFamily="34" charset="0"/>
                <a:cs typeface="Arial" pitchFamily="34" charset="0"/>
              </a:rPr>
              <a:t>And its never too late to become better at both</a:t>
            </a:r>
          </a:p>
        </p:txBody>
      </p:sp>
      <p:sp>
        <p:nvSpPr>
          <p:cNvPr id="35" name="TextBox 34">
            <a:extLst>
              <a:ext uri="{FF2B5EF4-FFF2-40B4-BE49-F238E27FC236}">
                <a16:creationId xmlns:a16="http://schemas.microsoft.com/office/drawing/2014/main" id="{3F61B841-5CF6-492E-9C24-9AD6C26AACDF}"/>
              </a:ext>
            </a:extLst>
          </p:cNvPr>
          <p:cNvSpPr txBox="1"/>
          <p:nvPr/>
        </p:nvSpPr>
        <p:spPr>
          <a:xfrm>
            <a:off x="4695602" y="3777028"/>
            <a:ext cx="3710357" cy="276999"/>
          </a:xfrm>
          <a:prstGeom prst="rect">
            <a:avLst/>
          </a:prstGeom>
          <a:noFill/>
        </p:spPr>
        <p:txBody>
          <a:bodyPr wrap="square" lIns="0" tIns="0" rIns="0" bIns="0" rtlCol="0" anchor="b" anchorCtr="0">
            <a:spAutoFit/>
          </a:bodyPr>
          <a:lstStyle/>
          <a:p>
            <a:r>
              <a:rPr lang="en-US" sz="900" b="1" kern="0" dirty="0">
                <a:solidFill>
                  <a:schemeClr val="tx2"/>
                </a:solidFill>
                <a:latin typeface="Arial" pitchFamily="34" charset="0"/>
                <a:cs typeface="Arial" pitchFamily="34" charset="0"/>
              </a:rPr>
              <a:t>Textbook: Language of Composition, 2</a:t>
            </a:r>
            <a:r>
              <a:rPr lang="en-US" sz="900" b="1" kern="0" baseline="30000" dirty="0">
                <a:solidFill>
                  <a:schemeClr val="tx2"/>
                </a:solidFill>
                <a:latin typeface="Arial" pitchFamily="34" charset="0"/>
                <a:cs typeface="Arial" pitchFamily="34" charset="0"/>
              </a:rPr>
              <a:t>nd</a:t>
            </a:r>
            <a:r>
              <a:rPr lang="en-US" sz="900" b="1" kern="0" dirty="0">
                <a:solidFill>
                  <a:schemeClr val="tx2"/>
                </a:solidFill>
                <a:latin typeface="Arial" pitchFamily="34" charset="0"/>
                <a:cs typeface="Arial" pitchFamily="34" charset="0"/>
              </a:rPr>
              <a:t> ed. (Scanlon, Shea, &amp; Aufses)</a:t>
            </a:r>
          </a:p>
        </p:txBody>
      </p:sp>
      <p:sp>
        <p:nvSpPr>
          <p:cNvPr id="42" name="TextBox 41">
            <a:extLst>
              <a:ext uri="{FF2B5EF4-FFF2-40B4-BE49-F238E27FC236}">
                <a16:creationId xmlns:a16="http://schemas.microsoft.com/office/drawing/2014/main" id="{3F61B841-5CF6-492E-9C24-9AD6C26AACDF}"/>
              </a:ext>
            </a:extLst>
          </p:cNvPr>
          <p:cNvSpPr txBox="1"/>
          <p:nvPr/>
        </p:nvSpPr>
        <p:spPr>
          <a:xfrm>
            <a:off x="4695603" y="4194164"/>
            <a:ext cx="1624409" cy="1384995"/>
          </a:xfrm>
          <a:prstGeom prst="rect">
            <a:avLst/>
          </a:prstGeom>
          <a:noFill/>
        </p:spPr>
        <p:txBody>
          <a:bodyPr wrap="square" lIns="0" tIns="0" rIns="0" bIns="0" rtlCol="0">
            <a:spAutoFit/>
          </a:bodyPr>
          <a:lstStyle/>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Plus essays by writers such as</a:t>
            </a:r>
            <a:br>
              <a:rPr lang="en-US" sz="900" kern="0" dirty="0">
                <a:solidFill>
                  <a:schemeClr val="tx1">
                    <a:lumMod val="50000"/>
                    <a:lumOff val="50000"/>
                  </a:schemeClr>
                </a:solidFill>
                <a:latin typeface="Arial" pitchFamily="34" charset="0"/>
                <a:cs typeface="Arial" pitchFamily="34" charset="0"/>
              </a:rPr>
            </a:br>
            <a:r>
              <a:rPr lang="en-US" sz="900" kern="0" dirty="0">
                <a:solidFill>
                  <a:schemeClr val="tx1">
                    <a:lumMod val="50000"/>
                    <a:lumOff val="50000"/>
                  </a:schemeClr>
                </a:solidFill>
                <a:latin typeface="Arial" pitchFamily="34" charset="0"/>
                <a:cs typeface="Arial" pitchFamily="34" charset="0"/>
              </a:rPr>
              <a:t>David Sedaris, Martin Luther King, Jr. Plato, Annie Dillard, George Orwell, Anna Quindlen, David Foster Wallace, John F Kennedy, Henry David Thoreau, Lars Eighner and so on… </a:t>
            </a:r>
          </a:p>
        </p:txBody>
      </p:sp>
      <p:sp>
        <p:nvSpPr>
          <p:cNvPr id="45" name="TextBox 44">
            <a:extLst>
              <a:ext uri="{FF2B5EF4-FFF2-40B4-BE49-F238E27FC236}">
                <a16:creationId xmlns:a16="http://schemas.microsoft.com/office/drawing/2014/main" id="{3F61B841-5CF6-492E-9C24-9AD6C26AACDF}"/>
              </a:ext>
            </a:extLst>
          </p:cNvPr>
          <p:cNvSpPr txBox="1"/>
          <p:nvPr/>
        </p:nvSpPr>
        <p:spPr>
          <a:xfrm>
            <a:off x="6459228" y="4194164"/>
            <a:ext cx="1739850" cy="1779974"/>
          </a:xfrm>
          <a:prstGeom prst="rect">
            <a:avLst/>
          </a:prstGeom>
          <a:noFill/>
        </p:spPr>
        <p:txBody>
          <a:bodyPr wrap="square" lIns="0" tIns="0" rIns="0" bIns="0" rtlCol="0">
            <a:spAutoFit/>
          </a:bodyPr>
          <a:lstStyle/>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NEW YORK TIMES</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HARPERS</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WALL STREET JOURNAL</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TIME</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THE ATLANTIC</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THE NEW YORKER</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DISVOER</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THE ECONOMIST</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FORBES</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WIRED</a:t>
            </a:r>
          </a:p>
          <a:p>
            <a:pPr marL="214370" indent="-214370">
              <a:spcBef>
                <a:spcPts val="150"/>
              </a:spcBef>
              <a:buFont typeface="Arial" panose="020B0604020202020204" pitchFamily="34" charset="0"/>
              <a:buChar char="•"/>
            </a:pPr>
            <a:r>
              <a:rPr lang="en-US" sz="900" kern="0" dirty="0">
                <a:solidFill>
                  <a:schemeClr val="tx1">
                    <a:lumMod val="50000"/>
                    <a:lumOff val="50000"/>
                  </a:schemeClr>
                </a:solidFill>
                <a:latin typeface="Arial" pitchFamily="34" charset="0"/>
                <a:cs typeface="Arial" pitchFamily="34" charset="0"/>
              </a:rPr>
              <a:t>and many more</a:t>
            </a:r>
          </a:p>
        </p:txBody>
      </p:sp>
      <p:sp>
        <p:nvSpPr>
          <p:cNvPr id="162" name="Oval 161">
            <a:extLst>
              <a:ext uri="{FF2B5EF4-FFF2-40B4-BE49-F238E27FC236}">
                <a16:creationId xmlns:a16="http://schemas.microsoft.com/office/drawing/2014/main" id="{D2B6584A-2F26-4A7A-B6E7-5107301BADF8}"/>
              </a:ext>
            </a:extLst>
          </p:cNvPr>
          <p:cNvSpPr/>
          <p:nvPr/>
        </p:nvSpPr>
        <p:spPr>
          <a:xfrm>
            <a:off x="5753771" y="1620764"/>
            <a:ext cx="2062812" cy="2062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800" dirty="0"/>
          </a:p>
        </p:txBody>
      </p:sp>
      <p:grpSp>
        <p:nvGrpSpPr>
          <p:cNvPr id="167" name="Group 166">
            <a:extLst>
              <a:ext uri="{FF2B5EF4-FFF2-40B4-BE49-F238E27FC236}">
                <a16:creationId xmlns:a16="http://schemas.microsoft.com/office/drawing/2014/main" id="{B847FA9C-7273-4059-B295-C01D9A60FA17}"/>
              </a:ext>
            </a:extLst>
          </p:cNvPr>
          <p:cNvGrpSpPr/>
          <p:nvPr/>
        </p:nvGrpSpPr>
        <p:grpSpPr>
          <a:xfrm>
            <a:off x="5816338" y="1683331"/>
            <a:ext cx="1937680" cy="1937680"/>
            <a:chOff x="8643920" y="2821924"/>
            <a:chExt cx="2023874" cy="2023874"/>
          </a:xfrm>
        </p:grpSpPr>
        <p:sp>
          <p:nvSpPr>
            <p:cNvPr id="168" name="Oval 167">
              <a:extLst>
                <a:ext uri="{FF2B5EF4-FFF2-40B4-BE49-F238E27FC236}">
                  <a16:creationId xmlns:a16="http://schemas.microsoft.com/office/drawing/2014/main" id="{26A12736-1A5A-48A4-86EC-A55D49DECA67}"/>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69" name="Oval 168">
              <a:extLst>
                <a:ext uri="{FF2B5EF4-FFF2-40B4-BE49-F238E27FC236}">
                  <a16:creationId xmlns:a16="http://schemas.microsoft.com/office/drawing/2014/main" id="{AC3039C6-A51A-4DE0-911D-E203F838BBEE}"/>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58" name="Group 157">
            <a:extLst>
              <a:ext uri="{FF2B5EF4-FFF2-40B4-BE49-F238E27FC236}">
                <a16:creationId xmlns:a16="http://schemas.microsoft.com/office/drawing/2014/main" id="{AAD5B56F-3DAB-485C-AEDA-042628F09D6B}"/>
              </a:ext>
            </a:extLst>
          </p:cNvPr>
          <p:cNvGrpSpPr/>
          <p:nvPr/>
        </p:nvGrpSpPr>
        <p:grpSpPr>
          <a:xfrm>
            <a:off x="6142875" y="1779927"/>
            <a:ext cx="1284604" cy="1744489"/>
            <a:chOff x="-15601950" y="790575"/>
            <a:chExt cx="2124075" cy="2884488"/>
          </a:xfrm>
        </p:grpSpPr>
        <p:sp>
          <p:nvSpPr>
            <p:cNvPr id="75" name="Oval 55">
              <a:extLst>
                <a:ext uri="{FF2B5EF4-FFF2-40B4-BE49-F238E27FC236}">
                  <a16:creationId xmlns:a16="http://schemas.microsoft.com/office/drawing/2014/main" id="{1C30DBA0-972B-4F32-9A36-EB13E1DF3324}"/>
                </a:ext>
              </a:extLst>
            </p:cNvPr>
            <p:cNvSpPr>
              <a:spLocks noChangeArrowheads="1"/>
            </p:cNvSpPr>
            <p:nvPr/>
          </p:nvSpPr>
          <p:spPr bwMode="auto">
            <a:xfrm>
              <a:off x="-15601950" y="3008313"/>
              <a:ext cx="2124075" cy="439738"/>
            </a:xfrm>
            <a:prstGeom prst="ellipse">
              <a:avLst/>
            </a:prstGeom>
            <a:solidFill>
              <a:srgbClr val="294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6" name="Freeform 56">
              <a:extLst>
                <a:ext uri="{FF2B5EF4-FFF2-40B4-BE49-F238E27FC236}">
                  <a16:creationId xmlns:a16="http://schemas.microsoft.com/office/drawing/2014/main" id="{2B8FFBE6-0FB0-46FE-B8A4-4DA2FCEB137A}"/>
                </a:ext>
              </a:extLst>
            </p:cNvPr>
            <p:cNvSpPr>
              <a:spLocks/>
            </p:cNvSpPr>
            <p:nvPr/>
          </p:nvSpPr>
          <p:spPr bwMode="auto">
            <a:xfrm>
              <a:off x="-15057438" y="2801938"/>
              <a:ext cx="1035050" cy="406400"/>
            </a:xfrm>
            <a:custGeom>
              <a:avLst/>
              <a:gdLst>
                <a:gd name="T0" fmla="*/ 1864 w 2037"/>
                <a:gd name="T1" fmla="*/ 120 h 792"/>
                <a:gd name="T2" fmla="*/ 1771 w 2037"/>
                <a:gd name="T3" fmla="*/ 0 h 792"/>
                <a:gd name="T4" fmla="*/ 1019 w 2037"/>
                <a:gd name="T5" fmla="*/ 8 h 792"/>
                <a:gd name="T6" fmla="*/ 266 w 2037"/>
                <a:gd name="T7" fmla="*/ 0 h 792"/>
                <a:gd name="T8" fmla="*/ 173 w 2037"/>
                <a:gd name="T9" fmla="*/ 120 h 792"/>
                <a:gd name="T10" fmla="*/ 133 w 2037"/>
                <a:gd name="T11" fmla="*/ 623 h 792"/>
                <a:gd name="T12" fmla="*/ 1019 w 2037"/>
                <a:gd name="T13" fmla="*/ 792 h 792"/>
                <a:gd name="T14" fmla="*/ 1904 w 2037"/>
                <a:gd name="T15" fmla="*/ 623 h 792"/>
                <a:gd name="T16" fmla="*/ 1864 w 2037"/>
                <a:gd name="T17" fmla="*/ 12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7" h="792">
                  <a:moveTo>
                    <a:pt x="1864" y="120"/>
                  </a:moveTo>
                  <a:cubicBezTo>
                    <a:pt x="1838" y="36"/>
                    <a:pt x="1771" y="0"/>
                    <a:pt x="1771" y="0"/>
                  </a:cubicBezTo>
                  <a:cubicBezTo>
                    <a:pt x="1771" y="0"/>
                    <a:pt x="1253" y="8"/>
                    <a:pt x="1019" y="8"/>
                  </a:cubicBezTo>
                  <a:cubicBezTo>
                    <a:pt x="784" y="8"/>
                    <a:pt x="266" y="0"/>
                    <a:pt x="266" y="0"/>
                  </a:cubicBezTo>
                  <a:cubicBezTo>
                    <a:pt x="266" y="0"/>
                    <a:pt x="200" y="36"/>
                    <a:pt x="173" y="120"/>
                  </a:cubicBezTo>
                  <a:cubicBezTo>
                    <a:pt x="147" y="204"/>
                    <a:pt x="0" y="467"/>
                    <a:pt x="133" y="623"/>
                  </a:cubicBezTo>
                  <a:cubicBezTo>
                    <a:pt x="258" y="769"/>
                    <a:pt x="683" y="792"/>
                    <a:pt x="1019" y="792"/>
                  </a:cubicBezTo>
                  <a:cubicBezTo>
                    <a:pt x="1355" y="792"/>
                    <a:pt x="1780" y="769"/>
                    <a:pt x="1904" y="623"/>
                  </a:cubicBezTo>
                  <a:cubicBezTo>
                    <a:pt x="2037" y="467"/>
                    <a:pt x="1891" y="204"/>
                    <a:pt x="1864" y="120"/>
                  </a:cubicBezTo>
                </a:path>
              </a:pathLst>
            </a:custGeom>
            <a:solidFill>
              <a:srgbClr val="4E5C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8" name="Freeform 58">
              <a:extLst>
                <a:ext uri="{FF2B5EF4-FFF2-40B4-BE49-F238E27FC236}">
                  <a16:creationId xmlns:a16="http://schemas.microsoft.com/office/drawing/2014/main" id="{5CF6F9EF-66E2-4E79-8900-563EBAAE265B}"/>
                </a:ext>
              </a:extLst>
            </p:cNvPr>
            <p:cNvSpPr>
              <a:spLocks/>
            </p:cNvSpPr>
            <p:nvPr/>
          </p:nvSpPr>
          <p:spPr bwMode="auto">
            <a:xfrm>
              <a:off x="-14131925" y="1963738"/>
              <a:ext cx="330200" cy="533400"/>
            </a:xfrm>
            <a:custGeom>
              <a:avLst/>
              <a:gdLst>
                <a:gd name="T0" fmla="*/ 649 w 652"/>
                <a:gd name="T1" fmla="*/ 1040 h 1040"/>
                <a:gd name="T2" fmla="*/ 251 w 652"/>
                <a:gd name="T3" fmla="*/ 1037 h 1040"/>
                <a:gd name="T4" fmla="*/ 0 w 652"/>
                <a:gd name="T5" fmla="*/ 152 h 1040"/>
                <a:gd name="T6" fmla="*/ 368 w 652"/>
                <a:gd name="T7" fmla="*/ 0 h 1040"/>
                <a:gd name="T8" fmla="*/ 649 w 652"/>
                <a:gd name="T9" fmla="*/ 1040 h 1040"/>
              </a:gdLst>
              <a:ahLst/>
              <a:cxnLst>
                <a:cxn ang="0">
                  <a:pos x="T0" y="T1"/>
                </a:cxn>
                <a:cxn ang="0">
                  <a:pos x="T2" y="T3"/>
                </a:cxn>
                <a:cxn ang="0">
                  <a:pos x="T4" y="T5"/>
                </a:cxn>
                <a:cxn ang="0">
                  <a:pos x="T6" y="T7"/>
                </a:cxn>
                <a:cxn ang="0">
                  <a:pos x="T8" y="T9"/>
                </a:cxn>
              </a:cxnLst>
              <a:rect l="0" t="0" r="r" b="b"/>
              <a:pathLst>
                <a:path w="652" h="1040">
                  <a:moveTo>
                    <a:pt x="649" y="1040"/>
                  </a:moveTo>
                  <a:lnTo>
                    <a:pt x="251" y="1037"/>
                  </a:lnTo>
                  <a:cubicBezTo>
                    <a:pt x="252" y="841"/>
                    <a:pt x="98" y="390"/>
                    <a:pt x="0" y="152"/>
                  </a:cubicBezTo>
                  <a:lnTo>
                    <a:pt x="368" y="0"/>
                  </a:lnTo>
                  <a:cubicBezTo>
                    <a:pt x="397" y="71"/>
                    <a:pt x="652" y="700"/>
                    <a:pt x="649" y="1040"/>
                  </a:cubicBezTo>
                </a:path>
              </a:pathLst>
            </a:custGeom>
            <a:solidFill>
              <a:srgbClr val="FAC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9" name="Freeform 59">
              <a:extLst>
                <a:ext uri="{FF2B5EF4-FFF2-40B4-BE49-F238E27FC236}">
                  <a16:creationId xmlns:a16="http://schemas.microsoft.com/office/drawing/2014/main" id="{2DA71915-60D8-4D5C-96B0-9887F4D56423}"/>
                </a:ext>
              </a:extLst>
            </p:cNvPr>
            <p:cNvSpPr>
              <a:spLocks/>
            </p:cNvSpPr>
            <p:nvPr/>
          </p:nvSpPr>
          <p:spPr bwMode="auto">
            <a:xfrm>
              <a:off x="-15135225" y="1431925"/>
              <a:ext cx="1190625" cy="709613"/>
            </a:xfrm>
            <a:custGeom>
              <a:avLst/>
              <a:gdLst>
                <a:gd name="T0" fmla="*/ 2319 w 2343"/>
                <a:gd name="T1" fmla="*/ 861 h 1385"/>
                <a:gd name="T2" fmla="*/ 1955 w 2343"/>
                <a:gd name="T3" fmla="*/ 380 h 1385"/>
                <a:gd name="T4" fmla="*/ 1395 w 2343"/>
                <a:gd name="T5" fmla="*/ 308 h 1385"/>
                <a:gd name="T6" fmla="*/ 1395 w 2343"/>
                <a:gd name="T7" fmla="*/ 0 h 1385"/>
                <a:gd name="T8" fmla="*/ 948 w 2343"/>
                <a:gd name="T9" fmla="*/ 0 h 1385"/>
                <a:gd name="T10" fmla="*/ 948 w 2343"/>
                <a:gd name="T11" fmla="*/ 308 h 1385"/>
                <a:gd name="T12" fmla="*/ 389 w 2343"/>
                <a:gd name="T13" fmla="*/ 380 h 1385"/>
                <a:gd name="T14" fmla="*/ 25 w 2343"/>
                <a:gd name="T15" fmla="*/ 861 h 1385"/>
                <a:gd name="T16" fmla="*/ 0 w 2343"/>
                <a:gd name="T17" fmla="*/ 1385 h 1385"/>
                <a:gd name="T18" fmla="*/ 2343 w 2343"/>
                <a:gd name="T19" fmla="*/ 1385 h 1385"/>
                <a:gd name="T20" fmla="*/ 2319 w 2343"/>
                <a:gd name="T21" fmla="*/ 861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43" h="1385">
                  <a:moveTo>
                    <a:pt x="2319" y="861"/>
                  </a:moveTo>
                  <a:cubicBezTo>
                    <a:pt x="2305" y="448"/>
                    <a:pt x="2179" y="420"/>
                    <a:pt x="1955" y="380"/>
                  </a:cubicBezTo>
                  <a:cubicBezTo>
                    <a:pt x="1731" y="341"/>
                    <a:pt x="1437" y="441"/>
                    <a:pt x="1395" y="308"/>
                  </a:cubicBezTo>
                  <a:cubicBezTo>
                    <a:pt x="1353" y="175"/>
                    <a:pt x="1395" y="0"/>
                    <a:pt x="1395" y="0"/>
                  </a:cubicBezTo>
                  <a:lnTo>
                    <a:pt x="948" y="0"/>
                  </a:lnTo>
                  <a:cubicBezTo>
                    <a:pt x="948" y="0"/>
                    <a:pt x="990" y="175"/>
                    <a:pt x="948" y="308"/>
                  </a:cubicBezTo>
                  <a:cubicBezTo>
                    <a:pt x="906" y="441"/>
                    <a:pt x="612" y="341"/>
                    <a:pt x="389" y="380"/>
                  </a:cubicBezTo>
                  <a:cubicBezTo>
                    <a:pt x="165" y="420"/>
                    <a:pt x="39" y="448"/>
                    <a:pt x="25" y="861"/>
                  </a:cubicBezTo>
                  <a:cubicBezTo>
                    <a:pt x="11" y="1273"/>
                    <a:pt x="0" y="1385"/>
                    <a:pt x="0" y="1385"/>
                  </a:cubicBezTo>
                  <a:lnTo>
                    <a:pt x="2343" y="1385"/>
                  </a:lnTo>
                  <a:cubicBezTo>
                    <a:pt x="2343" y="1385"/>
                    <a:pt x="2333" y="1273"/>
                    <a:pt x="2319" y="861"/>
                  </a:cubicBezTo>
                  <a:close/>
                </a:path>
              </a:pathLst>
            </a:custGeom>
            <a:solidFill>
              <a:srgbClr val="FAC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0" name="Freeform 60">
              <a:extLst>
                <a:ext uri="{FF2B5EF4-FFF2-40B4-BE49-F238E27FC236}">
                  <a16:creationId xmlns:a16="http://schemas.microsoft.com/office/drawing/2014/main" id="{14754933-2C63-4300-9D79-9FF5B13D8E53}"/>
                </a:ext>
              </a:extLst>
            </p:cNvPr>
            <p:cNvSpPr>
              <a:spLocks/>
            </p:cNvSpPr>
            <p:nvPr/>
          </p:nvSpPr>
          <p:spPr bwMode="auto">
            <a:xfrm>
              <a:off x="-14828838" y="1431925"/>
              <a:ext cx="403225" cy="298450"/>
            </a:xfrm>
            <a:custGeom>
              <a:avLst/>
              <a:gdLst>
                <a:gd name="T0" fmla="*/ 611 w 792"/>
                <a:gd name="T1" fmla="*/ 462 h 582"/>
                <a:gd name="T2" fmla="*/ 773 w 792"/>
                <a:gd name="T3" fmla="*/ 158 h 582"/>
                <a:gd name="T4" fmla="*/ 792 w 792"/>
                <a:gd name="T5" fmla="*/ 0 h 582"/>
                <a:gd name="T6" fmla="*/ 345 w 792"/>
                <a:gd name="T7" fmla="*/ 0 h 582"/>
                <a:gd name="T8" fmla="*/ 345 w 792"/>
                <a:gd name="T9" fmla="*/ 308 h 582"/>
                <a:gd name="T10" fmla="*/ 0 w 792"/>
                <a:gd name="T11" fmla="*/ 372 h 582"/>
                <a:gd name="T12" fmla="*/ 611 w 792"/>
                <a:gd name="T13" fmla="*/ 462 h 582"/>
              </a:gdLst>
              <a:ahLst/>
              <a:cxnLst>
                <a:cxn ang="0">
                  <a:pos x="T0" y="T1"/>
                </a:cxn>
                <a:cxn ang="0">
                  <a:pos x="T2" y="T3"/>
                </a:cxn>
                <a:cxn ang="0">
                  <a:pos x="T4" y="T5"/>
                </a:cxn>
                <a:cxn ang="0">
                  <a:pos x="T6" y="T7"/>
                </a:cxn>
                <a:cxn ang="0">
                  <a:pos x="T8" y="T9"/>
                </a:cxn>
                <a:cxn ang="0">
                  <a:pos x="T10" y="T11"/>
                </a:cxn>
                <a:cxn ang="0">
                  <a:pos x="T12" y="T13"/>
                </a:cxn>
              </a:cxnLst>
              <a:rect l="0" t="0" r="r" b="b"/>
              <a:pathLst>
                <a:path w="792" h="582">
                  <a:moveTo>
                    <a:pt x="611" y="462"/>
                  </a:moveTo>
                  <a:cubicBezTo>
                    <a:pt x="672" y="383"/>
                    <a:pt x="696" y="213"/>
                    <a:pt x="773" y="158"/>
                  </a:cubicBezTo>
                  <a:cubicBezTo>
                    <a:pt x="775" y="72"/>
                    <a:pt x="792" y="0"/>
                    <a:pt x="792" y="0"/>
                  </a:cubicBezTo>
                  <a:lnTo>
                    <a:pt x="345" y="0"/>
                  </a:lnTo>
                  <a:cubicBezTo>
                    <a:pt x="345" y="0"/>
                    <a:pt x="387" y="175"/>
                    <a:pt x="345" y="308"/>
                  </a:cubicBezTo>
                  <a:cubicBezTo>
                    <a:pt x="316" y="400"/>
                    <a:pt x="165" y="380"/>
                    <a:pt x="0" y="372"/>
                  </a:cubicBezTo>
                  <a:cubicBezTo>
                    <a:pt x="343" y="477"/>
                    <a:pt x="518" y="582"/>
                    <a:pt x="611" y="462"/>
                  </a:cubicBezTo>
                </a:path>
              </a:pathLst>
            </a:custGeom>
            <a:solidFill>
              <a:srgbClr val="D9A9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1" name="Freeform 61">
              <a:extLst>
                <a:ext uri="{FF2B5EF4-FFF2-40B4-BE49-F238E27FC236}">
                  <a16:creationId xmlns:a16="http://schemas.microsoft.com/office/drawing/2014/main" id="{E91F3ECD-6E59-4CB1-93BA-339AE88178C8}"/>
                </a:ext>
              </a:extLst>
            </p:cNvPr>
            <p:cNvSpPr>
              <a:spLocks/>
            </p:cNvSpPr>
            <p:nvPr/>
          </p:nvSpPr>
          <p:spPr bwMode="auto">
            <a:xfrm>
              <a:off x="-14908213" y="1108075"/>
              <a:ext cx="231775" cy="284163"/>
            </a:xfrm>
            <a:custGeom>
              <a:avLst/>
              <a:gdLst>
                <a:gd name="T0" fmla="*/ 317 w 458"/>
                <a:gd name="T1" fmla="*/ 146 h 554"/>
                <a:gd name="T2" fmla="*/ 74 w 458"/>
                <a:gd name="T3" fmla="*/ 146 h 554"/>
                <a:gd name="T4" fmla="*/ 371 w 458"/>
                <a:gd name="T5" fmla="*/ 510 h 554"/>
                <a:gd name="T6" fmla="*/ 317 w 458"/>
                <a:gd name="T7" fmla="*/ 146 h 554"/>
              </a:gdLst>
              <a:ahLst/>
              <a:cxnLst>
                <a:cxn ang="0">
                  <a:pos x="T0" y="T1"/>
                </a:cxn>
                <a:cxn ang="0">
                  <a:pos x="T2" y="T3"/>
                </a:cxn>
                <a:cxn ang="0">
                  <a:pos x="T4" y="T5"/>
                </a:cxn>
                <a:cxn ang="0">
                  <a:pos x="T6" y="T7"/>
                </a:cxn>
              </a:cxnLst>
              <a:rect l="0" t="0" r="r" b="b"/>
              <a:pathLst>
                <a:path w="458" h="554">
                  <a:moveTo>
                    <a:pt x="317" y="146"/>
                  </a:moveTo>
                  <a:cubicBezTo>
                    <a:pt x="317" y="146"/>
                    <a:pt x="148" y="0"/>
                    <a:pt x="74" y="146"/>
                  </a:cubicBezTo>
                  <a:cubicBezTo>
                    <a:pt x="0" y="293"/>
                    <a:pt x="283" y="554"/>
                    <a:pt x="371" y="510"/>
                  </a:cubicBezTo>
                  <a:cubicBezTo>
                    <a:pt x="458" y="465"/>
                    <a:pt x="317" y="146"/>
                    <a:pt x="317" y="146"/>
                  </a:cubicBezTo>
                </a:path>
              </a:pathLst>
            </a:custGeom>
            <a:solidFill>
              <a:srgbClr val="D9A9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2" name="Freeform 62">
              <a:extLst>
                <a:ext uri="{FF2B5EF4-FFF2-40B4-BE49-F238E27FC236}">
                  <a16:creationId xmlns:a16="http://schemas.microsoft.com/office/drawing/2014/main" id="{F77340BF-313A-4A29-9377-8920A5601366}"/>
                </a:ext>
              </a:extLst>
            </p:cNvPr>
            <p:cNvSpPr>
              <a:spLocks/>
            </p:cNvSpPr>
            <p:nvPr/>
          </p:nvSpPr>
          <p:spPr bwMode="auto">
            <a:xfrm>
              <a:off x="-14403388" y="1108075"/>
              <a:ext cx="233363" cy="284163"/>
            </a:xfrm>
            <a:custGeom>
              <a:avLst/>
              <a:gdLst>
                <a:gd name="T0" fmla="*/ 142 w 459"/>
                <a:gd name="T1" fmla="*/ 146 h 554"/>
                <a:gd name="T2" fmla="*/ 384 w 459"/>
                <a:gd name="T3" fmla="*/ 146 h 554"/>
                <a:gd name="T4" fmla="*/ 88 w 459"/>
                <a:gd name="T5" fmla="*/ 510 h 554"/>
                <a:gd name="T6" fmla="*/ 142 w 459"/>
                <a:gd name="T7" fmla="*/ 146 h 554"/>
              </a:gdLst>
              <a:ahLst/>
              <a:cxnLst>
                <a:cxn ang="0">
                  <a:pos x="T0" y="T1"/>
                </a:cxn>
                <a:cxn ang="0">
                  <a:pos x="T2" y="T3"/>
                </a:cxn>
                <a:cxn ang="0">
                  <a:pos x="T4" y="T5"/>
                </a:cxn>
                <a:cxn ang="0">
                  <a:pos x="T6" y="T7"/>
                </a:cxn>
              </a:cxnLst>
              <a:rect l="0" t="0" r="r" b="b"/>
              <a:pathLst>
                <a:path w="459" h="554">
                  <a:moveTo>
                    <a:pt x="142" y="146"/>
                  </a:moveTo>
                  <a:cubicBezTo>
                    <a:pt x="142" y="146"/>
                    <a:pt x="310" y="0"/>
                    <a:pt x="384" y="146"/>
                  </a:cubicBezTo>
                  <a:cubicBezTo>
                    <a:pt x="459" y="293"/>
                    <a:pt x="175" y="554"/>
                    <a:pt x="88" y="510"/>
                  </a:cubicBezTo>
                  <a:cubicBezTo>
                    <a:pt x="0" y="465"/>
                    <a:pt x="142" y="146"/>
                    <a:pt x="142" y="146"/>
                  </a:cubicBezTo>
                </a:path>
              </a:pathLst>
            </a:custGeom>
            <a:solidFill>
              <a:srgbClr val="D9A9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3" name="Freeform 63">
              <a:extLst>
                <a:ext uri="{FF2B5EF4-FFF2-40B4-BE49-F238E27FC236}">
                  <a16:creationId xmlns:a16="http://schemas.microsoft.com/office/drawing/2014/main" id="{FF493231-EFA1-4F3D-823D-4A7D0BCE685B}"/>
                </a:ext>
              </a:extLst>
            </p:cNvPr>
            <p:cNvSpPr>
              <a:spLocks/>
            </p:cNvSpPr>
            <p:nvPr/>
          </p:nvSpPr>
          <p:spPr bwMode="auto">
            <a:xfrm>
              <a:off x="-14795500" y="825500"/>
              <a:ext cx="512763" cy="717550"/>
            </a:xfrm>
            <a:custGeom>
              <a:avLst/>
              <a:gdLst>
                <a:gd name="T0" fmla="*/ 995 w 1009"/>
                <a:gd name="T1" fmla="*/ 396 h 1399"/>
                <a:gd name="T2" fmla="*/ 505 w 1009"/>
                <a:gd name="T3" fmla="*/ 0 h 1399"/>
                <a:gd name="T4" fmla="*/ 14 w 1009"/>
                <a:gd name="T5" fmla="*/ 396 h 1399"/>
                <a:gd name="T6" fmla="*/ 108 w 1009"/>
                <a:gd name="T7" fmla="*/ 1206 h 1399"/>
                <a:gd name="T8" fmla="*/ 505 w 1009"/>
                <a:gd name="T9" fmla="*/ 1399 h 1399"/>
                <a:gd name="T10" fmla="*/ 901 w 1009"/>
                <a:gd name="T11" fmla="*/ 1206 h 1399"/>
                <a:gd name="T12" fmla="*/ 995 w 1009"/>
                <a:gd name="T13" fmla="*/ 396 h 1399"/>
              </a:gdLst>
              <a:ahLst/>
              <a:cxnLst>
                <a:cxn ang="0">
                  <a:pos x="T0" y="T1"/>
                </a:cxn>
                <a:cxn ang="0">
                  <a:pos x="T2" y="T3"/>
                </a:cxn>
                <a:cxn ang="0">
                  <a:pos x="T4" y="T5"/>
                </a:cxn>
                <a:cxn ang="0">
                  <a:pos x="T6" y="T7"/>
                </a:cxn>
                <a:cxn ang="0">
                  <a:pos x="T8" y="T9"/>
                </a:cxn>
                <a:cxn ang="0">
                  <a:pos x="T10" y="T11"/>
                </a:cxn>
                <a:cxn ang="0">
                  <a:pos x="T12" y="T13"/>
                </a:cxn>
              </a:cxnLst>
              <a:rect l="0" t="0" r="r" b="b"/>
              <a:pathLst>
                <a:path w="1009" h="1399">
                  <a:moveTo>
                    <a:pt x="995" y="396"/>
                  </a:moveTo>
                  <a:cubicBezTo>
                    <a:pt x="982" y="0"/>
                    <a:pt x="581" y="0"/>
                    <a:pt x="505" y="0"/>
                  </a:cubicBezTo>
                  <a:cubicBezTo>
                    <a:pt x="428" y="0"/>
                    <a:pt x="27" y="0"/>
                    <a:pt x="14" y="396"/>
                  </a:cubicBezTo>
                  <a:cubicBezTo>
                    <a:pt x="0" y="791"/>
                    <a:pt x="21" y="1078"/>
                    <a:pt x="108" y="1206"/>
                  </a:cubicBezTo>
                  <a:cubicBezTo>
                    <a:pt x="195" y="1332"/>
                    <a:pt x="402" y="1399"/>
                    <a:pt x="505" y="1399"/>
                  </a:cubicBezTo>
                  <a:cubicBezTo>
                    <a:pt x="607" y="1399"/>
                    <a:pt x="814" y="1332"/>
                    <a:pt x="901" y="1206"/>
                  </a:cubicBezTo>
                  <a:cubicBezTo>
                    <a:pt x="989" y="1078"/>
                    <a:pt x="1009" y="791"/>
                    <a:pt x="995" y="396"/>
                  </a:cubicBezTo>
                  <a:close/>
                </a:path>
              </a:pathLst>
            </a:custGeom>
            <a:solidFill>
              <a:srgbClr val="FAC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4" name="Freeform 64">
              <a:extLst>
                <a:ext uri="{FF2B5EF4-FFF2-40B4-BE49-F238E27FC236}">
                  <a16:creationId xmlns:a16="http://schemas.microsoft.com/office/drawing/2014/main" id="{D43EFC19-800B-4D3C-AFB1-3582ADA20FF8}"/>
                </a:ext>
              </a:extLst>
            </p:cNvPr>
            <p:cNvSpPr>
              <a:spLocks/>
            </p:cNvSpPr>
            <p:nvPr/>
          </p:nvSpPr>
          <p:spPr bwMode="auto">
            <a:xfrm>
              <a:off x="-14824075" y="790575"/>
              <a:ext cx="574675" cy="439738"/>
            </a:xfrm>
            <a:custGeom>
              <a:avLst/>
              <a:gdLst>
                <a:gd name="T0" fmla="*/ 5 w 1131"/>
                <a:gd name="T1" fmla="*/ 504 h 858"/>
                <a:gd name="T2" fmla="*/ 120 w 1131"/>
                <a:gd name="T3" fmla="*/ 175 h 858"/>
                <a:gd name="T4" fmla="*/ 265 w 1131"/>
                <a:gd name="T5" fmla="*/ 97 h 858"/>
                <a:gd name="T6" fmla="*/ 346 w 1131"/>
                <a:gd name="T7" fmla="*/ 32 h 858"/>
                <a:gd name="T8" fmla="*/ 678 w 1131"/>
                <a:gd name="T9" fmla="*/ 20 h 858"/>
                <a:gd name="T10" fmla="*/ 815 w 1131"/>
                <a:gd name="T11" fmla="*/ 32 h 858"/>
                <a:gd name="T12" fmla="*/ 939 w 1131"/>
                <a:gd name="T13" fmla="*/ 17 h 858"/>
                <a:gd name="T14" fmla="*/ 862 w 1131"/>
                <a:gd name="T15" fmla="*/ 87 h 858"/>
                <a:gd name="T16" fmla="*/ 1026 w 1131"/>
                <a:gd name="T17" fmla="*/ 279 h 858"/>
                <a:gd name="T18" fmla="*/ 1089 w 1131"/>
                <a:gd name="T19" fmla="*/ 554 h 858"/>
                <a:gd name="T20" fmla="*/ 1036 w 1131"/>
                <a:gd name="T21" fmla="*/ 823 h 858"/>
                <a:gd name="T22" fmla="*/ 999 w 1131"/>
                <a:gd name="T23" fmla="*/ 726 h 858"/>
                <a:gd name="T24" fmla="*/ 921 w 1131"/>
                <a:gd name="T25" fmla="*/ 605 h 858"/>
                <a:gd name="T26" fmla="*/ 906 w 1131"/>
                <a:gd name="T27" fmla="*/ 749 h 858"/>
                <a:gd name="T28" fmla="*/ 759 w 1131"/>
                <a:gd name="T29" fmla="*/ 532 h 858"/>
                <a:gd name="T30" fmla="*/ 772 w 1131"/>
                <a:gd name="T31" fmla="*/ 706 h 858"/>
                <a:gd name="T32" fmla="*/ 571 w 1131"/>
                <a:gd name="T33" fmla="*/ 579 h 858"/>
                <a:gd name="T34" fmla="*/ 370 w 1131"/>
                <a:gd name="T35" fmla="*/ 476 h 858"/>
                <a:gd name="T36" fmla="*/ 334 w 1131"/>
                <a:gd name="T37" fmla="*/ 619 h 858"/>
                <a:gd name="T38" fmla="*/ 191 w 1131"/>
                <a:gd name="T39" fmla="*/ 731 h 858"/>
                <a:gd name="T40" fmla="*/ 195 w 1131"/>
                <a:gd name="T41" fmla="*/ 595 h 858"/>
                <a:gd name="T42" fmla="*/ 98 w 1131"/>
                <a:gd name="T43" fmla="*/ 685 h 858"/>
                <a:gd name="T44" fmla="*/ 39 w 1131"/>
                <a:gd name="T45" fmla="*/ 831 h 858"/>
                <a:gd name="T46" fmla="*/ 0 w 1131"/>
                <a:gd name="T47" fmla="*/ 645 h 858"/>
                <a:gd name="T48" fmla="*/ 5 w 1131"/>
                <a:gd name="T49" fmla="*/ 50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31" h="858">
                  <a:moveTo>
                    <a:pt x="5" y="504"/>
                  </a:moveTo>
                  <a:cubicBezTo>
                    <a:pt x="5" y="438"/>
                    <a:pt x="36" y="268"/>
                    <a:pt x="120" y="175"/>
                  </a:cubicBezTo>
                  <a:cubicBezTo>
                    <a:pt x="172" y="117"/>
                    <a:pt x="222" y="106"/>
                    <a:pt x="265" y="97"/>
                  </a:cubicBezTo>
                  <a:cubicBezTo>
                    <a:pt x="276" y="75"/>
                    <a:pt x="324" y="45"/>
                    <a:pt x="346" y="32"/>
                  </a:cubicBezTo>
                  <a:cubicBezTo>
                    <a:pt x="400" y="0"/>
                    <a:pt x="559" y="7"/>
                    <a:pt x="678" y="20"/>
                  </a:cubicBezTo>
                  <a:cubicBezTo>
                    <a:pt x="728" y="17"/>
                    <a:pt x="758" y="30"/>
                    <a:pt x="815" y="32"/>
                  </a:cubicBezTo>
                  <a:cubicBezTo>
                    <a:pt x="873" y="33"/>
                    <a:pt x="939" y="17"/>
                    <a:pt x="939" y="17"/>
                  </a:cubicBezTo>
                  <a:cubicBezTo>
                    <a:pt x="939" y="17"/>
                    <a:pt x="877" y="73"/>
                    <a:pt x="862" y="87"/>
                  </a:cubicBezTo>
                  <a:cubicBezTo>
                    <a:pt x="941" y="127"/>
                    <a:pt x="1005" y="222"/>
                    <a:pt x="1026" y="279"/>
                  </a:cubicBezTo>
                  <a:cubicBezTo>
                    <a:pt x="1052" y="350"/>
                    <a:pt x="1047" y="411"/>
                    <a:pt x="1089" y="554"/>
                  </a:cubicBezTo>
                  <a:cubicBezTo>
                    <a:pt x="1131" y="697"/>
                    <a:pt x="1050" y="829"/>
                    <a:pt x="1036" y="823"/>
                  </a:cubicBezTo>
                  <a:cubicBezTo>
                    <a:pt x="1022" y="818"/>
                    <a:pt x="1009" y="825"/>
                    <a:pt x="999" y="726"/>
                  </a:cubicBezTo>
                  <a:cubicBezTo>
                    <a:pt x="994" y="675"/>
                    <a:pt x="921" y="605"/>
                    <a:pt x="921" y="605"/>
                  </a:cubicBezTo>
                  <a:cubicBezTo>
                    <a:pt x="958" y="693"/>
                    <a:pt x="906" y="749"/>
                    <a:pt x="906" y="749"/>
                  </a:cubicBezTo>
                  <a:cubicBezTo>
                    <a:pt x="880" y="601"/>
                    <a:pt x="759" y="532"/>
                    <a:pt x="759" y="532"/>
                  </a:cubicBezTo>
                  <a:cubicBezTo>
                    <a:pt x="817" y="604"/>
                    <a:pt x="772" y="706"/>
                    <a:pt x="772" y="706"/>
                  </a:cubicBezTo>
                  <a:cubicBezTo>
                    <a:pt x="704" y="602"/>
                    <a:pt x="697" y="607"/>
                    <a:pt x="571" y="579"/>
                  </a:cubicBezTo>
                  <a:cubicBezTo>
                    <a:pt x="444" y="551"/>
                    <a:pt x="370" y="476"/>
                    <a:pt x="370" y="476"/>
                  </a:cubicBezTo>
                  <a:cubicBezTo>
                    <a:pt x="370" y="476"/>
                    <a:pt x="360" y="564"/>
                    <a:pt x="334" y="619"/>
                  </a:cubicBezTo>
                  <a:cubicBezTo>
                    <a:pt x="307" y="675"/>
                    <a:pt x="191" y="731"/>
                    <a:pt x="191" y="731"/>
                  </a:cubicBezTo>
                  <a:cubicBezTo>
                    <a:pt x="191" y="731"/>
                    <a:pt x="228" y="603"/>
                    <a:pt x="195" y="595"/>
                  </a:cubicBezTo>
                  <a:cubicBezTo>
                    <a:pt x="145" y="622"/>
                    <a:pt x="119" y="653"/>
                    <a:pt x="98" y="685"/>
                  </a:cubicBezTo>
                  <a:cubicBezTo>
                    <a:pt x="78" y="718"/>
                    <a:pt x="60" y="858"/>
                    <a:pt x="39" y="831"/>
                  </a:cubicBezTo>
                  <a:cubicBezTo>
                    <a:pt x="18" y="803"/>
                    <a:pt x="0" y="705"/>
                    <a:pt x="0" y="645"/>
                  </a:cubicBezTo>
                  <a:cubicBezTo>
                    <a:pt x="0" y="584"/>
                    <a:pt x="5" y="570"/>
                    <a:pt x="5" y="50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5" name="Freeform 65">
              <a:extLst>
                <a:ext uri="{FF2B5EF4-FFF2-40B4-BE49-F238E27FC236}">
                  <a16:creationId xmlns:a16="http://schemas.microsoft.com/office/drawing/2014/main" id="{FEB79FF1-2BA8-4A83-ABB1-6416427D9188}"/>
                </a:ext>
              </a:extLst>
            </p:cNvPr>
            <p:cNvSpPr>
              <a:spLocks/>
            </p:cNvSpPr>
            <p:nvPr/>
          </p:nvSpPr>
          <p:spPr bwMode="auto">
            <a:xfrm>
              <a:off x="-15220950" y="1616075"/>
              <a:ext cx="1363663" cy="1271588"/>
            </a:xfrm>
            <a:custGeom>
              <a:avLst/>
              <a:gdLst>
                <a:gd name="T0" fmla="*/ 2521 w 2684"/>
                <a:gd name="T1" fmla="*/ 489 h 2481"/>
                <a:gd name="T2" fmla="*/ 2412 w 2684"/>
                <a:gd name="T3" fmla="*/ 156 h 2481"/>
                <a:gd name="T4" fmla="*/ 2125 w 2684"/>
                <a:gd name="T5" fmla="*/ 22 h 2481"/>
                <a:gd name="T6" fmla="*/ 1736 w 2684"/>
                <a:gd name="T7" fmla="*/ 22 h 2481"/>
                <a:gd name="T8" fmla="*/ 1342 w 2684"/>
                <a:gd name="T9" fmla="*/ 394 h 2481"/>
                <a:gd name="T10" fmla="*/ 948 w 2684"/>
                <a:gd name="T11" fmla="*/ 22 h 2481"/>
                <a:gd name="T12" fmla="*/ 559 w 2684"/>
                <a:gd name="T13" fmla="*/ 22 h 2481"/>
                <a:gd name="T14" fmla="*/ 271 w 2684"/>
                <a:gd name="T15" fmla="*/ 156 h 2481"/>
                <a:gd name="T16" fmla="*/ 162 w 2684"/>
                <a:gd name="T17" fmla="*/ 489 h 2481"/>
                <a:gd name="T18" fmla="*/ 26 w 2684"/>
                <a:gd name="T19" fmla="*/ 964 h 2481"/>
                <a:gd name="T20" fmla="*/ 491 w 2684"/>
                <a:gd name="T21" fmla="*/ 1153 h 2481"/>
                <a:gd name="T22" fmla="*/ 592 w 2684"/>
                <a:gd name="T23" fmla="*/ 1027 h 2481"/>
                <a:gd name="T24" fmla="*/ 597 w 2684"/>
                <a:gd name="T25" fmla="*/ 1097 h 2481"/>
                <a:gd name="T26" fmla="*/ 563 w 2684"/>
                <a:gd name="T27" fmla="*/ 2246 h 2481"/>
                <a:gd name="T28" fmla="*/ 1342 w 2684"/>
                <a:gd name="T29" fmla="*/ 2481 h 2481"/>
                <a:gd name="T30" fmla="*/ 2121 w 2684"/>
                <a:gd name="T31" fmla="*/ 2246 h 2481"/>
                <a:gd name="T32" fmla="*/ 2087 w 2684"/>
                <a:gd name="T33" fmla="*/ 1097 h 2481"/>
                <a:gd name="T34" fmla="*/ 2091 w 2684"/>
                <a:gd name="T35" fmla="*/ 1027 h 2481"/>
                <a:gd name="T36" fmla="*/ 2192 w 2684"/>
                <a:gd name="T37" fmla="*/ 1153 h 2481"/>
                <a:gd name="T38" fmla="*/ 2657 w 2684"/>
                <a:gd name="T39" fmla="*/ 964 h 2481"/>
                <a:gd name="T40" fmla="*/ 2521 w 2684"/>
                <a:gd name="T41" fmla="*/ 489 h 2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84" h="2481">
                  <a:moveTo>
                    <a:pt x="2521" y="489"/>
                  </a:moveTo>
                  <a:cubicBezTo>
                    <a:pt x="2501" y="304"/>
                    <a:pt x="2457" y="223"/>
                    <a:pt x="2412" y="156"/>
                  </a:cubicBezTo>
                  <a:cubicBezTo>
                    <a:pt x="2351" y="64"/>
                    <a:pt x="2254" y="45"/>
                    <a:pt x="2125" y="22"/>
                  </a:cubicBezTo>
                  <a:cubicBezTo>
                    <a:pt x="1998" y="0"/>
                    <a:pt x="1849" y="22"/>
                    <a:pt x="1736" y="22"/>
                  </a:cubicBezTo>
                  <a:cubicBezTo>
                    <a:pt x="1594" y="242"/>
                    <a:pt x="1342" y="394"/>
                    <a:pt x="1342" y="394"/>
                  </a:cubicBezTo>
                  <a:cubicBezTo>
                    <a:pt x="1342" y="394"/>
                    <a:pt x="1089" y="242"/>
                    <a:pt x="948" y="22"/>
                  </a:cubicBezTo>
                  <a:cubicBezTo>
                    <a:pt x="834" y="22"/>
                    <a:pt x="685" y="0"/>
                    <a:pt x="559" y="22"/>
                  </a:cubicBezTo>
                  <a:cubicBezTo>
                    <a:pt x="429" y="45"/>
                    <a:pt x="332" y="64"/>
                    <a:pt x="271" y="156"/>
                  </a:cubicBezTo>
                  <a:cubicBezTo>
                    <a:pt x="226" y="223"/>
                    <a:pt x="182" y="304"/>
                    <a:pt x="162" y="489"/>
                  </a:cubicBezTo>
                  <a:cubicBezTo>
                    <a:pt x="142" y="675"/>
                    <a:pt x="0" y="904"/>
                    <a:pt x="26" y="964"/>
                  </a:cubicBezTo>
                  <a:cubicBezTo>
                    <a:pt x="47" y="1012"/>
                    <a:pt x="438" y="1153"/>
                    <a:pt x="491" y="1153"/>
                  </a:cubicBezTo>
                  <a:cubicBezTo>
                    <a:pt x="544" y="1153"/>
                    <a:pt x="592" y="1027"/>
                    <a:pt x="592" y="1027"/>
                  </a:cubicBezTo>
                  <a:cubicBezTo>
                    <a:pt x="593" y="1050"/>
                    <a:pt x="595" y="1073"/>
                    <a:pt x="597" y="1097"/>
                  </a:cubicBezTo>
                  <a:cubicBezTo>
                    <a:pt x="614" y="1363"/>
                    <a:pt x="577" y="2149"/>
                    <a:pt x="563" y="2246"/>
                  </a:cubicBezTo>
                  <a:cubicBezTo>
                    <a:pt x="536" y="2432"/>
                    <a:pt x="636" y="2481"/>
                    <a:pt x="1342" y="2481"/>
                  </a:cubicBezTo>
                  <a:cubicBezTo>
                    <a:pt x="2048" y="2481"/>
                    <a:pt x="2147" y="2432"/>
                    <a:pt x="2121" y="2246"/>
                  </a:cubicBezTo>
                  <a:cubicBezTo>
                    <a:pt x="2107" y="2149"/>
                    <a:pt x="2069" y="1363"/>
                    <a:pt x="2087" y="1097"/>
                  </a:cubicBezTo>
                  <a:cubicBezTo>
                    <a:pt x="2088" y="1073"/>
                    <a:pt x="2090" y="1050"/>
                    <a:pt x="2091" y="1027"/>
                  </a:cubicBezTo>
                  <a:cubicBezTo>
                    <a:pt x="2091" y="1027"/>
                    <a:pt x="2139" y="1153"/>
                    <a:pt x="2192" y="1153"/>
                  </a:cubicBezTo>
                  <a:cubicBezTo>
                    <a:pt x="2245" y="1153"/>
                    <a:pt x="2636" y="1012"/>
                    <a:pt x="2657" y="964"/>
                  </a:cubicBezTo>
                  <a:cubicBezTo>
                    <a:pt x="2684" y="904"/>
                    <a:pt x="2541" y="675"/>
                    <a:pt x="2521" y="489"/>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6" name="Freeform 66">
              <a:extLst>
                <a:ext uri="{FF2B5EF4-FFF2-40B4-BE49-F238E27FC236}">
                  <a16:creationId xmlns:a16="http://schemas.microsoft.com/office/drawing/2014/main" id="{569E6BC8-F0CD-4BD4-B3A8-4B9D12BF4EA6}"/>
                </a:ext>
              </a:extLst>
            </p:cNvPr>
            <p:cNvSpPr>
              <a:spLocks/>
            </p:cNvSpPr>
            <p:nvPr/>
          </p:nvSpPr>
          <p:spPr bwMode="auto">
            <a:xfrm>
              <a:off x="-14792325" y="1624013"/>
              <a:ext cx="504825" cy="263525"/>
            </a:xfrm>
            <a:custGeom>
              <a:avLst/>
              <a:gdLst>
                <a:gd name="T0" fmla="*/ 498 w 995"/>
                <a:gd name="T1" fmla="*/ 512 h 512"/>
                <a:gd name="T2" fmla="*/ 995 w 995"/>
                <a:gd name="T3" fmla="*/ 0 h 512"/>
                <a:gd name="T4" fmla="*/ 892 w 995"/>
                <a:gd name="T5" fmla="*/ 4 h 512"/>
                <a:gd name="T6" fmla="*/ 498 w 995"/>
                <a:gd name="T7" fmla="*/ 376 h 512"/>
                <a:gd name="T8" fmla="*/ 104 w 995"/>
                <a:gd name="T9" fmla="*/ 4 h 512"/>
                <a:gd name="T10" fmla="*/ 0 w 995"/>
                <a:gd name="T11" fmla="*/ 0 h 512"/>
                <a:gd name="T12" fmla="*/ 498 w 995"/>
                <a:gd name="T13" fmla="*/ 512 h 512"/>
              </a:gdLst>
              <a:ahLst/>
              <a:cxnLst>
                <a:cxn ang="0">
                  <a:pos x="T0" y="T1"/>
                </a:cxn>
                <a:cxn ang="0">
                  <a:pos x="T2" y="T3"/>
                </a:cxn>
                <a:cxn ang="0">
                  <a:pos x="T4" y="T5"/>
                </a:cxn>
                <a:cxn ang="0">
                  <a:pos x="T6" y="T7"/>
                </a:cxn>
                <a:cxn ang="0">
                  <a:pos x="T8" y="T9"/>
                </a:cxn>
                <a:cxn ang="0">
                  <a:pos x="T10" y="T11"/>
                </a:cxn>
                <a:cxn ang="0">
                  <a:pos x="T12" y="T13"/>
                </a:cxn>
              </a:cxnLst>
              <a:rect l="0" t="0" r="r" b="b"/>
              <a:pathLst>
                <a:path w="995" h="512">
                  <a:moveTo>
                    <a:pt x="498" y="512"/>
                  </a:moveTo>
                  <a:cubicBezTo>
                    <a:pt x="622" y="437"/>
                    <a:pt x="847" y="193"/>
                    <a:pt x="995" y="0"/>
                  </a:cubicBezTo>
                  <a:cubicBezTo>
                    <a:pt x="959" y="2"/>
                    <a:pt x="924" y="4"/>
                    <a:pt x="892" y="4"/>
                  </a:cubicBezTo>
                  <a:cubicBezTo>
                    <a:pt x="750" y="224"/>
                    <a:pt x="498" y="376"/>
                    <a:pt x="498" y="376"/>
                  </a:cubicBezTo>
                  <a:cubicBezTo>
                    <a:pt x="498" y="376"/>
                    <a:pt x="245" y="224"/>
                    <a:pt x="104" y="4"/>
                  </a:cubicBezTo>
                  <a:cubicBezTo>
                    <a:pt x="72" y="4"/>
                    <a:pt x="37" y="2"/>
                    <a:pt x="0" y="0"/>
                  </a:cubicBezTo>
                  <a:cubicBezTo>
                    <a:pt x="148" y="193"/>
                    <a:pt x="373" y="437"/>
                    <a:pt x="498" y="512"/>
                  </a:cubicBezTo>
                </a:path>
              </a:pathLst>
            </a:custGeom>
            <a:solidFill>
              <a:srgbClr val="BA9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7" name="Freeform 67">
              <a:extLst>
                <a:ext uri="{FF2B5EF4-FFF2-40B4-BE49-F238E27FC236}">
                  <a16:creationId xmlns:a16="http://schemas.microsoft.com/office/drawing/2014/main" id="{B3E7524E-4338-42C9-9FD6-EA8B51A4270E}"/>
                </a:ext>
              </a:extLst>
            </p:cNvPr>
            <p:cNvSpPr>
              <a:spLocks/>
            </p:cNvSpPr>
            <p:nvPr/>
          </p:nvSpPr>
          <p:spPr bwMode="auto">
            <a:xfrm>
              <a:off x="-15276513" y="2401888"/>
              <a:ext cx="676275" cy="252413"/>
            </a:xfrm>
            <a:custGeom>
              <a:avLst/>
              <a:gdLst>
                <a:gd name="T0" fmla="*/ 526 w 1333"/>
                <a:gd name="T1" fmla="*/ 492 h 492"/>
                <a:gd name="T2" fmla="*/ 109 w 1333"/>
                <a:gd name="T3" fmla="*/ 398 h 492"/>
                <a:gd name="T4" fmla="*/ 0 w 1333"/>
                <a:gd name="T5" fmla="*/ 186 h 492"/>
                <a:gd name="T6" fmla="*/ 340 w 1333"/>
                <a:gd name="T7" fmla="*/ 75 h 492"/>
                <a:gd name="T8" fmla="*/ 1226 w 1333"/>
                <a:gd name="T9" fmla="*/ 0 h 492"/>
                <a:gd name="T10" fmla="*/ 1333 w 1333"/>
                <a:gd name="T11" fmla="*/ 383 h 492"/>
                <a:gd name="T12" fmla="*/ 716 w 1333"/>
                <a:gd name="T13" fmla="*/ 485 h 492"/>
                <a:gd name="T14" fmla="*/ 526 w 1333"/>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3" h="492">
                  <a:moveTo>
                    <a:pt x="526" y="492"/>
                  </a:moveTo>
                  <a:cubicBezTo>
                    <a:pt x="267" y="492"/>
                    <a:pt x="165" y="441"/>
                    <a:pt x="109" y="398"/>
                  </a:cubicBezTo>
                  <a:cubicBezTo>
                    <a:pt x="39" y="345"/>
                    <a:pt x="0" y="270"/>
                    <a:pt x="0" y="186"/>
                  </a:cubicBezTo>
                  <a:cubicBezTo>
                    <a:pt x="0" y="186"/>
                    <a:pt x="361" y="84"/>
                    <a:pt x="340" y="75"/>
                  </a:cubicBezTo>
                  <a:cubicBezTo>
                    <a:pt x="434" y="118"/>
                    <a:pt x="917" y="86"/>
                    <a:pt x="1226" y="0"/>
                  </a:cubicBezTo>
                  <a:lnTo>
                    <a:pt x="1333" y="383"/>
                  </a:lnTo>
                  <a:cubicBezTo>
                    <a:pt x="1169" y="429"/>
                    <a:pt x="927" y="469"/>
                    <a:pt x="716" y="485"/>
                  </a:cubicBezTo>
                  <a:cubicBezTo>
                    <a:pt x="645" y="490"/>
                    <a:pt x="582" y="492"/>
                    <a:pt x="526" y="492"/>
                  </a:cubicBezTo>
                  <a:close/>
                </a:path>
              </a:pathLst>
            </a:custGeom>
            <a:solidFill>
              <a:srgbClr val="FAC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8" name="Freeform 68">
              <a:extLst>
                <a:ext uri="{FF2B5EF4-FFF2-40B4-BE49-F238E27FC236}">
                  <a16:creationId xmlns:a16="http://schemas.microsoft.com/office/drawing/2014/main" id="{DF067311-BB28-437B-9C1B-7862AF546EC3}"/>
                </a:ext>
              </a:extLst>
            </p:cNvPr>
            <p:cNvSpPr>
              <a:spLocks/>
            </p:cNvSpPr>
            <p:nvPr/>
          </p:nvSpPr>
          <p:spPr bwMode="auto">
            <a:xfrm>
              <a:off x="-14479588" y="2401888"/>
              <a:ext cx="676275" cy="252413"/>
            </a:xfrm>
            <a:custGeom>
              <a:avLst/>
              <a:gdLst>
                <a:gd name="T0" fmla="*/ 806 w 1332"/>
                <a:gd name="T1" fmla="*/ 492 h 492"/>
                <a:gd name="T2" fmla="*/ 616 w 1332"/>
                <a:gd name="T3" fmla="*/ 485 h 492"/>
                <a:gd name="T4" fmla="*/ 0 w 1332"/>
                <a:gd name="T5" fmla="*/ 383 h 492"/>
                <a:gd name="T6" fmla="*/ 107 w 1332"/>
                <a:gd name="T7" fmla="*/ 0 h 492"/>
                <a:gd name="T8" fmla="*/ 992 w 1332"/>
                <a:gd name="T9" fmla="*/ 75 h 492"/>
                <a:gd name="T10" fmla="*/ 1332 w 1332"/>
                <a:gd name="T11" fmla="*/ 186 h 492"/>
                <a:gd name="T12" fmla="*/ 1223 w 1332"/>
                <a:gd name="T13" fmla="*/ 398 h 492"/>
                <a:gd name="T14" fmla="*/ 806 w 1332"/>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2" h="492">
                  <a:moveTo>
                    <a:pt x="806" y="492"/>
                  </a:moveTo>
                  <a:cubicBezTo>
                    <a:pt x="750" y="492"/>
                    <a:pt x="687" y="490"/>
                    <a:pt x="616" y="485"/>
                  </a:cubicBezTo>
                  <a:cubicBezTo>
                    <a:pt x="405" y="469"/>
                    <a:pt x="164" y="429"/>
                    <a:pt x="0" y="383"/>
                  </a:cubicBezTo>
                  <a:lnTo>
                    <a:pt x="107" y="0"/>
                  </a:lnTo>
                  <a:cubicBezTo>
                    <a:pt x="416" y="86"/>
                    <a:pt x="898" y="118"/>
                    <a:pt x="992" y="75"/>
                  </a:cubicBezTo>
                  <a:cubicBezTo>
                    <a:pt x="972" y="84"/>
                    <a:pt x="1332" y="186"/>
                    <a:pt x="1332" y="186"/>
                  </a:cubicBezTo>
                  <a:cubicBezTo>
                    <a:pt x="1332" y="270"/>
                    <a:pt x="1293" y="345"/>
                    <a:pt x="1223" y="398"/>
                  </a:cubicBezTo>
                  <a:cubicBezTo>
                    <a:pt x="1168" y="441"/>
                    <a:pt x="1065" y="492"/>
                    <a:pt x="806" y="492"/>
                  </a:cubicBezTo>
                  <a:close/>
                </a:path>
              </a:pathLst>
            </a:custGeom>
            <a:solidFill>
              <a:srgbClr val="FAC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9" name="Freeform 69">
              <a:extLst>
                <a:ext uri="{FF2B5EF4-FFF2-40B4-BE49-F238E27FC236}">
                  <a16:creationId xmlns:a16="http://schemas.microsoft.com/office/drawing/2014/main" id="{0014E6BA-A60D-4980-B926-745F90A08B4A}"/>
                </a:ext>
              </a:extLst>
            </p:cNvPr>
            <p:cNvSpPr>
              <a:spLocks/>
            </p:cNvSpPr>
            <p:nvPr/>
          </p:nvSpPr>
          <p:spPr bwMode="auto">
            <a:xfrm>
              <a:off x="-15003463" y="2692400"/>
              <a:ext cx="927100" cy="66675"/>
            </a:xfrm>
            <a:custGeom>
              <a:avLst/>
              <a:gdLst>
                <a:gd name="T0" fmla="*/ 1825 w 1825"/>
                <a:gd name="T1" fmla="*/ 87 h 128"/>
                <a:gd name="T2" fmla="*/ 1784 w 1825"/>
                <a:gd name="T3" fmla="*/ 128 h 128"/>
                <a:gd name="T4" fmla="*/ 41 w 1825"/>
                <a:gd name="T5" fmla="*/ 128 h 128"/>
                <a:gd name="T6" fmla="*/ 0 w 1825"/>
                <a:gd name="T7" fmla="*/ 87 h 128"/>
                <a:gd name="T8" fmla="*/ 0 w 1825"/>
                <a:gd name="T9" fmla="*/ 41 h 128"/>
                <a:gd name="T10" fmla="*/ 41 w 1825"/>
                <a:gd name="T11" fmla="*/ 0 h 128"/>
                <a:gd name="T12" fmla="*/ 1784 w 1825"/>
                <a:gd name="T13" fmla="*/ 0 h 128"/>
                <a:gd name="T14" fmla="*/ 1825 w 1825"/>
                <a:gd name="T15" fmla="*/ 41 h 128"/>
                <a:gd name="T16" fmla="*/ 1825 w 1825"/>
                <a:gd name="T17" fmla="*/ 8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5" h="128">
                  <a:moveTo>
                    <a:pt x="1825" y="87"/>
                  </a:moveTo>
                  <a:cubicBezTo>
                    <a:pt x="1825" y="110"/>
                    <a:pt x="1807" y="128"/>
                    <a:pt x="1784" y="128"/>
                  </a:cubicBezTo>
                  <a:lnTo>
                    <a:pt x="41" y="128"/>
                  </a:lnTo>
                  <a:cubicBezTo>
                    <a:pt x="19" y="128"/>
                    <a:pt x="0" y="110"/>
                    <a:pt x="0" y="87"/>
                  </a:cubicBezTo>
                  <a:lnTo>
                    <a:pt x="0" y="41"/>
                  </a:lnTo>
                  <a:cubicBezTo>
                    <a:pt x="0" y="19"/>
                    <a:pt x="19" y="0"/>
                    <a:pt x="41" y="0"/>
                  </a:cubicBezTo>
                  <a:lnTo>
                    <a:pt x="1784" y="0"/>
                  </a:lnTo>
                  <a:cubicBezTo>
                    <a:pt x="1807" y="0"/>
                    <a:pt x="1825" y="19"/>
                    <a:pt x="1825" y="41"/>
                  </a:cubicBezTo>
                  <a:lnTo>
                    <a:pt x="1825" y="87"/>
                  </a:lnTo>
                </a:path>
              </a:pathLst>
            </a:custGeom>
            <a:solidFill>
              <a:srgbClr val="C2C2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0" name="Freeform 70">
              <a:extLst>
                <a:ext uri="{FF2B5EF4-FFF2-40B4-BE49-F238E27FC236}">
                  <a16:creationId xmlns:a16="http://schemas.microsoft.com/office/drawing/2014/main" id="{1FDA0AC3-92B7-4EF9-B712-51F07E0FA099}"/>
                </a:ext>
              </a:extLst>
            </p:cNvPr>
            <p:cNvSpPr>
              <a:spLocks/>
            </p:cNvSpPr>
            <p:nvPr/>
          </p:nvSpPr>
          <p:spPr bwMode="auto">
            <a:xfrm>
              <a:off x="-15043150" y="2071688"/>
              <a:ext cx="1006475" cy="654050"/>
            </a:xfrm>
            <a:custGeom>
              <a:avLst/>
              <a:gdLst>
                <a:gd name="T0" fmla="*/ 1911 w 1980"/>
                <a:gd name="T1" fmla="*/ 1236 h 1277"/>
                <a:gd name="T2" fmla="*/ 1870 w 1980"/>
                <a:gd name="T3" fmla="*/ 1277 h 1277"/>
                <a:gd name="T4" fmla="*/ 109 w 1980"/>
                <a:gd name="T5" fmla="*/ 1277 h 1277"/>
                <a:gd name="T6" fmla="*/ 68 w 1980"/>
                <a:gd name="T7" fmla="*/ 1236 h 1277"/>
                <a:gd name="T8" fmla="*/ 0 w 1980"/>
                <a:gd name="T9" fmla="*/ 41 h 1277"/>
                <a:gd name="T10" fmla="*/ 41 w 1980"/>
                <a:gd name="T11" fmla="*/ 0 h 1277"/>
                <a:gd name="T12" fmla="*/ 1939 w 1980"/>
                <a:gd name="T13" fmla="*/ 0 h 1277"/>
                <a:gd name="T14" fmla="*/ 1980 w 1980"/>
                <a:gd name="T15" fmla="*/ 41 h 1277"/>
                <a:gd name="T16" fmla="*/ 1911 w 1980"/>
                <a:gd name="T17" fmla="*/ 1236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80" h="1277">
                  <a:moveTo>
                    <a:pt x="1911" y="1236"/>
                  </a:moveTo>
                  <a:cubicBezTo>
                    <a:pt x="1911" y="1259"/>
                    <a:pt x="1893" y="1277"/>
                    <a:pt x="1870" y="1277"/>
                  </a:cubicBezTo>
                  <a:lnTo>
                    <a:pt x="109" y="1277"/>
                  </a:lnTo>
                  <a:cubicBezTo>
                    <a:pt x="86" y="1277"/>
                    <a:pt x="68" y="1259"/>
                    <a:pt x="68" y="1236"/>
                  </a:cubicBezTo>
                  <a:lnTo>
                    <a:pt x="0" y="41"/>
                  </a:lnTo>
                  <a:cubicBezTo>
                    <a:pt x="0" y="18"/>
                    <a:pt x="18" y="0"/>
                    <a:pt x="41" y="0"/>
                  </a:cubicBezTo>
                  <a:lnTo>
                    <a:pt x="1939" y="0"/>
                  </a:lnTo>
                  <a:cubicBezTo>
                    <a:pt x="1961" y="0"/>
                    <a:pt x="1980" y="18"/>
                    <a:pt x="1980" y="41"/>
                  </a:cubicBezTo>
                  <a:lnTo>
                    <a:pt x="1911" y="1236"/>
                  </a:lnTo>
                </a:path>
              </a:pathLst>
            </a:custGeom>
            <a:solidFill>
              <a:srgbClr val="ED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1" name="Oval 71">
              <a:extLst>
                <a:ext uri="{FF2B5EF4-FFF2-40B4-BE49-F238E27FC236}">
                  <a16:creationId xmlns:a16="http://schemas.microsoft.com/office/drawing/2014/main" id="{5A567192-AEA9-4E23-9037-2E73E0C59A1D}"/>
                </a:ext>
              </a:extLst>
            </p:cNvPr>
            <p:cNvSpPr>
              <a:spLocks noChangeArrowheads="1"/>
            </p:cNvSpPr>
            <p:nvPr/>
          </p:nvSpPr>
          <p:spPr bwMode="auto">
            <a:xfrm>
              <a:off x="-14636750" y="2346325"/>
              <a:ext cx="193675" cy="177800"/>
            </a:xfrm>
            <a:prstGeom prst="ellipse">
              <a:avLst/>
            </a:prstGeom>
            <a:solidFill>
              <a:srgbClr val="C2C2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2" name="Oval 72">
              <a:extLst>
                <a:ext uri="{FF2B5EF4-FFF2-40B4-BE49-F238E27FC236}">
                  <a16:creationId xmlns:a16="http://schemas.microsoft.com/office/drawing/2014/main" id="{32A378F2-3601-4098-8D18-7781A47FD25F}"/>
                </a:ext>
              </a:extLst>
            </p:cNvPr>
            <p:cNvSpPr>
              <a:spLocks noChangeArrowheads="1"/>
            </p:cNvSpPr>
            <p:nvPr/>
          </p:nvSpPr>
          <p:spPr bwMode="auto">
            <a:xfrm>
              <a:off x="-14609763" y="2371725"/>
              <a:ext cx="139700" cy="127000"/>
            </a:xfrm>
            <a:prstGeom prst="ellipse">
              <a:avLst/>
            </a:prstGeom>
            <a:solidFill>
              <a:srgbClr val="EDEC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3" name="Freeform 73">
              <a:extLst>
                <a:ext uri="{FF2B5EF4-FFF2-40B4-BE49-F238E27FC236}">
                  <a16:creationId xmlns:a16="http://schemas.microsoft.com/office/drawing/2014/main" id="{9817426E-6D6D-447D-A35B-B6C05A3BAF97}"/>
                </a:ext>
              </a:extLst>
            </p:cNvPr>
            <p:cNvSpPr>
              <a:spLocks/>
            </p:cNvSpPr>
            <p:nvPr/>
          </p:nvSpPr>
          <p:spPr bwMode="auto">
            <a:xfrm>
              <a:off x="-14158913" y="3106738"/>
              <a:ext cx="439738" cy="568325"/>
            </a:xfrm>
            <a:custGeom>
              <a:avLst/>
              <a:gdLst>
                <a:gd name="T0" fmla="*/ 391 w 864"/>
                <a:gd name="T1" fmla="*/ 305 h 1109"/>
                <a:gd name="T2" fmla="*/ 134 w 864"/>
                <a:gd name="T3" fmla="*/ 703 h 1109"/>
                <a:gd name="T4" fmla="*/ 312 w 864"/>
                <a:gd name="T5" fmla="*/ 1047 h 1109"/>
                <a:gd name="T6" fmla="*/ 798 w 864"/>
                <a:gd name="T7" fmla="*/ 465 h 1109"/>
                <a:gd name="T8" fmla="*/ 562 w 864"/>
                <a:gd name="T9" fmla="*/ 19 h 1109"/>
                <a:gd name="T10" fmla="*/ 413 w 864"/>
                <a:gd name="T11" fmla="*/ 120 h 1109"/>
                <a:gd name="T12" fmla="*/ 391 w 864"/>
                <a:gd name="T13" fmla="*/ 305 h 1109"/>
              </a:gdLst>
              <a:ahLst/>
              <a:cxnLst>
                <a:cxn ang="0">
                  <a:pos x="T0" y="T1"/>
                </a:cxn>
                <a:cxn ang="0">
                  <a:pos x="T2" y="T3"/>
                </a:cxn>
                <a:cxn ang="0">
                  <a:pos x="T4" y="T5"/>
                </a:cxn>
                <a:cxn ang="0">
                  <a:pos x="T6" y="T7"/>
                </a:cxn>
                <a:cxn ang="0">
                  <a:pos x="T8" y="T9"/>
                </a:cxn>
                <a:cxn ang="0">
                  <a:pos x="T10" y="T11"/>
                </a:cxn>
                <a:cxn ang="0">
                  <a:pos x="T12" y="T13"/>
                </a:cxn>
              </a:cxnLst>
              <a:rect l="0" t="0" r="r" b="b"/>
              <a:pathLst>
                <a:path w="864" h="1109">
                  <a:moveTo>
                    <a:pt x="391" y="305"/>
                  </a:moveTo>
                  <a:cubicBezTo>
                    <a:pt x="365" y="391"/>
                    <a:pt x="268" y="622"/>
                    <a:pt x="134" y="703"/>
                  </a:cubicBezTo>
                  <a:cubicBezTo>
                    <a:pt x="0" y="784"/>
                    <a:pt x="31" y="1109"/>
                    <a:pt x="312" y="1047"/>
                  </a:cubicBezTo>
                  <a:cubicBezTo>
                    <a:pt x="592" y="984"/>
                    <a:pt x="761" y="610"/>
                    <a:pt x="798" y="465"/>
                  </a:cubicBezTo>
                  <a:cubicBezTo>
                    <a:pt x="864" y="201"/>
                    <a:pt x="709" y="37"/>
                    <a:pt x="562" y="19"/>
                  </a:cubicBezTo>
                  <a:cubicBezTo>
                    <a:pt x="416" y="0"/>
                    <a:pt x="412" y="46"/>
                    <a:pt x="413" y="120"/>
                  </a:cubicBezTo>
                  <a:cubicBezTo>
                    <a:pt x="413" y="193"/>
                    <a:pt x="416" y="220"/>
                    <a:pt x="391" y="305"/>
                  </a:cubicBezTo>
                </a:path>
              </a:pathLst>
            </a:custGeom>
            <a:solidFill>
              <a:srgbClr val="858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4" name="Freeform 74">
              <a:extLst>
                <a:ext uri="{FF2B5EF4-FFF2-40B4-BE49-F238E27FC236}">
                  <a16:creationId xmlns:a16="http://schemas.microsoft.com/office/drawing/2014/main" id="{98A519F7-D43B-4720-AC07-FA388EB2E981}"/>
                </a:ext>
              </a:extLst>
            </p:cNvPr>
            <p:cNvSpPr>
              <a:spLocks/>
            </p:cNvSpPr>
            <p:nvPr/>
          </p:nvSpPr>
          <p:spPr bwMode="auto">
            <a:xfrm>
              <a:off x="-15576550" y="2562225"/>
              <a:ext cx="1692275" cy="1030288"/>
            </a:xfrm>
            <a:custGeom>
              <a:avLst/>
              <a:gdLst>
                <a:gd name="T0" fmla="*/ 2950 w 3330"/>
                <a:gd name="T1" fmla="*/ 992 h 2006"/>
                <a:gd name="T2" fmla="*/ 1176 w 3330"/>
                <a:gd name="T3" fmla="*/ 417 h 2006"/>
                <a:gd name="T4" fmla="*/ 333 w 3330"/>
                <a:gd name="T5" fmla="*/ 151 h 2006"/>
                <a:gd name="T6" fmla="*/ 635 w 3330"/>
                <a:gd name="T7" fmla="*/ 1060 h 2006"/>
                <a:gd name="T8" fmla="*/ 2755 w 3330"/>
                <a:gd name="T9" fmla="*/ 1702 h 2006"/>
                <a:gd name="T10" fmla="*/ 3199 w 3330"/>
                <a:gd name="T11" fmla="*/ 1468 h 2006"/>
                <a:gd name="T12" fmla="*/ 2950 w 3330"/>
                <a:gd name="T13" fmla="*/ 992 h 2006"/>
              </a:gdLst>
              <a:ahLst/>
              <a:cxnLst>
                <a:cxn ang="0">
                  <a:pos x="T0" y="T1"/>
                </a:cxn>
                <a:cxn ang="0">
                  <a:pos x="T2" y="T3"/>
                </a:cxn>
                <a:cxn ang="0">
                  <a:pos x="T4" y="T5"/>
                </a:cxn>
                <a:cxn ang="0">
                  <a:pos x="T6" y="T7"/>
                </a:cxn>
                <a:cxn ang="0">
                  <a:pos x="T8" y="T9"/>
                </a:cxn>
                <a:cxn ang="0">
                  <a:pos x="T10" y="T11"/>
                </a:cxn>
                <a:cxn ang="0">
                  <a:pos x="T12" y="T13"/>
                </a:cxn>
              </a:cxnLst>
              <a:rect l="0" t="0" r="r" b="b"/>
              <a:pathLst>
                <a:path w="3330" h="2006">
                  <a:moveTo>
                    <a:pt x="2950" y="992"/>
                  </a:moveTo>
                  <a:cubicBezTo>
                    <a:pt x="2679" y="984"/>
                    <a:pt x="1480" y="681"/>
                    <a:pt x="1176" y="417"/>
                  </a:cubicBezTo>
                  <a:cubicBezTo>
                    <a:pt x="873" y="153"/>
                    <a:pt x="665" y="0"/>
                    <a:pt x="333" y="151"/>
                  </a:cubicBezTo>
                  <a:cubicBezTo>
                    <a:pt x="0" y="302"/>
                    <a:pt x="66" y="939"/>
                    <a:pt x="635" y="1060"/>
                  </a:cubicBezTo>
                  <a:cubicBezTo>
                    <a:pt x="1204" y="1181"/>
                    <a:pt x="2518" y="1393"/>
                    <a:pt x="2755" y="1702"/>
                  </a:cubicBezTo>
                  <a:cubicBezTo>
                    <a:pt x="2988" y="2006"/>
                    <a:pt x="3068" y="1718"/>
                    <a:pt x="3199" y="1468"/>
                  </a:cubicBezTo>
                  <a:cubicBezTo>
                    <a:pt x="3330" y="1219"/>
                    <a:pt x="3222" y="999"/>
                    <a:pt x="2950" y="992"/>
                  </a:cubicBezTo>
                </a:path>
              </a:pathLst>
            </a:custGeom>
            <a:solidFill>
              <a:srgbClr val="5160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5" name="Freeform 75">
              <a:extLst>
                <a:ext uri="{FF2B5EF4-FFF2-40B4-BE49-F238E27FC236}">
                  <a16:creationId xmlns:a16="http://schemas.microsoft.com/office/drawing/2014/main" id="{3AB142B5-0BC2-4F32-93CF-970AEADA46BE}"/>
                </a:ext>
              </a:extLst>
            </p:cNvPr>
            <p:cNvSpPr>
              <a:spLocks/>
            </p:cNvSpPr>
            <p:nvPr/>
          </p:nvSpPr>
          <p:spPr bwMode="auto">
            <a:xfrm>
              <a:off x="-14130338" y="3271838"/>
              <a:ext cx="273050" cy="344488"/>
            </a:xfrm>
            <a:custGeom>
              <a:avLst/>
              <a:gdLst>
                <a:gd name="T0" fmla="*/ 462 w 536"/>
                <a:gd name="T1" fmla="*/ 69 h 674"/>
                <a:gd name="T2" fmla="*/ 285 w 536"/>
                <a:gd name="T3" fmla="*/ 164 h 674"/>
                <a:gd name="T4" fmla="*/ 21 w 536"/>
                <a:gd name="T5" fmla="*/ 508 h 674"/>
                <a:gd name="T6" fmla="*/ 338 w 536"/>
                <a:gd name="T7" fmla="*/ 514 h 674"/>
                <a:gd name="T8" fmla="*/ 462 w 536"/>
                <a:gd name="T9" fmla="*/ 69 h 674"/>
              </a:gdLst>
              <a:ahLst/>
              <a:cxnLst>
                <a:cxn ang="0">
                  <a:pos x="T0" y="T1"/>
                </a:cxn>
                <a:cxn ang="0">
                  <a:pos x="T2" y="T3"/>
                </a:cxn>
                <a:cxn ang="0">
                  <a:pos x="T4" y="T5"/>
                </a:cxn>
                <a:cxn ang="0">
                  <a:pos x="T6" y="T7"/>
                </a:cxn>
                <a:cxn ang="0">
                  <a:pos x="T8" y="T9"/>
                </a:cxn>
              </a:cxnLst>
              <a:rect l="0" t="0" r="r" b="b"/>
              <a:pathLst>
                <a:path w="536" h="674">
                  <a:moveTo>
                    <a:pt x="462" y="69"/>
                  </a:moveTo>
                  <a:cubicBezTo>
                    <a:pt x="462" y="69"/>
                    <a:pt x="427" y="0"/>
                    <a:pt x="285" y="164"/>
                  </a:cubicBezTo>
                  <a:cubicBezTo>
                    <a:pt x="143" y="328"/>
                    <a:pt x="0" y="410"/>
                    <a:pt x="21" y="508"/>
                  </a:cubicBezTo>
                  <a:cubicBezTo>
                    <a:pt x="43" y="606"/>
                    <a:pt x="159" y="674"/>
                    <a:pt x="338" y="514"/>
                  </a:cubicBezTo>
                  <a:cubicBezTo>
                    <a:pt x="516" y="355"/>
                    <a:pt x="536" y="151"/>
                    <a:pt x="462" y="69"/>
                  </a:cubicBezTo>
                </a:path>
              </a:pathLst>
            </a:custGeom>
            <a:solidFill>
              <a:srgbClr val="9299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7" name="Freeform 77">
              <a:extLst>
                <a:ext uri="{FF2B5EF4-FFF2-40B4-BE49-F238E27FC236}">
                  <a16:creationId xmlns:a16="http://schemas.microsoft.com/office/drawing/2014/main" id="{D380E1D9-1A06-4C9D-8225-649D5DDE245B}"/>
                </a:ext>
              </a:extLst>
            </p:cNvPr>
            <p:cNvSpPr>
              <a:spLocks/>
            </p:cNvSpPr>
            <p:nvPr/>
          </p:nvSpPr>
          <p:spPr bwMode="auto">
            <a:xfrm>
              <a:off x="-15195550" y="2562225"/>
              <a:ext cx="1692275" cy="1030288"/>
            </a:xfrm>
            <a:custGeom>
              <a:avLst/>
              <a:gdLst>
                <a:gd name="T0" fmla="*/ 380 w 3330"/>
                <a:gd name="T1" fmla="*/ 992 h 2006"/>
                <a:gd name="T2" fmla="*/ 2154 w 3330"/>
                <a:gd name="T3" fmla="*/ 417 h 2006"/>
                <a:gd name="T4" fmla="*/ 2998 w 3330"/>
                <a:gd name="T5" fmla="*/ 151 h 2006"/>
                <a:gd name="T6" fmla="*/ 2695 w 3330"/>
                <a:gd name="T7" fmla="*/ 1060 h 2006"/>
                <a:gd name="T8" fmla="*/ 575 w 3330"/>
                <a:gd name="T9" fmla="*/ 1702 h 2006"/>
                <a:gd name="T10" fmla="*/ 131 w 3330"/>
                <a:gd name="T11" fmla="*/ 1468 h 2006"/>
                <a:gd name="T12" fmla="*/ 380 w 3330"/>
                <a:gd name="T13" fmla="*/ 992 h 2006"/>
              </a:gdLst>
              <a:ahLst/>
              <a:cxnLst>
                <a:cxn ang="0">
                  <a:pos x="T0" y="T1"/>
                </a:cxn>
                <a:cxn ang="0">
                  <a:pos x="T2" y="T3"/>
                </a:cxn>
                <a:cxn ang="0">
                  <a:pos x="T4" y="T5"/>
                </a:cxn>
                <a:cxn ang="0">
                  <a:pos x="T6" y="T7"/>
                </a:cxn>
                <a:cxn ang="0">
                  <a:pos x="T8" y="T9"/>
                </a:cxn>
                <a:cxn ang="0">
                  <a:pos x="T10" y="T11"/>
                </a:cxn>
                <a:cxn ang="0">
                  <a:pos x="T12" y="T13"/>
                </a:cxn>
              </a:cxnLst>
              <a:rect l="0" t="0" r="r" b="b"/>
              <a:pathLst>
                <a:path w="3330" h="2006">
                  <a:moveTo>
                    <a:pt x="380" y="992"/>
                  </a:moveTo>
                  <a:cubicBezTo>
                    <a:pt x="651" y="984"/>
                    <a:pt x="1851" y="681"/>
                    <a:pt x="2154" y="417"/>
                  </a:cubicBezTo>
                  <a:cubicBezTo>
                    <a:pt x="2457" y="153"/>
                    <a:pt x="2665" y="0"/>
                    <a:pt x="2998" y="151"/>
                  </a:cubicBezTo>
                  <a:cubicBezTo>
                    <a:pt x="3330" y="302"/>
                    <a:pt x="3264" y="939"/>
                    <a:pt x="2695" y="1060"/>
                  </a:cubicBezTo>
                  <a:cubicBezTo>
                    <a:pt x="2126" y="1181"/>
                    <a:pt x="812" y="1393"/>
                    <a:pt x="575" y="1702"/>
                  </a:cubicBezTo>
                  <a:cubicBezTo>
                    <a:pt x="342" y="2006"/>
                    <a:pt x="262" y="1718"/>
                    <a:pt x="131" y="1468"/>
                  </a:cubicBezTo>
                  <a:cubicBezTo>
                    <a:pt x="0" y="1219"/>
                    <a:pt x="109" y="999"/>
                    <a:pt x="380" y="992"/>
                  </a:cubicBezTo>
                </a:path>
              </a:pathLst>
            </a:custGeom>
            <a:solidFill>
              <a:srgbClr val="5868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sp>
        <p:nvSpPr>
          <p:cNvPr id="161" name="Oval 160">
            <a:extLst>
              <a:ext uri="{FF2B5EF4-FFF2-40B4-BE49-F238E27FC236}">
                <a16:creationId xmlns:a16="http://schemas.microsoft.com/office/drawing/2014/main" id="{E67C82A3-546F-4A59-8BFA-7A81046ED190}"/>
              </a:ext>
            </a:extLst>
          </p:cNvPr>
          <p:cNvSpPr/>
          <p:nvPr/>
        </p:nvSpPr>
        <p:spPr>
          <a:xfrm>
            <a:off x="1823713" y="1620764"/>
            <a:ext cx="2062812" cy="206281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nvGrpSpPr>
          <p:cNvPr id="164" name="Group 163">
            <a:extLst>
              <a:ext uri="{FF2B5EF4-FFF2-40B4-BE49-F238E27FC236}">
                <a16:creationId xmlns:a16="http://schemas.microsoft.com/office/drawing/2014/main" id="{1E0722E6-18C3-4057-B17C-4628234E85FB}"/>
              </a:ext>
            </a:extLst>
          </p:cNvPr>
          <p:cNvGrpSpPr/>
          <p:nvPr/>
        </p:nvGrpSpPr>
        <p:grpSpPr>
          <a:xfrm>
            <a:off x="1886279" y="1683331"/>
            <a:ext cx="1937680" cy="1937680"/>
            <a:chOff x="8643920" y="2821924"/>
            <a:chExt cx="2023874" cy="2023874"/>
          </a:xfrm>
        </p:grpSpPr>
        <p:sp>
          <p:nvSpPr>
            <p:cNvPr id="165" name="Oval 164">
              <a:extLst>
                <a:ext uri="{FF2B5EF4-FFF2-40B4-BE49-F238E27FC236}">
                  <a16:creationId xmlns:a16="http://schemas.microsoft.com/office/drawing/2014/main" id="{3D67DF49-92C2-4E49-884B-71A84463F1E9}"/>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66" name="Oval 165">
              <a:extLst>
                <a:ext uri="{FF2B5EF4-FFF2-40B4-BE49-F238E27FC236}">
                  <a16:creationId xmlns:a16="http://schemas.microsoft.com/office/drawing/2014/main" id="{884975A7-3D97-41D3-8E61-929995897BC7}"/>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60" name="Group 159">
            <a:extLst>
              <a:ext uri="{FF2B5EF4-FFF2-40B4-BE49-F238E27FC236}">
                <a16:creationId xmlns:a16="http://schemas.microsoft.com/office/drawing/2014/main" id="{F73B73F8-C8B3-44C0-B05A-23F14906F3D8}"/>
              </a:ext>
            </a:extLst>
          </p:cNvPr>
          <p:cNvGrpSpPr/>
          <p:nvPr/>
        </p:nvGrpSpPr>
        <p:grpSpPr>
          <a:xfrm>
            <a:off x="2146710" y="1954046"/>
            <a:ext cx="1416818" cy="1396249"/>
            <a:chOff x="-5629275" y="314325"/>
            <a:chExt cx="4592637" cy="4525963"/>
          </a:xfrm>
        </p:grpSpPr>
        <p:sp>
          <p:nvSpPr>
            <p:cNvPr id="52" name="Freeform 36">
              <a:extLst>
                <a:ext uri="{FF2B5EF4-FFF2-40B4-BE49-F238E27FC236}">
                  <a16:creationId xmlns:a16="http://schemas.microsoft.com/office/drawing/2014/main" id="{383CA60A-58ED-46A9-818D-47768754A3A7}"/>
                </a:ext>
              </a:extLst>
            </p:cNvPr>
            <p:cNvSpPr>
              <a:spLocks noEditPoints="1"/>
            </p:cNvSpPr>
            <p:nvPr/>
          </p:nvSpPr>
          <p:spPr bwMode="auto">
            <a:xfrm>
              <a:off x="-2125663" y="3560763"/>
              <a:ext cx="449263" cy="454025"/>
            </a:xfrm>
            <a:custGeom>
              <a:avLst/>
              <a:gdLst>
                <a:gd name="T0" fmla="*/ 354 w 554"/>
                <a:gd name="T1" fmla="*/ 277 h 554"/>
                <a:gd name="T2" fmla="*/ 277 w 554"/>
                <a:gd name="T3" fmla="*/ 355 h 554"/>
                <a:gd name="T4" fmla="*/ 199 w 554"/>
                <a:gd name="T5" fmla="*/ 277 h 554"/>
                <a:gd name="T6" fmla="*/ 277 w 554"/>
                <a:gd name="T7" fmla="*/ 199 h 554"/>
                <a:gd name="T8" fmla="*/ 354 w 554"/>
                <a:gd name="T9" fmla="*/ 277 h 554"/>
                <a:gd name="T10" fmla="*/ 554 w 554"/>
                <a:gd name="T11" fmla="*/ 308 h 554"/>
                <a:gd name="T12" fmla="*/ 554 w 554"/>
                <a:gd name="T13" fmla="*/ 246 h 554"/>
                <a:gd name="T14" fmla="*/ 496 w 554"/>
                <a:gd name="T15" fmla="*/ 237 h 554"/>
                <a:gd name="T16" fmla="*/ 487 w 554"/>
                <a:gd name="T17" fmla="*/ 203 h 554"/>
                <a:gd name="T18" fmla="*/ 532 w 554"/>
                <a:gd name="T19" fmla="*/ 166 h 554"/>
                <a:gd name="T20" fmla="*/ 501 w 554"/>
                <a:gd name="T21" fmla="*/ 112 h 554"/>
                <a:gd name="T22" fmla="*/ 447 w 554"/>
                <a:gd name="T23" fmla="*/ 132 h 554"/>
                <a:gd name="T24" fmla="*/ 422 w 554"/>
                <a:gd name="T25" fmla="*/ 107 h 554"/>
                <a:gd name="T26" fmla="*/ 442 w 554"/>
                <a:gd name="T27" fmla="*/ 53 h 554"/>
                <a:gd name="T28" fmla="*/ 388 w 554"/>
                <a:gd name="T29" fmla="*/ 22 h 554"/>
                <a:gd name="T30" fmla="*/ 351 w 554"/>
                <a:gd name="T31" fmla="*/ 67 h 554"/>
                <a:gd name="T32" fmla="*/ 317 w 554"/>
                <a:gd name="T33" fmla="*/ 58 h 554"/>
                <a:gd name="T34" fmla="*/ 308 w 554"/>
                <a:gd name="T35" fmla="*/ 0 h 554"/>
                <a:gd name="T36" fmla="*/ 246 w 554"/>
                <a:gd name="T37" fmla="*/ 0 h 554"/>
                <a:gd name="T38" fmla="*/ 236 w 554"/>
                <a:gd name="T39" fmla="*/ 58 h 554"/>
                <a:gd name="T40" fmla="*/ 202 w 554"/>
                <a:gd name="T41" fmla="*/ 67 h 554"/>
                <a:gd name="T42" fmla="*/ 165 w 554"/>
                <a:gd name="T43" fmla="*/ 22 h 554"/>
                <a:gd name="T44" fmla="*/ 111 w 554"/>
                <a:gd name="T45" fmla="*/ 53 h 554"/>
                <a:gd name="T46" fmla="*/ 132 w 554"/>
                <a:gd name="T47" fmla="*/ 107 h 554"/>
                <a:gd name="T48" fmla="*/ 107 w 554"/>
                <a:gd name="T49" fmla="*/ 132 h 554"/>
                <a:gd name="T50" fmla="*/ 52 w 554"/>
                <a:gd name="T51" fmla="*/ 112 h 554"/>
                <a:gd name="T52" fmla="*/ 21 w 554"/>
                <a:gd name="T53" fmla="*/ 166 h 554"/>
                <a:gd name="T54" fmla="*/ 66 w 554"/>
                <a:gd name="T55" fmla="*/ 203 h 554"/>
                <a:gd name="T56" fmla="*/ 57 w 554"/>
                <a:gd name="T57" fmla="*/ 237 h 554"/>
                <a:gd name="T58" fmla="*/ 0 w 554"/>
                <a:gd name="T59" fmla="*/ 246 h 554"/>
                <a:gd name="T60" fmla="*/ 0 w 554"/>
                <a:gd name="T61" fmla="*/ 308 h 554"/>
                <a:gd name="T62" fmla="*/ 57 w 554"/>
                <a:gd name="T63" fmla="*/ 318 h 554"/>
                <a:gd name="T64" fmla="*/ 66 w 554"/>
                <a:gd name="T65" fmla="*/ 352 h 554"/>
                <a:gd name="T66" fmla="*/ 21 w 554"/>
                <a:gd name="T67" fmla="*/ 389 h 554"/>
                <a:gd name="T68" fmla="*/ 52 w 554"/>
                <a:gd name="T69" fmla="*/ 442 h 554"/>
                <a:gd name="T70" fmla="*/ 107 w 554"/>
                <a:gd name="T71" fmla="*/ 422 h 554"/>
                <a:gd name="T72" fmla="*/ 132 w 554"/>
                <a:gd name="T73" fmla="*/ 447 h 554"/>
                <a:gd name="T74" fmla="*/ 111 w 554"/>
                <a:gd name="T75" fmla="*/ 502 h 554"/>
                <a:gd name="T76" fmla="*/ 165 w 554"/>
                <a:gd name="T77" fmla="*/ 533 h 554"/>
                <a:gd name="T78" fmla="*/ 202 w 554"/>
                <a:gd name="T79" fmla="*/ 488 h 554"/>
                <a:gd name="T80" fmla="*/ 236 w 554"/>
                <a:gd name="T81" fmla="*/ 497 h 554"/>
                <a:gd name="T82" fmla="*/ 246 w 554"/>
                <a:gd name="T83" fmla="*/ 554 h 554"/>
                <a:gd name="T84" fmla="*/ 308 w 554"/>
                <a:gd name="T85" fmla="*/ 554 h 554"/>
                <a:gd name="T86" fmla="*/ 317 w 554"/>
                <a:gd name="T87" fmla="*/ 497 h 554"/>
                <a:gd name="T88" fmla="*/ 351 w 554"/>
                <a:gd name="T89" fmla="*/ 488 h 554"/>
                <a:gd name="T90" fmla="*/ 388 w 554"/>
                <a:gd name="T91" fmla="*/ 533 h 554"/>
                <a:gd name="T92" fmla="*/ 442 w 554"/>
                <a:gd name="T93" fmla="*/ 502 h 554"/>
                <a:gd name="T94" fmla="*/ 422 w 554"/>
                <a:gd name="T95" fmla="*/ 447 h 554"/>
                <a:gd name="T96" fmla="*/ 447 w 554"/>
                <a:gd name="T97" fmla="*/ 422 h 554"/>
                <a:gd name="T98" fmla="*/ 501 w 554"/>
                <a:gd name="T99" fmla="*/ 442 h 554"/>
                <a:gd name="T100" fmla="*/ 532 w 554"/>
                <a:gd name="T101" fmla="*/ 389 h 554"/>
                <a:gd name="T102" fmla="*/ 487 w 554"/>
                <a:gd name="T103" fmla="*/ 352 h 554"/>
                <a:gd name="T104" fmla="*/ 496 w 554"/>
                <a:gd name="T105" fmla="*/ 318 h 554"/>
                <a:gd name="T106" fmla="*/ 554 w 554"/>
                <a:gd name="T107" fmla="*/ 30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4" h="554">
                  <a:moveTo>
                    <a:pt x="354" y="277"/>
                  </a:moveTo>
                  <a:cubicBezTo>
                    <a:pt x="354" y="320"/>
                    <a:pt x="320" y="355"/>
                    <a:pt x="277" y="355"/>
                  </a:cubicBezTo>
                  <a:cubicBezTo>
                    <a:pt x="234" y="355"/>
                    <a:pt x="199" y="320"/>
                    <a:pt x="199" y="277"/>
                  </a:cubicBezTo>
                  <a:cubicBezTo>
                    <a:pt x="199" y="234"/>
                    <a:pt x="234" y="199"/>
                    <a:pt x="277" y="199"/>
                  </a:cubicBezTo>
                  <a:cubicBezTo>
                    <a:pt x="320" y="199"/>
                    <a:pt x="354" y="234"/>
                    <a:pt x="354" y="277"/>
                  </a:cubicBezTo>
                  <a:close/>
                  <a:moveTo>
                    <a:pt x="554" y="308"/>
                  </a:moveTo>
                  <a:lnTo>
                    <a:pt x="554" y="246"/>
                  </a:lnTo>
                  <a:lnTo>
                    <a:pt x="496" y="237"/>
                  </a:lnTo>
                  <a:cubicBezTo>
                    <a:pt x="494" y="225"/>
                    <a:pt x="491" y="214"/>
                    <a:pt x="487" y="203"/>
                  </a:cubicBezTo>
                  <a:lnTo>
                    <a:pt x="532" y="166"/>
                  </a:lnTo>
                  <a:lnTo>
                    <a:pt x="501" y="112"/>
                  </a:lnTo>
                  <a:lnTo>
                    <a:pt x="447" y="132"/>
                  </a:lnTo>
                  <a:cubicBezTo>
                    <a:pt x="439" y="123"/>
                    <a:pt x="431" y="115"/>
                    <a:pt x="422" y="107"/>
                  </a:cubicBezTo>
                  <a:lnTo>
                    <a:pt x="442" y="53"/>
                  </a:lnTo>
                  <a:lnTo>
                    <a:pt x="388" y="22"/>
                  </a:lnTo>
                  <a:lnTo>
                    <a:pt x="351" y="67"/>
                  </a:lnTo>
                  <a:cubicBezTo>
                    <a:pt x="340" y="63"/>
                    <a:pt x="329" y="60"/>
                    <a:pt x="317" y="58"/>
                  </a:cubicBezTo>
                  <a:lnTo>
                    <a:pt x="308" y="0"/>
                  </a:lnTo>
                  <a:lnTo>
                    <a:pt x="246" y="0"/>
                  </a:lnTo>
                  <a:lnTo>
                    <a:pt x="236" y="58"/>
                  </a:lnTo>
                  <a:cubicBezTo>
                    <a:pt x="224" y="60"/>
                    <a:pt x="213" y="63"/>
                    <a:pt x="202" y="67"/>
                  </a:cubicBezTo>
                  <a:lnTo>
                    <a:pt x="165" y="22"/>
                  </a:lnTo>
                  <a:lnTo>
                    <a:pt x="111" y="53"/>
                  </a:lnTo>
                  <a:lnTo>
                    <a:pt x="132" y="107"/>
                  </a:lnTo>
                  <a:cubicBezTo>
                    <a:pt x="123" y="115"/>
                    <a:pt x="114" y="123"/>
                    <a:pt x="107" y="132"/>
                  </a:cubicBezTo>
                  <a:lnTo>
                    <a:pt x="52" y="112"/>
                  </a:lnTo>
                  <a:lnTo>
                    <a:pt x="21" y="166"/>
                  </a:lnTo>
                  <a:lnTo>
                    <a:pt x="66" y="203"/>
                  </a:lnTo>
                  <a:cubicBezTo>
                    <a:pt x="62" y="214"/>
                    <a:pt x="59" y="225"/>
                    <a:pt x="57" y="237"/>
                  </a:cubicBezTo>
                  <a:lnTo>
                    <a:pt x="0" y="246"/>
                  </a:lnTo>
                  <a:lnTo>
                    <a:pt x="0" y="308"/>
                  </a:lnTo>
                  <a:lnTo>
                    <a:pt x="57" y="318"/>
                  </a:lnTo>
                  <a:cubicBezTo>
                    <a:pt x="59" y="330"/>
                    <a:pt x="62" y="341"/>
                    <a:pt x="66" y="352"/>
                  </a:cubicBezTo>
                  <a:lnTo>
                    <a:pt x="21" y="389"/>
                  </a:lnTo>
                  <a:lnTo>
                    <a:pt x="52" y="442"/>
                  </a:lnTo>
                  <a:lnTo>
                    <a:pt x="107" y="422"/>
                  </a:lnTo>
                  <a:cubicBezTo>
                    <a:pt x="114" y="431"/>
                    <a:pt x="123" y="439"/>
                    <a:pt x="132" y="447"/>
                  </a:cubicBezTo>
                  <a:lnTo>
                    <a:pt x="111" y="502"/>
                  </a:lnTo>
                  <a:lnTo>
                    <a:pt x="165" y="533"/>
                  </a:lnTo>
                  <a:lnTo>
                    <a:pt x="202" y="488"/>
                  </a:lnTo>
                  <a:cubicBezTo>
                    <a:pt x="213" y="492"/>
                    <a:pt x="224" y="495"/>
                    <a:pt x="236" y="497"/>
                  </a:cubicBezTo>
                  <a:lnTo>
                    <a:pt x="246" y="554"/>
                  </a:lnTo>
                  <a:lnTo>
                    <a:pt x="308" y="554"/>
                  </a:lnTo>
                  <a:lnTo>
                    <a:pt x="317" y="497"/>
                  </a:lnTo>
                  <a:cubicBezTo>
                    <a:pt x="329" y="495"/>
                    <a:pt x="340" y="492"/>
                    <a:pt x="351" y="488"/>
                  </a:cubicBezTo>
                  <a:lnTo>
                    <a:pt x="388" y="533"/>
                  </a:lnTo>
                  <a:lnTo>
                    <a:pt x="442" y="502"/>
                  </a:lnTo>
                  <a:lnTo>
                    <a:pt x="422" y="447"/>
                  </a:lnTo>
                  <a:cubicBezTo>
                    <a:pt x="431" y="439"/>
                    <a:pt x="439" y="431"/>
                    <a:pt x="447" y="422"/>
                  </a:cubicBezTo>
                  <a:lnTo>
                    <a:pt x="501" y="442"/>
                  </a:lnTo>
                  <a:lnTo>
                    <a:pt x="532" y="389"/>
                  </a:lnTo>
                  <a:lnTo>
                    <a:pt x="487" y="352"/>
                  </a:lnTo>
                  <a:cubicBezTo>
                    <a:pt x="491" y="341"/>
                    <a:pt x="494" y="330"/>
                    <a:pt x="496" y="318"/>
                  </a:cubicBezTo>
                  <a:lnTo>
                    <a:pt x="554" y="308"/>
                  </a:lnTo>
                  <a:close/>
                </a:path>
              </a:pathLst>
            </a:custGeom>
            <a:solidFill>
              <a:srgbClr val="294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3" name="Freeform 37">
              <a:extLst>
                <a:ext uri="{FF2B5EF4-FFF2-40B4-BE49-F238E27FC236}">
                  <a16:creationId xmlns:a16="http://schemas.microsoft.com/office/drawing/2014/main" id="{BD89E64C-B6A7-452C-B4E7-A919343A5478}"/>
                </a:ext>
              </a:extLst>
            </p:cNvPr>
            <p:cNvSpPr>
              <a:spLocks noEditPoints="1"/>
            </p:cNvSpPr>
            <p:nvPr/>
          </p:nvSpPr>
          <p:spPr bwMode="auto">
            <a:xfrm>
              <a:off x="-3846513" y="2381250"/>
              <a:ext cx="790575" cy="798513"/>
            </a:xfrm>
            <a:custGeom>
              <a:avLst/>
              <a:gdLst>
                <a:gd name="T0" fmla="*/ 532 w 974"/>
                <a:gd name="T1" fmla="*/ 190 h 973"/>
                <a:gd name="T2" fmla="*/ 777 w 974"/>
                <a:gd name="T3" fmla="*/ 524 h 973"/>
                <a:gd name="T4" fmla="*/ 443 w 974"/>
                <a:gd name="T5" fmla="*/ 769 h 973"/>
                <a:gd name="T6" fmla="*/ 198 w 974"/>
                <a:gd name="T7" fmla="*/ 435 h 973"/>
                <a:gd name="T8" fmla="*/ 532 w 974"/>
                <a:gd name="T9" fmla="*/ 190 h 973"/>
                <a:gd name="T10" fmla="*/ 16 w 974"/>
                <a:gd name="T11" fmla="*/ 465 h 973"/>
                <a:gd name="T12" fmla="*/ 115 w 974"/>
                <a:gd name="T13" fmla="*/ 498 h 973"/>
                <a:gd name="T14" fmla="*/ 153 w 974"/>
                <a:gd name="T15" fmla="*/ 643 h 973"/>
                <a:gd name="T16" fmla="*/ 75 w 974"/>
                <a:gd name="T17" fmla="*/ 714 h 973"/>
                <a:gd name="T18" fmla="*/ 142 w 974"/>
                <a:gd name="T19" fmla="*/ 806 h 973"/>
                <a:gd name="T20" fmla="*/ 239 w 974"/>
                <a:gd name="T21" fmla="*/ 757 h 973"/>
                <a:gd name="T22" fmla="*/ 364 w 974"/>
                <a:gd name="T23" fmla="*/ 831 h 973"/>
                <a:gd name="T24" fmla="*/ 360 w 974"/>
                <a:gd name="T25" fmla="*/ 940 h 973"/>
                <a:gd name="T26" fmla="*/ 472 w 974"/>
                <a:gd name="T27" fmla="*/ 958 h 973"/>
                <a:gd name="T28" fmla="*/ 507 w 974"/>
                <a:gd name="T29" fmla="*/ 852 h 973"/>
                <a:gd name="T30" fmla="*/ 653 w 974"/>
                <a:gd name="T31" fmla="*/ 813 h 973"/>
                <a:gd name="T32" fmla="*/ 737 w 974"/>
                <a:gd name="T33" fmla="*/ 895 h 973"/>
                <a:gd name="T34" fmla="*/ 829 w 974"/>
                <a:gd name="T35" fmla="*/ 828 h 973"/>
                <a:gd name="T36" fmla="*/ 767 w 974"/>
                <a:gd name="T37" fmla="*/ 726 h 973"/>
                <a:gd name="T38" fmla="*/ 840 w 974"/>
                <a:gd name="T39" fmla="*/ 601 h 973"/>
                <a:gd name="T40" fmla="*/ 956 w 974"/>
                <a:gd name="T41" fmla="*/ 600 h 973"/>
                <a:gd name="T42" fmla="*/ 974 w 974"/>
                <a:gd name="T43" fmla="*/ 487 h 973"/>
                <a:gd name="T44" fmla="*/ 860 w 974"/>
                <a:gd name="T45" fmla="*/ 459 h 973"/>
                <a:gd name="T46" fmla="*/ 823 w 974"/>
                <a:gd name="T47" fmla="*/ 317 h 973"/>
                <a:gd name="T48" fmla="*/ 902 w 974"/>
                <a:gd name="T49" fmla="*/ 236 h 973"/>
                <a:gd name="T50" fmla="*/ 835 w 974"/>
                <a:gd name="T51" fmla="*/ 144 h 973"/>
                <a:gd name="T52" fmla="*/ 738 w 974"/>
                <a:gd name="T53" fmla="*/ 203 h 973"/>
                <a:gd name="T54" fmla="*/ 608 w 974"/>
                <a:gd name="T55" fmla="*/ 127 h 973"/>
                <a:gd name="T56" fmla="*/ 607 w 974"/>
                <a:gd name="T57" fmla="*/ 17 h 973"/>
                <a:gd name="T58" fmla="*/ 495 w 974"/>
                <a:gd name="T59" fmla="*/ 0 h 973"/>
                <a:gd name="T60" fmla="*/ 468 w 974"/>
                <a:gd name="T61" fmla="*/ 107 h 973"/>
                <a:gd name="T62" fmla="*/ 328 w 974"/>
                <a:gd name="T63" fmla="*/ 143 h 973"/>
                <a:gd name="T64" fmla="*/ 259 w 974"/>
                <a:gd name="T65" fmla="*/ 68 h 973"/>
                <a:gd name="T66" fmla="*/ 168 w 974"/>
                <a:gd name="T67" fmla="*/ 135 h 973"/>
                <a:gd name="T68" fmla="*/ 213 w 974"/>
                <a:gd name="T69" fmla="*/ 227 h 973"/>
                <a:gd name="T70" fmla="*/ 136 w 974"/>
                <a:gd name="T71" fmla="*/ 357 h 973"/>
                <a:gd name="T72" fmla="*/ 33 w 974"/>
                <a:gd name="T73" fmla="*/ 353 h 973"/>
                <a:gd name="T74" fmla="*/ 16 w 974"/>
                <a:gd name="T75" fmla="*/ 465 h 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4" h="973">
                  <a:moveTo>
                    <a:pt x="532" y="190"/>
                  </a:moveTo>
                  <a:cubicBezTo>
                    <a:pt x="692" y="215"/>
                    <a:pt x="802" y="364"/>
                    <a:pt x="777" y="524"/>
                  </a:cubicBezTo>
                  <a:cubicBezTo>
                    <a:pt x="752" y="684"/>
                    <a:pt x="603" y="793"/>
                    <a:pt x="443" y="769"/>
                  </a:cubicBezTo>
                  <a:cubicBezTo>
                    <a:pt x="283" y="744"/>
                    <a:pt x="174" y="595"/>
                    <a:pt x="198" y="435"/>
                  </a:cubicBezTo>
                  <a:cubicBezTo>
                    <a:pt x="223" y="275"/>
                    <a:pt x="372" y="166"/>
                    <a:pt x="532" y="190"/>
                  </a:cubicBezTo>
                  <a:close/>
                  <a:moveTo>
                    <a:pt x="16" y="465"/>
                  </a:moveTo>
                  <a:cubicBezTo>
                    <a:pt x="18" y="470"/>
                    <a:pt x="59" y="483"/>
                    <a:pt x="115" y="498"/>
                  </a:cubicBezTo>
                  <a:cubicBezTo>
                    <a:pt x="118" y="549"/>
                    <a:pt x="131" y="598"/>
                    <a:pt x="153" y="643"/>
                  </a:cubicBezTo>
                  <a:cubicBezTo>
                    <a:pt x="110" y="681"/>
                    <a:pt x="78" y="710"/>
                    <a:pt x="75" y="714"/>
                  </a:cubicBezTo>
                  <a:cubicBezTo>
                    <a:pt x="66" y="728"/>
                    <a:pt x="107" y="793"/>
                    <a:pt x="142" y="806"/>
                  </a:cubicBezTo>
                  <a:cubicBezTo>
                    <a:pt x="147" y="808"/>
                    <a:pt x="187" y="787"/>
                    <a:pt x="239" y="757"/>
                  </a:cubicBezTo>
                  <a:cubicBezTo>
                    <a:pt x="275" y="789"/>
                    <a:pt x="317" y="815"/>
                    <a:pt x="364" y="831"/>
                  </a:cubicBezTo>
                  <a:cubicBezTo>
                    <a:pt x="361" y="891"/>
                    <a:pt x="359" y="935"/>
                    <a:pt x="360" y="940"/>
                  </a:cubicBezTo>
                  <a:cubicBezTo>
                    <a:pt x="363" y="956"/>
                    <a:pt x="438" y="973"/>
                    <a:pt x="472" y="958"/>
                  </a:cubicBezTo>
                  <a:cubicBezTo>
                    <a:pt x="477" y="955"/>
                    <a:pt x="491" y="911"/>
                    <a:pt x="507" y="852"/>
                  </a:cubicBezTo>
                  <a:cubicBezTo>
                    <a:pt x="559" y="849"/>
                    <a:pt x="609" y="835"/>
                    <a:pt x="653" y="813"/>
                  </a:cubicBezTo>
                  <a:cubicBezTo>
                    <a:pt x="698" y="859"/>
                    <a:pt x="732" y="893"/>
                    <a:pt x="737" y="895"/>
                  </a:cubicBezTo>
                  <a:cubicBezTo>
                    <a:pt x="755" y="901"/>
                    <a:pt x="829" y="828"/>
                    <a:pt x="829" y="828"/>
                  </a:cubicBezTo>
                  <a:cubicBezTo>
                    <a:pt x="829" y="828"/>
                    <a:pt x="803" y="784"/>
                    <a:pt x="767" y="726"/>
                  </a:cubicBezTo>
                  <a:cubicBezTo>
                    <a:pt x="799" y="690"/>
                    <a:pt x="824" y="648"/>
                    <a:pt x="840" y="601"/>
                  </a:cubicBezTo>
                  <a:cubicBezTo>
                    <a:pt x="903" y="602"/>
                    <a:pt x="951" y="602"/>
                    <a:pt x="956" y="600"/>
                  </a:cubicBezTo>
                  <a:cubicBezTo>
                    <a:pt x="973" y="592"/>
                    <a:pt x="974" y="487"/>
                    <a:pt x="974" y="487"/>
                  </a:cubicBezTo>
                  <a:cubicBezTo>
                    <a:pt x="974" y="487"/>
                    <a:pt x="925" y="475"/>
                    <a:pt x="860" y="459"/>
                  </a:cubicBezTo>
                  <a:cubicBezTo>
                    <a:pt x="857" y="409"/>
                    <a:pt x="844" y="361"/>
                    <a:pt x="823" y="317"/>
                  </a:cubicBezTo>
                  <a:cubicBezTo>
                    <a:pt x="868" y="274"/>
                    <a:pt x="900" y="241"/>
                    <a:pt x="902" y="236"/>
                  </a:cubicBezTo>
                  <a:cubicBezTo>
                    <a:pt x="909" y="219"/>
                    <a:pt x="835" y="144"/>
                    <a:pt x="835" y="144"/>
                  </a:cubicBezTo>
                  <a:cubicBezTo>
                    <a:pt x="835" y="144"/>
                    <a:pt x="794" y="169"/>
                    <a:pt x="738" y="203"/>
                  </a:cubicBezTo>
                  <a:cubicBezTo>
                    <a:pt x="701" y="170"/>
                    <a:pt x="657" y="144"/>
                    <a:pt x="608" y="127"/>
                  </a:cubicBezTo>
                  <a:cubicBezTo>
                    <a:pt x="609" y="67"/>
                    <a:pt x="609" y="22"/>
                    <a:pt x="607" y="17"/>
                  </a:cubicBezTo>
                  <a:cubicBezTo>
                    <a:pt x="599" y="0"/>
                    <a:pt x="495" y="0"/>
                    <a:pt x="495" y="0"/>
                  </a:cubicBezTo>
                  <a:cubicBezTo>
                    <a:pt x="495" y="0"/>
                    <a:pt x="483" y="45"/>
                    <a:pt x="468" y="107"/>
                  </a:cubicBezTo>
                  <a:cubicBezTo>
                    <a:pt x="419" y="110"/>
                    <a:pt x="371" y="122"/>
                    <a:pt x="328" y="143"/>
                  </a:cubicBezTo>
                  <a:cubicBezTo>
                    <a:pt x="291" y="101"/>
                    <a:pt x="263" y="71"/>
                    <a:pt x="259" y="68"/>
                  </a:cubicBezTo>
                  <a:cubicBezTo>
                    <a:pt x="246" y="58"/>
                    <a:pt x="180" y="100"/>
                    <a:pt x="168" y="135"/>
                  </a:cubicBezTo>
                  <a:cubicBezTo>
                    <a:pt x="166" y="140"/>
                    <a:pt x="185" y="177"/>
                    <a:pt x="213" y="227"/>
                  </a:cubicBezTo>
                  <a:cubicBezTo>
                    <a:pt x="179" y="264"/>
                    <a:pt x="153" y="308"/>
                    <a:pt x="136" y="357"/>
                  </a:cubicBezTo>
                  <a:cubicBezTo>
                    <a:pt x="80" y="354"/>
                    <a:pt x="38" y="352"/>
                    <a:pt x="33" y="353"/>
                  </a:cubicBezTo>
                  <a:cubicBezTo>
                    <a:pt x="17" y="356"/>
                    <a:pt x="0" y="431"/>
                    <a:pt x="16" y="465"/>
                  </a:cubicBezTo>
                </a:path>
              </a:pathLst>
            </a:custGeom>
            <a:solidFill>
              <a:srgbClr val="E47C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4" name="Freeform 38">
              <a:extLst>
                <a:ext uri="{FF2B5EF4-FFF2-40B4-BE49-F238E27FC236}">
                  <a16:creationId xmlns:a16="http://schemas.microsoft.com/office/drawing/2014/main" id="{B537EDB2-5666-4FD5-BD51-F5476E0CEE93}"/>
                </a:ext>
              </a:extLst>
            </p:cNvPr>
            <p:cNvSpPr>
              <a:spLocks/>
            </p:cNvSpPr>
            <p:nvPr/>
          </p:nvSpPr>
          <p:spPr bwMode="auto">
            <a:xfrm>
              <a:off x="-3632200" y="2592388"/>
              <a:ext cx="361950" cy="365125"/>
            </a:xfrm>
            <a:custGeom>
              <a:avLst/>
              <a:gdLst>
                <a:gd name="T0" fmla="*/ 254 w 445"/>
                <a:gd name="T1" fmla="*/ 17 h 445"/>
                <a:gd name="T2" fmla="*/ 428 w 445"/>
                <a:gd name="T3" fmla="*/ 254 h 445"/>
                <a:gd name="T4" fmla="*/ 191 w 445"/>
                <a:gd name="T5" fmla="*/ 428 h 445"/>
                <a:gd name="T6" fmla="*/ 17 w 445"/>
                <a:gd name="T7" fmla="*/ 191 h 445"/>
                <a:gd name="T8" fmla="*/ 254 w 445"/>
                <a:gd name="T9" fmla="*/ 17 h 445"/>
              </a:gdLst>
              <a:ahLst/>
              <a:cxnLst>
                <a:cxn ang="0">
                  <a:pos x="T0" y="T1"/>
                </a:cxn>
                <a:cxn ang="0">
                  <a:pos x="T2" y="T3"/>
                </a:cxn>
                <a:cxn ang="0">
                  <a:pos x="T4" y="T5"/>
                </a:cxn>
                <a:cxn ang="0">
                  <a:pos x="T6" y="T7"/>
                </a:cxn>
                <a:cxn ang="0">
                  <a:pos x="T8" y="T9"/>
                </a:cxn>
              </a:cxnLst>
              <a:rect l="0" t="0" r="r" b="b"/>
              <a:pathLst>
                <a:path w="445" h="445">
                  <a:moveTo>
                    <a:pt x="254" y="17"/>
                  </a:moveTo>
                  <a:cubicBezTo>
                    <a:pt x="368" y="35"/>
                    <a:pt x="445" y="141"/>
                    <a:pt x="428" y="254"/>
                  </a:cubicBezTo>
                  <a:cubicBezTo>
                    <a:pt x="410" y="367"/>
                    <a:pt x="304" y="445"/>
                    <a:pt x="191" y="428"/>
                  </a:cubicBezTo>
                  <a:cubicBezTo>
                    <a:pt x="78" y="410"/>
                    <a:pt x="0" y="304"/>
                    <a:pt x="17" y="191"/>
                  </a:cubicBezTo>
                  <a:cubicBezTo>
                    <a:pt x="35" y="78"/>
                    <a:pt x="141" y="0"/>
                    <a:pt x="254" y="17"/>
                  </a:cubicBezTo>
                </a:path>
              </a:pathLst>
            </a:custGeom>
            <a:solidFill>
              <a:srgbClr val="E47C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5" name="Freeform 39">
              <a:extLst>
                <a:ext uri="{FF2B5EF4-FFF2-40B4-BE49-F238E27FC236}">
                  <a16:creationId xmlns:a16="http://schemas.microsoft.com/office/drawing/2014/main" id="{FA5A7882-3F24-4E78-A751-BC1D76773768}"/>
                </a:ext>
              </a:extLst>
            </p:cNvPr>
            <p:cNvSpPr>
              <a:spLocks noEditPoints="1"/>
            </p:cNvSpPr>
            <p:nvPr/>
          </p:nvSpPr>
          <p:spPr bwMode="auto">
            <a:xfrm>
              <a:off x="-2032000" y="1282700"/>
              <a:ext cx="447675" cy="455613"/>
            </a:xfrm>
            <a:custGeom>
              <a:avLst/>
              <a:gdLst>
                <a:gd name="T0" fmla="*/ 354 w 553"/>
                <a:gd name="T1" fmla="*/ 277 h 554"/>
                <a:gd name="T2" fmla="*/ 276 w 553"/>
                <a:gd name="T3" fmla="*/ 355 h 554"/>
                <a:gd name="T4" fmla="*/ 199 w 553"/>
                <a:gd name="T5" fmla="*/ 277 h 554"/>
                <a:gd name="T6" fmla="*/ 276 w 553"/>
                <a:gd name="T7" fmla="*/ 199 h 554"/>
                <a:gd name="T8" fmla="*/ 354 w 553"/>
                <a:gd name="T9" fmla="*/ 277 h 554"/>
                <a:gd name="T10" fmla="*/ 553 w 553"/>
                <a:gd name="T11" fmla="*/ 308 h 554"/>
                <a:gd name="T12" fmla="*/ 553 w 553"/>
                <a:gd name="T13" fmla="*/ 246 h 554"/>
                <a:gd name="T14" fmla="*/ 496 w 553"/>
                <a:gd name="T15" fmla="*/ 236 h 554"/>
                <a:gd name="T16" fmla="*/ 487 w 553"/>
                <a:gd name="T17" fmla="*/ 202 h 554"/>
                <a:gd name="T18" fmla="*/ 532 w 553"/>
                <a:gd name="T19" fmla="*/ 165 h 554"/>
                <a:gd name="T20" fmla="*/ 501 w 553"/>
                <a:gd name="T21" fmla="*/ 112 h 554"/>
                <a:gd name="T22" fmla="*/ 446 w 553"/>
                <a:gd name="T23" fmla="*/ 132 h 554"/>
                <a:gd name="T24" fmla="*/ 421 w 553"/>
                <a:gd name="T25" fmla="*/ 107 h 554"/>
                <a:gd name="T26" fmla="*/ 442 w 553"/>
                <a:gd name="T27" fmla="*/ 53 h 554"/>
                <a:gd name="T28" fmla="*/ 388 w 553"/>
                <a:gd name="T29" fmla="*/ 22 h 554"/>
                <a:gd name="T30" fmla="*/ 351 w 553"/>
                <a:gd name="T31" fmla="*/ 66 h 554"/>
                <a:gd name="T32" fmla="*/ 317 w 553"/>
                <a:gd name="T33" fmla="*/ 57 h 554"/>
                <a:gd name="T34" fmla="*/ 307 w 553"/>
                <a:gd name="T35" fmla="*/ 0 h 554"/>
                <a:gd name="T36" fmla="*/ 246 w 553"/>
                <a:gd name="T37" fmla="*/ 0 h 554"/>
                <a:gd name="T38" fmla="*/ 236 w 553"/>
                <a:gd name="T39" fmla="*/ 57 h 554"/>
                <a:gd name="T40" fmla="*/ 202 w 553"/>
                <a:gd name="T41" fmla="*/ 66 h 554"/>
                <a:gd name="T42" fmla="*/ 165 w 553"/>
                <a:gd name="T43" fmla="*/ 22 h 554"/>
                <a:gd name="T44" fmla="*/ 111 w 553"/>
                <a:gd name="T45" fmla="*/ 53 h 554"/>
                <a:gd name="T46" fmla="*/ 132 w 553"/>
                <a:gd name="T47" fmla="*/ 107 h 554"/>
                <a:gd name="T48" fmla="*/ 107 w 553"/>
                <a:gd name="T49" fmla="*/ 132 h 554"/>
                <a:gd name="T50" fmla="*/ 52 w 553"/>
                <a:gd name="T51" fmla="*/ 112 h 554"/>
                <a:gd name="T52" fmla="*/ 21 w 553"/>
                <a:gd name="T53" fmla="*/ 165 h 554"/>
                <a:gd name="T54" fmla="*/ 66 w 553"/>
                <a:gd name="T55" fmla="*/ 202 h 554"/>
                <a:gd name="T56" fmla="*/ 57 w 553"/>
                <a:gd name="T57" fmla="*/ 236 h 554"/>
                <a:gd name="T58" fmla="*/ 0 w 553"/>
                <a:gd name="T59" fmla="*/ 246 h 554"/>
                <a:gd name="T60" fmla="*/ 0 w 553"/>
                <a:gd name="T61" fmla="*/ 308 h 554"/>
                <a:gd name="T62" fmla="*/ 57 w 553"/>
                <a:gd name="T63" fmla="*/ 318 h 554"/>
                <a:gd name="T64" fmla="*/ 66 w 553"/>
                <a:gd name="T65" fmla="*/ 352 h 554"/>
                <a:gd name="T66" fmla="*/ 21 w 553"/>
                <a:gd name="T67" fmla="*/ 389 h 554"/>
                <a:gd name="T68" fmla="*/ 52 w 553"/>
                <a:gd name="T69" fmla="*/ 442 h 554"/>
                <a:gd name="T70" fmla="*/ 107 w 553"/>
                <a:gd name="T71" fmla="*/ 422 h 554"/>
                <a:gd name="T72" fmla="*/ 132 w 553"/>
                <a:gd name="T73" fmla="*/ 447 h 554"/>
                <a:gd name="T74" fmla="*/ 111 w 553"/>
                <a:gd name="T75" fmla="*/ 501 h 554"/>
                <a:gd name="T76" fmla="*/ 165 w 553"/>
                <a:gd name="T77" fmla="*/ 532 h 554"/>
                <a:gd name="T78" fmla="*/ 202 w 553"/>
                <a:gd name="T79" fmla="*/ 487 h 554"/>
                <a:gd name="T80" fmla="*/ 236 w 553"/>
                <a:gd name="T81" fmla="*/ 497 h 554"/>
                <a:gd name="T82" fmla="*/ 246 w 553"/>
                <a:gd name="T83" fmla="*/ 554 h 554"/>
                <a:gd name="T84" fmla="*/ 307 w 553"/>
                <a:gd name="T85" fmla="*/ 554 h 554"/>
                <a:gd name="T86" fmla="*/ 317 w 553"/>
                <a:gd name="T87" fmla="*/ 497 h 554"/>
                <a:gd name="T88" fmla="*/ 351 w 553"/>
                <a:gd name="T89" fmla="*/ 487 h 554"/>
                <a:gd name="T90" fmla="*/ 388 w 553"/>
                <a:gd name="T91" fmla="*/ 532 h 554"/>
                <a:gd name="T92" fmla="*/ 442 w 553"/>
                <a:gd name="T93" fmla="*/ 501 h 554"/>
                <a:gd name="T94" fmla="*/ 421 w 553"/>
                <a:gd name="T95" fmla="*/ 447 h 554"/>
                <a:gd name="T96" fmla="*/ 446 w 553"/>
                <a:gd name="T97" fmla="*/ 422 h 554"/>
                <a:gd name="T98" fmla="*/ 501 w 553"/>
                <a:gd name="T99" fmla="*/ 442 h 554"/>
                <a:gd name="T100" fmla="*/ 532 w 553"/>
                <a:gd name="T101" fmla="*/ 389 h 554"/>
                <a:gd name="T102" fmla="*/ 487 w 553"/>
                <a:gd name="T103" fmla="*/ 352 h 554"/>
                <a:gd name="T104" fmla="*/ 496 w 553"/>
                <a:gd name="T105" fmla="*/ 318 h 554"/>
                <a:gd name="T106" fmla="*/ 553 w 553"/>
                <a:gd name="T107" fmla="*/ 30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3" h="554">
                  <a:moveTo>
                    <a:pt x="354" y="277"/>
                  </a:moveTo>
                  <a:cubicBezTo>
                    <a:pt x="354" y="320"/>
                    <a:pt x="319" y="355"/>
                    <a:pt x="276" y="355"/>
                  </a:cubicBezTo>
                  <a:cubicBezTo>
                    <a:pt x="234" y="355"/>
                    <a:pt x="199" y="320"/>
                    <a:pt x="199" y="277"/>
                  </a:cubicBezTo>
                  <a:cubicBezTo>
                    <a:pt x="199" y="234"/>
                    <a:pt x="234" y="199"/>
                    <a:pt x="276" y="199"/>
                  </a:cubicBezTo>
                  <a:cubicBezTo>
                    <a:pt x="319" y="199"/>
                    <a:pt x="354" y="234"/>
                    <a:pt x="354" y="277"/>
                  </a:cubicBezTo>
                  <a:close/>
                  <a:moveTo>
                    <a:pt x="553" y="308"/>
                  </a:moveTo>
                  <a:lnTo>
                    <a:pt x="553" y="246"/>
                  </a:lnTo>
                  <a:lnTo>
                    <a:pt x="496" y="236"/>
                  </a:lnTo>
                  <a:cubicBezTo>
                    <a:pt x="494" y="225"/>
                    <a:pt x="491" y="213"/>
                    <a:pt x="487" y="202"/>
                  </a:cubicBezTo>
                  <a:lnTo>
                    <a:pt x="532" y="165"/>
                  </a:lnTo>
                  <a:lnTo>
                    <a:pt x="501" y="112"/>
                  </a:lnTo>
                  <a:lnTo>
                    <a:pt x="446" y="132"/>
                  </a:lnTo>
                  <a:cubicBezTo>
                    <a:pt x="439" y="123"/>
                    <a:pt x="430" y="115"/>
                    <a:pt x="421" y="107"/>
                  </a:cubicBezTo>
                  <a:lnTo>
                    <a:pt x="442" y="53"/>
                  </a:lnTo>
                  <a:lnTo>
                    <a:pt x="388" y="22"/>
                  </a:lnTo>
                  <a:lnTo>
                    <a:pt x="351" y="66"/>
                  </a:lnTo>
                  <a:cubicBezTo>
                    <a:pt x="340" y="63"/>
                    <a:pt x="329" y="59"/>
                    <a:pt x="317" y="57"/>
                  </a:cubicBezTo>
                  <a:lnTo>
                    <a:pt x="307" y="0"/>
                  </a:lnTo>
                  <a:lnTo>
                    <a:pt x="246" y="0"/>
                  </a:lnTo>
                  <a:lnTo>
                    <a:pt x="236" y="57"/>
                  </a:lnTo>
                  <a:cubicBezTo>
                    <a:pt x="224" y="59"/>
                    <a:pt x="213" y="63"/>
                    <a:pt x="202" y="66"/>
                  </a:cubicBezTo>
                  <a:lnTo>
                    <a:pt x="165" y="22"/>
                  </a:lnTo>
                  <a:lnTo>
                    <a:pt x="111" y="53"/>
                  </a:lnTo>
                  <a:lnTo>
                    <a:pt x="132" y="107"/>
                  </a:lnTo>
                  <a:cubicBezTo>
                    <a:pt x="123" y="115"/>
                    <a:pt x="114" y="123"/>
                    <a:pt x="107" y="132"/>
                  </a:cubicBezTo>
                  <a:lnTo>
                    <a:pt x="52" y="112"/>
                  </a:lnTo>
                  <a:lnTo>
                    <a:pt x="21" y="165"/>
                  </a:lnTo>
                  <a:lnTo>
                    <a:pt x="66" y="202"/>
                  </a:lnTo>
                  <a:cubicBezTo>
                    <a:pt x="62" y="213"/>
                    <a:pt x="59" y="225"/>
                    <a:pt x="57" y="236"/>
                  </a:cubicBezTo>
                  <a:lnTo>
                    <a:pt x="0" y="246"/>
                  </a:lnTo>
                  <a:lnTo>
                    <a:pt x="0" y="308"/>
                  </a:lnTo>
                  <a:lnTo>
                    <a:pt x="57" y="318"/>
                  </a:lnTo>
                  <a:cubicBezTo>
                    <a:pt x="59" y="329"/>
                    <a:pt x="62" y="341"/>
                    <a:pt x="66" y="352"/>
                  </a:cubicBezTo>
                  <a:lnTo>
                    <a:pt x="21" y="389"/>
                  </a:lnTo>
                  <a:lnTo>
                    <a:pt x="52" y="442"/>
                  </a:lnTo>
                  <a:lnTo>
                    <a:pt x="107" y="422"/>
                  </a:lnTo>
                  <a:cubicBezTo>
                    <a:pt x="114" y="431"/>
                    <a:pt x="123" y="439"/>
                    <a:pt x="132" y="447"/>
                  </a:cubicBezTo>
                  <a:lnTo>
                    <a:pt x="111" y="501"/>
                  </a:lnTo>
                  <a:lnTo>
                    <a:pt x="165" y="532"/>
                  </a:lnTo>
                  <a:lnTo>
                    <a:pt x="202" y="487"/>
                  </a:lnTo>
                  <a:cubicBezTo>
                    <a:pt x="213" y="491"/>
                    <a:pt x="224" y="494"/>
                    <a:pt x="236" y="497"/>
                  </a:cubicBezTo>
                  <a:lnTo>
                    <a:pt x="246" y="554"/>
                  </a:lnTo>
                  <a:lnTo>
                    <a:pt x="307" y="554"/>
                  </a:lnTo>
                  <a:lnTo>
                    <a:pt x="317" y="497"/>
                  </a:lnTo>
                  <a:cubicBezTo>
                    <a:pt x="329" y="494"/>
                    <a:pt x="340" y="491"/>
                    <a:pt x="351" y="487"/>
                  </a:cubicBezTo>
                  <a:lnTo>
                    <a:pt x="388" y="532"/>
                  </a:lnTo>
                  <a:lnTo>
                    <a:pt x="442" y="501"/>
                  </a:lnTo>
                  <a:lnTo>
                    <a:pt x="421" y="447"/>
                  </a:lnTo>
                  <a:cubicBezTo>
                    <a:pt x="430" y="439"/>
                    <a:pt x="439" y="431"/>
                    <a:pt x="446" y="422"/>
                  </a:cubicBezTo>
                  <a:lnTo>
                    <a:pt x="501" y="442"/>
                  </a:lnTo>
                  <a:lnTo>
                    <a:pt x="532" y="389"/>
                  </a:lnTo>
                  <a:lnTo>
                    <a:pt x="487" y="352"/>
                  </a:lnTo>
                  <a:cubicBezTo>
                    <a:pt x="491" y="341"/>
                    <a:pt x="494" y="329"/>
                    <a:pt x="496" y="318"/>
                  </a:cubicBezTo>
                  <a:lnTo>
                    <a:pt x="553" y="308"/>
                  </a:lnTo>
                  <a:close/>
                </a:path>
              </a:pathLst>
            </a:custGeom>
            <a:solidFill>
              <a:srgbClr val="294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6" name="Freeform 40">
              <a:extLst>
                <a:ext uri="{FF2B5EF4-FFF2-40B4-BE49-F238E27FC236}">
                  <a16:creationId xmlns:a16="http://schemas.microsoft.com/office/drawing/2014/main" id="{8B024A87-10E6-4E55-A475-0D408C87C4AB}"/>
                </a:ext>
              </a:extLst>
            </p:cNvPr>
            <p:cNvSpPr>
              <a:spLocks/>
            </p:cNvSpPr>
            <p:nvPr/>
          </p:nvSpPr>
          <p:spPr bwMode="auto">
            <a:xfrm>
              <a:off x="-4954588" y="500062"/>
              <a:ext cx="3427413" cy="4340226"/>
            </a:xfrm>
            <a:custGeom>
              <a:avLst/>
              <a:gdLst>
                <a:gd name="T0" fmla="*/ 653 w 4222"/>
                <a:gd name="T1" fmla="*/ 5292 h 5292"/>
                <a:gd name="T2" fmla="*/ 917 w 4222"/>
                <a:gd name="T3" fmla="*/ 4131 h 5292"/>
                <a:gd name="T4" fmla="*/ 430 w 4222"/>
                <a:gd name="T5" fmla="*/ 2747 h 5292"/>
                <a:gd name="T6" fmla="*/ 917 w 4222"/>
                <a:gd name="T7" fmla="*/ 603 h 5292"/>
                <a:gd name="T8" fmla="*/ 3310 w 4222"/>
                <a:gd name="T9" fmla="*/ 603 h 5292"/>
                <a:gd name="T10" fmla="*/ 3867 w 4222"/>
                <a:gd name="T11" fmla="*/ 1749 h 5292"/>
                <a:gd name="T12" fmla="*/ 3867 w 4222"/>
                <a:gd name="T13" fmla="*/ 2159 h 5292"/>
                <a:gd name="T14" fmla="*/ 4171 w 4222"/>
                <a:gd name="T15" fmla="*/ 2576 h 5292"/>
                <a:gd name="T16" fmla="*/ 4107 w 4222"/>
                <a:gd name="T17" fmla="*/ 2763 h 5292"/>
                <a:gd name="T18" fmla="*/ 3999 w 4222"/>
                <a:gd name="T19" fmla="*/ 2792 h 5292"/>
                <a:gd name="T20" fmla="*/ 3940 w 4222"/>
                <a:gd name="T21" fmla="*/ 2894 h 5292"/>
                <a:gd name="T22" fmla="*/ 3979 w 4222"/>
                <a:gd name="T23" fmla="*/ 3062 h 5292"/>
                <a:gd name="T24" fmla="*/ 3842 w 4222"/>
                <a:gd name="T25" fmla="*/ 3214 h 5292"/>
                <a:gd name="T26" fmla="*/ 3903 w 4222"/>
                <a:gd name="T27" fmla="*/ 3346 h 5292"/>
                <a:gd name="T28" fmla="*/ 3812 w 4222"/>
                <a:gd name="T29" fmla="*/ 3543 h 5292"/>
                <a:gd name="T30" fmla="*/ 3492 w 4222"/>
                <a:gd name="T31" fmla="*/ 3919 h 5292"/>
                <a:gd name="T32" fmla="*/ 2833 w 4222"/>
                <a:gd name="T33" fmla="*/ 4405 h 5292"/>
                <a:gd name="T34" fmla="*/ 3006 w 4222"/>
                <a:gd name="T35" fmla="*/ 5292 h 5292"/>
                <a:gd name="T36" fmla="*/ 653 w 4222"/>
                <a:gd name="T37" fmla="*/ 5292 h 5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22" h="5292">
                  <a:moveTo>
                    <a:pt x="653" y="5292"/>
                  </a:moveTo>
                  <a:cubicBezTo>
                    <a:pt x="653" y="5292"/>
                    <a:pt x="927" y="4649"/>
                    <a:pt x="917" y="4131"/>
                  </a:cubicBezTo>
                  <a:cubicBezTo>
                    <a:pt x="907" y="3614"/>
                    <a:pt x="704" y="3265"/>
                    <a:pt x="430" y="2747"/>
                  </a:cubicBezTo>
                  <a:cubicBezTo>
                    <a:pt x="156" y="2230"/>
                    <a:pt x="0" y="1206"/>
                    <a:pt x="917" y="603"/>
                  </a:cubicBezTo>
                  <a:cubicBezTo>
                    <a:pt x="1834" y="0"/>
                    <a:pt x="2994" y="316"/>
                    <a:pt x="3310" y="603"/>
                  </a:cubicBezTo>
                  <a:cubicBezTo>
                    <a:pt x="3761" y="1014"/>
                    <a:pt x="3872" y="1612"/>
                    <a:pt x="3867" y="1749"/>
                  </a:cubicBezTo>
                  <a:cubicBezTo>
                    <a:pt x="3862" y="1886"/>
                    <a:pt x="3720" y="1947"/>
                    <a:pt x="3867" y="2159"/>
                  </a:cubicBezTo>
                  <a:cubicBezTo>
                    <a:pt x="3954" y="2285"/>
                    <a:pt x="4082" y="2457"/>
                    <a:pt x="4171" y="2576"/>
                  </a:cubicBezTo>
                  <a:cubicBezTo>
                    <a:pt x="4222" y="2644"/>
                    <a:pt x="4188" y="2741"/>
                    <a:pt x="4107" y="2763"/>
                  </a:cubicBezTo>
                  <a:lnTo>
                    <a:pt x="3999" y="2792"/>
                  </a:lnTo>
                  <a:cubicBezTo>
                    <a:pt x="3955" y="2804"/>
                    <a:pt x="3928" y="2849"/>
                    <a:pt x="3940" y="2894"/>
                  </a:cubicBezTo>
                  <a:cubicBezTo>
                    <a:pt x="3957" y="2953"/>
                    <a:pt x="3976" y="3030"/>
                    <a:pt x="3979" y="3062"/>
                  </a:cubicBezTo>
                  <a:cubicBezTo>
                    <a:pt x="3984" y="3118"/>
                    <a:pt x="3842" y="3214"/>
                    <a:pt x="3842" y="3214"/>
                  </a:cubicBezTo>
                  <a:cubicBezTo>
                    <a:pt x="3842" y="3214"/>
                    <a:pt x="3959" y="3270"/>
                    <a:pt x="3903" y="3346"/>
                  </a:cubicBezTo>
                  <a:cubicBezTo>
                    <a:pt x="3847" y="3422"/>
                    <a:pt x="3791" y="3432"/>
                    <a:pt x="3812" y="3543"/>
                  </a:cubicBezTo>
                  <a:cubicBezTo>
                    <a:pt x="3832" y="3655"/>
                    <a:pt x="3943" y="3898"/>
                    <a:pt x="3492" y="3919"/>
                  </a:cubicBezTo>
                  <a:cubicBezTo>
                    <a:pt x="3041" y="3939"/>
                    <a:pt x="2732" y="3934"/>
                    <a:pt x="2833" y="4405"/>
                  </a:cubicBezTo>
                  <a:cubicBezTo>
                    <a:pt x="2935" y="4877"/>
                    <a:pt x="3006" y="5292"/>
                    <a:pt x="3006" y="5292"/>
                  </a:cubicBezTo>
                  <a:lnTo>
                    <a:pt x="653" y="529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7" name="Freeform 41">
              <a:extLst>
                <a:ext uri="{FF2B5EF4-FFF2-40B4-BE49-F238E27FC236}">
                  <a16:creationId xmlns:a16="http://schemas.microsoft.com/office/drawing/2014/main" id="{EBF26FFB-0FCA-4E56-A388-AE60866D417C}"/>
                </a:ext>
              </a:extLst>
            </p:cNvPr>
            <p:cNvSpPr>
              <a:spLocks/>
            </p:cNvSpPr>
            <p:nvPr/>
          </p:nvSpPr>
          <p:spPr bwMode="auto">
            <a:xfrm>
              <a:off x="-3594100" y="2740025"/>
              <a:ext cx="282575" cy="1255713"/>
            </a:xfrm>
            <a:custGeom>
              <a:avLst/>
              <a:gdLst>
                <a:gd name="T0" fmla="*/ 274 w 348"/>
                <a:gd name="T1" fmla="*/ 1495 h 1532"/>
                <a:gd name="T2" fmla="*/ 311 w 348"/>
                <a:gd name="T3" fmla="*/ 1532 h 1532"/>
                <a:gd name="T4" fmla="*/ 348 w 348"/>
                <a:gd name="T5" fmla="*/ 1495 h 1532"/>
                <a:gd name="T6" fmla="*/ 320 w 348"/>
                <a:gd name="T7" fmla="*/ 1460 h 1532"/>
                <a:gd name="T8" fmla="*/ 320 w 348"/>
                <a:gd name="T9" fmla="*/ 1092 h 1532"/>
                <a:gd name="T10" fmla="*/ 47 w 348"/>
                <a:gd name="T11" fmla="*/ 818 h 1532"/>
                <a:gd name="T12" fmla="*/ 47 w 348"/>
                <a:gd name="T13" fmla="*/ 73 h 1532"/>
                <a:gd name="T14" fmla="*/ 74 w 348"/>
                <a:gd name="T15" fmla="*/ 37 h 1532"/>
                <a:gd name="T16" fmla="*/ 37 w 348"/>
                <a:gd name="T17" fmla="*/ 0 h 1532"/>
                <a:gd name="T18" fmla="*/ 0 w 348"/>
                <a:gd name="T19" fmla="*/ 37 h 1532"/>
                <a:gd name="T20" fmla="*/ 28 w 348"/>
                <a:gd name="T21" fmla="*/ 73 h 1532"/>
                <a:gd name="T22" fmla="*/ 28 w 348"/>
                <a:gd name="T23" fmla="*/ 825 h 1532"/>
                <a:gd name="T24" fmla="*/ 302 w 348"/>
                <a:gd name="T25" fmla="*/ 1099 h 1532"/>
                <a:gd name="T26" fmla="*/ 302 w 348"/>
                <a:gd name="T27" fmla="*/ 1460 h 1532"/>
                <a:gd name="T28" fmla="*/ 274 w 348"/>
                <a:gd name="T29" fmla="*/ 1495 h 1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8" h="1532">
                  <a:moveTo>
                    <a:pt x="274" y="1495"/>
                  </a:moveTo>
                  <a:cubicBezTo>
                    <a:pt x="274" y="1516"/>
                    <a:pt x="291" y="1532"/>
                    <a:pt x="311" y="1532"/>
                  </a:cubicBezTo>
                  <a:cubicBezTo>
                    <a:pt x="331" y="1532"/>
                    <a:pt x="348" y="1516"/>
                    <a:pt x="348" y="1495"/>
                  </a:cubicBezTo>
                  <a:cubicBezTo>
                    <a:pt x="348" y="1478"/>
                    <a:pt x="336" y="1464"/>
                    <a:pt x="320" y="1460"/>
                  </a:cubicBezTo>
                  <a:lnTo>
                    <a:pt x="320" y="1092"/>
                  </a:lnTo>
                  <a:lnTo>
                    <a:pt x="47" y="818"/>
                  </a:lnTo>
                  <a:lnTo>
                    <a:pt x="47" y="73"/>
                  </a:lnTo>
                  <a:cubicBezTo>
                    <a:pt x="62" y="69"/>
                    <a:pt x="74" y="54"/>
                    <a:pt x="74" y="37"/>
                  </a:cubicBezTo>
                  <a:cubicBezTo>
                    <a:pt x="74" y="17"/>
                    <a:pt x="58" y="0"/>
                    <a:pt x="37" y="0"/>
                  </a:cubicBezTo>
                  <a:cubicBezTo>
                    <a:pt x="17" y="0"/>
                    <a:pt x="0" y="17"/>
                    <a:pt x="0" y="37"/>
                  </a:cubicBezTo>
                  <a:cubicBezTo>
                    <a:pt x="0" y="55"/>
                    <a:pt x="12" y="69"/>
                    <a:pt x="28" y="73"/>
                  </a:cubicBezTo>
                  <a:lnTo>
                    <a:pt x="28" y="825"/>
                  </a:lnTo>
                  <a:lnTo>
                    <a:pt x="302" y="1099"/>
                  </a:lnTo>
                  <a:lnTo>
                    <a:pt x="302" y="1460"/>
                  </a:lnTo>
                  <a:cubicBezTo>
                    <a:pt x="286" y="1464"/>
                    <a:pt x="274" y="1478"/>
                    <a:pt x="274" y="1495"/>
                  </a:cubicBezTo>
                </a:path>
              </a:pathLst>
            </a:custGeom>
            <a:solidFill>
              <a:srgbClr val="F5F3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8" name="Freeform 42">
              <a:extLst>
                <a:ext uri="{FF2B5EF4-FFF2-40B4-BE49-F238E27FC236}">
                  <a16:creationId xmlns:a16="http://schemas.microsoft.com/office/drawing/2014/main" id="{966EB684-72DD-49B1-B2E7-05B5B8D7CF64}"/>
                </a:ext>
              </a:extLst>
            </p:cNvPr>
            <p:cNvSpPr>
              <a:spLocks noEditPoints="1"/>
            </p:cNvSpPr>
            <p:nvPr/>
          </p:nvSpPr>
          <p:spPr bwMode="auto">
            <a:xfrm>
              <a:off x="-4068763" y="828675"/>
              <a:ext cx="312738" cy="1973263"/>
            </a:xfrm>
            <a:custGeom>
              <a:avLst/>
              <a:gdLst>
                <a:gd name="T0" fmla="*/ 241 w 385"/>
                <a:gd name="T1" fmla="*/ 1018 h 2406"/>
                <a:gd name="T2" fmla="*/ 241 w 385"/>
                <a:gd name="T3" fmla="*/ 784 h 2406"/>
                <a:gd name="T4" fmla="*/ 363 w 385"/>
                <a:gd name="T5" fmla="*/ 905 h 2406"/>
                <a:gd name="T6" fmla="*/ 363 w 385"/>
                <a:gd name="T7" fmla="*/ 1630 h 2406"/>
                <a:gd name="T8" fmla="*/ 210 w 385"/>
                <a:gd name="T9" fmla="*/ 1782 h 2406"/>
                <a:gd name="T10" fmla="*/ 210 w 385"/>
                <a:gd name="T11" fmla="*/ 1578 h 2406"/>
                <a:gd name="T12" fmla="*/ 229 w 385"/>
                <a:gd name="T13" fmla="*/ 1549 h 2406"/>
                <a:gd name="T14" fmla="*/ 197 w 385"/>
                <a:gd name="T15" fmla="*/ 1517 h 2406"/>
                <a:gd name="T16" fmla="*/ 183 w 385"/>
                <a:gd name="T17" fmla="*/ 1520 h 2406"/>
                <a:gd name="T18" fmla="*/ 95 w 385"/>
                <a:gd name="T19" fmla="*/ 1432 h 2406"/>
                <a:gd name="T20" fmla="*/ 95 w 385"/>
                <a:gd name="T21" fmla="*/ 1164 h 2406"/>
                <a:gd name="T22" fmla="*/ 241 w 385"/>
                <a:gd name="T23" fmla="*/ 1018 h 2406"/>
                <a:gd name="T24" fmla="*/ 203 w 385"/>
                <a:gd name="T25" fmla="*/ 8 h 2406"/>
                <a:gd name="T26" fmla="*/ 203 w 385"/>
                <a:gd name="T27" fmla="*/ 746 h 2406"/>
                <a:gd name="T28" fmla="*/ 221 w 385"/>
                <a:gd name="T29" fmla="*/ 763 h 2406"/>
                <a:gd name="T30" fmla="*/ 219 w 385"/>
                <a:gd name="T31" fmla="*/ 763 h 2406"/>
                <a:gd name="T32" fmla="*/ 219 w 385"/>
                <a:gd name="T33" fmla="*/ 1008 h 2406"/>
                <a:gd name="T34" fmla="*/ 73 w 385"/>
                <a:gd name="T35" fmla="*/ 1155 h 2406"/>
                <a:gd name="T36" fmla="*/ 73 w 385"/>
                <a:gd name="T37" fmla="*/ 1441 h 2406"/>
                <a:gd name="T38" fmla="*/ 167 w 385"/>
                <a:gd name="T39" fmla="*/ 1536 h 2406"/>
                <a:gd name="T40" fmla="*/ 165 w 385"/>
                <a:gd name="T41" fmla="*/ 1549 h 2406"/>
                <a:gd name="T42" fmla="*/ 188 w 385"/>
                <a:gd name="T43" fmla="*/ 1580 h 2406"/>
                <a:gd name="T44" fmla="*/ 188 w 385"/>
                <a:gd name="T45" fmla="*/ 1805 h 2406"/>
                <a:gd name="T46" fmla="*/ 21 w 385"/>
                <a:gd name="T47" fmla="*/ 1971 h 2406"/>
                <a:gd name="T48" fmla="*/ 21 w 385"/>
                <a:gd name="T49" fmla="*/ 2344 h 2406"/>
                <a:gd name="T50" fmla="*/ 0 w 385"/>
                <a:gd name="T51" fmla="*/ 2374 h 2406"/>
                <a:gd name="T52" fmla="*/ 33 w 385"/>
                <a:gd name="T53" fmla="*/ 2406 h 2406"/>
                <a:gd name="T54" fmla="*/ 65 w 385"/>
                <a:gd name="T55" fmla="*/ 2374 h 2406"/>
                <a:gd name="T56" fmla="*/ 44 w 385"/>
                <a:gd name="T57" fmla="*/ 2344 h 2406"/>
                <a:gd name="T58" fmla="*/ 44 w 385"/>
                <a:gd name="T59" fmla="*/ 1980 h 2406"/>
                <a:gd name="T60" fmla="*/ 188 w 385"/>
                <a:gd name="T61" fmla="*/ 1837 h 2406"/>
                <a:gd name="T62" fmla="*/ 188 w 385"/>
                <a:gd name="T63" fmla="*/ 2153 h 2406"/>
                <a:gd name="T64" fmla="*/ 166 w 385"/>
                <a:gd name="T65" fmla="*/ 2183 h 2406"/>
                <a:gd name="T66" fmla="*/ 198 w 385"/>
                <a:gd name="T67" fmla="*/ 2215 h 2406"/>
                <a:gd name="T68" fmla="*/ 230 w 385"/>
                <a:gd name="T69" fmla="*/ 2183 h 2406"/>
                <a:gd name="T70" fmla="*/ 210 w 385"/>
                <a:gd name="T71" fmla="*/ 2153 h 2406"/>
                <a:gd name="T72" fmla="*/ 210 w 385"/>
                <a:gd name="T73" fmla="*/ 1814 h 2406"/>
                <a:gd name="T74" fmla="*/ 385 w 385"/>
                <a:gd name="T75" fmla="*/ 1639 h 2406"/>
                <a:gd name="T76" fmla="*/ 385 w 385"/>
                <a:gd name="T77" fmla="*/ 896 h 2406"/>
                <a:gd name="T78" fmla="*/ 226 w 385"/>
                <a:gd name="T79" fmla="*/ 736 h 2406"/>
                <a:gd name="T80" fmla="*/ 226 w 385"/>
                <a:gd name="T81" fmla="*/ 0 h 2406"/>
                <a:gd name="T82" fmla="*/ 203 w 385"/>
                <a:gd name="T83" fmla="*/ 8 h 2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5" h="2406">
                  <a:moveTo>
                    <a:pt x="241" y="1018"/>
                  </a:moveTo>
                  <a:lnTo>
                    <a:pt x="241" y="784"/>
                  </a:lnTo>
                  <a:lnTo>
                    <a:pt x="363" y="905"/>
                  </a:lnTo>
                  <a:lnTo>
                    <a:pt x="363" y="1630"/>
                  </a:lnTo>
                  <a:lnTo>
                    <a:pt x="210" y="1782"/>
                  </a:lnTo>
                  <a:lnTo>
                    <a:pt x="210" y="1578"/>
                  </a:lnTo>
                  <a:cubicBezTo>
                    <a:pt x="221" y="1573"/>
                    <a:pt x="229" y="1562"/>
                    <a:pt x="229" y="1549"/>
                  </a:cubicBezTo>
                  <a:cubicBezTo>
                    <a:pt x="229" y="1532"/>
                    <a:pt x="214" y="1517"/>
                    <a:pt x="197" y="1517"/>
                  </a:cubicBezTo>
                  <a:cubicBezTo>
                    <a:pt x="192" y="1517"/>
                    <a:pt x="187" y="1518"/>
                    <a:pt x="183" y="1520"/>
                  </a:cubicBezTo>
                  <a:lnTo>
                    <a:pt x="95" y="1432"/>
                  </a:lnTo>
                  <a:lnTo>
                    <a:pt x="95" y="1164"/>
                  </a:lnTo>
                  <a:lnTo>
                    <a:pt x="241" y="1018"/>
                  </a:lnTo>
                  <a:close/>
                  <a:moveTo>
                    <a:pt x="203" y="8"/>
                  </a:moveTo>
                  <a:lnTo>
                    <a:pt x="203" y="746"/>
                  </a:lnTo>
                  <a:lnTo>
                    <a:pt x="221" y="763"/>
                  </a:lnTo>
                  <a:lnTo>
                    <a:pt x="219" y="763"/>
                  </a:lnTo>
                  <a:lnTo>
                    <a:pt x="219" y="1008"/>
                  </a:lnTo>
                  <a:lnTo>
                    <a:pt x="73" y="1155"/>
                  </a:lnTo>
                  <a:lnTo>
                    <a:pt x="73" y="1441"/>
                  </a:lnTo>
                  <a:lnTo>
                    <a:pt x="167" y="1536"/>
                  </a:lnTo>
                  <a:cubicBezTo>
                    <a:pt x="166" y="1540"/>
                    <a:pt x="165" y="1545"/>
                    <a:pt x="165" y="1549"/>
                  </a:cubicBezTo>
                  <a:cubicBezTo>
                    <a:pt x="165" y="1564"/>
                    <a:pt x="174" y="1576"/>
                    <a:pt x="188" y="1580"/>
                  </a:cubicBezTo>
                  <a:lnTo>
                    <a:pt x="188" y="1805"/>
                  </a:lnTo>
                  <a:lnTo>
                    <a:pt x="21" y="1971"/>
                  </a:lnTo>
                  <a:lnTo>
                    <a:pt x="21" y="2344"/>
                  </a:lnTo>
                  <a:cubicBezTo>
                    <a:pt x="9" y="2348"/>
                    <a:pt x="0" y="2360"/>
                    <a:pt x="0" y="2374"/>
                  </a:cubicBezTo>
                  <a:cubicBezTo>
                    <a:pt x="0" y="2391"/>
                    <a:pt x="15" y="2406"/>
                    <a:pt x="33" y="2406"/>
                  </a:cubicBezTo>
                  <a:cubicBezTo>
                    <a:pt x="50" y="2406"/>
                    <a:pt x="65" y="2391"/>
                    <a:pt x="65" y="2374"/>
                  </a:cubicBezTo>
                  <a:cubicBezTo>
                    <a:pt x="65" y="2360"/>
                    <a:pt x="56" y="2348"/>
                    <a:pt x="44" y="2344"/>
                  </a:cubicBezTo>
                  <a:lnTo>
                    <a:pt x="44" y="1980"/>
                  </a:lnTo>
                  <a:lnTo>
                    <a:pt x="188" y="1837"/>
                  </a:lnTo>
                  <a:lnTo>
                    <a:pt x="188" y="2153"/>
                  </a:lnTo>
                  <a:cubicBezTo>
                    <a:pt x="175" y="2157"/>
                    <a:pt x="166" y="2169"/>
                    <a:pt x="166" y="2183"/>
                  </a:cubicBezTo>
                  <a:cubicBezTo>
                    <a:pt x="166" y="2201"/>
                    <a:pt x="180" y="2215"/>
                    <a:pt x="198" y="2215"/>
                  </a:cubicBezTo>
                  <a:cubicBezTo>
                    <a:pt x="216" y="2215"/>
                    <a:pt x="230" y="2201"/>
                    <a:pt x="230" y="2183"/>
                  </a:cubicBezTo>
                  <a:cubicBezTo>
                    <a:pt x="230" y="2170"/>
                    <a:pt x="222" y="2158"/>
                    <a:pt x="210" y="2153"/>
                  </a:cubicBezTo>
                  <a:lnTo>
                    <a:pt x="210" y="1814"/>
                  </a:lnTo>
                  <a:lnTo>
                    <a:pt x="385" y="1639"/>
                  </a:lnTo>
                  <a:lnTo>
                    <a:pt x="385" y="896"/>
                  </a:lnTo>
                  <a:lnTo>
                    <a:pt x="226" y="736"/>
                  </a:lnTo>
                  <a:lnTo>
                    <a:pt x="226" y="0"/>
                  </a:lnTo>
                  <a:cubicBezTo>
                    <a:pt x="218" y="2"/>
                    <a:pt x="211" y="5"/>
                    <a:pt x="203" y="8"/>
                  </a:cubicBezTo>
                </a:path>
              </a:pathLst>
            </a:custGeom>
            <a:solidFill>
              <a:srgbClr val="F5F3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9" name="Freeform 43">
              <a:extLst>
                <a:ext uri="{FF2B5EF4-FFF2-40B4-BE49-F238E27FC236}">
                  <a16:creationId xmlns:a16="http://schemas.microsoft.com/office/drawing/2014/main" id="{C2A83E10-62BD-43E8-9348-C6AE431BC5FF}"/>
                </a:ext>
              </a:extLst>
            </p:cNvPr>
            <p:cNvSpPr>
              <a:spLocks/>
            </p:cNvSpPr>
            <p:nvPr/>
          </p:nvSpPr>
          <p:spPr bwMode="auto">
            <a:xfrm>
              <a:off x="-4330700" y="893762"/>
              <a:ext cx="368300" cy="2184400"/>
            </a:xfrm>
            <a:custGeom>
              <a:avLst/>
              <a:gdLst>
                <a:gd name="T0" fmla="*/ 0 w 453"/>
                <a:gd name="T1" fmla="*/ 1177 h 2662"/>
                <a:gd name="T2" fmla="*/ 0 w 453"/>
                <a:gd name="T3" fmla="*/ 1474 h 2662"/>
                <a:gd name="T4" fmla="*/ 206 w 453"/>
                <a:gd name="T5" fmla="*/ 1681 h 2662"/>
                <a:gd name="T6" fmla="*/ 206 w 453"/>
                <a:gd name="T7" fmla="*/ 2358 h 2662"/>
                <a:gd name="T8" fmla="*/ 321 w 453"/>
                <a:gd name="T9" fmla="*/ 2473 h 2662"/>
                <a:gd name="T10" fmla="*/ 321 w 453"/>
                <a:gd name="T11" fmla="*/ 2601 h 2662"/>
                <a:gd name="T12" fmla="*/ 303 w 453"/>
                <a:gd name="T13" fmla="*/ 2630 h 2662"/>
                <a:gd name="T14" fmla="*/ 335 w 453"/>
                <a:gd name="T15" fmla="*/ 2662 h 2662"/>
                <a:gd name="T16" fmla="*/ 367 w 453"/>
                <a:gd name="T17" fmla="*/ 2630 h 2662"/>
                <a:gd name="T18" fmla="*/ 344 w 453"/>
                <a:gd name="T19" fmla="*/ 2600 h 2662"/>
                <a:gd name="T20" fmla="*/ 344 w 453"/>
                <a:gd name="T21" fmla="*/ 2463 h 2662"/>
                <a:gd name="T22" fmla="*/ 229 w 453"/>
                <a:gd name="T23" fmla="*/ 2348 h 2662"/>
                <a:gd name="T24" fmla="*/ 229 w 453"/>
                <a:gd name="T25" fmla="*/ 1671 h 2662"/>
                <a:gd name="T26" fmla="*/ 22 w 453"/>
                <a:gd name="T27" fmla="*/ 1465 h 2662"/>
                <a:gd name="T28" fmla="*/ 22 w 453"/>
                <a:gd name="T29" fmla="*/ 1186 h 2662"/>
                <a:gd name="T30" fmla="*/ 453 w 453"/>
                <a:gd name="T31" fmla="*/ 756 h 2662"/>
                <a:gd name="T32" fmla="*/ 453 w 453"/>
                <a:gd name="T33" fmla="*/ 555 h 2662"/>
                <a:gd name="T34" fmla="*/ 361 w 453"/>
                <a:gd name="T35" fmla="*/ 462 h 2662"/>
                <a:gd name="T36" fmla="*/ 361 w 453"/>
                <a:gd name="T37" fmla="*/ 0 h 2662"/>
                <a:gd name="T38" fmla="*/ 338 w 453"/>
                <a:gd name="T39" fmla="*/ 11 h 2662"/>
                <a:gd name="T40" fmla="*/ 338 w 453"/>
                <a:gd name="T41" fmla="*/ 472 h 2662"/>
                <a:gd name="T42" fmla="*/ 430 w 453"/>
                <a:gd name="T43" fmla="*/ 564 h 2662"/>
                <a:gd name="T44" fmla="*/ 430 w 453"/>
                <a:gd name="T45" fmla="*/ 746 h 2662"/>
                <a:gd name="T46" fmla="*/ 0 w 453"/>
                <a:gd name="T47" fmla="*/ 1177 h 2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3" h="2662">
                  <a:moveTo>
                    <a:pt x="0" y="1177"/>
                  </a:moveTo>
                  <a:lnTo>
                    <a:pt x="0" y="1474"/>
                  </a:lnTo>
                  <a:lnTo>
                    <a:pt x="206" y="1681"/>
                  </a:lnTo>
                  <a:lnTo>
                    <a:pt x="206" y="2358"/>
                  </a:lnTo>
                  <a:lnTo>
                    <a:pt x="321" y="2473"/>
                  </a:lnTo>
                  <a:lnTo>
                    <a:pt x="321" y="2601"/>
                  </a:lnTo>
                  <a:cubicBezTo>
                    <a:pt x="310" y="2606"/>
                    <a:pt x="303" y="2617"/>
                    <a:pt x="303" y="2630"/>
                  </a:cubicBezTo>
                  <a:cubicBezTo>
                    <a:pt x="303" y="2648"/>
                    <a:pt x="317" y="2662"/>
                    <a:pt x="335" y="2662"/>
                  </a:cubicBezTo>
                  <a:cubicBezTo>
                    <a:pt x="352" y="2662"/>
                    <a:pt x="367" y="2648"/>
                    <a:pt x="367" y="2630"/>
                  </a:cubicBezTo>
                  <a:cubicBezTo>
                    <a:pt x="367" y="2616"/>
                    <a:pt x="357" y="2604"/>
                    <a:pt x="344" y="2600"/>
                  </a:cubicBezTo>
                  <a:lnTo>
                    <a:pt x="344" y="2463"/>
                  </a:lnTo>
                  <a:lnTo>
                    <a:pt x="229" y="2348"/>
                  </a:lnTo>
                  <a:lnTo>
                    <a:pt x="229" y="1671"/>
                  </a:lnTo>
                  <a:lnTo>
                    <a:pt x="22" y="1465"/>
                  </a:lnTo>
                  <a:lnTo>
                    <a:pt x="22" y="1186"/>
                  </a:lnTo>
                  <a:lnTo>
                    <a:pt x="453" y="756"/>
                  </a:lnTo>
                  <a:lnTo>
                    <a:pt x="453" y="555"/>
                  </a:lnTo>
                  <a:lnTo>
                    <a:pt x="361" y="462"/>
                  </a:lnTo>
                  <a:lnTo>
                    <a:pt x="361" y="0"/>
                  </a:lnTo>
                  <a:cubicBezTo>
                    <a:pt x="353" y="3"/>
                    <a:pt x="346" y="7"/>
                    <a:pt x="338" y="11"/>
                  </a:cubicBezTo>
                  <a:lnTo>
                    <a:pt x="338" y="472"/>
                  </a:lnTo>
                  <a:lnTo>
                    <a:pt x="430" y="564"/>
                  </a:lnTo>
                  <a:lnTo>
                    <a:pt x="430" y="746"/>
                  </a:lnTo>
                  <a:lnTo>
                    <a:pt x="0" y="1177"/>
                  </a:lnTo>
                </a:path>
              </a:pathLst>
            </a:custGeom>
            <a:solidFill>
              <a:srgbClr val="F5F3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0" name="Freeform 44">
              <a:extLst>
                <a:ext uri="{FF2B5EF4-FFF2-40B4-BE49-F238E27FC236}">
                  <a16:creationId xmlns:a16="http://schemas.microsoft.com/office/drawing/2014/main" id="{5025210C-23AD-42DC-957C-E22D6336F8F2}"/>
                </a:ext>
              </a:extLst>
            </p:cNvPr>
            <p:cNvSpPr>
              <a:spLocks noEditPoints="1"/>
            </p:cNvSpPr>
            <p:nvPr/>
          </p:nvSpPr>
          <p:spPr bwMode="auto">
            <a:xfrm>
              <a:off x="-3725863" y="712787"/>
              <a:ext cx="1654175" cy="3013075"/>
            </a:xfrm>
            <a:custGeom>
              <a:avLst/>
              <a:gdLst>
                <a:gd name="T0" fmla="*/ 1644 w 2037"/>
                <a:gd name="T1" fmla="*/ 1353 h 3675"/>
                <a:gd name="T2" fmla="*/ 1600 w 2037"/>
                <a:gd name="T3" fmla="*/ 2073 h 3675"/>
                <a:gd name="T4" fmla="*/ 1600 w 2037"/>
                <a:gd name="T5" fmla="*/ 1550 h 3675"/>
                <a:gd name="T6" fmla="*/ 836 w 2037"/>
                <a:gd name="T7" fmla="*/ 1517 h 3675"/>
                <a:gd name="T8" fmla="*/ 880 w 2037"/>
                <a:gd name="T9" fmla="*/ 1473 h 3675"/>
                <a:gd name="T10" fmla="*/ 1084 w 2037"/>
                <a:gd name="T11" fmla="*/ 289 h 3675"/>
                <a:gd name="T12" fmla="*/ 1112 w 2037"/>
                <a:gd name="T13" fmla="*/ 1596 h 3675"/>
                <a:gd name="T14" fmla="*/ 747 w 2037"/>
                <a:gd name="T15" fmla="*/ 1498 h 3675"/>
                <a:gd name="T16" fmla="*/ 391 w 2037"/>
                <a:gd name="T17" fmla="*/ 355 h 3675"/>
                <a:gd name="T18" fmla="*/ 609 w 2037"/>
                <a:gd name="T19" fmla="*/ 554 h 3675"/>
                <a:gd name="T20" fmla="*/ 806 w 2037"/>
                <a:gd name="T21" fmla="*/ 1482 h 3675"/>
                <a:gd name="T22" fmla="*/ 606 w 2037"/>
                <a:gd name="T23" fmla="*/ 1721 h 3675"/>
                <a:gd name="T24" fmla="*/ 578 w 2037"/>
                <a:gd name="T25" fmla="*/ 1141 h 3675"/>
                <a:gd name="T26" fmla="*/ 293 w 2037"/>
                <a:gd name="T27" fmla="*/ 452 h 3675"/>
                <a:gd name="T28" fmla="*/ 701 w 2037"/>
                <a:gd name="T29" fmla="*/ 1462 h 3675"/>
                <a:gd name="T30" fmla="*/ 763 w 2037"/>
                <a:gd name="T31" fmla="*/ 1564 h 3675"/>
                <a:gd name="T32" fmla="*/ 1963 w 2037"/>
                <a:gd name="T33" fmla="*/ 957 h 3675"/>
                <a:gd name="T34" fmla="*/ 1848 w 2037"/>
                <a:gd name="T35" fmla="*/ 977 h 3675"/>
                <a:gd name="T36" fmla="*/ 1811 w 2037"/>
                <a:gd name="T37" fmla="*/ 1142 h 3675"/>
                <a:gd name="T38" fmla="*/ 1600 w 2037"/>
                <a:gd name="T39" fmla="*/ 1388 h 3675"/>
                <a:gd name="T40" fmla="*/ 1130 w 2037"/>
                <a:gd name="T41" fmla="*/ 1564 h 3675"/>
                <a:gd name="T42" fmla="*/ 1003 w 2037"/>
                <a:gd name="T43" fmla="*/ 33 h 3675"/>
                <a:gd name="T44" fmla="*/ 804 w 2037"/>
                <a:gd name="T45" fmla="*/ 9 h 3675"/>
                <a:gd name="T46" fmla="*/ 861 w 2037"/>
                <a:gd name="T47" fmla="*/ 1450 h 3675"/>
                <a:gd name="T48" fmla="*/ 646 w 2037"/>
                <a:gd name="T49" fmla="*/ 517 h 3675"/>
                <a:gd name="T50" fmla="*/ 605 w 2037"/>
                <a:gd name="T51" fmla="*/ 114 h 3675"/>
                <a:gd name="T52" fmla="*/ 372 w 2037"/>
                <a:gd name="T53" fmla="*/ 347 h 3675"/>
                <a:gd name="T54" fmla="*/ 252 w 2037"/>
                <a:gd name="T55" fmla="*/ 510 h 3675"/>
                <a:gd name="T56" fmla="*/ 588 w 2037"/>
                <a:gd name="T57" fmla="*/ 1208 h 3675"/>
                <a:gd name="T58" fmla="*/ 0 w 2037"/>
                <a:gd name="T59" fmla="*/ 2306 h 3675"/>
                <a:gd name="T60" fmla="*/ 166 w 2037"/>
                <a:gd name="T61" fmla="*/ 3638 h 3675"/>
                <a:gd name="T62" fmla="*/ 188 w 2037"/>
                <a:gd name="T63" fmla="*/ 3604 h 3675"/>
                <a:gd name="T64" fmla="*/ 67 w 2037"/>
                <a:gd name="T65" fmla="*/ 2285 h 3675"/>
                <a:gd name="T66" fmla="*/ 565 w 2037"/>
                <a:gd name="T67" fmla="*/ 2341 h 3675"/>
                <a:gd name="T68" fmla="*/ 329 w 2037"/>
                <a:gd name="T69" fmla="*/ 3018 h 3675"/>
                <a:gd name="T70" fmla="*/ 578 w 2037"/>
                <a:gd name="T71" fmla="*/ 2355 h 3675"/>
                <a:gd name="T72" fmla="*/ 606 w 2037"/>
                <a:gd name="T73" fmla="*/ 1747 h 3675"/>
                <a:gd name="T74" fmla="*/ 882 w 2037"/>
                <a:gd name="T75" fmla="*/ 2619 h 3675"/>
                <a:gd name="T76" fmla="*/ 553 w 2037"/>
                <a:gd name="T77" fmla="*/ 3253 h 3675"/>
                <a:gd name="T78" fmla="*/ 572 w 2037"/>
                <a:gd name="T79" fmla="*/ 3247 h 3675"/>
                <a:gd name="T80" fmla="*/ 935 w 2037"/>
                <a:gd name="T81" fmla="*/ 2652 h 3675"/>
                <a:gd name="T82" fmla="*/ 1173 w 2037"/>
                <a:gd name="T83" fmla="*/ 2745 h 3675"/>
                <a:gd name="T84" fmla="*/ 1044 w 2037"/>
                <a:gd name="T85" fmla="*/ 3487 h 3675"/>
                <a:gd name="T86" fmla="*/ 1191 w 2037"/>
                <a:gd name="T87" fmla="*/ 2753 h 3675"/>
                <a:gd name="T88" fmla="*/ 1441 w 2037"/>
                <a:gd name="T89" fmla="*/ 1925 h 3675"/>
                <a:gd name="T90" fmla="*/ 1286 w 2037"/>
                <a:gd name="T91" fmla="*/ 2643 h 3675"/>
                <a:gd name="T92" fmla="*/ 1335 w 2037"/>
                <a:gd name="T93" fmla="*/ 2363 h 3675"/>
                <a:gd name="T94" fmla="*/ 1447 w 2037"/>
                <a:gd name="T95" fmla="*/ 2924 h 3675"/>
                <a:gd name="T96" fmla="*/ 1618 w 2037"/>
                <a:gd name="T97" fmla="*/ 2080 h 3675"/>
                <a:gd name="T98" fmla="*/ 1987 w 2037"/>
                <a:gd name="T99" fmla="*/ 992 h 3675"/>
                <a:gd name="T100" fmla="*/ 2018 w 2037"/>
                <a:gd name="T101" fmla="*/ 596 h 3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37" h="3675">
                  <a:moveTo>
                    <a:pt x="1811" y="1312"/>
                  </a:moveTo>
                  <a:lnTo>
                    <a:pt x="1618" y="1505"/>
                  </a:lnTo>
                  <a:lnTo>
                    <a:pt x="1618" y="1387"/>
                  </a:lnTo>
                  <a:cubicBezTo>
                    <a:pt x="1633" y="1383"/>
                    <a:pt x="1644" y="1369"/>
                    <a:pt x="1644" y="1353"/>
                  </a:cubicBezTo>
                  <a:cubicBezTo>
                    <a:pt x="1644" y="1347"/>
                    <a:pt x="1643" y="1342"/>
                    <a:pt x="1641" y="1338"/>
                  </a:cubicBezTo>
                  <a:lnTo>
                    <a:pt x="1811" y="1168"/>
                  </a:lnTo>
                  <a:lnTo>
                    <a:pt x="1811" y="1312"/>
                  </a:lnTo>
                  <a:close/>
                  <a:moveTo>
                    <a:pt x="1600" y="2073"/>
                  </a:moveTo>
                  <a:lnTo>
                    <a:pt x="1459" y="2213"/>
                  </a:lnTo>
                  <a:lnTo>
                    <a:pt x="1459" y="1917"/>
                  </a:lnTo>
                  <a:lnTo>
                    <a:pt x="1346" y="1804"/>
                  </a:lnTo>
                  <a:lnTo>
                    <a:pt x="1600" y="1550"/>
                  </a:lnTo>
                  <a:lnTo>
                    <a:pt x="1600" y="2073"/>
                  </a:lnTo>
                  <a:close/>
                  <a:moveTo>
                    <a:pt x="1174" y="1949"/>
                  </a:moveTo>
                  <a:lnTo>
                    <a:pt x="789" y="1564"/>
                  </a:lnTo>
                  <a:lnTo>
                    <a:pt x="836" y="1517"/>
                  </a:lnTo>
                  <a:cubicBezTo>
                    <a:pt x="838" y="1518"/>
                    <a:pt x="840" y="1518"/>
                    <a:pt x="843" y="1518"/>
                  </a:cubicBezTo>
                  <a:cubicBezTo>
                    <a:pt x="863" y="1518"/>
                    <a:pt x="880" y="1502"/>
                    <a:pt x="880" y="1482"/>
                  </a:cubicBezTo>
                  <a:cubicBezTo>
                    <a:pt x="880" y="1479"/>
                    <a:pt x="879" y="1476"/>
                    <a:pt x="879" y="1474"/>
                  </a:cubicBezTo>
                  <a:lnTo>
                    <a:pt x="880" y="1473"/>
                  </a:lnTo>
                  <a:lnTo>
                    <a:pt x="880" y="827"/>
                  </a:lnTo>
                  <a:lnTo>
                    <a:pt x="1003" y="704"/>
                  </a:lnTo>
                  <a:lnTo>
                    <a:pt x="1003" y="207"/>
                  </a:lnTo>
                  <a:lnTo>
                    <a:pt x="1084" y="289"/>
                  </a:lnTo>
                  <a:lnTo>
                    <a:pt x="1084" y="1529"/>
                  </a:lnTo>
                  <a:cubicBezTo>
                    <a:pt x="1068" y="1533"/>
                    <a:pt x="1057" y="1547"/>
                    <a:pt x="1057" y="1564"/>
                  </a:cubicBezTo>
                  <a:cubicBezTo>
                    <a:pt x="1057" y="1585"/>
                    <a:pt x="1073" y="1601"/>
                    <a:pt x="1093" y="1601"/>
                  </a:cubicBezTo>
                  <a:cubicBezTo>
                    <a:pt x="1100" y="1601"/>
                    <a:pt x="1106" y="1599"/>
                    <a:pt x="1112" y="1596"/>
                  </a:cubicBezTo>
                  <a:lnTo>
                    <a:pt x="1319" y="1804"/>
                  </a:lnTo>
                  <a:lnTo>
                    <a:pt x="1174" y="1949"/>
                  </a:lnTo>
                  <a:close/>
                  <a:moveTo>
                    <a:pt x="742" y="1517"/>
                  </a:moveTo>
                  <a:cubicBezTo>
                    <a:pt x="745" y="1511"/>
                    <a:pt x="747" y="1505"/>
                    <a:pt x="747" y="1498"/>
                  </a:cubicBezTo>
                  <a:cubicBezTo>
                    <a:pt x="747" y="1481"/>
                    <a:pt x="735" y="1467"/>
                    <a:pt x="719" y="1462"/>
                  </a:cubicBezTo>
                  <a:lnTo>
                    <a:pt x="719" y="773"/>
                  </a:lnTo>
                  <a:lnTo>
                    <a:pt x="391" y="444"/>
                  </a:lnTo>
                  <a:lnTo>
                    <a:pt x="391" y="355"/>
                  </a:lnTo>
                  <a:lnTo>
                    <a:pt x="609" y="137"/>
                  </a:lnTo>
                  <a:lnTo>
                    <a:pt x="609" y="480"/>
                  </a:lnTo>
                  <a:cubicBezTo>
                    <a:pt x="588" y="480"/>
                    <a:pt x="572" y="496"/>
                    <a:pt x="572" y="517"/>
                  </a:cubicBezTo>
                  <a:cubicBezTo>
                    <a:pt x="572" y="537"/>
                    <a:pt x="588" y="554"/>
                    <a:pt x="609" y="554"/>
                  </a:cubicBezTo>
                  <a:cubicBezTo>
                    <a:pt x="619" y="554"/>
                    <a:pt x="627" y="550"/>
                    <a:pt x="634" y="544"/>
                  </a:cubicBezTo>
                  <a:lnTo>
                    <a:pt x="840" y="750"/>
                  </a:lnTo>
                  <a:lnTo>
                    <a:pt x="840" y="1445"/>
                  </a:lnTo>
                  <a:cubicBezTo>
                    <a:pt x="821" y="1446"/>
                    <a:pt x="806" y="1462"/>
                    <a:pt x="806" y="1482"/>
                  </a:cubicBezTo>
                  <a:cubicBezTo>
                    <a:pt x="806" y="1492"/>
                    <a:pt x="810" y="1502"/>
                    <a:pt x="818" y="1509"/>
                  </a:cubicBezTo>
                  <a:lnTo>
                    <a:pt x="776" y="1551"/>
                  </a:lnTo>
                  <a:lnTo>
                    <a:pt x="742" y="1517"/>
                  </a:lnTo>
                  <a:close/>
                  <a:moveTo>
                    <a:pt x="606" y="1721"/>
                  </a:moveTo>
                  <a:lnTo>
                    <a:pt x="606" y="1208"/>
                  </a:lnTo>
                  <a:cubicBezTo>
                    <a:pt x="622" y="1204"/>
                    <a:pt x="634" y="1189"/>
                    <a:pt x="634" y="1172"/>
                  </a:cubicBezTo>
                  <a:cubicBezTo>
                    <a:pt x="634" y="1152"/>
                    <a:pt x="617" y="1136"/>
                    <a:pt x="597" y="1136"/>
                  </a:cubicBezTo>
                  <a:cubicBezTo>
                    <a:pt x="590" y="1136"/>
                    <a:pt x="584" y="1138"/>
                    <a:pt x="578" y="1141"/>
                  </a:cubicBezTo>
                  <a:lnTo>
                    <a:pt x="271" y="833"/>
                  </a:lnTo>
                  <a:lnTo>
                    <a:pt x="271" y="511"/>
                  </a:lnTo>
                  <a:cubicBezTo>
                    <a:pt x="288" y="508"/>
                    <a:pt x="301" y="493"/>
                    <a:pt x="301" y="475"/>
                  </a:cubicBezTo>
                  <a:cubicBezTo>
                    <a:pt x="301" y="466"/>
                    <a:pt x="298" y="459"/>
                    <a:pt x="293" y="452"/>
                  </a:cubicBezTo>
                  <a:lnTo>
                    <a:pt x="372" y="373"/>
                  </a:lnTo>
                  <a:lnTo>
                    <a:pt x="372" y="452"/>
                  </a:lnTo>
                  <a:lnTo>
                    <a:pt x="701" y="780"/>
                  </a:lnTo>
                  <a:lnTo>
                    <a:pt x="701" y="1462"/>
                  </a:lnTo>
                  <a:cubicBezTo>
                    <a:pt x="685" y="1467"/>
                    <a:pt x="673" y="1481"/>
                    <a:pt x="673" y="1498"/>
                  </a:cubicBezTo>
                  <a:cubicBezTo>
                    <a:pt x="673" y="1519"/>
                    <a:pt x="690" y="1535"/>
                    <a:pt x="710" y="1535"/>
                  </a:cubicBezTo>
                  <a:cubicBezTo>
                    <a:pt x="717" y="1535"/>
                    <a:pt x="723" y="1533"/>
                    <a:pt x="729" y="1530"/>
                  </a:cubicBezTo>
                  <a:lnTo>
                    <a:pt x="763" y="1564"/>
                  </a:lnTo>
                  <a:lnTo>
                    <a:pt x="606" y="1721"/>
                  </a:lnTo>
                  <a:close/>
                  <a:moveTo>
                    <a:pt x="2000" y="571"/>
                  </a:moveTo>
                  <a:lnTo>
                    <a:pt x="2000" y="920"/>
                  </a:lnTo>
                  <a:cubicBezTo>
                    <a:pt x="1979" y="920"/>
                    <a:pt x="1963" y="937"/>
                    <a:pt x="1963" y="957"/>
                  </a:cubicBezTo>
                  <a:cubicBezTo>
                    <a:pt x="1963" y="966"/>
                    <a:pt x="1966" y="974"/>
                    <a:pt x="1972" y="981"/>
                  </a:cubicBezTo>
                  <a:lnTo>
                    <a:pt x="1830" y="1123"/>
                  </a:lnTo>
                  <a:lnTo>
                    <a:pt x="1830" y="1009"/>
                  </a:lnTo>
                  <a:cubicBezTo>
                    <a:pt x="1841" y="1003"/>
                    <a:pt x="1848" y="991"/>
                    <a:pt x="1848" y="977"/>
                  </a:cubicBezTo>
                  <a:cubicBezTo>
                    <a:pt x="1848" y="957"/>
                    <a:pt x="1832" y="940"/>
                    <a:pt x="1811" y="940"/>
                  </a:cubicBezTo>
                  <a:cubicBezTo>
                    <a:pt x="1791" y="940"/>
                    <a:pt x="1774" y="957"/>
                    <a:pt x="1774" y="977"/>
                  </a:cubicBezTo>
                  <a:cubicBezTo>
                    <a:pt x="1774" y="998"/>
                    <a:pt x="1791" y="1014"/>
                    <a:pt x="1811" y="1014"/>
                  </a:cubicBezTo>
                  <a:lnTo>
                    <a:pt x="1811" y="1142"/>
                  </a:lnTo>
                  <a:lnTo>
                    <a:pt x="1630" y="1323"/>
                  </a:lnTo>
                  <a:cubicBezTo>
                    <a:pt x="1623" y="1318"/>
                    <a:pt x="1616" y="1316"/>
                    <a:pt x="1607" y="1316"/>
                  </a:cubicBezTo>
                  <a:cubicBezTo>
                    <a:pt x="1587" y="1316"/>
                    <a:pt x="1570" y="1332"/>
                    <a:pt x="1570" y="1353"/>
                  </a:cubicBezTo>
                  <a:cubicBezTo>
                    <a:pt x="1570" y="1370"/>
                    <a:pt x="1583" y="1385"/>
                    <a:pt x="1600" y="1388"/>
                  </a:cubicBezTo>
                  <a:lnTo>
                    <a:pt x="1600" y="1523"/>
                  </a:lnTo>
                  <a:lnTo>
                    <a:pt x="1332" y="1790"/>
                  </a:lnTo>
                  <a:lnTo>
                    <a:pt x="1125" y="1583"/>
                  </a:lnTo>
                  <a:cubicBezTo>
                    <a:pt x="1128" y="1578"/>
                    <a:pt x="1130" y="1571"/>
                    <a:pt x="1130" y="1564"/>
                  </a:cubicBezTo>
                  <a:cubicBezTo>
                    <a:pt x="1130" y="1547"/>
                    <a:pt x="1118" y="1533"/>
                    <a:pt x="1102" y="1529"/>
                  </a:cubicBezTo>
                  <a:lnTo>
                    <a:pt x="1102" y="280"/>
                  </a:lnTo>
                  <a:lnTo>
                    <a:pt x="1003" y="181"/>
                  </a:lnTo>
                  <a:lnTo>
                    <a:pt x="1003" y="33"/>
                  </a:lnTo>
                  <a:cubicBezTo>
                    <a:pt x="997" y="32"/>
                    <a:pt x="990" y="31"/>
                    <a:pt x="984" y="30"/>
                  </a:cubicBezTo>
                  <a:lnTo>
                    <a:pt x="984" y="162"/>
                  </a:lnTo>
                  <a:lnTo>
                    <a:pt x="833" y="11"/>
                  </a:lnTo>
                  <a:cubicBezTo>
                    <a:pt x="823" y="10"/>
                    <a:pt x="814" y="9"/>
                    <a:pt x="804" y="9"/>
                  </a:cubicBezTo>
                  <a:lnTo>
                    <a:pt x="984" y="189"/>
                  </a:lnTo>
                  <a:lnTo>
                    <a:pt x="984" y="696"/>
                  </a:lnTo>
                  <a:lnTo>
                    <a:pt x="861" y="819"/>
                  </a:lnTo>
                  <a:lnTo>
                    <a:pt x="861" y="1450"/>
                  </a:lnTo>
                  <a:lnTo>
                    <a:pt x="858" y="1448"/>
                  </a:lnTo>
                  <a:lnTo>
                    <a:pt x="858" y="742"/>
                  </a:lnTo>
                  <a:lnTo>
                    <a:pt x="644" y="528"/>
                  </a:lnTo>
                  <a:cubicBezTo>
                    <a:pt x="645" y="524"/>
                    <a:pt x="646" y="521"/>
                    <a:pt x="646" y="517"/>
                  </a:cubicBezTo>
                  <a:cubicBezTo>
                    <a:pt x="646" y="503"/>
                    <a:pt x="638" y="491"/>
                    <a:pt x="627" y="485"/>
                  </a:cubicBezTo>
                  <a:lnTo>
                    <a:pt x="627" y="0"/>
                  </a:lnTo>
                  <a:cubicBezTo>
                    <a:pt x="620" y="0"/>
                    <a:pt x="612" y="0"/>
                    <a:pt x="605" y="0"/>
                  </a:cubicBezTo>
                  <a:lnTo>
                    <a:pt x="605" y="114"/>
                  </a:lnTo>
                  <a:lnTo>
                    <a:pt x="391" y="329"/>
                  </a:lnTo>
                  <a:lnTo>
                    <a:pt x="391" y="9"/>
                  </a:lnTo>
                  <a:cubicBezTo>
                    <a:pt x="385" y="10"/>
                    <a:pt x="378" y="10"/>
                    <a:pt x="372" y="11"/>
                  </a:cubicBezTo>
                  <a:lnTo>
                    <a:pt x="372" y="347"/>
                  </a:lnTo>
                  <a:lnTo>
                    <a:pt x="279" y="441"/>
                  </a:lnTo>
                  <a:cubicBezTo>
                    <a:pt x="274" y="439"/>
                    <a:pt x="269" y="438"/>
                    <a:pt x="264" y="438"/>
                  </a:cubicBezTo>
                  <a:cubicBezTo>
                    <a:pt x="244" y="438"/>
                    <a:pt x="227" y="454"/>
                    <a:pt x="227" y="475"/>
                  </a:cubicBezTo>
                  <a:cubicBezTo>
                    <a:pt x="227" y="491"/>
                    <a:pt x="238" y="505"/>
                    <a:pt x="252" y="510"/>
                  </a:cubicBezTo>
                  <a:lnTo>
                    <a:pt x="252" y="841"/>
                  </a:lnTo>
                  <a:lnTo>
                    <a:pt x="565" y="1154"/>
                  </a:lnTo>
                  <a:cubicBezTo>
                    <a:pt x="562" y="1159"/>
                    <a:pt x="560" y="1165"/>
                    <a:pt x="560" y="1172"/>
                  </a:cubicBezTo>
                  <a:cubicBezTo>
                    <a:pt x="560" y="1189"/>
                    <a:pt x="572" y="1204"/>
                    <a:pt x="588" y="1208"/>
                  </a:cubicBezTo>
                  <a:lnTo>
                    <a:pt x="588" y="1739"/>
                  </a:lnTo>
                  <a:lnTo>
                    <a:pt x="53" y="2273"/>
                  </a:lnTo>
                  <a:cubicBezTo>
                    <a:pt x="48" y="2271"/>
                    <a:pt x="43" y="2269"/>
                    <a:pt x="37" y="2269"/>
                  </a:cubicBezTo>
                  <a:cubicBezTo>
                    <a:pt x="16" y="2269"/>
                    <a:pt x="0" y="2286"/>
                    <a:pt x="0" y="2306"/>
                  </a:cubicBezTo>
                  <a:cubicBezTo>
                    <a:pt x="0" y="2319"/>
                    <a:pt x="7" y="2331"/>
                    <a:pt x="18" y="2337"/>
                  </a:cubicBezTo>
                  <a:lnTo>
                    <a:pt x="18" y="3460"/>
                  </a:lnTo>
                  <a:lnTo>
                    <a:pt x="174" y="3616"/>
                  </a:lnTo>
                  <a:cubicBezTo>
                    <a:pt x="169" y="3622"/>
                    <a:pt x="166" y="3629"/>
                    <a:pt x="166" y="3638"/>
                  </a:cubicBezTo>
                  <a:cubicBezTo>
                    <a:pt x="166" y="3658"/>
                    <a:pt x="183" y="3675"/>
                    <a:pt x="203" y="3675"/>
                  </a:cubicBezTo>
                  <a:cubicBezTo>
                    <a:pt x="223" y="3675"/>
                    <a:pt x="240" y="3658"/>
                    <a:pt x="240" y="3638"/>
                  </a:cubicBezTo>
                  <a:cubicBezTo>
                    <a:pt x="240" y="3617"/>
                    <a:pt x="223" y="3601"/>
                    <a:pt x="203" y="3601"/>
                  </a:cubicBezTo>
                  <a:cubicBezTo>
                    <a:pt x="198" y="3601"/>
                    <a:pt x="193" y="3602"/>
                    <a:pt x="188" y="3604"/>
                  </a:cubicBezTo>
                  <a:lnTo>
                    <a:pt x="37" y="3453"/>
                  </a:lnTo>
                  <a:lnTo>
                    <a:pt x="37" y="2343"/>
                  </a:lnTo>
                  <a:cubicBezTo>
                    <a:pt x="57" y="2343"/>
                    <a:pt x="74" y="2326"/>
                    <a:pt x="74" y="2306"/>
                  </a:cubicBezTo>
                  <a:cubicBezTo>
                    <a:pt x="74" y="2298"/>
                    <a:pt x="71" y="2291"/>
                    <a:pt x="67" y="2285"/>
                  </a:cubicBezTo>
                  <a:lnTo>
                    <a:pt x="588" y="1765"/>
                  </a:lnTo>
                  <a:lnTo>
                    <a:pt x="588" y="2287"/>
                  </a:lnTo>
                  <a:cubicBezTo>
                    <a:pt x="572" y="2291"/>
                    <a:pt x="560" y="2306"/>
                    <a:pt x="560" y="2323"/>
                  </a:cubicBezTo>
                  <a:cubicBezTo>
                    <a:pt x="560" y="2330"/>
                    <a:pt x="562" y="2336"/>
                    <a:pt x="565" y="2341"/>
                  </a:cubicBezTo>
                  <a:lnTo>
                    <a:pt x="317" y="2590"/>
                  </a:lnTo>
                  <a:lnTo>
                    <a:pt x="317" y="2946"/>
                  </a:lnTo>
                  <a:cubicBezTo>
                    <a:pt x="303" y="2952"/>
                    <a:pt x="292" y="2965"/>
                    <a:pt x="292" y="2981"/>
                  </a:cubicBezTo>
                  <a:cubicBezTo>
                    <a:pt x="292" y="3002"/>
                    <a:pt x="309" y="3018"/>
                    <a:pt x="329" y="3018"/>
                  </a:cubicBezTo>
                  <a:cubicBezTo>
                    <a:pt x="350" y="3018"/>
                    <a:pt x="366" y="3002"/>
                    <a:pt x="366" y="2981"/>
                  </a:cubicBezTo>
                  <a:cubicBezTo>
                    <a:pt x="366" y="2963"/>
                    <a:pt x="353" y="2948"/>
                    <a:pt x="335" y="2945"/>
                  </a:cubicBezTo>
                  <a:lnTo>
                    <a:pt x="335" y="2597"/>
                  </a:lnTo>
                  <a:lnTo>
                    <a:pt x="578" y="2355"/>
                  </a:lnTo>
                  <a:cubicBezTo>
                    <a:pt x="584" y="2358"/>
                    <a:pt x="590" y="2360"/>
                    <a:pt x="597" y="2360"/>
                  </a:cubicBezTo>
                  <a:cubicBezTo>
                    <a:pt x="617" y="2360"/>
                    <a:pt x="634" y="2343"/>
                    <a:pt x="634" y="2323"/>
                  </a:cubicBezTo>
                  <a:cubicBezTo>
                    <a:pt x="634" y="2306"/>
                    <a:pt x="622" y="2292"/>
                    <a:pt x="606" y="2287"/>
                  </a:cubicBezTo>
                  <a:lnTo>
                    <a:pt x="606" y="1747"/>
                  </a:lnTo>
                  <a:lnTo>
                    <a:pt x="776" y="1577"/>
                  </a:lnTo>
                  <a:lnTo>
                    <a:pt x="1161" y="1962"/>
                  </a:lnTo>
                  <a:lnTo>
                    <a:pt x="882" y="2241"/>
                  </a:lnTo>
                  <a:lnTo>
                    <a:pt x="882" y="2619"/>
                  </a:lnTo>
                  <a:cubicBezTo>
                    <a:pt x="870" y="2624"/>
                    <a:pt x="861" y="2637"/>
                    <a:pt x="861" y="2652"/>
                  </a:cubicBezTo>
                  <a:cubicBezTo>
                    <a:pt x="861" y="2660"/>
                    <a:pt x="863" y="2667"/>
                    <a:pt x="868" y="2673"/>
                  </a:cubicBezTo>
                  <a:lnTo>
                    <a:pt x="553" y="2988"/>
                  </a:lnTo>
                  <a:lnTo>
                    <a:pt x="553" y="3253"/>
                  </a:lnTo>
                  <a:cubicBezTo>
                    <a:pt x="542" y="3259"/>
                    <a:pt x="535" y="3271"/>
                    <a:pt x="535" y="3285"/>
                  </a:cubicBezTo>
                  <a:cubicBezTo>
                    <a:pt x="535" y="3305"/>
                    <a:pt x="551" y="3322"/>
                    <a:pt x="572" y="3322"/>
                  </a:cubicBezTo>
                  <a:cubicBezTo>
                    <a:pt x="592" y="3322"/>
                    <a:pt x="608" y="3305"/>
                    <a:pt x="608" y="3285"/>
                  </a:cubicBezTo>
                  <a:cubicBezTo>
                    <a:pt x="608" y="3264"/>
                    <a:pt x="592" y="3247"/>
                    <a:pt x="572" y="3247"/>
                  </a:cubicBezTo>
                  <a:lnTo>
                    <a:pt x="572" y="2996"/>
                  </a:lnTo>
                  <a:lnTo>
                    <a:pt x="882" y="2686"/>
                  </a:lnTo>
                  <a:cubicBezTo>
                    <a:pt x="887" y="2688"/>
                    <a:pt x="892" y="2689"/>
                    <a:pt x="898" y="2689"/>
                  </a:cubicBezTo>
                  <a:cubicBezTo>
                    <a:pt x="918" y="2689"/>
                    <a:pt x="935" y="2672"/>
                    <a:pt x="935" y="2652"/>
                  </a:cubicBezTo>
                  <a:cubicBezTo>
                    <a:pt x="935" y="2633"/>
                    <a:pt x="920" y="2617"/>
                    <a:pt x="901" y="2616"/>
                  </a:cubicBezTo>
                  <a:lnTo>
                    <a:pt x="901" y="2248"/>
                  </a:lnTo>
                  <a:lnTo>
                    <a:pt x="1173" y="1976"/>
                  </a:lnTo>
                  <a:lnTo>
                    <a:pt x="1173" y="2745"/>
                  </a:lnTo>
                  <a:lnTo>
                    <a:pt x="1035" y="2883"/>
                  </a:lnTo>
                  <a:lnTo>
                    <a:pt x="1035" y="3414"/>
                  </a:lnTo>
                  <a:cubicBezTo>
                    <a:pt x="1019" y="3418"/>
                    <a:pt x="1007" y="3433"/>
                    <a:pt x="1007" y="3450"/>
                  </a:cubicBezTo>
                  <a:cubicBezTo>
                    <a:pt x="1007" y="3471"/>
                    <a:pt x="1023" y="3487"/>
                    <a:pt x="1044" y="3487"/>
                  </a:cubicBezTo>
                  <a:cubicBezTo>
                    <a:pt x="1064" y="3487"/>
                    <a:pt x="1081" y="3471"/>
                    <a:pt x="1081" y="3450"/>
                  </a:cubicBezTo>
                  <a:cubicBezTo>
                    <a:pt x="1081" y="3433"/>
                    <a:pt x="1069" y="3418"/>
                    <a:pt x="1053" y="3414"/>
                  </a:cubicBezTo>
                  <a:lnTo>
                    <a:pt x="1053" y="2891"/>
                  </a:lnTo>
                  <a:lnTo>
                    <a:pt x="1191" y="2753"/>
                  </a:lnTo>
                  <a:lnTo>
                    <a:pt x="1191" y="1967"/>
                  </a:lnTo>
                  <a:lnTo>
                    <a:pt x="1187" y="1962"/>
                  </a:lnTo>
                  <a:lnTo>
                    <a:pt x="1332" y="1817"/>
                  </a:lnTo>
                  <a:lnTo>
                    <a:pt x="1441" y="1925"/>
                  </a:lnTo>
                  <a:lnTo>
                    <a:pt x="1441" y="2232"/>
                  </a:lnTo>
                  <a:lnTo>
                    <a:pt x="1317" y="2356"/>
                  </a:lnTo>
                  <a:lnTo>
                    <a:pt x="1317" y="2607"/>
                  </a:lnTo>
                  <a:cubicBezTo>
                    <a:pt x="1299" y="2610"/>
                    <a:pt x="1286" y="2625"/>
                    <a:pt x="1286" y="2643"/>
                  </a:cubicBezTo>
                  <a:cubicBezTo>
                    <a:pt x="1286" y="2663"/>
                    <a:pt x="1303" y="2679"/>
                    <a:pt x="1323" y="2679"/>
                  </a:cubicBezTo>
                  <a:cubicBezTo>
                    <a:pt x="1343" y="2679"/>
                    <a:pt x="1360" y="2663"/>
                    <a:pt x="1360" y="2643"/>
                  </a:cubicBezTo>
                  <a:cubicBezTo>
                    <a:pt x="1360" y="2627"/>
                    <a:pt x="1350" y="2613"/>
                    <a:pt x="1335" y="2608"/>
                  </a:cubicBezTo>
                  <a:lnTo>
                    <a:pt x="1335" y="2363"/>
                  </a:lnTo>
                  <a:lnTo>
                    <a:pt x="1441" y="2258"/>
                  </a:lnTo>
                  <a:lnTo>
                    <a:pt x="1441" y="2851"/>
                  </a:lnTo>
                  <a:cubicBezTo>
                    <a:pt x="1423" y="2854"/>
                    <a:pt x="1410" y="2869"/>
                    <a:pt x="1410" y="2887"/>
                  </a:cubicBezTo>
                  <a:cubicBezTo>
                    <a:pt x="1410" y="2908"/>
                    <a:pt x="1427" y="2924"/>
                    <a:pt x="1447" y="2924"/>
                  </a:cubicBezTo>
                  <a:cubicBezTo>
                    <a:pt x="1467" y="2924"/>
                    <a:pt x="1484" y="2908"/>
                    <a:pt x="1484" y="2887"/>
                  </a:cubicBezTo>
                  <a:cubicBezTo>
                    <a:pt x="1484" y="2871"/>
                    <a:pt x="1474" y="2858"/>
                    <a:pt x="1459" y="2853"/>
                  </a:cubicBezTo>
                  <a:lnTo>
                    <a:pt x="1459" y="2239"/>
                  </a:lnTo>
                  <a:lnTo>
                    <a:pt x="1618" y="2080"/>
                  </a:lnTo>
                  <a:lnTo>
                    <a:pt x="1618" y="1531"/>
                  </a:lnTo>
                  <a:lnTo>
                    <a:pt x="1830" y="1320"/>
                  </a:lnTo>
                  <a:lnTo>
                    <a:pt x="1830" y="1149"/>
                  </a:lnTo>
                  <a:lnTo>
                    <a:pt x="1987" y="992"/>
                  </a:lnTo>
                  <a:cubicBezTo>
                    <a:pt x="1991" y="993"/>
                    <a:pt x="1995" y="994"/>
                    <a:pt x="2000" y="994"/>
                  </a:cubicBezTo>
                  <a:cubicBezTo>
                    <a:pt x="2020" y="994"/>
                    <a:pt x="2037" y="977"/>
                    <a:pt x="2037" y="957"/>
                  </a:cubicBezTo>
                  <a:cubicBezTo>
                    <a:pt x="2037" y="943"/>
                    <a:pt x="2029" y="931"/>
                    <a:pt x="2018" y="925"/>
                  </a:cubicBezTo>
                  <a:lnTo>
                    <a:pt x="2018" y="596"/>
                  </a:lnTo>
                  <a:cubicBezTo>
                    <a:pt x="2012" y="588"/>
                    <a:pt x="2006" y="579"/>
                    <a:pt x="2000" y="571"/>
                  </a:cubicBezTo>
                </a:path>
              </a:pathLst>
            </a:custGeom>
            <a:solidFill>
              <a:srgbClr val="F5F3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1" name="Freeform 45">
              <a:extLst>
                <a:ext uri="{FF2B5EF4-FFF2-40B4-BE49-F238E27FC236}">
                  <a16:creationId xmlns:a16="http://schemas.microsoft.com/office/drawing/2014/main" id="{E6C2124F-CE15-473A-8500-D62E6700235D}"/>
                </a:ext>
              </a:extLst>
            </p:cNvPr>
            <p:cNvSpPr>
              <a:spLocks/>
            </p:cNvSpPr>
            <p:nvPr/>
          </p:nvSpPr>
          <p:spPr bwMode="auto">
            <a:xfrm>
              <a:off x="-4559300" y="1276350"/>
              <a:ext cx="350838" cy="1301750"/>
            </a:xfrm>
            <a:custGeom>
              <a:avLst/>
              <a:gdLst>
                <a:gd name="T0" fmla="*/ 38 w 432"/>
                <a:gd name="T1" fmla="*/ 393 h 1588"/>
                <a:gd name="T2" fmla="*/ 56 w 432"/>
                <a:gd name="T3" fmla="*/ 388 h 1588"/>
                <a:gd name="T4" fmla="*/ 134 w 432"/>
                <a:gd name="T5" fmla="*/ 466 h 1588"/>
                <a:gd name="T6" fmla="*/ 134 w 432"/>
                <a:gd name="T7" fmla="*/ 970 h 1588"/>
                <a:gd name="T8" fmla="*/ 109 w 432"/>
                <a:gd name="T9" fmla="*/ 1005 h 1588"/>
                <a:gd name="T10" fmla="*/ 146 w 432"/>
                <a:gd name="T11" fmla="*/ 1042 h 1588"/>
                <a:gd name="T12" fmla="*/ 160 w 432"/>
                <a:gd name="T13" fmla="*/ 1039 h 1588"/>
                <a:gd name="T14" fmla="*/ 386 w 432"/>
                <a:gd name="T15" fmla="*/ 1260 h 1588"/>
                <a:gd name="T16" fmla="*/ 386 w 432"/>
                <a:gd name="T17" fmla="*/ 1516 h 1588"/>
                <a:gd name="T18" fmla="*/ 358 w 432"/>
                <a:gd name="T19" fmla="*/ 1551 h 1588"/>
                <a:gd name="T20" fmla="*/ 395 w 432"/>
                <a:gd name="T21" fmla="*/ 1588 h 1588"/>
                <a:gd name="T22" fmla="*/ 432 w 432"/>
                <a:gd name="T23" fmla="*/ 1551 h 1588"/>
                <a:gd name="T24" fmla="*/ 404 w 432"/>
                <a:gd name="T25" fmla="*/ 1516 h 1588"/>
                <a:gd name="T26" fmla="*/ 404 w 432"/>
                <a:gd name="T27" fmla="*/ 1252 h 1588"/>
                <a:gd name="T28" fmla="*/ 175 w 432"/>
                <a:gd name="T29" fmla="*/ 1028 h 1588"/>
                <a:gd name="T30" fmla="*/ 183 w 432"/>
                <a:gd name="T31" fmla="*/ 1005 h 1588"/>
                <a:gd name="T32" fmla="*/ 152 w 432"/>
                <a:gd name="T33" fmla="*/ 969 h 1588"/>
                <a:gd name="T34" fmla="*/ 152 w 432"/>
                <a:gd name="T35" fmla="*/ 458 h 1588"/>
                <a:gd name="T36" fmla="*/ 69 w 432"/>
                <a:gd name="T37" fmla="*/ 375 h 1588"/>
                <a:gd name="T38" fmla="*/ 74 w 432"/>
                <a:gd name="T39" fmla="*/ 357 h 1588"/>
                <a:gd name="T40" fmla="*/ 47 w 432"/>
                <a:gd name="T41" fmla="*/ 321 h 1588"/>
                <a:gd name="T42" fmla="*/ 47 w 432"/>
                <a:gd name="T43" fmla="*/ 0 h 1588"/>
                <a:gd name="T44" fmla="*/ 29 w 432"/>
                <a:gd name="T45" fmla="*/ 23 h 1588"/>
                <a:gd name="T46" fmla="*/ 29 w 432"/>
                <a:gd name="T47" fmla="*/ 321 h 1588"/>
                <a:gd name="T48" fmla="*/ 0 w 432"/>
                <a:gd name="T49" fmla="*/ 357 h 1588"/>
                <a:gd name="T50" fmla="*/ 38 w 432"/>
                <a:gd name="T51" fmla="*/ 393 h 1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2" h="1588">
                  <a:moveTo>
                    <a:pt x="38" y="393"/>
                  </a:moveTo>
                  <a:cubicBezTo>
                    <a:pt x="44" y="393"/>
                    <a:pt x="51" y="391"/>
                    <a:pt x="56" y="388"/>
                  </a:cubicBezTo>
                  <a:lnTo>
                    <a:pt x="134" y="466"/>
                  </a:lnTo>
                  <a:lnTo>
                    <a:pt x="134" y="970"/>
                  </a:lnTo>
                  <a:cubicBezTo>
                    <a:pt x="119" y="975"/>
                    <a:pt x="109" y="989"/>
                    <a:pt x="109" y="1005"/>
                  </a:cubicBezTo>
                  <a:cubicBezTo>
                    <a:pt x="109" y="1025"/>
                    <a:pt x="126" y="1042"/>
                    <a:pt x="146" y="1042"/>
                  </a:cubicBezTo>
                  <a:cubicBezTo>
                    <a:pt x="151" y="1042"/>
                    <a:pt x="156" y="1041"/>
                    <a:pt x="160" y="1039"/>
                  </a:cubicBezTo>
                  <a:lnTo>
                    <a:pt x="386" y="1260"/>
                  </a:lnTo>
                  <a:lnTo>
                    <a:pt x="386" y="1516"/>
                  </a:lnTo>
                  <a:cubicBezTo>
                    <a:pt x="370" y="1520"/>
                    <a:pt x="358" y="1534"/>
                    <a:pt x="358" y="1551"/>
                  </a:cubicBezTo>
                  <a:cubicBezTo>
                    <a:pt x="358" y="1571"/>
                    <a:pt x="375" y="1588"/>
                    <a:pt x="395" y="1588"/>
                  </a:cubicBezTo>
                  <a:cubicBezTo>
                    <a:pt x="415" y="1588"/>
                    <a:pt x="432" y="1571"/>
                    <a:pt x="432" y="1551"/>
                  </a:cubicBezTo>
                  <a:cubicBezTo>
                    <a:pt x="432" y="1534"/>
                    <a:pt x="420" y="1520"/>
                    <a:pt x="404" y="1516"/>
                  </a:cubicBezTo>
                  <a:lnTo>
                    <a:pt x="404" y="1252"/>
                  </a:lnTo>
                  <a:lnTo>
                    <a:pt x="175" y="1028"/>
                  </a:lnTo>
                  <a:cubicBezTo>
                    <a:pt x="180" y="1022"/>
                    <a:pt x="183" y="1014"/>
                    <a:pt x="183" y="1005"/>
                  </a:cubicBezTo>
                  <a:cubicBezTo>
                    <a:pt x="183" y="987"/>
                    <a:pt x="170" y="972"/>
                    <a:pt x="152" y="969"/>
                  </a:cubicBezTo>
                  <a:lnTo>
                    <a:pt x="152" y="458"/>
                  </a:lnTo>
                  <a:lnTo>
                    <a:pt x="69" y="375"/>
                  </a:lnTo>
                  <a:cubicBezTo>
                    <a:pt x="72" y="370"/>
                    <a:pt x="74" y="364"/>
                    <a:pt x="74" y="357"/>
                  </a:cubicBezTo>
                  <a:cubicBezTo>
                    <a:pt x="74" y="340"/>
                    <a:pt x="63" y="326"/>
                    <a:pt x="47" y="321"/>
                  </a:cubicBezTo>
                  <a:lnTo>
                    <a:pt x="47" y="0"/>
                  </a:lnTo>
                  <a:cubicBezTo>
                    <a:pt x="41" y="7"/>
                    <a:pt x="35" y="15"/>
                    <a:pt x="29" y="23"/>
                  </a:cubicBezTo>
                  <a:lnTo>
                    <a:pt x="29" y="321"/>
                  </a:lnTo>
                  <a:cubicBezTo>
                    <a:pt x="13" y="325"/>
                    <a:pt x="0" y="339"/>
                    <a:pt x="0" y="357"/>
                  </a:cubicBezTo>
                  <a:cubicBezTo>
                    <a:pt x="0" y="377"/>
                    <a:pt x="17" y="393"/>
                    <a:pt x="38" y="393"/>
                  </a:cubicBezTo>
                </a:path>
              </a:pathLst>
            </a:custGeom>
            <a:solidFill>
              <a:srgbClr val="F5F3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4" name="Freeform 48">
              <a:extLst>
                <a:ext uri="{FF2B5EF4-FFF2-40B4-BE49-F238E27FC236}">
                  <a16:creationId xmlns:a16="http://schemas.microsoft.com/office/drawing/2014/main" id="{C6879EC8-57CE-4B32-A043-FCEF1CA57B35}"/>
                </a:ext>
              </a:extLst>
            </p:cNvPr>
            <p:cNvSpPr>
              <a:spLocks noEditPoints="1"/>
            </p:cNvSpPr>
            <p:nvPr/>
          </p:nvSpPr>
          <p:spPr bwMode="auto">
            <a:xfrm>
              <a:off x="-5262563" y="1517650"/>
              <a:ext cx="733425" cy="739775"/>
            </a:xfrm>
            <a:custGeom>
              <a:avLst/>
              <a:gdLst>
                <a:gd name="T0" fmla="*/ 469 w 903"/>
                <a:gd name="T1" fmla="*/ 528 h 903"/>
                <a:gd name="T2" fmla="*/ 587 w 903"/>
                <a:gd name="T3" fmla="*/ 612 h 903"/>
                <a:gd name="T4" fmla="*/ 483 w 903"/>
                <a:gd name="T5" fmla="*/ 672 h 903"/>
                <a:gd name="T6" fmla="*/ 316 w 903"/>
                <a:gd name="T7" fmla="*/ 612 h 903"/>
                <a:gd name="T8" fmla="*/ 434 w 903"/>
                <a:gd name="T9" fmla="*/ 528 h 903"/>
                <a:gd name="T10" fmla="*/ 420 w 903"/>
                <a:gd name="T11" fmla="*/ 672 h 903"/>
                <a:gd name="T12" fmla="*/ 316 w 903"/>
                <a:gd name="T13" fmla="*/ 612 h 903"/>
                <a:gd name="T14" fmla="*/ 434 w 903"/>
                <a:gd name="T15" fmla="*/ 375 h 903"/>
                <a:gd name="T16" fmla="*/ 316 w 903"/>
                <a:gd name="T17" fmla="*/ 291 h 903"/>
                <a:gd name="T18" fmla="*/ 420 w 903"/>
                <a:gd name="T19" fmla="*/ 231 h 903"/>
                <a:gd name="T20" fmla="*/ 587 w 903"/>
                <a:gd name="T21" fmla="*/ 291 h 903"/>
                <a:gd name="T22" fmla="*/ 469 w 903"/>
                <a:gd name="T23" fmla="*/ 375 h 903"/>
                <a:gd name="T24" fmla="*/ 483 w 903"/>
                <a:gd name="T25" fmla="*/ 231 h 903"/>
                <a:gd name="T26" fmla="*/ 587 w 903"/>
                <a:gd name="T27" fmla="*/ 291 h 903"/>
                <a:gd name="T28" fmla="*/ 518 w 903"/>
                <a:gd name="T29" fmla="*/ 410 h 903"/>
                <a:gd name="T30" fmla="*/ 630 w 903"/>
                <a:gd name="T31" fmla="*/ 317 h 903"/>
                <a:gd name="T32" fmla="*/ 661 w 903"/>
                <a:gd name="T33" fmla="*/ 433 h 903"/>
                <a:gd name="T34" fmla="*/ 291 w 903"/>
                <a:gd name="T35" fmla="*/ 316 h 903"/>
                <a:gd name="T36" fmla="*/ 375 w 903"/>
                <a:gd name="T37" fmla="*/ 433 h 903"/>
                <a:gd name="T38" fmla="*/ 231 w 903"/>
                <a:gd name="T39" fmla="*/ 420 h 903"/>
                <a:gd name="T40" fmla="*/ 291 w 903"/>
                <a:gd name="T41" fmla="*/ 316 h 903"/>
                <a:gd name="T42" fmla="*/ 231 w 903"/>
                <a:gd name="T43" fmla="*/ 483 h 903"/>
                <a:gd name="T44" fmla="*/ 375 w 903"/>
                <a:gd name="T45" fmla="*/ 469 h 903"/>
                <a:gd name="T46" fmla="*/ 291 w 903"/>
                <a:gd name="T47" fmla="*/ 587 h 903"/>
                <a:gd name="T48" fmla="*/ 612 w 903"/>
                <a:gd name="T49" fmla="*/ 587 h 903"/>
                <a:gd name="T50" fmla="*/ 528 w 903"/>
                <a:gd name="T51" fmla="*/ 469 h 903"/>
                <a:gd name="T52" fmla="*/ 672 w 903"/>
                <a:gd name="T53" fmla="*/ 483 h 903"/>
                <a:gd name="T54" fmla="*/ 612 w 903"/>
                <a:gd name="T55" fmla="*/ 587 h 903"/>
                <a:gd name="T56" fmla="*/ 903 w 903"/>
                <a:gd name="T57" fmla="*/ 401 h 903"/>
                <a:gd name="T58" fmla="*/ 795 w 903"/>
                <a:gd name="T59" fmla="*/ 330 h 903"/>
                <a:gd name="T60" fmla="*/ 817 w 903"/>
                <a:gd name="T61" fmla="*/ 182 h 903"/>
                <a:gd name="T62" fmla="*/ 688 w 903"/>
                <a:gd name="T63" fmla="*/ 175 h 903"/>
                <a:gd name="T64" fmla="*/ 633 w 903"/>
                <a:gd name="T65" fmla="*/ 35 h 903"/>
                <a:gd name="T66" fmla="*/ 518 w 903"/>
                <a:gd name="T67" fmla="*/ 94 h 903"/>
                <a:gd name="T68" fmla="*/ 401 w 903"/>
                <a:gd name="T69" fmla="*/ 0 h 903"/>
                <a:gd name="T70" fmla="*/ 330 w 903"/>
                <a:gd name="T71" fmla="*/ 108 h 903"/>
                <a:gd name="T72" fmla="*/ 182 w 903"/>
                <a:gd name="T73" fmla="*/ 86 h 903"/>
                <a:gd name="T74" fmla="*/ 175 w 903"/>
                <a:gd name="T75" fmla="*/ 215 h 903"/>
                <a:gd name="T76" fmla="*/ 36 w 903"/>
                <a:gd name="T77" fmla="*/ 270 h 903"/>
                <a:gd name="T78" fmla="*/ 94 w 903"/>
                <a:gd name="T79" fmla="*/ 385 h 903"/>
                <a:gd name="T80" fmla="*/ 0 w 903"/>
                <a:gd name="T81" fmla="*/ 502 h 903"/>
                <a:gd name="T82" fmla="*/ 109 w 903"/>
                <a:gd name="T83" fmla="*/ 573 h 903"/>
                <a:gd name="T84" fmla="*/ 86 w 903"/>
                <a:gd name="T85" fmla="*/ 721 h 903"/>
                <a:gd name="T86" fmla="*/ 215 w 903"/>
                <a:gd name="T87" fmla="*/ 728 h 903"/>
                <a:gd name="T88" fmla="*/ 270 w 903"/>
                <a:gd name="T89" fmla="*/ 867 h 903"/>
                <a:gd name="T90" fmla="*/ 385 w 903"/>
                <a:gd name="T91" fmla="*/ 809 h 903"/>
                <a:gd name="T92" fmla="*/ 502 w 903"/>
                <a:gd name="T93" fmla="*/ 903 h 903"/>
                <a:gd name="T94" fmla="*/ 573 w 903"/>
                <a:gd name="T95" fmla="*/ 794 h 903"/>
                <a:gd name="T96" fmla="*/ 721 w 903"/>
                <a:gd name="T97" fmla="*/ 817 h 903"/>
                <a:gd name="T98" fmla="*/ 728 w 903"/>
                <a:gd name="T99" fmla="*/ 688 h 903"/>
                <a:gd name="T100" fmla="*/ 867 w 903"/>
                <a:gd name="T101" fmla="*/ 633 h 903"/>
                <a:gd name="T102" fmla="*/ 809 w 903"/>
                <a:gd name="T103" fmla="*/ 518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03" h="903">
                  <a:moveTo>
                    <a:pt x="469" y="661"/>
                  </a:moveTo>
                  <a:lnTo>
                    <a:pt x="469" y="528"/>
                  </a:lnTo>
                  <a:cubicBezTo>
                    <a:pt x="478" y="526"/>
                    <a:pt x="486" y="523"/>
                    <a:pt x="493" y="518"/>
                  </a:cubicBezTo>
                  <a:lnTo>
                    <a:pt x="587" y="612"/>
                  </a:lnTo>
                  <a:cubicBezTo>
                    <a:pt x="592" y="617"/>
                    <a:pt x="591" y="625"/>
                    <a:pt x="586" y="629"/>
                  </a:cubicBezTo>
                  <a:cubicBezTo>
                    <a:pt x="556" y="652"/>
                    <a:pt x="521" y="667"/>
                    <a:pt x="483" y="672"/>
                  </a:cubicBezTo>
                  <a:cubicBezTo>
                    <a:pt x="476" y="673"/>
                    <a:pt x="469" y="668"/>
                    <a:pt x="469" y="661"/>
                  </a:cubicBezTo>
                  <a:close/>
                  <a:moveTo>
                    <a:pt x="316" y="612"/>
                  </a:moveTo>
                  <a:lnTo>
                    <a:pt x="410" y="518"/>
                  </a:lnTo>
                  <a:cubicBezTo>
                    <a:pt x="417" y="523"/>
                    <a:pt x="425" y="526"/>
                    <a:pt x="434" y="528"/>
                  </a:cubicBezTo>
                  <a:lnTo>
                    <a:pt x="434" y="661"/>
                  </a:lnTo>
                  <a:cubicBezTo>
                    <a:pt x="434" y="668"/>
                    <a:pt x="427" y="673"/>
                    <a:pt x="420" y="672"/>
                  </a:cubicBezTo>
                  <a:cubicBezTo>
                    <a:pt x="382" y="667"/>
                    <a:pt x="347" y="652"/>
                    <a:pt x="318" y="629"/>
                  </a:cubicBezTo>
                  <a:cubicBezTo>
                    <a:pt x="312" y="625"/>
                    <a:pt x="311" y="617"/>
                    <a:pt x="316" y="612"/>
                  </a:cubicBezTo>
                  <a:close/>
                  <a:moveTo>
                    <a:pt x="434" y="242"/>
                  </a:moveTo>
                  <a:lnTo>
                    <a:pt x="434" y="375"/>
                  </a:lnTo>
                  <a:cubicBezTo>
                    <a:pt x="425" y="377"/>
                    <a:pt x="417" y="380"/>
                    <a:pt x="410" y="385"/>
                  </a:cubicBezTo>
                  <a:lnTo>
                    <a:pt x="316" y="291"/>
                  </a:lnTo>
                  <a:cubicBezTo>
                    <a:pt x="311" y="286"/>
                    <a:pt x="312" y="278"/>
                    <a:pt x="318" y="273"/>
                  </a:cubicBezTo>
                  <a:cubicBezTo>
                    <a:pt x="347" y="251"/>
                    <a:pt x="382" y="236"/>
                    <a:pt x="420" y="231"/>
                  </a:cubicBezTo>
                  <a:cubicBezTo>
                    <a:pt x="427" y="230"/>
                    <a:pt x="434" y="235"/>
                    <a:pt x="434" y="242"/>
                  </a:cubicBezTo>
                  <a:close/>
                  <a:moveTo>
                    <a:pt x="587" y="291"/>
                  </a:moveTo>
                  <a:lnTo>
                    <a:pt x="493" y="385"/>
                  </a:lnTo>
                  <a:cubicBezTo>
                    <a:pt x="486" y="380"/>
                    <a:pt x="478" y="377"/>
                    <a:pt x="469" y="375"/>
                  </a:cubicBezTo>
                  <a:lnTo>
                    <a:pt x="469" y="242"/>
                  </a:lnTo>
                  <a:cubicBezTo>
                    <a:pt x="469" y="235"/>
                    <a:pt x="476" y="230"/>
                    <a:pt x="483" y="231"/>
                  </a:cubicBezTo>
                  <a:cubicBezTo>
                    <a:pt x="521" y="236"/>
                    <a:pt x="556" y="251"/>
                    <a:pt x="586" y="273"/>
                  </a:cubicBezTo>
                  <a:cubicBezTo>
                    <a:pt x="591" y="278"/>
                    <a:pt x="592" y="286"/>
                    <a:pt x="587" y="291"/>
                  </a:cubicBezTo>
                  <a:close/>
                  <a:moveTo>
                    <a:pt x="528" y="433"/>
                  </a:moveTo>
                  <a:cubicBezTo>
                    <a:pt x="526" y="425"/>
                    <a:pt x="523" y="417"/>
                    <a:pt x="518" y="410"/>
                  </a:cubicBezTo>
                  <a:lnTo>
                    <a:pt x="612" y="316"/>
                  </a:lnTo>
                  <a:cubicBezTo>
                    <a:pt x="617" y="311"/>
                    <a:pt x="625" y="312"/>
                    <a:pt x="630" y="317"/>
                  </a:cubicBezTo>
                  <a:cubicBezTo>
                    <a:pt x="652" y="347"/>
                    <a:pt x="667" y="382"/>
                    <a:pt x="672" y="420"/>
                  </a:cubicBezTo>
                  <a:cubicBezTo>
                    <a:pt x="673" y="427"/>
                    <a:pt x="668" y="433"/>
                    <a:pt x="661" y="433"/>
                  </a:cubicBezTo>
                  <a:lnTo>
                    <a:pt x="528" y="433"/>
                  </a:lnTo>
                  <a:close/>
                  <a:moveTo>
                    <a:pt x="291" y="316"/>
                  </a:moveTo>
                  <a:lnTo>
                    <a:pt x="385" y="410"/>
                  </a:lnTo>
                  <a:cubicBezTo>
                    <a:pt x="380" y="417"/>
                    <a:pt x="377" y="425"/>
                    <a:pt x="375" y="433"/>
                  </a:cubicBezTo>
                  <a:lnTo>
                    <a:pt x="242" y="433"/>
                  </a:lnTo>
                  <a:cubicBezTo>
                    <a:pt x="235" y="433"/>
                    <a:pt x="230" y="427"/>
                    <a:pt x="231" y="420"/>
                  </a:cubicBezTo>
                  <a:cubicBezTo>
                    <a:pt x="236" y="382"/>
                    <a:pt x="251" y="347"/>
                    <a:pt x="274" y="317"/>
                  </a:cubicBezTo>
                  <a:cubicBezTo>
                    <a:pt x="278" y="312"/>
                    <a:pt x="286" y="311"/>
                    <a:pt x="291" y="316"/>
                  </a:cubicBezTo>
                  <a:close/>
                  <a:moveTo>
                    <a:pt x="274" y="585"/>
                  </a:moveTo>
                  <a:cubicBezTo>
                    <a:pt x="251" y="556"/>
                    <a:pt x="236" y="521"/>
                    <a:pt x="231" y="483"/>
                  </a:cubicBezTo>
                  <a:cubicBezTo>
                    <a:pt x="230" y="476"/>
                    <a:pt x="235" y="469"/>
                    <a:pt x="242" y="469"/>
                  </a:cubicBezTo>
                  <a:lnTo>
                    <a:pt x="375" y="469"/>
                  </a:lnTo>
                  <a:cubicBezTo>
                    <a:pt x="377" y="478"/>
                    <a:pt x="380" y="486"/>
                    <a:pt x="385" y="493"/>
                  </a:cubicBezTo>
                  <a:lnTo>
                    <a:pt x="291" y="587"/>
                  </a:lnTo>
                  <a:cubicBezTo>
                    <a:pt x="286" y="592"/>
                    <a:pt x="278" y="591"/>
                    <a:pt x="274" y="585"/>
                  </a:cubicBezTo>
                  <a:close/>
                  <a:moveTo>
                    <a:pt x="612" y="587"/>
                  </a:moveTo>
                  <a:lnTo>
                    <a:pt x="518" y="493"/>
                  </a:lnTo>
                  <a:cubicBezTo>
                    <a:pt x="523" y="486"/>
                    <a:pt x="526" y="478"/>
                    <a:pt x="528" y="469"/>
                  </a:cubicBezTo>
                  <a:lnTo>
                    <a:pt x="661" y="469"/>
                  </a:lnTo>
                  <a:cubicBezTo>
                    <a:pt x="668" y="469"/>
                    <a:pt x="673" y="476"/>
                    <a:pt x="672" y="483"/>
                  </a:cubicBezTo>
                  <a:cubicBezTo>
                    <a:pt x="667" y="521"/>
                    <a:pt x="652" y="556"/>
                    <a:pt x="630" y="585"/>
                  </a:cubicBezTo>
                  <a:cubicBezTo>
                    <a:pt x="625" y="591"/>
                    <a:pt x="617" y="592"/>
                    <a:pt x="612" y="587"/>
                  </a:cubicBezTo>
                  <a:close/>
                  <a:moveTo>
                    <a:pt x="903" y="502"/>
                  </a:moveTo>
                  <a:lnTo>
                    <a:pt x="903" y="401"/>
                  </a:lnTo>
                  <a:lnTo>
                    <a:pt x="809" y="385"/>
                  </a:lnTo>
                  <a:cubicBezTo>
                    <a:pt x="806" y="366"/>
                    <a:pt x="801" y="348"/>
                    <a:pt x="795" y="330"/>
                  </a:cubicBezTo>
                  <a:lnTo>
                    <a:pt x="867" y="270"/>
                  </a:lnTo>
                  <a:lnTo>
                    <a:pt x="817" y="182"/>
                  </a:lnTo>
                  <a:lnTo>
                    <a:pt x="728" y="215"/>
                  </a:lnTo>
                  <a:cubicBezTo>
                    <a:pt x="716" y="201"/>
                    <a:pt x="702" y="187"/>
                    <a:pt x="688" y="175"/>
                  </a:cubicBezTo>
                  <a:lnTo>
                    <a:pt x="721" y="86"/>
                  </a:lnTo>
                  <a:lnTo>
                    <a:pt x="633" y="35"/>
                  </a:lnTo>
                  <a:lnTo>
                    <a:pt x="573" y="108"/>
                  </a:lnTo>
                  <a:cubicBezTo>
                    <a:pt x="555" y="102"/>
                    <a:pt x="537" y="97"/>
                    <a:pt x="518" y="94"/>
                  </a:cubicBezTo>
                  <a:lnTo>
                    <a:pt x="502" y="0"/>
                  </a:lnTo>
                  <a:lnTo>
                    <a:pt x="401" y="0"/>
                  </a:lnTo>
                  <a:lnTo>
                    <a:pt x="385" y="94"/>
                  </a:lnTo>
                  <a:cubicBezTo>
                    <a:pt x="366" y="97"/>
                    <a:pt x="348" y="102"/>
                    <a:pt x="330" y="108"/>
                  </a:cubicBezTo>
                  <a:lnTo>
                    <a:pt x="270" y="35"/>
                  </a:lnTo>
                  <a:lnTo>
                    <a:pt x="182" y="86"/>
                  </a:lnTo>
                  <a:lnTo>
                    <a:pt x="215" y="175"/>
                  </a:lnTo>
                  <a:cubicBezTo>
                    <a:pt x="201" y="187"/>
                    <a:pt x="187" y="201"/>
                    <a:pt x="175" y="215"/>
                  </a:cubicBezTo>
                  <a:lnTo>
                    <a:pt x="86" y="182"/>
                  </a:lnTo>
                  <a:lnTo>
                    <a:pt x="36" y="270"/>
                  </a:lnTo>
                  <a:lnTo>
                    <a:pt x="109" y="330"/>
                  </a:lnTo>
                  <a:cubicBezTo>
                    <a:pt x="102" y="348"/>
                    <a:pt x="97" y="366"/>
                    <a:pt x="94" y="385"/>
                  </a:cubicBezTo>
                  <a:lnTo>
                    <a:pt x="0" y="401"/>
                  </a:lnTo>
                  <a:lnTo>
                    <a:pt x="0" y="502"/>
                  </a:lnTo>
                  <a:lnTo>
                    <a:pt x="94" y="518"/>
                  </a:lnTo>
                  <a:cubicBezTo>
                    <a:pt x="97" y="537"/>
                    <a:pt x="102" y="555"/>
                    <a:pt x="109" y="573"/>
                  </a:cubicBezTo>
                  <a:lnTo>
                    <a:pt x="36" y="633"/>
                  </a:lnTo>
                  <a:lnTo>
                    <a:pt x="86" y="721"/>
                  </a:lnTo>
                  <a:lnTo>
                    <a:pt x="175" y="688"/>
                  </a:lnTo>
                  <a:cubicBezTo>
                    <a:pt x="187" y="702"/>
                    <a:pt x="201" y="716"/>
                    <a:pt x="215" y="728"/>
                  </a:cubicBezTo>
                  <a:lnTo>
                    <a:pt x="182" y="817"/>
                  </a:lnTo>
                  <a:lnTo>
                    <a:pt x="270" y="867"/>
                  </a:lnTo>
                  <a:lnTo>
                    <a:pt x="330" y="794"/>
                  </a:lnTo>
                  <a:cubicBezTo>
                    <a:pt x="348" y="801"/>
                    <a:pt x="366" y="806"/>
                    <a:pt x="385" y="809"/>
                  </a:cubicBezTo>
                  <a:lnTo>
                    <a:pt x="401" y="903"/>
                  </a:lnTo>
                  <a:lnTo>
                    <a:pt x="502" y="903"/>
                  </a:lnTo>
                  <a:lnTo>
                    <a:pt x="518" y="809"/>
                  </a:lnTo>
                  <a:cubicBezTo>
                    <a:pt x="537" y="806"/>
                    <a:pt x="555" y="801"/>
                    <a:pt x="573" y="794"/>
                  </a:cubicBezTo>
                  <a:lnTo>
                    <a:pt x="633" y="867"/>
                  </a:lnTo>
                  <a:lnTo>
                    <a:pt x="721" y="817"/>
                  </a:lnTo>
                  <a:lnTo>
                    <a:pt x="688" y="728"/>
                  </a:lnTo>
                  <a:cubicBezTo>
                    <a:pt x="702" y="716"/>
                    <a:pt x="716" y="702"/>
                    <a:pt x="728" y="688"/>
                  </a:cubicBezTo>
                  <a:lnTo>
                    <a:pt x="817" y="721"/>
                  </a:lnTo>
                  <a:lnTo>
                    <a:pt x="867" y="633"/>
                  </a:lnTo>
                  <a:lnTo>
                    <a:pt x="795" y="573"/>
                  </a:lnTo>
                  <a:cubicBezTo>
                    <a:pt x="801" y="555"/>
                    <a:pt x="806" y="537"/>
                    <a:pt x="809" y="518"/>
                  </a:cubicBezTo>
                  <a:lnTo>
                    <a:pt x="903" y="502"/>
                  </a:lnTo>
                  <a:close/>
                </a:path>
              </a:pathLst>
            </a:custGeom>
            <a:solidFill>
              <a:srgbClr val="2F6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5" name="Freeform 49">
              <a:extLst>
                <a:ext uri="{FF2B5EF4-FFF2-40B4-BE49-F238E27FC236}">
                  <a16:creationId xmlns:a16="http://schemas.microsoft.com/office/drawing/2014/main" id="{62E5444D-4A0E-4884-94E0-96CD91489608}"/>
                </a:ext>
              </a:extLst>
            </p:cNvPr>
            <p:cNvSpPr>
              <a:spLocks noEditPoints="1"/>
            </p:cNvSpPr>
            <p:nvPr/>
          </p:nvSpPr>
          <p:spPr bwMode="auto">
            <a:xfrm>
              <a:off x="-5629275" y="3049588"/>
              <a:ext cx="1236663" cy="1247775"/>
            </a:xfrm>
            <a:custGeom>
              <a:avLst/>
              <a:gdLst>
                <a:gd name="T0" fmla="*/ 644 w 1523"/>
                <a:gd name="T1" fmla="*/ 1523 h 1523"/>
                <a:gd name="T2" fmla="*/ 583 w 1523"/>
                <a:gd name="T3" fmla="*/ 1358 h 1523"/>
                <a:gd name="T4" fmla="*/ 279 w 1523"/>
                <a:gd name="T5" fmla="*/ 1362 h 1523"/>
                <a:gd name="T6" fmla="*/ 309 w 1523"/>
                <a:gd name="T7" fmla="*/ 1189 h 1523"/>
                <a:gd name="T8" fmla="*/ 43 w 1523"/>
                <a:gd name="T9" fmla="*/ 1041 h 1523"/>
                <a:gd name="T10" fmla="*/ 155 w 1523"/>
                <a:gd name="T11" fmla="*/ 906 h 1523"/>
                <a:gd name="T12" fmla="*/ 0 w 1523"/>
                <a:gd name="T13" fmla="*/ 644 h 1523"/>
                <a:gd name="T14" fmla="*/ 165 w 1523"/>
                <a:gd name="T15" fmla="*/ 583 h 1523"/>
                <a:gd name="T16" fmla="*/ 161 w 1523"/>
                <a:gd name="T17" fmla="*/ 279 h 1523"/>
                <a:gd name="T18" fmla="*/ 334 w 1523"/>
                <a:gd name="T19" fmla="*/ 309 h 1523"/>
                <a:gd name="T20" fmla="*/ 482 w 1523"/>
                <a:gd name="T21" fmla="*/ 44 h 1523"/>
                <a:gd name="T22" fmla="*/ 618 w 1523"/>
                <a:gd name="T23" fmla="*/ 156 h 1523"/>
                <a:gd name="T24" fmla="*/ 879 w 1523"/>
                <a:gd name="T25" fmla="*/ 0 h 1523"/>
                <a:gd name="T26" fmla="*/ 940 w 1523"/>
                <a:gd name="T27" fmla="*/ 165 h 1523"/>
                <a:gd name="T28" fmla="*/ 1244 w 1523"/>
                <a:gd name="T29" fmla="*/ 161 h 1523"/>
                <a:gd name="T30" fmla="*/ 1214 w 1523"/>
                <a:gd name="T31" fmla="*/ 334 h 1523"/>
                <a:gd name="T32" fmla="*/ 1480 w 1523"/>
                <a:gd name="T33" fmla="*/ 483 h 1523"/>
                <a:gd name="T34" fmla="*/ 1367 w 1523"/>
                <a:gd name="T35" fmla="*/ 618 h 1523"/>
                <a:gd name="T36" fmla="*/ 1523 w 1523"/>
                <a:gd name="T37" fmla="*/ 879 h 1523"/>
                <a:gd name="T38" fmla="*/ 1358 w 1523"/>
                <a:gd name="T39" fmla="*/ 940 h 1523"/>
                <a:gd name="T40" fmla="*/ 1362 w 1523"/>
                <a:gd name="T41" fmla="*/ 1244 h 1523"/>
                <a:gd name="T42" fmla="*/ 1189 w 1523"/>
                <a:gd name="T43" fmla="*/ 1214 h 1523"/>
                <a:gd name="T44" fmla="*/ 1040 w 1523"/>
                <a:gd name="T45" fmla="*/ 1480 h 1523"/>
                <a:gd name="T46" fmla="*/ 905 w 1523"/>
                <a:gd name="T47" fmla="*/ 1368 h 1523"/>
                <a:gd name="T48" fmla="*/ 568 w 1523"/>
                <a:gd name="T49" fmla="*/ 1307 h 1523"/>
                <a:gd name="T50" fmla="*/ 681 w 1523"/>
                <a:gd name="T51" fmla="*/ 1479 h 1523"/>
                <a:gd name="T52" fmla="*/ 867 w 1523"/>
                <a:gd name="T53" fmla="*/ 1331 h 1523"/>
                <a:gd name="T54" fmla="*/ 1050 w 1523"/>
                <a:gd name="T55" fmla="*/ 1423 h 1523"/>
                <a:gd name="T56" fmla="*/ 1137 w 1523"/>
                <a:gd name="T57" fmla="*/ 1202 h 1523"/>
                <a:gd name="T58" fmla="*/ 1342 w 1523"/>
                <a:gd name="T59" fmla="*/ 1190 h 1523"/>
                <a:gd name="T60" fmla="*/ 1307 w 1523"/>
                <a:gd name="T61" fmla="*/ 955 h 1523"/>
                <a:gd name="T62" fmla="*/ 1479 w 1523"/>
                <a:gd name="T63" fmla="*/ 842 h 1523"/>
                <a:gd name="T64" fmla="*/ 1330 w 1523"/>
                <a:gd name="T65" fmla="*/ 657 h 1523"/>
                <a:gd name="T66" fmla="*/ 1423 w 1523"/>
                <a:gd name="T67" fmla="*/ 473 h 1523"/>
                <a:gd name="T68" fmla="*/ 1201 w 1523"/>
                <a:gd name="T69" fmla="*/ 386 h 1523"/>
                <a:gd name="T70" fmla="*/ 1189 w 1523"/>
                <a:gd name="T71" fmla="*/ 181 h 1523"/>
                <a:gd name="T72" fmla="*/ 955 w 1523"/>
                <a:gd name="T73" fmla="*/ 216 h 1523"/>
                <a:gd name="T74" fmla="*/ 842 w 1523"/>
                <a:gd name="T75" fmla="*/ 44 h 1523"/>
                <a:gd name="T76" fmla="*/ 656 w 1523"/>
                <a:gd name="T77" fmla="*/ 193 h 1523"/>
                <a:gd name="T78" fmla="*/ 472 w 1523"/>
                <a:gd name="T79" fmla="*/ 100 h 1523"/>
                <a:gd name="T80" fmla="*/ 386 w 1523"/>
                <a:gd name="T81" fmla="*/ 322 h 1523"/>
                <a:gd name="T82" fmla="*/ 180 w 1523"/>
                <a:gd name="T83" fmla="*/ 334 h 1523"/>
                <a:gd name="T84" fmla="*/ 216 w 1523"/>
                <a:gd name="T85" fmla="*/ 568 h 1523"/>
                <a:gd name="T86" fmla="*/ 44 w 1523"/>
                <a:gd name="T87" fmla="*/ 682 h 1523"/>
                <a:gd name="T88" fmla="*/ 192 w 1523"/>
                <a:gd name="T89" fmla="*/ 867 h 1523"/>
                <a:gd name="T90" fmla="*/ 100 w 1523"/>
                <a:gd name="T91" fmla="*/ 1051 h 1523"/>
                <a:gd name="T92" fmla="*/ 321 w 1523"/>
                <a:gd name="T93" fmla="*/ 1137 h 1523"/>
                <a:gd name="T94" fmla="*/ 333 w 1523"/>
                <a:gd name="T95" fmla="*/ 1343 h 1523"/>
                <a:gd name="T96" fmla="*/ 568 w 1523"/>
                <a:gd name="T97" fmla="*/ 1307 h 1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3" h="1523">
                  <a:moveTo>
                    <a:pt x="879" y="1523"/>
                  </a:moveTo>
                  <a:lnTo>
                    <a:pt x="644" y="1523"/>
                  </a:lnTo>
                  <a:lnTo>
                    <a:pt x="618" y="1368"/>
                  </a:lnTo>
                  <a:cubicBezTo>
                    <a:pt x="606" y="1365"/>
                    <a:pt x="594" y="1362"/>
                    <a:pt x="583" y="1358"/>
                  </a:cubicBezTo>
                  <a:lnTo>
                    <a:pt x="482" y="1480"/>
                  </a:lnTo>
                  <a:lnTo>
                    <a:pt x="279" y="1362"/>
                  </a:lnTo>
                  <a:lnTo>
                    <a:pt x="334" y="1214"/>
                  </a:lnTo>
                  <a:cubicBezTo>
                    <a:pt x="325" y="1206"/>
                    <a:pt x="317" y="1198"/>
                    <a:pt x="309" y="1189"/>
                  </a:cubicBezTo>
                  <a:lnTo>
                    <a:pt x="161" y="1244"/>
                  </a:lnTo>
                  <a:lnTo>
                    <a:pt x="43" y="1041"/>
                  </a:lnTo>
                  <a:lnTo>
                    <a:pt x="165" y="940"/>
                  </a:lnTo>
                  <a:cubicBezTo>
                    <a:pt x="161" y="929"/>
                    <a:pt x="158" y="917"/>
                    <a:pt x="155" y="906"/>
                  </a:cubicBezTo>
                  <a:lnTo>
                    <a:pt x="0" y="879"/>
                  </a:lnTo>
                  <a:lnTo>
                    <a:pt x="0" y="644"/>
                  </a:lnTo>
                  <a:lnTo>
                    <a:pt x="155" y="618"/>
                  </a:lnTo>
                  <a:cubicBezTo>
                    <a:pt x="158" y="606"/>
                    <a:pt x="161" y="595"/>
                    <a:pt x="165" y="583"/>
                  </a:cubicBezTo>
                  <a:lnTo>
                    <a:pt x="43" y="483"/>
                  </a:lnTo>
                  <a:lnTo>
                    <a:pt x="161" y="279"/>
                  </a:lnTo>
                  <a:lnTo>
                    <a:pt x="309" y="334"/>
                  </a:lnTo>
                  <a:cubicBezTo>
                    <a:pt x="317" y="326"/>
                    <a:pt x="325" y="317"/>
                    <a:pt x="334" y="309"/>
                  </a:cubicBezTo>
                  <a:lnTo>
                    <a:pt x="279" y="161"/>
                  </a:lnTo>
                  <a:lnTo>
                    <a:pt x="482" y="44"/>
                  </a:lnTo>
                  <a:lnTo>
                    <a:pt x="583" y="165"/>
                  </a:lnTo>
                  <a:cubicBezTo>
                    <a:pt x="594" y="162"/>
                    <a:pt x="606" y="159"/>
                    <a:pt x="618" y="156"/>
                  </a:cubicBezTo>
                  <a:lnTo>
                    <a:pt x="644" y="0"/>
                  </a:lnTo>
                  <a:lnTo>
                    <a:pt x="879" y="0"/>
                  </a:lnTo>
                  <a:lnTo>
                    <a:pt x="905" y="156"/>
                  </a:lnTo>
                  <a:cubicBezTo>
                    <a:pt x="917" y="159"/>
                    <a:pt x="928" y="162"/>
                    <a:pt x="940" y="165"/>
                  </a:cubicBezTo>
                  <a:lnTo>
                    <a:pt x="1040" y="44"/>
                  </a:lnTo>
                  <a:lnTo>
                    <a:pt x="1244" y="161"/>
                  </a:lnTo>
                  <a:lnTo>
                    <a:pt x="1189" y="309"/>
                  </a:lnTo>
                  <a:cubicBezTo>
                    <a:pt x="1197" y="317"/>
                    <a:pt x="1206" y="326"/>
                    <a:pt x="1214" y="334"/>
                  </a:cubicBezTo>
                  <a:lnTo>
                    <a:pt x="1362" y="279"/>
                  </a:lnTo>
                  <a:lnTo>
                    <a:pt x="1480" y="483"/>
                  </a:lnTo>
                  <a:lnTo>
                    <a:pt x="1358" y="583"/>
                  </a:lnTo>
                  <a:cubicBezTo>
                    <a:pt x="1361" y="595"/>
                    <a:pt x="1364" y="606"/>
                    <a:pt x="1367" y="618"/>
                  </a:cubicBezTo>
                  <a:lnTo>
                    <a:pt x="1523" y="644"/>
                  </a:lnTo>
                  <a:lnTo>
                    <a:pt x="1523" y="879"/>
                  </a:lnTo>
                  <a:lnTo>
                    <a:pt x="1367" y="906"/>
                  </a:lnTo>
                  <a:cubicBezTo>
                    <a:pt x="1364" y="917"/>
                    <a:pt x="1361" y="929"/>
                    <a:pt x="1358" y="940"/>
                  </a:cubicBezTo>
                  <a:lnTo>
                    <a:pt x="1480" y="1041"/>
                  </a:lnTo>
                  <a:lnTo>
                    <a:pt x="1362" y="1244"/>
                  </a:lnTo>
                  <a:lnTo>
                    <a:pt x="1214" y="1189"/>
                  </a:lnTo>
                  <a:cubicBezTo>
                    <a:pt x="1206" y="1198"/>
                    <a:pt x="1197" y="1206"/>
                    <a:pt x="1189" y="1214"/>
                  </a:cubicBezTo>
                  <a:lnTo>
                    <a:pt x="1244" y="1362"/>
                  </a:lnTo>
                  <a:lnTo>
                    <a:pt x="1040" y="1480"/>
                  </a:lnTo>
                  <a:lnTo>
                    <a:pt x="940" y="1358"/>
                  </a:lnTo>
                  <a:cubicBezTo>
                    <a:pt x="928" y="1362"/>
                    <a:pt x="917" y="1365"/>
                    <a:pt x="905" y="1368"/>
                  </a:cubicBezTo>
                  <a:lnTo>
                    <a:pt x="879" y="1523"/>
                  </a:lnTo>
                  <a:close/>
                  <a:moveTo>
                    <a:pt x="568" y="1307"/>
                  </a:moveTo>
                  <a:cubicBezTo>
                    <a:pt x="596" y="1317"/>
                    <a:pt x="626" y="1325"/>
                    <a:pt x="656" y="1331"/>
                  </a:cubicBezTo>
                  <a:lnTo>
                    <a:pt x="681" y="1479"/>
                  </a:lnTo>
                  <a:lnTo>
                    <a:pt x="842" y="1479"/>
                  </a:lnTo>
                  <a:lnTo>
                    <a:pt x="867" y="1331"/>
                  </a:lnTo>
                  <a:cubicBezTo>
                    <a:pt x="897" y="1325"/>
                    <a:pt x="926" y="1317"/>
                    <a:pt x="955" y="1307"/>
                  </a:cubicBezTo>
                  <a:lnTo>
                    <a:pt x="1050" y="1423"/>
                  </a:lnTo>
                  <a:lnTo>
                    <a:pt x="1189" y="1343"/>
                  </a:lnTo>
                  <a:lnTo>
                    <a:pt x="1137" y="1202"/>
                  </a:lnTo>
                  <a:cubicBezTo>
                    <a:pt x="1160" y="1182"/>
                    <a:pt x="1182" y="1160"/>
                    <a:pt x="1201" y="1137"/>
                  </a:cubicBezTo>
                  <a:lnTo>
                    <a:pt x="1342" y="1190"/>
                  </a:lnTo>
                  <a:lnTo>
                    <a:pt x="1423" y="1051"/>
                  </a:lnTo>
                  <a:lnTo>
                    <a:pt x="1307" y="955"/>
                  </a:lnTo>
                  <a:cubicBezTo>
                    <a:pt x="1317" y="927"/>
                    <a:pt x="1325" y="897"/>
                    <a:pt x="1330" y="867"/>
                  </a:cubicBezTo>
                  <a:lnTo>
                    <a:pt x="1479" y="842"/>
                  </a:lnTo>
                  <a:lnTo>
                    <a:pt x="1479" y="682"/>
                  </a:lnTo>
                  <a:lnTo>
                    <a:pt x="1330" y="657"/>
                  </a:lnTo>
                  <a:cubicBezTo>
                    <a:pt x="1325" y="626"/>
                    <a:pt x="1317" y="597"/>
                    <a:pt x="1307" y="568"/>
                  </a:cubicBezTo>
                  <a:lnTo>
                    <a:pt x="1423" y="473"/>
                  </a:lnTo>
                  <a:lnTo>
                    <a:pt x="1342" y="334"/>
                  </a:lnTo>
                  <a:lnTo>
                    <a:pt x="1201" y="386"/>
                  </a:lnTo>
                  <a:cubicBezTo>
                    <a:pt x="1182" y="363"/>
                    <a:pt x="1160" y="342"/>
                    <a:pt x="1137" y="322"/>
                  </a:cubicBezTo>
                  <a:lnTo>
                    <a:pt x="1189" y="181"/>
                  </a:lnTo>
                  <a:lnTo>
                    <a:pt x="1050" y="100"/>
                  </a:lnTo>
                  <a:lnTo>
                    <a:pt x="955" y="216"/>
                  </a:lnTo>
                  <a:cubicBezTo>
                    <a:pt x="926" y="206"/>
                    <a:pt x="897" y="198"/>
                    <a:pt x="867" y="193"/>
                  </a:cubicBezTo>
                  <a:lnTo>
                    <a:pt x="842" y="44"/>
                  </a:lnTo>
                  <a:lnTo>
                    <a:pt x="681" y="44"/>
                  </a:lnTo>
                  <a:lnTo>
                    <a:pt x="656" y="193"/>
                  </a:lnTo>
                  <a:cubicBezTo>
                    <a:pt x="626" y="198"/>
                    <a:pt x="596" y="206"/>
                    <a:pt x="568" y="216"/>
                  </a:cubicBezTo>
                  <a:lnTo>
                    <a:pt x="472" y="100"/>
                  </a:lnTo>
                  <a:lnTo>
                    <a:pt x="333" y="181"/>
                  </a:lnTo>
                  <a:lnTo>
                    <a:pt x="386" y="322"/>
                  </a:lnTo>
                  <a:cubicBezTo>
                    <a:pt x="363" y="342"/>
                    <a:pt x="341" y="363"/>
                    <a:pt x="321" y="386"/>
                  </a:cubicBezTo>
                  <a:lnTo>
                    <a:pt x="180" y="334"/>
                  </a:lnTo>
                  <a:lnTo>
                    <a:pt x="100" y="473"/>
                  </a:lnTo>
                  <a:lnTo>
                    <a:pt x="216" y="568"/>
                  </a:lnTo>
                  <a:cubicBezTo>
                    <a:pt x="206" y="597"/>
                    <a:pt x="198" y="626"/>
                    <a:pt x="192" y="657"/>
                  </a:cubicBezTo>
                  <a:lnTo>
                    <a:pt x="44" y="682"/>
                  </a:lnTo>
                  <a:lnTo>
                    <a:pt x="44" y="842"/>
                  </a:lnTo>
                  <a:lnTo>
                    <a:pt x="192" y="867"/>
                  </a:lnTo>
                  <a:cubicBezTo>
                    <a:pt x="198" y="897"/>
                    <a:pt x="206" y="927"/>
                    <a:pt x="216" y="955"/>
                  </a:cubicBezTo>
                  <a:lnTo>
                    <a:pt x="100" y="1051"/>
                  </a:lnTo>
                  <a:lnTo>
                    <a:pt x="180" y="1190"/>
                  </a:lnTo>
                  <a:lnTo>
                    <a:pt x="321" y="1137"/>
                  </a:lnTo>
                  <a:cubicBezTo>
                    <a:pt x="341" y="1160"/>
                    <a:pt x="363" y="1182"/>
                    <a:pt x="386" y="1202"/>
                  </a:cubicBezTo>
                  <a:lnTo>
                    <a:pt x="333" y="1343"/>
                  </a:lnTo>
                  <a:lnTo>
                    <a:pt x="472" y="1423"/>
                  </a:lnTo>
                  <a:lnTo>
                    <a:pt x="568" y="1307"/>
                  </a:ln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6" name="Freeform 50">
              <a:extLst>
                <a:ext uri="{FF2B5EF4-FFF2-40B4-BE49-F238E27FC236}">
                  <a16:creationId xmlns:a16="http://schemas.microsoft.com/office/drawing/2014/main" id="{AB25D144-E30B-49E3-8B5C-CB3AFF7286CF}"/>
                </a:ext>
              </a:extLst>
            </p:cNvPr>
            <p:cNvSpPr>
              <a:spLocks noEditPoints="1"/>
            </p:cNvSpPr>
            <p:nvPr/>
          </p:nvSpPr>
          <p:spPr bwMode="auto">
            <a:xfrm>
              <a:off x="-5299075" y="3382963"/>
              <a:ext cx="576263" cy="581025"/>
            </a:xfrm>
            <a:custGeom>
              <a:avLst/>
              <a:gdLst>
                <a:gd name="T0" fmla="*/ 354 w 709"/>
                <a:gd name="T1" fmla="*/ 708 h 708"/>
                <a:gd name="T2" fmla="*/ 0 w 709"/>
                <a:gd name="T3" fmla="*/ 354 h 708"/>
                <a:gd name="T4" fmla="*/ 354 w 709"/>
                <a:gd name="T5" fmla="*/ 0 h 708"/>
                <a:gd name="T6" fmla="*/ 709 w 709"/>
                <a:gd name="T7" fmla="*/ 354 h 708"/>
                <a:gd name="T8" fmla="*/ 354 w 709"/>
                <a:gd name="T9" fmla="*/ 708 h 708"/>
                <a:gd name="T10" fmla="*/ 354 w 709"/>
                <a:gd name="T11" fmla="*/ 44 h 708"/>
                <a:gd name="T12" fmla="*/ 44 w 709"/>
                <a:gd name="T13" fmla="*/ 354 h 708"/>
                <a:gd name="T14" fmla="*/ 354 w 709"/>
                <a:gd name="T15" fmla="*/ 664 h 708"/>
                <a:gd name="T16" fmla="*/ 664 w 709"/>
                <a:gd name="T17" fmla="*/ 354 h 708"/>
                <a:gd name="T18" fmla="*/ 354 w 709"/>
                <a:gd name="T19" fmla="*/ 44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9" h="708">
                  <a:moveTo>
                    <a:pt x="354" y="708"/>
                  </a:moveTo>
                  <a:cubicBezTo>
                    <a:pt x="159" y="708"/>
                    <a:pt x="0" y="549"/>
                    <a:pt x="0" y="354"/>
                  </a:cubicBezTo>
                  <a:cubicBezTo>
                    <a:pt x="0" y="158"/>
                    <a:pt x="159" y="0"/>
                    <a:pt x="354" y="0"/>
                  </a:cubicBezTo>
                  <a:cubicBezTo>
                    <a:pt x="550" y="0"/>
                    <a:pt x="709" y="158"/>
                    <a:pt x="709" y="354"/>
                  </a:cubicBezTo>
                  <a:cubicBezTo>
                    <a:pt x="709" y="549"/>
                    <a:pt x="550" y="708"/>
                    <a:pt x="354" y="708"/>
                  </a:cubicBezTo>
                  <a:close/>
                  <a:moveTo>
                    <a:pt x="354" y="44"/>
                  </a:moveTo>
                  <a:cubicBezTo>
                    <a:pt x="183" y="44"/>
                    <a:pt x="44" y="183"/>
                    <a:pt x="44" y="354"/>
                  </a:cubicBezTo>
                  <a:cubicBezTo>
                    <a:pt x="44" y="525"/>
                    <a:pt x="183" y="664"/>
                    <a:pt x="354" y="664"/>
                  </a:cubicBezTo>
                  <a:cubicBezTo>
                    <a:pt x="525" y="664"/>
                    <a:pt x="664" y="525"/>
                    <a:pt x="664" y="354"/>
                  </a:cubicBezTo>
                  <a:cubicBezTo>
                    <a:pt x="664" y="183"/>
                    <a:pt x="525" y="44"/>
                    <a:pt x="354" y="44"/>
                  </a:cubicBez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7" name="Freeform 51">
              <a:extLst>
                <a:ext uri="{FF2B5EF4-FFF2-40B4-BE49-F238E27FC236}">
                  <a16:creationId xmlns:a16="http://schemas.microsoft.com/office/drawing/2014/main" id="{CF01E366-CF09-470B-90B3-31AC390FC10E}"/>
                </a:ext>
              </a:extLst>
            </p:cNvPr>
            <p:cNvSpPr>
              <a:spLocks noEditPoints="1"/>
            </p:cNvSpPr>
            <p:nvPr/>
          </p:nvSpPr>
          <p:spPr bwMode="auto">
            <a:xfrm>
              <a:off x="-2355850" y="4162425"/>
              <a:ext cx="522288" cy="527050"/>
            </a:xfrm>
            <a:custGeom>
              <a:avLst/>
              <a:gdLst>
                <a:gd name="T0" fmla="*/ 272 w 643"/>
                <a:gd name="T1" fmla="*/ 642 h 642"/>
                <a:gd name="T2" fmla="*/ 246 w 643"/>
                <a:gd name="T3" fmla="*/ 572 h 642"/>
                <a:gd name="T4" fmla="*/ 118 w 643"/>
                <a:gd name="T5" fmla="*/ 574 h 642"/>
                <a:gd name="T6" fmla="*/ 130 w 643"/>
                <a:gd name="T7" fmla="*/ 501 h 642"/>
                <a:gd name="T8" fmla="*/ 18 w 643"/>
                <a:gd name="T9" fmla="*/ 438 h 642"/>
                <a:gd name="T10" fmla="*/ 66 w 643"/>
                <a:gd name="T11" fmla="*/ 381 h 642"/>
                <a:gd name="T12" fmla="*/ 0 w 643"/>
                <a:gd name="T13" fmla="*/ 271 h 642"/>
                <a:gd name="T14" fmla="*/ 70 w 643"/>
                <a:gd name="T15" fmla="*/ 245 h 642"/>
                <a:gd name="T16" fmla="*/ 68 w 643"/>
                <a:gd name="T17" fmla="*/ 117 h 642"/>
                <a:gd name="T18" fmla="*/ 141 w 643"/>
                <a:gd name="T19" fmla="*/ 130 h 642"/>
                <a:gd name="T20" fmla="*/ 204 w 643"/>
                <a:gd name="T21" fmla="*/ 18 h 642"/>
                <a:gd name="T22" fmla="*/ 261 w 643"/>
                <a:gd name="T23" fmla="*/ 65 h 642"/>
                <a:gd name="T24" fmla="*/ 371 w 643"/>
                <a:gd name="T25" fmla="*/ 0 h 642"/>
                <a:gd name="T26" fmla="*/ 397 w 643"/>
                <a:gd name="T27" fmla="*/ 69 h 642"/>
                <a:gd name="T28" fmla="*/ 525 w 643"/>
                <a:gd name="T29" fmla="*/ 67 h 642"/>
                <a:gd name="T30" fmla="*/ 512 w 643"/>
                <a:gd name="T31" fmla="*/ 140 h 642"/>
                <a:gd name="T32" fmla="*/ 624 w 643"/>
                <a:gd name="T33" fmla="*/ 203 h 642"/>
                <a:gd name="T34" fmla="*/ 577 w 643"/>
                <a:gd name="T35" fmla="*/ 260 h 642"/>
                <a:gd name="T36" fmla="*/ 643 w 643"/>
                <a:gd name="T37" fmla="*/ 370 h 642"/>
                <a:gd name="T38" fmla="*/ 573 w 643"/>
                <a:gd name="T39" fmla="*/ 396 h 642"/>
                <a:gd name="T40" fmla="*/ 575 w 643"/>
                <a:gd name="T41" fmla="*/ 524 h 642"/>
                <a:gd name="T42" fmla="*/ 502 w 643"/>
                <a:gd name="T43" fmla="*/ 512 h 642"/>
                <a:gd name="T44" fmla="*/ 439 w 643"/>
                <a:gd name="T45" fmla="*/ 624 h 642"/>
                <a:gd name="T46" fmla="*/ 382 w 643"/>
                <a:gd name="T47" fmla="*/ 576 h 642"/>
                <a:gd name="T48" fmla="*/ 240 w 643"/>
                <a:gd name="T49" fmla="*/ 551 h 642"/>
                <a:gd name="T50" fmla="*/ 288 w 643"/>
                <a:gd name="T51" fmla="*/ 623 h 642"/>
                <a:gd name="T52" fmla="*/ 366 w 643"/>
                <a:gd name="T53" fmla="*/ 561 h 642"/>
                <a:gd name="T54" fmla="*/ 443 w 643"/>
                <a:gd name="T55" fmla="*/ 600 h 642"/>
                <a:gd name="T56" fmla="*/ 480 w 643"/>
                <a:gd name="T57" fmla="*/ 506 h 642"/>
                <a:gd name="T58" fmla="*/ 566 w 643"/>
                <a:gd name="T59" fmla="*/ 501 h 642"/>
                <a:gd name="T60" fmla="*/ 551 w 643"/>
                <a:gd name="T61" fmla="*/ 402 h 642"/>
                <a:gd name="T62" fmla="*/ 624 w 643"/>
                <a:gd name="T63" fmla="*/ 355 h 642"/>
                <a:gd name="T64" fmla="*/ 561 w 643"/>
                <a:gd name="T65" fmla="*/ 276 h 642"/>
                <a:gd name="T66" fmla="*/ 600 w 643"/>
                <a:gd name="T67" fmla="*/ 199 h 642"/>
                <a:gd name="T68" fmla="*/ 507 w 643"/>
                <a:gd name="T69" fmla="*/ 162 h 642"/>
                <a:gd name="T70" fmla="*/ 502 w 643"/>
                <a:gd name="T71" fmla="*/ 76 h 642"/>
                <a:gd name="T72" fmla="*/ 403 w 643"/>
                <a:gd name="T73" fmla="*/ 91 h 642"/>
                <a:gd name="T74" fmla="*/ 355 w 643"/>
                <a:gd name="T75" fmla="*/ 18 h 642"/>
                <a:gd name="T76" fmla="*/ 277 w 643"/>
                <a:gd name="T77" fmla="*/ 81 h 642"/>
                <a:gd name="T78" fmla="*/ 199 w 643"/>
                <a:gd name="T79" fmla="*/ 42 h 642"/>
                <a:gd name="T80" fmla="*/ 163 w 643"/>
                <a:gd name="T81" fmla="*/ 135 h 642"/>
                <a:gd name="T82" fmla="*/ 76 w 643"/>
                <a:gd name="T83" fmla="*/ 140 h 642"/>
                <a:gd name="T84" fmla="*/ 91 w 643"/>
                <a:gd name="T85" fmla="*/ 239 h 642"/>
                <a:gd name="T86" fmla="*/ 19 w 643"/>
                <a:gd name="T87" fmla="*/ 287 h 642"/>
                <a:gd name="T88" fmla="*/ 81 w 643"/>
                <a:gd name="T89" fmla="*/ 365 h 642"/>
                <a:gd name="T90" fmla="*/ 42 w 643"/>
                <a:gd name="T91" fmla="*/ 443 h 642"/>
                <a:gd name="T92" fmla="*/ 136 w 643"/>
                <a:gd name="T93" fmla="*/ 479 h 642"/>
                <a:gd name="T94" fmla="*/ 141 w 643"/>
                <a:gd name="T95" fmla="*/ 566 h 642"/>
                <a:gd name="T96" fmla="*/ 240 w 643"/>
                <a:gd name="T97" fmla="*/ 551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3" h="642">
                  <a:moveTo>
                    <a:pt x="371" y="642"/>
                  </a:moveTo>
                  <a:lnTo>
                    <a:pt x="272" y="642"/>
                  </a:lnTo>
                  <a:lnTo>
                    <a:pt x="261" y="576"/>
                  </a:lnTo>
                  <a:cubicBezTo>
                    <a:pt x="256" y="575"/>
                    <a:pt x="251" y="574"/>
                    <a:pt x="246" y="572"/>
                  </a:cubicBezTo>
                  <a:lnTo>
                    <a:pt x="204" y="624"/>
                  </a:lnTo>
                  <a:lnTo>
                    <a:pt x="118" y="574"/>
                  </a:lnTo>
                  <a:lnTo>
                    <a:pt x="141" y="512"/>
                  </a:lnTo>
                  <a:cubicBezTo>
                    <a:pt x="137" y="508"/>
                    <a:pt x="134" y="505"/>
                    <a:pt x="130" y="501"/>
                  </a:cubicBezTo>
                  <a:lnTo>
                    <a:pt x="68" y="524"/>
                  </a:lnTo>
                  <a:lnTo>
                    <a:pt x="18" y="438"/>
                  </a:lnTo>
                  <a:lnTo>
                    <a:pt x="70" y="396"/>
                  </a:lnTo>
                  <a:cubicBezTo>
                    <a:pt x="68" y="391"/>
                    <a:pt x="67" y="386"/>
                    <a:pt x="66" y="381"/>
                  </a:cubicBezTo>
                  <a:lnTo>
                    <a:pt x="0" y="370"/>
                  </a:lnTo>
                  <a:lnTo>
                    <a:pt x="0" y="271"/>
                  </a:lnTo>
                  <a:lnTo>
                    <a:pt x="66" y="260"/>
                  </a:lnTo>
                  <a:cubicBezTo>
                    <a:pt x="67" y="255"/>
                    <a:pt x="68" y="250"/>
                    <a:pt x="70" y="245"/>
                  </a:cubicBezTo>
                  <a:lnTo>
                    <a:pt x="18" y="203"/>
                  </a:lnTo>
                  <a:lnTo>
                    <a:pt x="68" y="117"/>
                  </a:lnTo>
                  <a:lnTo>
                    <a:pt x="130" y="140"/>
                  </a:lnTo>
                  <a:cubicBezTo>
                    <a:pt x="134" y="137"/>
                    <a:pt x="137" y="133"/>
                    <a:pt x="141" y="130"/>
                  </a:cubicBezTo>
                  <a:lnTo>
                    <a:pt x="118" y="67"/>
                  </a:lnTo>
                  <a:lnTo>
                    <a:pt x="204" y="18"/>
                  </a:lnTo>
                  <a:lnTo>
                    <a:pt x="246" y="69"/>
                  </a:lnTo>
                  <a:cubicBezTo>
                    <a:pt x="251" y="68"/>
                    <a:pt x="256" y="66"/>
                    <a:pt x="261" y="65"/>
                  </a:cubicBezTo>
                  <a:lnTo>
                    <a:pt x="272" y="0"/>
                  </a:lnTo>
                  <a:lnTo>
                    <a:pt x="371" y="0"/>
                  </a:lnTo>
                  <a:lnTo>
                    <a:pt x="382" y="65"/>
                  </a:lnTo>
                  <a:cubicBezTo>
                    <a:pt x="387" y="66"/>
                    <a:pt x="392" y="68"/>
                    <a:pt x="397" y="69"/>
                  </a:cubicBezTo>
                  <a:lnTo>
                    <a:pt x="439" y="18"/>
                  </a:lnTo>
                  <a:lnTo>
                    <a:pt x="525" y="67"/>
                  </a:lnTo>
                  <a:lnTo>
                    <a:pt x="502" y="130"/>
                  </a:lnTo>
                  <a:cubicBezTo>
                    <a:pt x="505" y="133"/>
                    <a:pt x="509" y="137"/>
                    <a:pt x="512" y="140"/>
                  </a:cubicBezTo>
                  <a:lnTo>
                    <a:pt x="575" y="117"/>
                  </a:lnTo>
                  <a:lnTo>
                    <a:pt x="624" y="203"/>
                  </a:lnTo>
                  <a:lnTo>
                    <a:pt x="573" y="245"/>
                  </a:lnTo>
                  <a:cubicBezTo>
                    <a:pt x="574" y="250"/>
                    <a:pt x="576" y="255"/>
                    <a:pt x="577" y="260"/>
                  </a:cubicBezTo>
                  <a:lnTo>
                    <a:pt x="643" y="271"/>
                  </a:lnTo>
                  <a:lnTo>
                    <a:pt x="643" y="370"/>
                  </a:lnTo>
                  <a:lnTo>
                    <a:pt x="577" y="381"/>
                  </a:lnTo>
                  <a:cubicBezTo>
                    <a:pt x="576" y="386"/>
                    <a:pt x="574" y="391"/>
                    <a:pt x="573" y="396"/>
                  </a:cubicBezTo>
                  <a:lnTo>
                    <a:pt x="624" y="438"/>
                  </a:lnTo>
                  <a:lnTo>
                    <a:pt x="575" y="524"/>
                  </a:lnTo>
                  <a:lnTo>
                    <a:pt x="512" y="501"/>
                  </a:lnTo>
                  <a:cubicBezTo>
                    <a:pt x="509" y="505"/>
                    <a:pt x="505" y="508"/>
                    <a:pt x="502" y="512"/>
                  </a:cubicBezTo>
                  <a:lnTo>
                    <a:pt x="525" y="574"/>
                  </a:lnTo>
                  <a:lnTo>
                    <a:pt x="439" y="624"/>
                  </a:lnTo>
                  <a:lnTo>
                    <a:pt x="397" y="572"/>
                  </a:lnTo>
                  <a:cubicBezTo>
                    <a:pt x="392" y="574"/>
                    <a:pt x="387" y="575"/>
                    <a:pt x="382" y="576"/>
                  </a:cubicBezTo>
                  <a:lnTo>
                    <a:pt x="371" y="642"/>
                  </a:lnTo>
                  <a:close/>
                  <a:moveTo>
                    <a:pt x="240" y="551"/>
                  </a:moveTo>
                  <a:cubicBezTo>
                    <a:pt x="252" y="555"/>
                    <a:pt x="264" y="558"/>
                    <a:pt x="277" y="561"/>
                  </a:cubicBezTo>
                  <a:lnTo>
                    <a:pt x="288" y="623"/>
                  </a:lnTo>
                  <a:lnTo>
                    <a:pt x="355" y="623"/>
                  </a:lnTo>
                  <a:lnTo>
                    <a:pt x="366" y="561"/>
                  </a:lnTo>
                  <a:cubicBezTo>
                    <a:pt x="379" y="558"/>
                    <a:pt x="391" y="555"/>
                    <a:pt x="403" y="551"/>
                  </a:cubicBezTo>
                  <a:lnTo>
                    <a:pt x="443" y="600"/>
                  </a:lnTo>
                  <a:lnTo>
                    <a:pt x="502" y="566"/>
                  </a:lnTo>
                  <a:lnTo>
                    <a:pt x="480" y="506"/>
                  </a:lnTo>
                  <a:cubicBezTo>
                    <a:pt x="490" y="498"/>
                    <a:pt x="499" y="489"/>
                    <a:pt x="507" y="479"/>
                  </a:cubicBezTo>
                  <a:lnTo>
                    <a:pt x="566" y="501"/>
                  </a:lnTo>
                  <a:lnTo>
                    <a:pt x="600" y="443"/>
                  </a:lnTo>
                  <a:lnTo>
                    <a:pt x="551" y="402"/>
                  </a:lnTo>
                  <a:cubicBezTo>
                    <a:pt x="556" y="390"/>
                    <a:pt x="559" y="378"/>
                    <a:pt x="561" y="365"/>
                  </a:cubicBezTo>
                  <a:lnTo>
                    <a:pt x="624" y="355"/>
                  </a:lnTo>
                  <a:lnTo>
                    <a:pt x="624" y="287"/>
                  </a:lnTo>
                  <a:lnTo>
                    <a:pt x="561" y="276"/>
                  </a:lnTo>
                  <a:cubicBezTo>
                    <a:pt x="559" y="264"/>
                    <a:pt x="556" y="251"/>
                    <a:pt x="551" y="239"/>
                  </a:cubicBezTo>
                  <a:lnTo>
                    <a:pt x="600" y="199"/>
                  </a:lnTo>
                  <a:lnTo>
                    <a:pt x="566" y="140"/>
                  </a:lnTo>
                  <a:lnTo>
                    <a:pt x="507" y="162"/>
                  </a:lnTo>
                  <a:cubicBezTo>
                    <a:pt x="499" y="153"/>
                    <a:pt x="490" y="143"/>
                    <a:pt x="480" y="135"/>
                  </a:cubicBezTo>
                  <a:lnTo>
                    <a:pt x="502" y="76"/>
                  </a:lnTo>
                  <a:lnTo>
                    <a:pt x="443" y="42"/>
                  </a:lnTo>
                  <a:lnTo>
                    <a:pt x="403" y="91"/>
                  </a:lnTo>
                  <a:cubicBezTo>
                    <a:pt x="391" y="86"/>
                    <a:pt x="379" y="83"/>
                    <a:pt x="366" y="81"/>
                  </a:cubicBezTo>
                  <a:lnTo>
                    <a:pt x="355" y="18"/>
                  </a:lnTo>
                  <a:lnTo>
                    <a:pt x="288" y="18"/>
                  </a:lnTo>
                  <a:lnTo>
                    <a:pt x="277" y="81"/>
                  </a:lnTo>
                  <a:cubicBezTo>
                    <a:pt x="264" y="83"/>
                    <a:pt x="252" y="86"/>
                    <a:pt x="240" y="91"/>
                  </a:cubicBezTo>
                  <a:lnTo>
                    <a:pt x="199" y="42"/>
                  </a:lnTo>
                  <a:lnTo>
                    <a:pt x="141" y="76"/>
                  </a:lnTo>
                  <a:lnTo>
                    <a:pt x="163" y="135"/>
                  </a:lnTo>
                  <a:cubicBezTo>
                    <a:pt x="153" y="143"/>
                    <a:pt x="144" y="153"/>
                    <a:pt x="136" y="162"/>
                  </a:cubicBezTo>
                  <a:lnTo>
                    <a:pt x="76" y="140"/>
                  </a:lnTo>
                  <a:lnTo>
                    <a:pt x="42" y="199"/>
                  </a:lnTo>
                  <a:lnTo>
                    <a:pt x="91" y="239"/>
                  </a:lnTo>
                  <a:cubicBezTo>
                    <a:pt x="87" y="251"/>
                    <a:pt x="84" y="264"/>
                    <a:pt x="81" y="276"/>
                  </a:cubicBezTo>
                  <a:lnTo>
                    <a:pt x="19" y="287"/>
                  </a:lnTo>
                  <a:lnTo>
                    <a:pt x="19" y="355"/>
                  </a:lnTo>
                  <a:lnTo>
                    <a:pt x="81" y="365"/>
                  </a:lnTo>
                  <a:cubicBezTo>
                    <a:pt x="84" y="378"/>
                    <a:pt x="87" y="390"/>
                    <a:pt x="91" y="402"/>
                  </a:cubicBezTo>
                  <a:lnTo>
                    <a:pt x="42" y="443"/>
                  </a:lnTo>
                  <a:lnTo>
                    <a:pt x="76" y="501"/>
                  </a:lnTo>
                  <a:lnTo>
                    <a:pt x="136" y="479"/>
                  </a:lnTo>
                  <a:cubicBezTo>
                    <a:pt x="144" y="489"/>
                    <a:pt x="153" y="498"/>
                    <a:pt x="163" y="506"/>
                  </a:cubicBezTo>
                  <a:lnTo>
                    <a:pt x="141" y="566"/>
                  </a:lnTo>
                  <a:lnTo>
                    <a:pt x="199" y="600"/>
                  </a:lnTo>
                  <a:lnTo>
                    <a:pt x="240" y="551"/>
                  </a:lnTo>
                  <a:close/>
                </a:path>
              </a:pathLst>
            </a:custGeom>
            <a:solidFill>
              <a:srgbClr val="73D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8" name="Freeform 52">
              <a:extLst>
                <a:ext uri="{FF2B5EF4-FFF2-40B4-BE49-F238E27FC236}">
                  <a16:creationId xmlns:a16="http://schemas.microsoft.com/office/drawing/2014/main" id="{605DB347-75EC-432A-9E19-557DD5A8708C}"/>
                </a:ext>
              </a:extLst>
            </p:cNvPr>
            <p:cNvSpPr>
              <a:spLocks noEditPoints="1"/>
            </p:cNvSpPr>
            <p:nvPr/>
          </p:nvSpPr>
          <p:spPr bwMode="auto">
            <a:xfrm>
              <a:off x="-2216150" y="4303713"/>
              <a:ext cx="242888" cy="244475"/>
            </a:xfrm>
            <a:custGeom>
              <a:avLst/>
              <a:gdLst>
                <a:gd name="T0" fmla="*/ 149 w 299"/>
                <a:gd name="T1" fmla="*/ 299 h 299"/>
                <a:gd name="T2" fmla="*/ 0 w 299"/>
                <a:gd name="T3" fmla="*/ 150 h 299"/>
                <a:gd name="T4" fmla="*/ 149 w 299"/>
                <a:gd name="T5" fmla="*/ 0 h 299"/>
                <a:gd name="T6" fmla="*/ 299 w 299"/>
                <a:gd name="T7" fmla="*/ 150 h 299"/>
                <a:gd name="T8" fmla="*/ 149 w 299"/>
                <a:gd name="T9" fmla="*/ 299 h 299"/>
                <a:gd name="T10" fmla="*/ 149 w 299"/>
                <a:gd name="T11" fmla="*/ 19 h 299"/>
                <a:gd name="T12" fmla="*/ 19 w 299"/>
                <a:gd name="T13" fmla="*/ 150 h 299"/>
                <a:gd name="T14" fmla="*/ 149 w 299"/>
                <a:gd name="T15" fmla="*/ 280 h 299"/>
                <a:gd name="T16" fmla="*/ 280 w 299"/>
                <a:gd name="T17" fmla="*/ 150 h 299"/>
                <a:gd name="T18" fmla="*/ 149 w 299"/>
                <a:gd name="T19" fmla="*/ 1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299">
                  <a:moveTo>
                    <a:pt x="149" y="299"/>
                  </a:moveTo>
                  <a:cubicBezTo>
                    <a:pt x="67" y="299"/>
                    <a:pt x="0" y="232"/>
                    <a:pt x="0" y="150"/>
                  </a:cubicBezTo>
                  <a:cubicBezTo>
                    <a:pt x="0" y="67"/>
                    <a:pt x="67" y="0"/>
                    <a:pt x="149" y="0"/>
                  </a:cubicBezTo>
                  <a:cubicBezTo>
                    <a:pt x="232" y="0"/>
                    <a:pt x="299" y="67"/>
                    <a:pt x="299" y="150"/>
                  </a:cubicBezTo>
                  <a:cubicBezTo>
                    <a:pt x="299" y="232"/>
                    <a:pt x="232" y="299"/>
                    <a:pt x="149" y="299"/>
                  </a:cubicBezTo>
                  <a:close/>
                  <a:moveTo>
                    <a:pt x="149" y="19"/>
                  </a:moveTo>
                  <a:cubicBezTo>
                    <a:pt x="77" y="19"/>
                    <a:pt x="19" y="78"/>
                    <a:pt x="19" y="150"/>
                  </a:cubicBezTo>
                  <a:cubicBezTo>
                    <a:pt x="19" y="222"/>
                    <a:pt x="77" y="280"/>
                    <a:pt x="149" y="280"/>
                  </a:cubicBezTo>
                  <a:cubicBezTo>
                    <a:pt x="221" y="280"/>
                    <a:pt x="280" y="222"/>
                    <a:pt x="280" y="150"/>
                  </a:cubicBezTo>
                  <a:cubicBezTo>
                    <a:pt x="280" y="78"/>
                    <a:pt x="221" y="19"/>
                    <a:pt x="149" y="19"/>
                  </a:cubicBez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9" name="Freeform 53">
              <a:extLst>
                <a:ext uri="{FF2B5EF4-FFF2-40B4-BE49-F238E27FC236}">
                  <a16:creationId xmlns:a16="http://schemas.microsoft.com/office/drawing/2014/main" id="{CB6BCC02-B210-42A0-83C9-33898610FE62}"/>
                </a:ext>
              </a:extLst>
            </p:cNvPr>
            <p:cNvSpPr>
              <a:spLocks noEditPoints="1"/>
            </p:cNvSpPr>
            <p:nvPr/>
          </p:nvSpPr>
          <p:spPr bwMode="auto">
            <a:xfrm>
              <a:off x="-4859338" y="314325"/>
              <a:ext cx="1187450" cy="1200150"/>
            </a:xfrm>
            <a:custGeom>
              <a:avLst/>
              <a:gdLst>
                <a:gd name="T0" fmla="*/ 937 w 1464"/>
                <a:gd name="T1" fmla="*/ 732 h 1464"/>
                <a:gd name="T2" fmla="*/ 732 w 1464"/>
                <a:gd name="T3" fmla="*/ 938 h 1464"/>
                <a:gd name="T4" fmla="*/ 526 w 1464"/>
                <a:gd name="T5" fmla="*/ 732 h 1464"/>
                <a:gd name="T6" fmla="*/ 732 w 1464"/>
                <a:gd name="T7" fmla="*/ 527 h 1464"/>
                <a:gd name="T8" fmla="*/ 937 w 1464"/>
                <a:gd name="T9" fmla="*/ 732 h 1464"/>
                <a:gd name="T10" fmla="*/ 1464 w 1464"/>
                <a:gd name="T11" fmla="*/ 814 h 1464"/>
                <a:gd name="T12" fmla="*/ 1464 w 1464"/>
                <a:gd name="T13" fmla="*/ 650 h 1464"/>
                <a:gd name="T14" fmla="*/ 1312 w 1464"/>
                <a:gd name="T15" fmla="*/ 625 h 1464"/>
                <a:gd name="T16" fmla="*/ 1288 w 1464"/>
                <a:gd name="T17" fmla="*/ 535 h 1464"/>
                <a:gd name="T18" fmla="*/ 1407 w 1464"/>
                <a:gd name="T19" fmla="*/ 437 h 1464"/>
                <a:gd name="T20" fmla="*/ 1325 w 1464"/>
                <a:gd name="T21" fmla="*/ 295 h 1464"/>
                <a:gd name="T22" fmla="*/ 1181 w 1464"/>
                <a:gd name="T23" fmla="*/ 349 h 1464"/>
                <a:gd name="T24" fmla="*/ 1115 w 1464"/>
                <a:gd name="T25" fmla="*/ 283 h 1464"/>
                <a:gd name="T26" fmla="*/ 1169 w 1464"/>
                <a:gd name="T27" fmla="*/ 139 h 1464"/>
                <a:gd name="T28" fmla="*/ 1027 w 1464"/>
                <a:gd name="T29" fmla="*/ 58 h 1464"/>
                <a:gd name="T30" fmla="*/ 929 w 1464"/>
                <a:gd name="T31" fmla="*/ 176 h 1464"/>
                <a:gd name="T32" fmla="*/ 839 w 1464"/>
                <a:gd name="T33" fmla="*/ 152 h 1464"/>
                <a:gd name="T34" fmla="*/ 814 w 1464"/>
                <a:gd name="T35" fmla="*/ 0 h 1464"/>
                <a:gd name="T36" fmla="*/ 650 w 1464"/>
                <a:gd name="T37" fmla="*/ 0 h 1464"/>
                <a:gd name="T38" fmla="*/ 625 w 1464"/>
                <a:gd name="T39" fmla="*/ 152 h 1464"/>
                <a:gd name="T40" fmla="*/ 535 w 1464"/>
                <a:gd name="T41" fmla="*/ 176 h 1464"/>
                <a:gd name="T42" fmla="*/ 437 w 1464"/>
                <a:gd name="T43" fmla="*/ 58 h 1464"/>
                <a:gd name="T44" fmla="*/ 295 w 1464"/>
                <a:gd name="T45" fmla="*/ 139 h 1464"/>
                <a:gd name="T46" fmla="*/ 349 w 1464"/>
                <a:gd name="T47" fmla="*/ 283 h 1464"/>
                <a:gd name="T48" fmla="*/ 283 w 1464"/>
                <a:gd name="T49" fmla="*/ 349 h 1464"/>
                <a:gd name="T50" fmla="*/ 139 w 1464"/>
                <a:gd name="T51" fmla="*/ 295 h 1464"/>
                <a:gd name="T52" fmla="*/ 57 w 1464"/>
                <a:gd name="T53" fmla="*/ 437 h 1464"/>
                <a:gd name="T54" fmla="*/ 176 w 1464"/>
                <a:gd name="T55" fmla="*/ 535 h 1464"/>
                <a:gd name="T56" fmla="*/ 152 w 1464"/>
                <a:gd name="T57" fmla="*/ 625 h 1464"/>
                <a:gd name="T58" fmla="*/ 0 w 1464"/>
                <a:gd name="T59" fmla="*/ 650 h 1464"/>
                <a:gd name="T60" fmla="*/ 0 w 1464"/>
                <a:gd name="T61" fmla="*/ 814 h 1464"/>
                <a:gd name="T62" fmla="*/ 152 w 1464"/>
                <a:gd name="T63" fmla="*/ 840 h 1464"/>
                <a:gd name="T64" fmla="*/ 176 w 1464"/>
                <a:gd name="T65" fmla="*/ 930 h 1464"/>
                <a:gd name="T66" fmla="*/ 57 w 1464"/>
                <a:gd name="T67" fmla="*/ 1027 h 1464"/>
                <a:gd name="T68" fmla="*/ 139 w 1464"/>
                <a:gd name="T69" fmla="*/ 1169 h 1464"/>
                <a:gd name="T70" fmla="*/ 283 w 1464"/>
                <a:gd name="T71" fmla="*/ 1115 h 1464"/>
                <a:gd name="T72" fmla="*/ 349 w 1464"/>
                <a:gd name="T73" fmla="*/ 1181 h 1464"/>
                <a:gd name="T74" fmla="*/ 295 w 1464"/>
                <a:gd name="T75" fmla="*/ 1325 h 1464"/>
                <a:gd name="T76" fmla="*/ 437 w 1464"/>
                <a:gd name="T77" fmla="*/ 1407 h 1464"/>
                <a:gd name="T78" fmla="*/ 535 w 1464"/>
                <a:gd name="T79" fmla="*/ 1289 h 1464"/>
                <a:gd name="T80" fmla="*/ 625 w 1464"/>
                <a:gd name="T81" fmla="*/ 1313 h 1464"/>
                <a:gd name="T82" fmla="*/ 650 w 1464"/>
                <a:gd name="T83" fmla="*/ 1464 h 1464"/>
                <a:gd name="T84" fmla="*/ 814 w 1464"/>
                <a:gd name="T85" fmla="*/ 1464 h 1464"/>
                <a:gd name="T86" fmla="*/ 839 w 1464"/>
                <a:gd name="T87" fmla="*/ 1313 h 1464"/>
                <a:gd name="T88" fmla="*/ 929 w 1464"/>
                <a:gd name="T89" fmla="*/ 1289 h 1464"/>
                <a:gd name="T90" fmla="*/ 1027 w 1464"/>
                <a:gd name="T91" fmla="*/ 1407 h 1464"/>
                <a:gd name="T92" fmla="*/ 1169 w 1464"/>
                <a:gd name="T93" fmla="*/ 1325 h 1464"/>
                <a:gd name="T94" fmla="*/ 1115 w 1464"/>
                <a:gd name="T95" fmla="*/ 1181 h 1464"/>
                <a:gd name="T96" fmla="*/ 1181 w 1464"/>
                <a:gd name="T97" fmla="*/ 1115 h 1464"/>
                <a:gd name="T98" fmla="*/ 1325 w 1464"/>
                <a:gd name="T99" fmla="*/ 1169 h 1464"/>
                <a:gd name="T100" fmla="*/ 1407 w 1464"/>
                <a:gd name="T101" fmla="*/ 1027 h 1464"/>
                <a:gd name="T102" fmla="*/ 1288 w 1464"/>
                <a:gd name="T103" fmla="*/ 930 h 1464"/>
                <a:gd name="T104" fmla="*/ 1312 w 1464"/>
                <a:gd name="T105" fmla="*/ 840 h 1464"/>
                <a:gd name="T106" fmla="*/ 1464 w 1464"/>
                <a:gd name="T107" fmla="*/ 814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4" h="1464">
                  <a:moveTo>
                    <a:pt x="937" y="732"/>
                  </a:moveTo>
                  <a:cubicBezTo>
                    <a:pt x="937" y="846"/>
                    <a:pt x="845" y="938"/>
                    <a:pt x="732" y="938"/>
                  </a:cubicBezTo>
                  <a:cubicBezTo>
                    <a:pt x="618" y="938"/>
                    <a:pt x="526" y="846"/>
                    <a:pt x="526" y="732"/>
                  </a:cubicBezTo>
                  <a:cubicBezTo>
                    <a:pt x="526" y="619"/>
                    <a:pt x="618" y="527"/>
                    <a:pt x="732" y="527"/>
                  </a:cubicBezTo>
                  <a:cubicBezTo>
                    <a:pt x="845" y="527"/>
                    <a:pt x="937" y="619"/>
                    <a:pt x="937" y="732"/>
                  </a:cubicBezTo>
                  <a:close/>
                  <a:moveTo>
                    <a:pt x="1464" y="814"/>
                  </a:moveTo>
                  <a:lnTo>
                    <a:pt x="1464" y="650"/>
                  </a:lnTo>
                  <a:lnTo>
                    <a:pt x="1312" y="625"/>
                  </a:lnTo>
                  <a:cubicBezTo>
                    <a:pt x="1307" y="594"/>
                    <a:pt x="1299" y="564"/>
                    <a:pt x="1288" y="535"/>
                  </a:cubicBezTo>
                  <a:lnTo>
                    <a:pt x="1407" y="437"/>
                  </a:lnTo>
                  <a:lnTo>
                    <a:pt x="1325" y="295"/>
                  </a:lnTo>
                  <a:lnTo>
                    <a:pt x="1181" y="349"/>
                  </a:lnTo>
                  <a:cubicBezTo>
                    <a:pt x="1161" y="326"/>
                    <a:pt x="1139" y="304"/>
                    <a:pt x="1115" y="283"/>
                  </a:cubicBezTo>
                  <a:lnTo>
                    <a:pt x="1169" y="139"/>
                  </a:lnTo>
                  <a:lnTo>
                    <a:pt x="1027" y="58"/>
                  </a:lnTo>
                  <a:lnTo>
                    <a:pt x="929" y="176"/>
                  </a:lnTo>
                  <a:cubicBezTo>
                    <a:pt x="900" y="166"/>
                    <a:pt x="870" y="158"/>
                    <a:pt x="839" y="152"/>
                  </a:cubicBezTo>
                  <a:lnTo>
                    <a:pt x="814" y="0"/>
                  </a:lnTo>
                  <a:lnTo>
                    <a:pt x="650" y="0"/>
                  </a:lnTo>
                  <a:lnTo>
                    <a:pt x="625" y="152"/>
                  </a:lnTo>
                  <a:cubicBezTo>
                    <a:pt x="594" y="158"/>
                    <a:pt x="564" y="166"/>
                    <a:pt x="535" y="176"/>
                  </a:cubicBezTo>
                  <a:lnTo>
                    <a:pt x="437" y="58"/>
                  </a:lnTo>
                  <a:lnTo>
                    <a:pt x="295" y="139"/>
                  </a:lnTo>
                  <a:lnTo>
                    <a:pt x="349" y="283"/>
                  </a:lnTo>
                  <a:cubicBezTo>
                    <a:pt x="325" y="304"/>
                    <a:pt x="303" y="326"/>
                    <a:pt x="283" y="349"/>
                  </a:cubicBezTo>
                  <a:lnTo>
                    <a:pt x="139" y="295"/>
                  </a:lnTo>
                  <a:lnTo>
                    <a:pt x="57" y="437"/>
                  </a:lnTo>
                  <a:lnTo>
                    <a:pt x="176" y="535"/>
                  </a:lnTo>
                  <a:cubicBezTo>
                    <a:pt x="165" y="564"/>
                    <a:pt x="157" y="594"/>
                    <a:pt x="152" y="625"/>
                  </a:cubicBezTo>
                  <a:lnTo>
                    <a:pt x="0" y="650"/>
                  </a:lnTo>
                  <a:lnTo>
                    <a:pt x="0" y="814"/>
                  </a:lnTo>
                  <a:lnTo>
                    <a:pt x="152" y="840"/>
                  </a:lnTo>
                  <a:cubicBezTo>
                    <a:pt x="157" y="871"/>
                    <a:pt x="165" y="901"/>
                    <a:pt x="176" y="930"/>
                  </a:cubicBezTo>
                  <a:lnTo>
                    <a:pt x="57" y="1027"/>
                  </a:lnTo>
                  <a:lnTo>
                    <a:pt x="139" y="1169"/>
                  </a:lnTo>
                  <a:lnTo>
                    <a:pt x="283" y="1115"/>
                  </a:lnTo>
                  <a:cubicBezTo>
                    <a:pt x="303" y="1139"/>
                    <a:pt x="325" y="1161"/>
                    <a:pt x="349" y="1181"/>
                  </a:cubicBezTo>
                  <a:lnTo>
                    <a:pt x="295" y="1325"/>
                  </a:lnTo>
                  <a:lnTo>
                    <a:pt x="437" y="1407"/>
                  </a:lnTo>
                  <a:lnTo>
                    <a:pt x="535" y="1289"/>
                  </a:lnTo>
                  <a:cubicBezTo>
                    <a:pt x="564" y="1299"/>
                    <a:pt x="594" y="1307"/>
                    <a:pt x="625" y="1313"/>
                  </a:cubicBezTo>
                  <a:lnTo>
                    <a:pt x="650" y="1464"/>
                  </a:lnTo>
                  <a:lnTo>
                    <a:pt x="814" y="1464"/>
                  </a:lnTo>
                  <a:lnTo>
                    <a:pt x="839" y="1313"/>
                  </a:lnTo>
                  <a:cubicBezTo>
                    <a:pt x="870" y="1307"/>
                    <a:pt x="900" y="1299"/>
                    <a:pt x="929" y="1289"/>
                  </a:cubicBezTo>
                  <a:lnTo>
                    <a:pt x="1027" y="1407"/>
                  </a:lnTo>
                  <a:lnTo>
                    <a:pt x="1169" y="1325"/>
                  </a:lnTo>
                  <a:lnTo>
                    <a:pt x="1115" y="1181"/>
                  </a:lnTo>
                  <a:cubicBezTo>
                    <a:pt x="1139" y="1161"/>
                    <a:pt x="1161" y="1139"/>
                    <a:pt x="1181" y="1115"/>
                  </a:cubicBezTo>
                  <a:lnTo>
                    <a:pt x="1325" y="1169"/>
                  </a:lnTo>
                  <a:lnTo>
                    <a:pt x="1407" y="1027"/>
                  </a:lnTo>
                  <a:lnTo>
                    <a:pt x="1288" y="930"/>
                  </a:lnTo>
                  <a:cubicBezTo>
                    <a:pt x="1299" y="901"/>
                    <a:pt x="1307" y="871"/>
                    <a:pt x="1312" y="840"/>
                  </a:cubicBezTo>
                  <a:lnTo>
                    <a:pt x="1464" y="814"/>
                  </a:lnTo>
                  <a:close/>
                </a:path>
              </a:pathLst>
            </a:custGeom>
            <a:solidFill>
              <a:srgbClr val="294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0" name="Freeform 54">
              <a:extLst>
                <a:ext uri="{FF2B5EF4-FFF2-40B4-BE49-F238E27FC236}">
                  <a16:creationId xmlns:a16="http://schemas.microsoft.com/office/drawing/2014/main" id="{C7555CD3-729B-4413-B22D-743628D08692}"/>
                </a:ext>
              </a:extLst>
            </p:cNvPr>
            <p:cNvSpPr>
              <a:spLocks noEditPoints="1"/>
            </p:cNvSpPr>
            <p:nvPr/>
          </p:nvSpPr>
          <p:spPr bwMode="auto">
            <a:xfrm>
              <a:off x="-4776788" y="4235450"/>
              <a:ext cx="449263" cy="454025"/>
            </a:xfrm>
            <a:custGeom>
              <a:avLst/>
              <a:gdLst>
                <a:gd name="T0" fmla="*/ 354 w 553"/>
                <a:gd name="T1" fmla="*/ 277 h 554"/>
                <a:gd name="T2" fmla="*/ 276 w 553"/>
                <a:gd name="T3" fmla="*/ 355 h 554"/>
                <a:gd name="T4" fmla="*/ 199 w 553"/>
                <a:gd name="T5" fmla="*/ 277 h 554"/>
                <a:gd name="T6" fmla="*/ 276 w 553"/>
                <a:gd name="T7" fmla="*/ 199 h 554"/>
                <a:gd name="T8" fmla="*/ 354 w 553"/>
                <a:gd name="T9" fmla="*/ 277 h 554"/>
                <a:gd name="T10" fmla="*/ 553 w 553"/>
                <a:gd name="T11" fmla="*/ 308 h 554"/>
                <a:gd name="T12" fmla="*/ 553 w 553"/>
                <a:gd name="T13" fmla="*/ 246 h 554"/>
                <a:gd name="T14" fmla="*/ 496 w 553"/>
                <a:gd name="T15" fmla="*/ 236 h 554"/>
                <a:gd name="T16" fmla="*/ 487 w 553"/>
                <a:gd name="T17" fmla="*/ 202 h 554"/>
                <a:gd name="T18" fmla="*/ 532 w 553"/>
                <a:gd name="T19" fmla="*/ 165 h 554"/>
                <a:gd name="T20" fmla="*/ 501 w 553"/>
                <a:gd name="T21" fmla="*/ 112 h 554"/>
                <a:gd name="T22" fmla="*/ 446 w 553"/>
                <a:gd name="T23" fmla="*/ 132 h 554"/>
                <a:gd name="T24" fmla="*/ 421 w 553"/>
                <a:gd name="T25" fmla="*/ 107 h 554"/>
                <a:gd name="T26" fmla="*/ 442 w 553"/>
                <a:gd name="T27" fmla="*/ 53 h 554"/>
                <a:gd name="T28" fmla="*/ 388 w 553"/>
                <a:gd name="T29" fmla="*/ 22 h 554"/>
                <a:gd name="T30" fmla="*/ 351 w 553"/>
                <a:gd name="T31" fmla="*/ 66 h 554"/>
                <a:gd name="T32" fmla="*/ 317 w 553"/>
                <a:gd name="T33" fmla="*/ 57 h 554"/>
                <a:gd name="T34" fmla="*/ 307 w 553"/>
                <a:gd name="T35" fmla="*/ 0 h 554"/>
                <a:gd name="T36" fmla="*/ 245 w 553"/>
                <a:gd name="T37" fmla="*/ 0 h 554"/>
                <a:gd name="T38" fmla="*/ 236 w 553"/>
                <a:gd name="T39" fmla="*/ 57 h 554"/>
                <a:gd name="T40" fmla="*/ 202 w 553"/>
                <a:gd name="T41" fmla="*/ 66 h 554"/>
                <a:gd name="T42" fmla="*/ 165 w 553"/>
                <a:gd name="T43" fmla="*/ 22 h 554"/>
                <a:gd name="T44" fmla="*/ 111 w 553"/>
                <a:gd name="T45" fmla="*/ 53 h 554"/>
                <a:gd name="T46" fmla="*/ 131 w 553"/>
                <a:gd name="T47" fmla="*/ 107 h 554"/>
                <a:gd name="T48" fmla="*/ 107 w 553"/>
                <a:gd name="T49" fmla="*/ 132 h 554"/>
                <a:gd name="T50" fmla="*/ 52 w 553"/>
                <a:gd name="T51" fmla="*/ 112 h 554"/>
                <a:gd name="T52" fmla="*/ 21 w 553"/>
                <a:gd name="T53" fmla="*/ 165 h 554"/>
                <a:gd name="T54" fmla="*/ 66 w 553"/>
                <a:gd name="T55" fmla="*/ 202 h 554"/>
                <a:gd name="T56" fmla="*/ 57 w 553"/>
                <a:gd name="T57" fmla="*/ 236 h 554"/>
                <a:gd name="T58" fmla="*/ 0 w 553"/>
                <a:gd name="T59" fmla="*/ 246 h 554"/>
                <a:gd name="T60" fmla="*/ 0 w 553"/>
                <a:gd name="T61" fmla="*/ 308 h 554"/>
                <a:gd name="T62" fmla="*/ 57 w 553"/>
                <a:gd name="T63" fmla="*/ 318 h 554"/>
                <a:gd name="T64" fmla="*/ 66 w 553"/>
                <a:gd name="T65" fmla="*/ 352 h 554"/>
                <a:gd name="T66" fmla="*/ 21 w 553"/>
                <a:gd name="T67" fmla="*/ 389 h 554"/>
                <a:gd name="T68" fmla="*/ 52 w 553"/>
                <a:gd name="T69" fmla="*/ 442 h 554"/>
                <a:gd name="T70" fmla="*/ 107 w 553"/>
                <a:gd name="T71" fmla="*/ 422 h 554"/>
                <a:gd name="T72" fmla="*/ 131 w 553"/>
                <a:gd name="T73" fmla="*/ 447 h 554"/>
                <a:gd name="T74" fmla="*/ 111 w 553"/>
                <a:gd name="T75" fmla="*/ 501 h 554"/>
                <a:gd name="T76" fmla="*/ 165 w 553"/>
                <a:gd name="T77" fmla="*/ 532 h 554"/>
                <a:gd name="T78" fmla="*/ 202 w 553"/>
                <a:gd name="T79" fmla="*/ 487 h 554"/>
                <a:gd name="T80" fmla="*/ 236 w 553"/>
                <a:gd name="T81" fmla="*/ 497 h 554"/>
                <a:gd name="T82" fmla="*/ 245 w 553"/>
                <a:gd name="T83" fmla="*/ 554 h 554"/>
                <a:gd name="T84" fmla="*/ 307 w 553"/>
                <a:gd name="T85" fmla="*/ 554 h 554"/>
                <a:gd name="T86" fmla="*/ 317 w 553"/>
                <a:gd name="T87" fmla="*/ 497 h 554"/>
                <a:gd name="T88" fmla="*/ 351 w 553"/>
                <a:gd name="T89" fmla="*/ 487 h 554"/>
                <a:gd name="T90" fmla="*/ 388 w 553"/>
                <a:gd name="T91" fmla="*/ 532 h 554"/>
                <a:gd name="T92" fmla="*/ 442 w 553"/>
                <a:gd name="T93" fmla="*/ 501 h 554"/>
                <a:gd name="T94" fmla="*/ 421 w 553"/>
                <a:gd name="T95" fmla="*/ 447 h 554"/>
                <a:gd name="T96" fmla="*/ 446 w 553"/>
                <a:gd name="T97" fmla="*/ 422 h 554"/>
                <a:gd name="T98" fmla="*/ 501 w 553"/>
                <a:gd name="T99" fmla="*/ 442 h 554"/>
                <a:gd name="T100" fmla="*/ 532 w 553"/>
                <a:gd name="T101" fmla="*/ 389 h 554"/>
                <a:gd name="T102" fmla="*/ 487 w 553"/>
                <a:gd name="T103" fmla="*/ 352 h 554"/>
                <a:gd name="T104" fmla="*/ 496 w 553"/>
                <a:gd name="T105" fmla="*/ 318 h 554"/>
                <a:gd name="T106" fmla="*/ 553 w 553"/>
                <a:gd name="T107" fmla="*/ 30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3" h="554">
                  <a:moveTo>
                    <a:pt x="354" y="277"/>
                  </a:moveTo>
                  <a:cubicBezTo>
                    <a:pt x="354" y="320"/>
                    <a:pt x="319" y="355"/>
                    <a:pt x="276" y="355"/>
                  </a:cubicBezTo>
                  <a:cubicBezTo>
                    <a:pt x="234" y="355"/>
                    <a:pt x="199" y="320"/>
                    <a:pt x="199" y="277"/>
                  </a:cubicBezTo>
                  <a:cubicBezTo>
                    <a:pt x="199" y="234"/>
                    <a:pt x="234" y="199"/>
                    <a:pt x="276" y="199"/>
                  </a:cubicBezTo>
                  <a:cubicBezTo>
                    <a:pt x="319" y="199"/>
                    <a:pt x="354" y="234"/>
                    <a:pt x="354" y="277"/>
                  </a:cubicBezTo>
                  <a:close/>
                  <a:moveTo>
                    <a:pt x="553" y="308"/>
                  </a:moveTo>
                  <a:lnTo>
                    <a:pt x="553" y="246"/>
                  </a:lnTo>
                  <a:lnTo>
                    <a:pt x="496" y="236"/>
                  </a:lnTo>
                  <a:cubicBezTo>
                    <a:pt x="494" y="225"/>
                    <a:pt x="491" y="213"/>
                    <a:pt x="487" y="202"/>
                  </a:cubicBezTo>
                  <a:lnTo>
                    <a:pt x="532" y="165"/>
                  </a:lnTo>
                  <a:lnTo>
                    <a:pt x="501" y="112"/>
                  </a:lnTo>
                  <a:lnTo>
                    <a:pt x="446" y="132"/>
                  </a:lnTo>
                  <a:cubicBezTo>
                    <a:pt x="439" y="123"/>
                    <a:pt x="430" y="115"/>
                    <a:pt x="421" y="107"/>
                  </a:cubicBezTo>
                  <a:lnTo>
                    <a:pt x="442" y="53"/>
                  </a:lnTo>
                  <a:lnTo>
                    <a:pt x="388" y="22"/>
                  </a:lnTo>
                  <a:lnTo>
                    <a:pt x="351" y="66"/>
                  </a:lnTo>
                  <a:cubicBezTo>
                    <a:pt x="340" y="62"/>
                    <a:pt x="329" y="59"/>
                    <a:pt x="317" y="57"/>
                  </a:cubicBezTo>
                  <a:lnTo>
                    <a:pt x="307" y="0"/>
                  </a:lnTo>
                  <a:lnTo>
                    <a:pt x="245" y="0"/>
                  </a:lnTo>
                  <a:lnTo>
                    <a:pt x="236" y="57"/>
                  </a:lnTo>
                  <a:cubicBezTo>
                    <a:pt x="224" y="59"/>
                    <a:pt x="213" y="62"/>
                    <a:pt x="202" y="66"/>
                  </a:cubicBezTo>
                  <a:lnTo>
                    <a:pt x="165" y="22"/>
                  </a:lnTo>
                  <a:lnTo>
                    <a:pt x="111" y="53"/>
                  </a:lnTo>
                  <a:lnTo>
                    <a:pt x="131" y="107"/>
                  </a:lnTo>
                  <a:cubicBezTo>
                    <a:pt x="123" y="115"/>
                    <a:pt x="114" y="123"/>
                    <a:pt x="107" y="132"/>
                  </a:cubicBezTo>
                  <a:lnTo>
                    <a:pt x="52" y="112"/>
                  </a:lnTo>
                  <a:lnTo>
                    <a:pt x="21" y="165"/>
                  </a:lnTo>
                  <a:lnTo>
                    <a:pt x="66" y="202"/>
                  </a:lnTo>
                  <a:cubicBezTo>
                    <a:pt x="62" y="213"/>
                    <a:pt x="59" y="225"/>
                    <a:pt x="57" y="236"/>
                  </a:cubicBezTo>
                  <a:lnTo>
                    <a:pt x="0" y="246"/>
                  </a:lnTo>
                  <a:lnTo>
                    <a:pt x="0" y="308"/>
                  </a:lnTo>
                  <a:lnTo>
                    <a:pt x="57" y="318"/>
                  </a:lnTo>
                  <a:cubicBezTo>
                    <a:pt x="59" y="329"/>
                    <a:pt x="62" y="341"/>
                    <a:pt x="66" y="352"/>
                  </a:cubicBezTo>
                  <a:lnTo>
                    <a:pt x="21" y="389"/>
                  </a:lnTo>
                  <a:lnTo>
                    <a:pt x="52" y="442"/>
                  </a:lnTo>
                  <a:lnTo>
                    <a:pt x="107" y="422"/>
                  </a:lnTo>
                  <a:cubicBezTo>
                    <a:pt x="114" y="431"/>
                    <a:pt x="123" y="439"/>
                    <a:pt x="131" y="447"/>
                  </a:cubicBezTo>
                  <a:lnTo>
                    <a:pt x="111" y="501"/>
                  </a:lnTo>
                  <a:lnTo>
                    <a:pt x="165" y="532"/>
                  </a:lnTo>
                  <a:lnTo>
                    <a:pt x="202" y="487"/>
                  </a:lnTo>
                  <a:cubicBezTo>
                    <a:pt x="213" y="491"/>
                    <a:pt x="224" y="494"/>
                    <a:pt x="236" y="497"/>
                  </a:cubicBezTo>
                  <a:lnTo>
                    <a:pt x="245" y="554"/>
                  </a:lnTo>
                  <a:lnTo>
                    <a:pt x="307" y="554"/>
                  </a:lnTo>
                  <a:lnTo>
                    <a:pt x="317" y="497"/>
                  </a:lnTo>
                  <a:cubicBezTo>
                    <a:pt x="329" y="494"/>
                    <a:pt x="340" y="491"/>
                    <a:pt x="351" y="487"/>
                  </a:cubicBezTo>
                  <a:lnTo>
                    <a:pt x="388" y="532"/>
                  </a:lnTo>
                  <a:lnTo>
                    <a:pt x="442" y="501"/>
                  </a:lnTo>
                  <a:lnTo>
                    <a:pt x="421" y="447"/>
                  </a:lnTo>
                  <a:cubicBezTo>
                    <a:pt x="430" y="439"/>
                    <a:pt x="439" y="431"/>
                    <a:pt x="446" y="422"/>
                  </a:cubicBezTo>
                  <a:lnTo>
                    <a:pt x="501" y="442"/>
                  </a:lnTo>
                  <a:lnTo>
                    <a:pt x="532" y="389"/>
                  </a:lnTo>
                  <a:lnTo>
                    <a:pt x="487" y="352"/>
                  </a:lnTo>
                  <a:cubicBezTo>
                    <a:pt x="491" y="341"/>
                    <a:pt x="494" y="329"/>
                    <a:pt x="496" y="318"/>
                  </a:cubicBezTo>
                  <a:lnTo>
                    <a:pt x="553" y="308"/>
                  </a:lnTo>
                  <a:close/>
                </a:path>
              </a:pathLst>
            </a:custGeom>
            <a:solidFill>
              <a:srgbClr val="29426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1" name="Freeform 55">
              <a:extLst>
                <a:ext uri="{FF2B5EF4-FFF2-40B4-BE49-F238E27FC236}">
                  <a16:creationId xmlns:a16="http://schemas.microsoft.com/office/drawing/2014/main" id="{9798A35B-2BA1-49AF-A553-B095CEC8D9D4}"/>
                </a:ext>
              </a:extLst>
            </p:cNvPr>
            <p:cNvSpPr>
              <a:spLocks/>
            </p:cNvSpPr>
            <p:nvPr/>
          </p:nvSpPr>
          <p:spPr bwMode="auto">
            <a:xfrm>
              <a:off x="-5014913" y="2535238"/>
              <a:ext cx="238125" cy="166688"/>
            </a:xfrm>
            <a:custGeom>
              <a:avLst/>
              <a:gdLst>
                <a:gd name="T0" fmla="*/ 150 w 150"/>
                <a:gd name="T1" fmla="*/ 105 h 105"/>
                <a:gd name="T2" fmla="*/ 75 w 150"/>
                <a:gd name="T3" fmla="*/ 54 h 105"/>
                <a:gd name="T4" fmla="*/ 0 w 150"/>
                <a:gd name="T5" fmla="*/ 105 h 105"/>
                <a:gd name="T6" fmla="*/ 0 w 150"/>
                <a:gd name="T7" fmla="*/ 51 h 105"/>
                <a:gd name="T8" fmla="*/ 75 w 150"/>
                <a:gd name="T9" fmla="*/ 0 h 105"/>
                <a:gd name="T10" fmla="*/ 75 w 150"/>
                <a:gd name="T11" fmla="*/ 0 h 105"/>
                <a:gd name="T12" fmla="*/ 75 w 150"/>
                <a:gd name="T13" fmla="*/ 0 h 105"/>
                <a:gd name="T14" fmla="*/ 75 w 150"/>
                <a:gd name="T15" fmla="*/ 0 h 105"/>
                <a:gd name="T16" fmla="*/ 75 w 150"/>
                <a:gd name="T17" fmla="*/ 0 h 105"/>
                <a:gd name="T18" fmla="*/ 150 w 150"/>
                <a:gd name="T19" fmla="*/ 51 h 105"/>
                <a:gd name="T20" fmla="*/ 150 w 150"/>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05">
                  <a:moveTo>
                    <a:pt x="150" y="105"/>
                  </a:moveTo>
                  <a:lnTo>
                    <a:pt x="75" y="54"/>
                  </a:lnTo>
                  <a:lnTo>
                    <a:pt x="0" y="105"/>
                  </a:lnTo>
                  <a:lnTo>
                    <a:pt x="0" y="51"/>
                  </a:lnTo>
                  <a:lnTo>
                    <a:pt x="75" y="0"/>
                  </a:lnTo>
                  <a:lnTo>
                    <a:pt x="75" y="0"/>
                  </a:lnTo>
                  <a:lnTo>
                    <a:pt x="75" y="0"/>
                  </a:lnTo>
                  <a:lnTo>
                    <a:pt x="75" y="0"/>
                  </a:lnTo>
                  <a:lnTo>
                    <a:pt x="75" y="0"/>
                  </a:lnTo>
                  <a:lnTo>
                    <a:pt x="150" y="51"/>
                  </a:lnTo>
                  <a:lnTo>
                    <a:pt x="150" y="105"/>
                  </a:ln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2" name="Freeform 56">
              <a:extLst>
                <a:ext uri="{FF2B5EF4-FFF2-40B4-BE49-F238E27FC236}">
                  <a16:creationId xmlns:a16="http://schemas.microsoft.com/office/drawing/2014/main" id="{B3C7A500-1708-4B1E-8417-21993B855E0A}"/>
                </a:ext>
              </a:extLst>
            </p:cNvPr>
            <p:cNvSpPr>
              <a:spLocks/>
            </p:cNvSpPr>
            <p:nvPr/>
          </p:nvSpPr>
          <p:spPr bwMode="auto">
            <a:xfrm>
              <a:off x="-5014913" y="2668588"/>
              <a:ext cx="238125" cy="165100"/>
            </a:xfrm>
            <a:custGeom>
              <a:avLst/>
              <a:gdLst>
                <a:gd name="T0" fmla="*/ 150 w 150"/>
                <a:gd name="T1" fmla="*/ 104 h 104"/>
                <a:gd name="T2" fmla="*/ 75 w 150"/>
                <a:gd name="T3" fmla="*/ 54 h 104"/>
                <a:gd name="T4" fmla="*/ 0 w 150"/>
                <a:gd name="T5" fmla="*/ 104 h 104"/>
                <a:gd name="T6" fmla="*/ 0 w 150"/>
                <a:gd name="T7" fmla="*/ 51 h 104"/>
                <a:gd name="T8" fmla="*/ 75 w 150"/>
                <a:gd name="T9" fmla="*/ 0 h 104"/>
                <a:gd name="T10" fmla="*/ 75 w 150"/>
                <a:gd name="T11" fmla="*/ 0 h 104"/>
                <a:gd name="T12" fmla="*/ 75 w 150"/>
                <a:gd name="T13" fmla="*/ 0 h 104"/>
                <a:gd name="T14" fmla="*/ 75 w 150"/>
                <a:gd name="T15" fmla="*/ 0 h 104"/>
                <a:gd name="T16" fmla="*/ 75 w 150"/>
                <a:gd name="T17" fmla="*/ 0 h 104"/>
                <a:gd name="T18" fmla="*/ 150 w 150"/>
                <a:gd name="T19" fmla="*/ 51 h 104"/>
                <a:gd name="T20" fmla="*/ 150 w 150"/>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04">
                  <a:moveTo>
                    <a:pt x="150" y="104"/>
                  </a:moveTo>
                  <a:lnTo>
                    <a:pt x="75" y="54"/>
                  </a:lnTo>
                  <a:lnTo>
                    <a:pt x="0" y="104"/>
                  </a:lnTo>
                  <a:lnTo>
                    <a:pt x="0" y="51"/>
                  </a:lnTo>
                  <a:lnTo>
                    <a:pt x="75" y="0"/>
                  </a:lnTo>
                  <a:lnTo>
                    <a:pt x="75" y="0"/>
                  </a:lnTo>
                  <a:lnTo>
                    <a:pt x="75" y="0"/>
                  </a:lnTo>
                  <a:lnTo>
                    <a:pt x="75" y="0"/>
                  </a:lnTo>
                  <a:lnTo>
                    <a:pt x="75" y="0"/>
                  </a:lnTo>
                  <a:lnTo>
                    <a:pt x="150" y="51"/>
                  </a:lnTo>
                  <a:lnTo>
                    <a:pt x="150" y="104"/>
                  </a:ln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3" name="Freeform 57">
              <a:extLst>
                <a:ext uri="{FF2B5EF4-FFF2-40B4-BE49-F238E27FC236}">
                  <a16:creationId xmlns:a16="http://schemas.microsoft.com/office/drawing/2014/main" id="{2ABCDAE2-D253-4DFA-8553-694877C11723}"/>
                </a:ext>
              </a:extLst>
            </p:cNvPr>
            <p:cNvSpPr>
              <a:spLocks/>
            </p:cNvSpPr>
            <p:nvPr/>
          </p:nvSpPr>
          <p:spPr bwMode="auto">
            <a:xfrm>
              <a:off x="-5014913" y="2401888"/>
              <a:ext cx="238125" cy="165100"/>
            </a:xfrm>
            <a:custGeom>
              <a:avLst/>
              <a:gdLst>
                <a:gd name="T0" fmla="*/ 150 w 150"/>
                <a:gd name="T1" fmla="*/ 104 h 104"/>
                <a:gd name="T2" fmla="*/ 75 w 150"/>
                <a:gd name="T3" fmla="*/ 53 h 104"/>
                <a:gd name="T4" fmla="*/ 0 w 150"/>
                <a:gd name="T5" fmla="*/ 104 h 104"/>
                <a:gd name="T6" fmla="*/ 0 w 150"/>
                <a:gd name="T7" fmla="*/ 51 h 104"/>
                <a:gd name="T8" fmla="*/ 75 w 150"/>
                <a:gd name="T9" fmla="*/ 0 h 104"/>
                <a:gd name="T10" fmla="*/ 75 w 150"/>
                <a:gd name="T11" fmla="*/ 0 h 104"/>
                <a:gd name="T12" fmla="*/ 75 w 150"/>
                <a:gd name="T13" fmla="*/ 0 h 104"/>
                <a:gd name="T14" fmla="*/ 75 w 150"/>
                <a:gd name="T15" fmla="*/ 0 h 104"/>
                <a:gd name="T16" fmla="*/ 75 w 150"/>
                <a:gd name="T17" fmla="*/ 0 h 104"/>
                <a:gd name="T18" fmla="*/ 150 w 150"/>
                <a:gd name="T19" fmla="*/ 51 h 104"/>
                <a:gd name="T20" fmla="*/ 150 w 150"/>
                <a:gd name="T21"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04">
                  <a:moveTo>
                    <a:pt x="150" y="104"/>
                  </a:moveTo>
                  <a:lnTo>
                    <a:pt x="75" y="53"/>
                  </a:lnTo>
                  <a:lnTo>
                    <a:pt x="0" y="104"/>
                  </a:lnTo>
                  <a:lnTo>
                    <a:pt x="0" y="51"/>
                  </a:lnTo>
                  <a:lnTo>
                    <a:pt x="75" y="0"/>
                  </a:lnTo>
                  <a:lnTo>
                    <a:pt x="75" y="0"/>
                  </a:lnTo>
                  <a:lnTo>
                    <a:pt x="75" y="0"/>
                  </a:lnTo>
                  <a:lnTo>
                    <a:pt x="75" y="0"/>
                  </a:lnTo>
                  <a:lnTo>
                    <a:pt x="75" y="0"/>
                  </a:lnTo>
                  <a:lnTo>
                    <a:pt x="150" y="51"/>
                  </a:lnTo>
                  <a:lnTo>
                    <a:pt x="150" y="104"/>
                  </a:lnTo>
                  <a:close/>
                </a:path>
              </a:pathLst>
            </a:custGeom>
            <a:solidFill>
              <a:srgbClr val="94DB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4" name="Freeform 58">
              <a:extLst>
                <a:ext uri="{FF2B5EF4-FFF2-40B4-BE49-F238E27FC236}">
                  <a16:creationId xmlns:a16="http://schemas.microsoft.com/office/drawing/2014/main" id="{244D0BCA-AA74-4184-8416-224C40E196EC}"/>
                </a:ext>
              </a:extLst>
            </p:cNvPr>
            <p:cNvSpPr>
              <a:spLocks noEditPoints="1"/>
            </p:cNvSpPr>
            <p:nvPr/>
          </p:nvSpPr>
          <p:spPr bwMode="auto">
            <a:xfrm>
              <a:off x="-4402138" y="3746500"/>
              <a:ext cx="679450" cy="687388"/>
            </a:xfrm>
            <a:custGeom>
              <a:avLst/>
              <a:gdLst>
                <a:gd name="T0" fmla="*/ 419 w 837"/>
                <a:gd name="T1" fmla="*/ 577 h 837"/>
                <a:gd name="T2" fmla="*/ 260 w 837"/>
                <a:gd name="T3" fmla="*/ 418 h 837"/>
                <a:gd name="T4" fmla="*/ 419 w 837"/>
                <a:gd name="T5" fmla="*/ 260 h 837"/>
                <a:gd name="T6" fmla="*/ 577 w 837"/>
                <a:gd name="T7" fmla="*/ 418 h 837"/>
                <a:gd name="T8" fmla="*/ 419 w 837"/>
                <a:gd name="T9" fmla="*/ 577 h 837"/>
                <a:gd name="T10" fmla="*/ 837 w 837"/>
                <a:gd name="T11" fmla="*/ 465 h 837"/>
                <a:gd name="T12" fmla="*/ 837 w 837"/>
                <a:gd name="T13" fmla="*/ 372 h 837"/>
                <a:gd name="T14" fmla="*/ 750 w 837"/>
                <a:gd name="T15" fmla="*/ 357 h 837"/>
                <a:gd name="T16" fmla="*/ 737 w 837"/>
                <a:gd name="T17" fmla="*/ 306 h 837"/>
                <a:gd name="T18" fmla="*/ 804 w 837"/>
                <a:gd name="T19" fmla="*/ 250 h 837"/>
                <a:gd name="T20" fmla="*/ 757 w 837"/>
                <a:gd name="T21" fmla="*/ 169 h 837"/>
                <a:gd name="T22" fmla="*/ 675 w 837"/>
                <a:gd name="T23" fmla="*/ 199 h 837"/>
                <a:gd name="T24" fmla="*/ 638 w 837"/>
                <a:gd name="T25" fmla="*/ 162 h 837"/>
                <a:gd name="T26" fmla="*/ 668 w 837"/>
                <a:gd name="T27" fmla="*/ 80 h 837"/>
                <a:gd name="T28" fmla="*/ 587 w 837"/>
                <a:gd name="T29" fmla="*/ 33 h 837"/>
                <a:gd name="T30" fmla="*/ 531 w 837"/>
                <a:gd name="T31" fmla="*/ 100 h 837"/>
                <a:gd name="T32" fmla="*/ 480 w 837"/>
                <a:gd name="T33" fmla="*/ 87 h 837"/>
                <a:gd name="T34" fmla="*/ 465 w 837"/>
                <a:gd name="T35" fmla="*/ 0 h 837"/>
                <a:gd name="T36" fmla="*/ 372 w 837"/>
                <a:gd name="T37" fmla="*/ 0 h 837"/>
                <a:gd name="T38" fmla="*/ 357 w 837"/>
                <a:gd name="T39" fmla="*/ 87 h 837"/>
                <a:gd name="T40" fmla="*/ 306 w 837"/>
                <a:gd name="T41" fmla="*/ 100 h 837"/>
                <a:gd name="T42" fmla="*/ 250 w 837"/>
                <a:gd name="T43" fmla="*/ 33 h 837"/>
                <a:gd name="T44" fmla="*/ 169 w 837"/>
                <a:gd name="T45" fmla="*/ 80 h 837"/>
                <a:gd name="T46" fmla="*/ 200 w 837"/>
                <a:gd name="T47" fmla="*/ 162 h 837"/>
                <a:gd name="T48" fmla="*/ 162 w 837"/>
                <a:gd name="T49" fmla="*/ 199 h 837"/>
                <a:gd name="T50" fmla="*/ 80 w 837"/>
                <a:gd name="T51" fmla="*/ 169 h 837"/>
                <a:gd name="T52" fmla="*/ 33 w 837"/>
                <a:gd name="T53" fmla="*/ 250 h 837"/>
                <a:gd name="T54" fmla="*/ 101 w 837"/>
                <a:gd name="T55" fmla="*/ 306 h 837"/>
                <a:gd name="T56" fmla="*/ 87 w 837"/>
                <a:gd name="T57" fmla="*/ 357 h 837"/>
                <a:gd name="T58" fmla="*/ 0 w 837"/>
                <a:gd name="T59" fmla="*/ 372 h 837"/>
                <a:gd name="T60" fmla="*/ 0 w 837"/>
                <a:gd name="T61" fmla="*/ 465 h 837"/>
                <a:gd name="T62" fmla="*/ 87 w 837"/>
                <a:gd name="T63" fmla="*/ 480 h 837"/>
                <a:gd name="T64" fmla="*/ 101 w 837"/>
                <a:gd name="T65" fmla="*/ 531 h 837"/>
                <a:gd name="T66" fmla="*/ 33 w 837"/>
                <a:gd name="T67" fmla="*/ 587 h 837"/>
                <a:gd name="T68" fmla="*/ 80 w 837"/>
                <a:gd name="T69" fmla="*/ 668 h 837"/>
                <a:gd name="T70" fmla="*/ 162 w 837"/>
                <a:gd name="T71" fmla="*/ 637 h 837"/>
                <a:gd name="T72" fmla="*/ 200 w 837"/>
                <a:gd name="T73" fmla="*/ 675 h 837"/>
                <a:gd name="T74" fmla="*/ 169 w 837"/>
                <a:gd name="T75" fmla="*/ 757 h 837"/>
                <a:gd name="T76" fmla="*/ 250 w 837"/>
                <a:gd name="T77" fmla="*/ 804 h 837"/>
                <a:gd name="T78" fmla="*/ 306 w 837"/>
                <a:gd name="T79" fmla="*/ 736 h 837"/>
                <a:gd name="T80" fmla="*/ 357 w 837"/>
                <a:gd name="T81" fmla="*/ 750 h 837"/>
                <a:gd name="T82" fmla="*/ 372 w 837"/>
                <a:gd name="T83" fmla="*/ 837 h 837"/>
                <a:gd name="T84" fmla="*/ 465 w 837"/>
                <a:gd name="T85" fmla="*/ 837 h 837"/>
                <a:gd name="T86" fmla="*/ 480 w 837"/>
                <a:gd name="T87" fmla="*/ 750 h 837"/>
                <a:gd name="T88" fmla="*/ 531 w 837"/>
                <a:gd name="T89" fmla="*/ 736 h 837"/>
                <a:gd name="T90" fmla="*/ 587 w 837"/>
                <a:gd name="T91" fmla="*/ 804 h 837"/>
                <a:gd name="T92" fmla="*/ 668 w 837"/>
                <a:gd name="T93" fmla="*/ 757 h 837"/>
                <a:gd name="T94" fmla="*/ 638 w 837"/>
                <a:gd name="T95" fmla="*/ 675 h 837"/>
                <a:gd name="T96" fmla="*/ 675 w 837"/>
                <a:gd name="T97" fmla="*/ 637 h 837"/>
                <a:gd name="T98" fmla="*/ 757 w 837"/>
                <a:gd name="T99" fmla="*/ 668 h 837"/>
                <a:gd name="T100" fmla="*/ 804 w 837"/>
                <a:gd name="T101" fmla="*/ 587 h 837"/>
                <a:gd name="T102" fmla="*/ 737 w 837"/>
                <a:gd name="T103" fmla="*/ 531 h 837"/>
                <a:gd name="T104" fmla="*/ 750 w 837"/>
                <a:gd name="T105" fmla="*/ 480 h 837"/>
                <a:gd name="T106" fmla="*/ 837 w 837"/>
                <a:gd name="T107" fmla="*/ 465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837">
                  <a:moveTo>
                    <a:pt x="419" y="577"/>
                  </a:moveTo>
                  <a:cubicBezTo>
                    <a:pt x="331" y="577"/>
                    <a:pt x="260" y="506"/>
                    <a:pt x="260" y="418"/>
                  </a:cubicBezTo>
                  <a:cubicBezTo>
                    <a:pt x="260" y="331"/>
                    <a:pt x="331" y="260"/>
                    <a:pt x="419" y="260"/>
                  </a:cubicBezTo>
                  <a:cubicBezTo>
                    <a:pt x="506" y="260"/>
                    <a:pt x="577" y="331"/>
                    <a:pt x="577" y="418"/>
                  </a:cubicBezTo>
                  <a:cubicBezTo>
                    <a:pt x="577" y="506"/>
                    <a:pt x="506" y="577"/>
                    <a:pt x="419" y="577"/>
                  </a:cubicBezTo>
                  <a:close/>
                  <a:moveTo>
                    <a:pt x="837" y="465"/>
                  </a:moveTo>
                  <a:lnTo>
                    <a:pt x="837" y="372"/>
                  </a:lnTo>
                  <a:lnTo>
                    <a:pt x="750" y="357"/>
                  </a:lnTo>
                  <a:cubicBezTo>
                    <a:pt x="747" y="339"/>
                    <a:pt x="743" y="322"/>
                    <a:pt x="737" y="306"/>
                  </a:cubicBezTo>
                  <a:lnTo>
                    <a:pt x="804" y="250"/>
                  </a:lnTo>
                  <a:lnTo>
                    <a:pt x="757" y="169"/>
                  </a:lnTo>
                  <a:lnTo>
                    <a:pt x="675" y="199"/>
                  </a:lnTo>
                  <a:cubicBezTo>
                    <a:pt x="664" y="186"/>
                    <a:pt x="651" y="173"/>
                    <a:pt x="638" y="162"/>
                  </a:cubicBezTo>
                  <a:lnTo>
                    <a:pt x="668" y="80"/>
                  </a:lnTo>
                  <a:lnTo>
                    <a:pt x="587" y="33"/>
                  </a:lnTo>
                  <a:lnTo>
                    <a:pt x="531" y="100"/>
                  </a:lnTo>
                  <a:cubicBezTo>
                    <a:pt x="515" y="94"/>
                    <a:pt x="498" y="90"/>
                    <a:pt x="480" y="87"/>
                  </a:cubicBezTo>
                  <a:lnTo>
                    <a:pt x="465" y="0"/>
                  </a:lnTo>
                  <a:lnTo>
                    <a:pt x="372" y="0"/>
                  </a:lnTo>
                  <a:lnTo>
                    <a:pt x="357" y="87"/>
                  </a:lnTo>
                  <a:cubicBezTo>
                    <a:pt x="340" y="90"/>
                    <a:pt x="322" y="94"/>
                    <a:pt x="306" y="100"/>
                  </a:cubicBezTo>
                  <a:lnTo>
                    <a:pt x="250" y="33"/>
                  </a:lnTo>
                  <a:lnTo>
                    <a:pt x="169" y="80"/>
                  </a:lnTo>
                  <a:lnTo>
                    <a:pt x="200" y="162"/>
                  </a:lnTo>
                  <a:cubicBezTo>
                    <a:pt x="186" y="173"/>
                    <a:pt x="174" y="186"/>
                    <a:pt x="162" y="199"/>
                  </a:cubicBezTo>
                  <a:lnTo>
                    <a:pt x="80" y="169"/>
                  </a:lnTo>
                  <a:lnTo>
                    <a:pt x="33" y="250"/>
                  </a:lnTo>
                  <a:lnTo>
                    <a:pt x="101" y="306"/>
                  </a:lnTo>
                  <a:cubicBezTo>
                    <a:pt x="95" y="322"/>
                    <a:pt x="90" y="339"/>
                    <a:pt x="87" y="357"/>
                  </a:cubicBezTo>
                  <a:lnTo>
                    <a:pt x="0" y="372"/>
                  </a:lnTo>
                  <a:lnTo>
                    <a:pt x="0" y="465"/>
                  </a:lnTo>
                  <a:lnTo>
                    <a:pt x="87" y="480"/>
                  </a:lnTo>
                  <a:cubicBezTo>
                    <a:pt x="90" y="497"/>
                    <a:pt x="95" y="515"/>
                    <a:pt x="101" y="531"/>
                  </a:cubicBezTo>
                  <a:lnTo>
                    <a:pt x="33" y="587"/>
                  </a:lnTo>
                  <a:lnTo>
                    <a:pt x="80" y="668"/>
                  </a:lnTo>
                  <a:lnTo>
                    <a:pt x="162" y="637"/>
                  </a:lnTo>
                  <a:cubicBezTo>
                    <a:pt x="174" y="651"/>
                    <a:pt x="186" y="663"/>
                    <a:pt x="200" y="675"/>
                  </a:cubicBezTo>
                  <a:lnTo>
                    <a:pt x="169" y="757"/>
                  </a:lnTo>
                  <a:lnTo>
                    <a:pt x="250" y="804"/>
                  </a:lnTo>
                  <a:lnTo>
                    <a:pt x="306" y="736"/>
                  </a:lnTo>
                  <a:cubicBezTo>
                    <a:pt x="322" y="742"/>
                    <a:pt x="340" y="747"/>
                    <a:pt x="357" y="750"/>
                  </a:cubicBezTo>
                  <a:lnTo>
                    <a:pt x="372" y="837"/>
                  </a:lnTo>
                  <a:lnTo>
                    <a:pt x="465" y="837"/>
                  </a:lnTo>
                  <a:lnTo>
                    <a:pt x="480" y="750"/>
                  </a:lnTo>
                  <a:cubicBezTo>
                    <a:pt x="498" y="747"/>
                    <a:pt x="515" y="742"/>
                    <a:pt x="531" y="736"/>
                  </a:cubicBezTo>
                  <a:lnTo>
                    <a:pt x="587" y="804"/>
                  </a:lnTo>
                  <a:lnTo>
                    <a:pt x="668" y="757"/>
                  </a:lnTo>
                  <a:lnTo>
                    <a:pt x="638" y="675"/>
                  </a:lnTo>
                  <a:cubicBezTo>
                    <a:pt x="651" y="663"/>
                    <a:pt x="664" y="651"/>
                    <a:pt x="675" y="637"/>
                  </a:cubicBezTo>
                  <a:lnTo>
                    <a:pt x="757" y="668"/>
                  </a:lnTo>
                  <a:lnTo>
                    <a:pt x="804" y="587"/>
                  </a:lnTo>
                  <a:lnTo>
                    <a:pt x="737" y="531"/>
                  </a:lnTo>
                  <a:cubicBezTo>
                    <a:pt x="743" y="515"/>
                    <a:pt x="747" y="497"/>
                    <a:pt x="750" y="480"/>
                  </a:cubicBezTo>
                  <a:lnTo>
                    <a:pt x="837" y="465"/>
                  </a:lnTo>
                  <a:close/>
                </a:path>
              </a:pathLst>
            </a:custGeom>
            <a:solidFill>
              <a:srgbClr val="2F6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7" name="Freeform 59">
              <a:extLst>
                <a:ext uri="{FF2B5EF4-FFF2-40B4-BE49-F238E27FC236}">
                  <a16:creationId xmlns:a16="http://schemas.microsoft.com/office/drawing/2014/main" id="{CDE9FEBF-B3AB-4010-94EA-4AAB76C8C691}"/>
                </a:ext>
              </a:extLst>
            </p:cNvPr>
            <p:cNvSpPr>
              <a:spLocks noEditPoints="1"/>
            </p:cNvSpPr>
            <p:nvPr/>
          </p:nvSpPr>
          <p:spPr bwMode="auto">
            <a:xfrm>
              <a:off x="-1716088" y="3403600"/>
              <a:ext cx="679450" cy="685800"/>
            </a:xfrm>
            <a:custGeom>
              <a:avLst/>
              <a:gdLst>
                <a:gd name="T0" fmla="*/ 419 w 837"/>
                <a:gd name="T1" fmla="*/ 576 h 836"/>
                <a:gd name="T2" fmla="*/ 260 w 837"/>
                <a:gd name="T3" fmla="*/ 418 h 836"/>
                <a:gd name="T4" fmla="*/ 419 w 837"/>
                <a:gd name="T5" fmla="*/ 260 h 836"/>
                <a:gd name="T6" fmla="*/ 577 w 837"/>
                <a:gd name="T7" fmla="*/ 418 h 836"/>
                <a:gd name="T8" fmla="*/ 419 w 837"/>
                <a:gd name="T9" fmla="*/ 576 h 836"/>
                <a:gd name="T10" fmla="*/ 837 w 837"/>
                <a:gd name="T11" fmla="*/ 465 h 836"/>
                <a:gd name="T12" fmla="*/ 837 w 837"/>
                <a:gd name="T13" fmla="*/ 371 h 836"/>
                <a:gd name="T14" fmla="*/ 750 w 837"/>
                <a:gd name="T15" fmla="*/ 357 h 836"/>
                <a:gd name="T16" fmla="*/ 737 w 837"/>
                <a:gd name="T17" fmla="*/ 305 h 836"/>
                <a:gd name="T18" fmla="*/ 804 w 837"/>
                <a:gd name="T19" fmla="*/ 250 h 836"/>
                <a:gd name="T20" fmla="*/ 757 w 837"/>
                <a:gd name="T21" fmla="*/ 168 h 836"/>
                <a:gd name="T22" fmla="*/ 675 w 837"/>
                <a:gd name="T23" fmla="*/ 199 h 836"/>
                <a:gd name="T24" fmla="*/ 638 w 837"/>
                <a:gd name="T25" fmla="*/ 162 h 836"/>
                <a:gd name="T26" fmla="*/ 668 w 837"/>
                <a:gd name="T27" fmla="*/ 79 h 836"/>
                <a:gd name="T28" fmla="*/ 587 w 837"/>
                <a:gd name="T29" fmla="*/ 32 h 836"/>
                <a:gd name="T30" fmla="*/ 531 w 837"/>
                <a:gd name="T31" fmla="*/ 100 h 836"/>
                <a:gd name="T32" fmla="*/ 480 w 837"/>
                <a:gd name="T33" fmla="*/ 86 h 836"/>
                <a:gd name="T34" fmla="*/ 465 w 837"/>
                <a:gd name="T35" fmla="*/ 0 h 836"/>
                <a:gd name="T36" fmla="*/ 372 w 837"/>
                <a:gd name="T37" fmla="*/ 0 h 836"/>
                <a:gd name="T38" fmla="*/ 357 w 837"/>
                <a:gd name="T39" fmla="*/ 86 h 836"/>
                <a:gd name="T40" fmla="*/ 306 w 837"/>
                <a:gd name="T41" fmla="*/ 100 h 836"/>
                <a:gd name="T42" fmla="*/ 250 w 837"/>
                <a:gd name="T43" fmla="*/ 32 h 836"/>
                <a:gd name="T44" fmla="*/ 169 w 837"/>
                <a:gd name="T45" fmla="*/ 79 h 836"/>
                <a:gd name="T46" fmla="*/ 200 w 837"/>
                <a:gd name="T47" fmla="*/ 162 h 836"/>
                <a:gd name="T48" fmla="*/ 162 w 837"/>
                <a:gd name="T49" fmla="*/ 199 h 836"/>
                <a:gd name="T50" fmla="*/ 80 w 837"/>
                <a:gd name="T51" fmla="*/ 168 h 836"/>
                <a:gd name="T52" fmla="*/ 33 w 837"/>
                <a:gd name="T53" fmla="*/ 250 h 836"/>
                <a:gd name="T54" fmla="*/ 101 w 837"/>
                <a:gd name="T55" fmla="*/ 305 h 836"/>
                <a:gd name="T56" fmla="*/ 87 w 837"/>
                <a:gd name="T57" fmla="*/ 357 h 836"/>
                <a:gd name="T58" fmla="*/ 0 w 837"/>
                <a:gd name="T59" fmla="*/ 371 h 836"/>
                <a:gd name="T60" fmla="*/ 0 w 837"/>
                <a:gd name="T61" fmla="*/ 465 h 836"/>
                <a:gd name="T62" fmla="*/ 87 w 837"/>
                <a:gd name="T63" fmla="*/ 479 h 836"/>
                <a:gd name="T64" fmla="*/ 101 w 837"/>
                <a:gd name="T65" fmla="*/ 531 h 836"/>
                <a:gd name="T66" fmla="*/ 33 w 837"/>
                <a:gd name="T67" fmla="*/ 587 h 836"/>
                <a:gd name="T68" fmla="*/ 80 w 837"/>
                <a:gd name="T69" fmla="*/ 668 h 836"/>
                <a:gd name="T70" fmla="*/ 162 w 837"/>
                <a:gd name="T71" fmla="*/ 637 h 836"/>
                <a:gd name="T72" fmla="*/ 200 w 837"/>
                <a:gd name="T73" fmla="*/ 675 h 836"/>
                <a:gd name="T74" fmla="*/ 169 w 837"/>
                <a:gd name="T75" fmla="*/ 757 h 836"/>
                <a:gd name="T76" fmla="*/ 250 w 837"/>
                <a:gd name="T77" fmla="*/ 804 h 836"/>
                <a:gd name="T78" fmla="*/ 306 w 837"/>
                <a:gd name="T79" fmla="*/ 736 h 836"/>
                <a:gd name="T80" fmla="*/ 357 w 837"/>
                <a:gd name="T81" fmla="*/ 750 h 836"/>
                <a:gd name="T82" fmla="*/ 372 w 837"/>
                <a:gd name="T83" fmla="*/ 836 h 836"/>
                <a:gd name="T84" fmla="*/ 465 w 837"/>
                <a:gd name="T85" fmla="*/ 836 h 836"/>
                <a:gd name="T86" fmla="*/ 480 w 837"/>
                <a:gd name="T87" fmla="*/ 750 h 836"/>
                <a:gd name="T88" fmla="*/ 531 w 837"/>
                <a:gd name="T89" fmla="*/ 736 h 836"/>
                <a:gd name="T90" fmla="*/ 587 w 837"/>
                <a:gd name="T91" fmla="*/ 804 h 836"/>
                <a:gd name="T92" fmla="*/ 668 w 837"/>
                <a:gd name="T93" fmla="*/ 757 h 836"/>
                <a:gd name="T94" fmla="*/ 638 w 837"/>
                <a:gd name="T95" fmla="*/ 675 h 836"/>
                <a:gd name="T96" fmla="*/ 675 w 837"/>
                <a:gd name="T97" fmla="*/ 637 h 836"/>
                <a:gd name="T98" fmla="*/ 757 w 837"/>
                <a:gd name="T99" fmla="*/ 668 h 836"/>
                <a:gd name="T100" fmla="*/ 804 w 837"/>
                <a:gd name="T101" fmla="*/ 587 h 836"/>
                <a:gd name="T102" fmla="*/ 737 w 837"/>
                <a:gd name="T103" fmla="*/ 531 h 836"/>
                <a:gd name="T104" fmla="*/ 750 w 837"/>
                <a:gd name="T105" fmla="*/ 479 h 836"/>
                <a:gd name="T106" fmla="*/ 837 w 837"/>
                <a:gd name="T107" fmla="*/ 465 h 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836">
                  <a:moveTo>
                    <a:pt x="419" y="576"/>
                  </a:moveTo>
                  <a:cubicBezTo>
                    <a:pt x="331" y="576"/>
                    <a:pt x="260" y="506"/>
                    <a:pt x="260" y="418"/>
                  </a:cubicBezTo>
                  <a:cubicBezTo>
                    <a:pt x="260" y="331"/>
                    <a:pt x="331" y="260"/>
                    <a:pt x="419" y="260"/>
                  </a:cubicBezTo>
                  <a:cubicBezTo>
                    <a:pt x="506" y="260"/>
                    <a:pt x="577" y="331"/>
                    <a:pt x="577" y="418"/>
                  </a:cubicBezTo>
                  <a:cubicBezTo>
                    <a:pt x="577" y="506"/>
                    <a:pt x="506" y="576"/>
                    <a:pt x="419" y="576"/>
                  </a:cubicBezTo>
                  <a:close/>
                  <a:moveTo>
                    <a:pt x="837" y="465"/>
                  </a:moveTo>
                  <a:lnTo>
                    <a:pt x="837" y="371"/>
                  </a:lnTo>
                  <a:lnTo>
                    <a:pt x="750" y="357"/>
                  </a:lnTo>
                  <a:cubicBezTo>
                    <a:pt x="747" y="339"/>
                    <a:pt x="742" y="322"/>
                    <a:pt x="737" y="305"/>
                  </a:cubicBezTo>
                  <a:lnTo>
                    <a:pt x="804" y="250"/>
                  </a:lnTo>
                  <a:lnTo>
                    <a:pt x="757" y="168"/>
                  </a:lnTo>
                  <a:lnTo>
                    <a:pt x="675" y="199"/>
                  </a:lnTo>
                  <a:cubicBezTo>
                    <a:pt x="664" y="186"/>
                    <a:pt x="651" y="173"/>
                    <a:pt x="638" y="162"/>
                  </a:cubicBezTo>
                  <a:lnTo>
                    <a:pt x="668" y="79"/>
                  </a:lnTo>
                  <a:lnTo>
                    <a:pt x="587" y="32"/>
                  </a:lnTo>
                  <a:lnTo>
                    <a:pt x="531" y="100"/>
                  </a:lnTo>
                  <a:cubicBezTo>
                    <a:pt x="515" y="94"/>
                    <a:pt x="498" y="90"/>
                    <a:pt x="480" y="86"/>
                  </a:cubicBezTo>
                  <a:lnTo>
                    <a:pt x="465" y="0"/>
                  </a:lnTo>
                  <a:lnTo>
                    <a:pt x="372" y="0"/>
                  </a:lnTo>
                  <a:lnTo>
                    <a:pt x="357" y="86"/>
                  </a:lnTo>
                  <a:cubicBezTo>
                    <a:pt x="340" y="90"/>
                    <a:pt x="322" y="94"/>
                    <a:pt x="306" y="100"/>
                  </a:cubicBezTo>
                  <a:lnTo>
                    <a:pt x="250" y="32"/>
                  </a:lnTo>
                  <a:lnTo>
                    <a:pt x="169" y="79"/>
                  </a:lnTo>
                  <a:lnTo>
                    <a:pt x="200" y="162"/>
                  </a:lnTo>
                  <a:cubicBezTo>
                    <a:pt x="186" y="173"/>
                    <a:pt x="174" y="186"/>
                    <a:pt x="162" y="199"/>
                  </a:cubicBezTo>
                  <a:lnTo>
                    <a:pt x="80" y="168"/>
                  </a:lnTo>
                  <a:lnTo>
                    <a:pt x="33" y="250"/>
                  </a:lnTo>
                  <a:lnTo>
                    <a:pt x="101" y="305"/>
                  </a:lnTo>
                  <a:cubicBezTo>
                    <a:pt x="95" y="322"/>
                    <a:pt x="90" y="339"/>
                    <a:pt x="87" y="357"/>
                  </a:cubicBezTo>
                  <a:lnTo>
                    <a:pt x="0" y="371"/>
                  </a:lnTo>
                  <a:lnTo>
                    <a:pt x="0" y="465"/>
                  </a:lnTo>
                  <a:lnTo>
                    <a:pt x="87" y="479"/>
                  </a:lnTo>
                  <a:cubicBezTo>
                    <a:pt x="90" y="497"/>
                    <a:pt x="95" y="514"/>
                    <a:pt x="101" y="531"/>
                  </a:cubicBezTo>
                  <a:lnTo>
                    <a:pt x="33" y="587"/>
                  </a:lnTo>
                  <a:lnTo>
                    <a:pt x="80" y="668"/>
                  </a:lnTo>
                  <a:lnTo>
                    <a:pt x="162" y="637"/>
                  </a:lnTo>
                  <a:cubicBezTo>
                    <a:pt x="174" y="651"/>
                    <a:pt x="186" y="663"/>
                    <a:pt x="200" y="675"/>
                  </a:cubicBezTo>
                  <a:lnTo>
                    <a:pt x="169" y="757"/>
                  </a:lnTo>
                  <a:lnTo>
                    <a:pt x="250" y="804"/>
                  </a:lnTo>
                  <a:lnTo>
                    <a:pt x="306" y="736"/>
                  </a:lnTo>
                  <a:cubicBezTo>
                    <a:pt x="322" y="742"/>
                    <a:pt x="340" y="747"/>
                    <a:pt x="357" y="750"/>
                  </a:cubicBezTo>
                  <a:lnTo>
                    <a:pt x="372" y="836"/>
                  </a:lnTo>
                  <a:lnTo>
                    <a:pt x="465" y="836"/>
                  </a:lnTo>
                  <a:lnTo>
                    <a:pt x="480" y="750"/>
                  </a:lnTo>
                  <a:cubicBezTo>
                    <a:pt x="498" y="747"/>
                    <a:pt x="515" y="742"/>
                    <a:pt x="531" y="736"/>
                  </a:cubicBezTo>
                  <a:lnTo>
                    <a:pt x="587" y="804"/>
                  </a:lnTo>
                  <a:lnTo>
                    <a:pt x="668" y="757"/>
                  </a:lnTo>
                  <a:lnTo>
                    <a:pt x="638" y="675"/>
                  </a:lnTo>
                  <a:cubicBezTo>
                    <a:pt x="651" y="663"/>
                    <a:pt x="664" y="651"/>
                    <a:pt x="675" y="637"/>
                  </a:cubicBezTo>
                  <a:lnTo>
                    <a:pt x="757" y="668"/>
                  </a:lnTo>
                  <a:lnTo>
                    <a:pt x="804" y="587"/>
                  </a:lnTo>
                  <a:lnTo>
                    <a:pt x="737" y="531"/>
                  </a:lnTo>
                  <a:cubicBezTo>
                    <a:pt x="742" y="514"/>
                    <a:pt x="747" y="497"/>
                    <a:pt x="750" y="479"/>
                  </a:cubicBezTo>
                  <a:lnTo>
                    <a:pt x="837" y="465"/>
                  </a:lnTo>
                </a:path>
              </a:pathLst>
            </a:custGeom>
            <a:solidFill>
              <a:srgbClr val="2F61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1" name="Freeform 84">
              <a:extLst>
                <a:ext uri="{FF2B5EF4-FFF2-40B4-BE49-F238E27FC236}">
                  <a16:creationId xmlns:a16="http://schemas.microsoft.com/office/drawing/2014/main" id="{6135883C-999C-436A-9790-39F99AA2AC46}"/>
                </a:ext>
              </a:extLst>
            </p:cNvPr>
            <p:cNvSpPr>
              <a:spLocks noEditPoints="1"/>
            </p:cNvSpPr>
            <p:nvPr/>
          </p:nvSpPr>
          <p:spPr bwMode="auto">
            <a:xfrm>
              <a:off x="-3683000" y="1235075"/>
              <a:ext cx="558800" cy="565150"/>
            </a:xfrm>
            <a:custGeom>
              <a:avLst/>
              <a:gdLst>
                <a:gd name="T0" fmla="*/ 281 w 689"/>
                <a:gd name="T1" fmla="*/ 213 h 690"/>
                <a:gd name="T2" fmla="*/ 472 w 689"/>
                <a:gd name="T3" fmla="*/ 286 h 690"/>
                <a:gd name="T4" fmla="*/ 399 w 689"/>
                <a:gd name="T5" fmla="*/ 477 h 690"/>
                <a:gd name="T6" fmla="*/ 208 w 689"/>
                <a:gd name="T7" fmla="*/ 404 h 690"/>
                <a:gd name="T8" fmla="*/ 281 w 689"/>
                <a:gd name="T9" fmla="*/ 213 h 690"/>
                <a:gd name="T10" fmla="*/ 43 w 689"/>
                <a:gd name="T11" fmla="*/ 523 h 690"/>
                <a:gd name="T12" fmla="*/ 118 w 689"/>
                <a:gd name="T13" fmla="*/ 505 h 690"/>
                <a:gd name="T14" fmla="*/ 198 w 689"/>
                <a:gd name="T15" fmla="*/ 579 h 690"/>
                <a:gd name="T16" fmla="*/ 178 w 689"/>
                <a:gd name="T17" fmla="*/ 654 h 690"/>
                <a:gd name="T18" fmla="*/ 256 w 689"/>
                <a:gd name="T19" fmla="*/ 684 h 690"/>
                <a:gd name="T20" fmla="*/ 297 w 689"/>
                <a:gd name="T21" fmla="*/ 615 h 690"/>
                <a:gd name="T22" fmla="*/ 404 w 689"/>
                <a:gd name="T23" fmla="*/ 611 h 690"/>
                <a:gd name="T24" fmla="*/ 444 w 689"/>
                <a:gd name="T25" fmla="*/ 680 h 690"/>
                <a:gd name="T26" fmla="*/ 520 w 689"/>
                <a:gd name="T27" fmla="*/ 646 h 690"/>
                <a:gd name="T28" fmla="*/ 500 w 689"/>
                <a:gd name="T29" fmla="*/ 567 h 690"/>
                <a:gd name="T30" fmla="*/ 575 w 689"/>
                <a:gd name="T31" fmla="*/ 485 h 690"/>
                <a:gd name="T32" fmla="*/ 659 w 689"/>
                <a:gd name="T33" fmla="*/ 502 h 690"/>
                <a:gd name="T34" fmla="*/ 689 w 689"/>
                <a:gd name="T35" fmla="*/ 424 h 690"/>
                <a:gd name="T36" fmla="*/ 610 w 689"/>
                <a:gd name="T37" fmla="*/ 386 h 690"/>
                <a:gd name="T38" fmla="*/ 606 w 689"/>
                <a:gd name="T39" fmla="*/ 280 h 690"/>
                <a:gd name="T40" fmla="*/ 677 w 689"/>
                <a:gd name="T41" fmla="*/ 233 h 690"/>
                <a:gd name="T42" fmla="*/ 643 w 689"/>
                <a:gd name="T43" fmla="*/ 157 h 690"/>
                <a:gd name="T44" fmla="*/ 562 w 689"/>
                <a:gd name="T45" fmla="*/ 185 h 690"/>
                <a:gd name="T46" fmla="*/ 483 w 689"/>
                <a:gd name="T47" fmla="*/ 112 h 690"/>
                <a:gd name="T48" fmla="*/ 499 w 689"/>
                <a:gd name="T49" fmla="*/ 30 h 690"/>
                <a:gd name="T50" fmla="*/ 421 w 689"/>
                <a:gd name="T51" fmla="*/ 0 h 690"/>
                <a:gd name="T52" fmla="*/ 385 w 689"/>
                <a:gd name="T53" fmla="*/ 75 h 690"/>
                <a:gd name="T54" fmla="*/ 274 w 689"/>
                <a:gd name="T55" fmla="*/ 79 h 690"/>
                <a:gd name="T56" fmla="*/ 230 w 689"/>
                <a:gd name="T57" fmla="*/ 12 h 690"/>
                <a:gd name="T58" fmla="*/ 154 w 689"/>
                <a:gd name="T59" fmla="*/ 46 h 690"/>
                <a:gd name="T60" fmla="*/ 180 w 689"/>
                <a:gd name="T61" fmla="*/ 123 h 690"/>
                <a:gd name="T62" fmla="*/ 108 w 689"/>
                <a:gd name="T63" fmla="*/ 200 h 690"/>
                <a:gd name="T64" fmla="*/ 35 w 689"/>
                <a:gd name="T65" fmla="*/ 182 h 690"/>
                <a:gd name="T66" fmla="*/ 6 w 689"/>
                <a:gd name="T67" fmla="*/ 259 h 690"/>
                <a:gd name="T68" fmla="*/ 70 w 689"/>
                <a:gd name="T69" fmla="*/ 298 h 690"/>
                <a:gd name="T70" fmla="*/ 74 w 689"/>
                <a:gd name="T71" fmla="*/ 409 h 690"/>
                <a:gd name="T72" fmla="*/ 9 w 689"/>
                <a:gd name="T73" fmla="*/ 447 h 690"/>
                <a:gd name="T74" fmla="*/ 43 w 689"/>
                <a:gd name="T75" fmla="*/ 5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89" h="690">
                  <a:moveTo>
                    <a:pt x="281" y="213"/>
                  </a:moveTo>
                  <a:cubicBezTo>
                    <a:pt x="354" y="180"/>
                    <a:pt x="440" y="213"/>
                    <a:pt x="472" y="286"/>
                  </a:cubicBezTo>
                  <a:cubicBezTo>
                    <a:pt x="505" y="359"/>
                    <a:pt x="472" y="445"/>
                    <a:pt x="399" y="477"/>
                  </a:cubicBezTo>
                  <a:cubicBezTo>
                    <a:pt x="326" y="510"/>
                    <a:pt x="240" y="477"/>
                    <a:pt x="208" y="404"/>
                  </a:cubicBezTo>
                  <a:cubicBezTo>
                    <a:pt x="175" y="331"/>
                    <a:pt x="208" y="245"/>
                    <a:pt x="281" y="213"/>
                  </a:cubicBezTo>
                  <a:close/>
                  <a:moveTo>
                    <a:pt x="43" y="523"/>
                  </a:moveTo>
                  <a:cubicBezTo>
                    <a:pt x="46" y="525"/>
                    <a:pt x="77" y="517"/>
                    <a:pt x="118" y="505"/>
                  </a:cubicBezTo>
                  <a:cubicBezTo>
                    <a:pt x="139" y="535"/>
                    <a:pt x="167" y="560"/>
                    <a:pt x="198" y="579"/>
                  </a:cubicBezTo>
                  <a:cubicBezTo>
                    <a:pt x="187" y="620"/>
                    <a:pt x="179" y="650"/>
                    <a:pt x="178" y="654"/>
                  </a:cubicBezTo>
                  <a:cubicBezTo>
                    <a:pt x="178" y="666"/>
                    <a:pt x="230" y="690"/>
                    <a:pt x="256" y="684"/>
                  </a:cubicBezTo>
                  <a:cubicBezTo>
                    <a:pt x="260" y="683"/>
                    <a:pt x="276" y="654"/>
                    <a:pt x="297" y="615"/>
                  </a:cubicBezTo>
                  <a:cubicBezTo>
                    <a:pt x="332" y="621"/>
                    <a:pt x="368" y="620"/>
                    <a:pt x="404" y="611"/>
                  </a:cubicBezTo>
                  <a:cubicBezTo>
                    <a:pt x="425" y="649"/>
                    <a:pt x="442" y="677"/>
                    <a:pt x="444" y="680"/>
                  </a:cubicBezTo>
                  <a:cubicBezTo>
                    <a:pt x="452" y="689"/>
                    <a:pt x="506" y="669"/>
                    <a:pt x="520" y="646"/>
                  </a:cubicBezTo>
                  <a:cubicBezTo>
                    <a:pt x="522" y="643"/>
                    <a:pt x="513" y="610"/>
                    <a:pt x="500" y="567"/>
                  </a:cubicBezTo>
                  <a:cubicBezTo>
                    <a:pt x="531" y="545"/>
                    <a:pt x="556" y="517"/>
                    <a:pt x="575" y="485"/>
                  </a:cubicBezTo>
                  <a:cubicBezTo>
                    <a:pt x="621" y="496"/>
                    <a:pt x="655" y="503"/>
                    <a:pt x="659" y="502"/>
                  </a:cubicBezTo>
                  <a:cubicBezTo>
                    <a:pt x="673" y="499"/>
                    <a:pt x="689" y="424"/>
                    <a:pt x="689" y="424"/>
                  </a:cubicBezTo>
                  <a:cubicBezTo>
                    <a:pt x="689" y="424"/>
                    <a:pt x="656" y="408"/>
                    <a:pt x="610" y="386"/>
                  </a:cubicBezTo>
                  <a:cubicBezTo>
                    <a:pt x="616" y="351"/>
                    <a:pt x="614" y="315"/>
                    <a:pt x="606" y="280"/>
                  </a:cubicBezTo>
                  <a:cubicBezTo>
                    <a:pt x="645" y="256"/>
                    <a:pt x="675" y="237"/>
                    <a:pt x="677" y="233"/>
                  </a:cubicBezTo>
                  <a:cubicBezTo>
                    <a:pt x="684" y="221"/>
                    <a:pt x="643" y="157"/>
                    <a:pt x="643" y="157"/>
                  </a:cubicBezTo>
                  <a:cubicBezTo>
                    <a:pt x="643" y="157"/>
                    <a:pt x="609" y="168"/>
                    <a:pt x="562" y="185"/>
                  </a:cubicBezTo>
                  <a:cubicBezTo>
                    <a:pt x="540" y="155"/>
                    <a:pt x="513" y="130"/>
                    <a:pt x="483" y="112"/>
                  </a:cubicBezTo>
                  <a:cubicBezTo>
                    <a:pt x="493" y="67"/>
                    <a:pt x="500" y="34"/>
                    <a:pt x="499" y="30"/>
                  </a:cubicBezTo>
                  <a:cubicBezTo>
                    <a:pt x="496" y="17"/>
                    <a:pt x="421" y="0"/>
                    <a:pt x="421" y="0"/>
                  </a:cubicBezTo>
                  <a:cubicBezTo>
                    <a:pt x="421" y="0"/>
                    <a:pt x="406" y="32"/>
                    <a:pt x="385" y="75"/>
                  </a:cubicBezTo>
                  <a:cubicBezTo>
                    <a:pt x="349" y="69"/>
                    <a:pt x="311" y="70"/>
                    <a:pt x="274" y="79"/>
                  </a:cubicBezTo>
                  <a:cubicBezTo>
                    <a:pt x="251" y="42"/>
                    <a:pt x="233" y="14"/>
                    <a:pt x="230" y="12"/>
                  </a:cubicBezTo>
                  <a:cubicBezTo>
                    <a:pt x="218" y="5"/>
                    <a:pt x="154" y="46"/>
                    <a:pt x="154" y="46"/>
                  </a:cubicBezTo>
                  <a:cubicBezTo>
                    <a:pt x="154" y="46"/>
                    <a:pt x="165" y="78"/>
                    <a:pt x="180" y="123"/>
                  </a:cubicBezTo>
                  <a:cubicBezTo>
                    <a:pt x="151" y="144"/>
                    <a:pt x="126" y="170"/>
                    <a:pt x="108" y="200"/>
                  </a:cubicBezTo>
                  <a:cubicBezTo>
                    <a:pt x="68" y="189"/>
                    <a:pt x="39" y="182"/>
                    <a:pt x="35" y="182"/>
                  </a:cubicBezTo>
                  <a:cubicBezTo>
                    <a:pt x="23" y="181"/>
                    <a:pt x="0" y="233"/>
                    <a:pt x="6" y="259"/>
                  </a:cubicBezTo>
                  <a:cubicBezTo>
                    <a:pt x="6" y="263"/>
                    <a:pt x="33" y="278"/>
                    <a:pt x="70" y="298"/>
                  </a:cubicBezTo>
                  <a:cubicBezTo>
                    <a:pt x="64" y="334"/>
                    <a:pt x="65" y="372"/>
                    <a:pt x="74" y="409"/>
                  </a:cubicBezTo>
                  <a:cubicBezTo>
                    <a:pt x="38" y="430"/>
                    <a:pt x="12" y="445"/>
                    <a:pt x="9" y="447"/>
                  </a:cubicBezTo>
                  <a:cubicBezTo>
                    <a:pt x="0" y="455"/>
                    <a:pt x="20" y="509"/>
                    <a:pt x="43" y="523"/>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2" name="Freeform 85">
              <a:extLst>
                <a:ext uri="{FF2B5EF4-FFF2-40B4-BE49-F238E27FC236}">
                  <a16:creationId xmlns:a16="http://schemas.microsoft.com/office/drawing/2014/main" id="{89659892-3AED-4265-92A2-2015D740DBB1}"/>
                </a:ext>
              </a:extLst>
            </p:cNvPr>
            <p:cNvSpPr>
              <a:spLocks noEditPoints="1"/>
            </p:cNvSpPr>
            <p:nvPr/>
          </p:nvSpPr>
          <p:spPr bwMode="auto">
            <a:xfrm>
              <a:off x="-3452813" y="1989137"/>
              <a:ext cx="276225" cy="276225"/>
            </a:xfrm>
            <a:custGeom>
              <a:avLst/>
              <a:gdLst>
                <a:gd name="T0" fmla="*/ 172 w 340"/>
                <a:gd name="T1" fmla="*/ 295 h 336"/>
                <a:gd name="T2" fmla="*/ 43 w 340"/>
                <a:gd name="T3" fmla="*/ 170 h 336"/>
                <a:gd name="T4" fmla="*/ 168 w 340"/>
                <a:gd name="T5" fmla="*/ 41 h 336"/>
                <a:gd name="T6" fmla="*/ 297 w 340"/>
                <a:gd name="T7" fmla="*/ 165 h 336"/>
                <a:gd name="T8" fmla="*/ 172 w 340"/>
                <a:gd name="T9" fmla="*/ 295 h 336"/>
                <a:gd name="T10" fmla="*/ 170 w 340"/>
                <a:gd name="T11" fmla="*/ 0 h 336"/>
                <a:gd name="T12" fmla="*/ 167 w 340"/>
                <a:gd name="T13" fmla="*/ 0 h 336"/>
                <a:gd name="T14" fmla="*/ 2 w 340"/>
                <a:gd name="T15" fmla="*/ 171 h 336"/>
                <a:gd name="T16" fmla="*/ 53 w 340"/>
                <a:gd name="T17" fmla="*/ 289 h 336"/>
                <a:gd name="T18" fmla="*/ 173 w 340"/>
                <a:gd name="T19" fmla="*/ 336 h 336"/>
                <a:gd name="T20" fmla="*/ 338 w 340"/>
                <a:gd name="T21" fmla="*/ 165 h 336"/>
                <a:gd name="T22" fmla="*/ 170 w 340"/>
                <a:gd name="T23"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0" h="336">
                  <a:moveTo>
                    <a:pt x="172" y="295"/>
                  </a:moveTo>
                  <a:cubicBezTo>
                    <a:pt x="102" y="296"/>
                    <a:pt x="45" y="240"/>
                    <a:pt x="43" y="170"/>
                  </a:cubicBezTo>
                  <a:cubicBezTo>
                    <a:pt x="42" y="100"/>
                    <a:pt x="98" y="42"/>
                    <a:pt x="168" y="41"/>
                  </a:cubicBezTo>
                  <a:cubicBezTo>
                    <a:pt x="238" y="40"/>
                    <a:pt x="295" y="95"/>
                    <a:pt x="297" y="165"/>
                  </a:cubicBezTo>
                  <a:cubicBezTo>
                    <a:pt x="298" y="235"/>
                    <a:pt x="242" y="293"/>
                    <a:pt x="172" y="295"/>
                  </a:cubicBezTo>
                  <a:close/>
                  <a:moveTo>
                    <a:pt x="170" y="0"/>
                  </a:moveTo>
                  <a:lnTo>
                    <a:pt x="167" y="0"/>
                  </a:lnTo>
                  <a:cubicBezTo>
                    <a:pt x="74" y="1"/>
                    <a:pt x="0" y="78"/>
                    <a:pt x="2" y="171"/>
                  </a:cubicBezTo>
                  <a:cubicBezTo>
                    <a:pt x="3" y="216"/>
                    <a:pt x="21" y="258"/>
                    <a:pt x="53" y="289"/>
                  </a:cubicBezTo>
                  <a:cubicBezTo>
                    <a:pt x="86" y="320"/>
                    <a:pt x="128" y="336"/>
                    <a:pt x="173" y="336"/>
                  </a:cubicBezTo>
                  <a:cubicBezTo>
                    <a:pt x="266" y="334"/>
                    <a:pt x="340" y="257"/>
                    <a:pt x="338" y="165"/>
                  </a:cubicBezTo>
                  <a:cubicBezTo>
                    <a:pt x="336" y="73"/>
                    <a:pt x="261" y="0"/>
                    <a:pt x="170" y="0"/>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3" name="Freeform 86">
              <a:extLst>
                <a:ext uri="{FF2B5EF4-FFF2-40B4-BE49-F238E27FC236}">
                  <a16:creationId xmlns:a16="http://schemas.microsoft.com/office/drawing/2014/main" id="{D0D5E5D0-9126-4F57-9DC2-6361C3B174E2}"/>
                </a:ext>
              </a:extLst>
            </p:cNvPr>
            <p:cNvSpPr>
              <a:spLocks noEditPoints="1"/>
            </p:cNvSpPr>
            <p:nvPr/>
          </p:nvSpPr>
          <p:spPr bwMode="auto">
            <a:xfrm>
              <a:off x="-3557588" y="1881187"/>
              <a:ext cx="488950" cy="493713"/>
            </a:xfrm>
            <a:custGeom>
              <a:avLst/>
              <a:gdLst>
                <a:gd name="T0" fmla="*/ 435 w 602"/>
                <a:gd name="T1" fmla="*/ 431 h 602"/>
                <a:gd name="T2" fmla="*/ 302 w 602"/>
                <a:gd name="T3" fmla="*/ 489 h 602"/>
                <a:gd name="T4" fmla="*/ 298 w 602"/>
                <a:gd name="T5" fmla="*/ 489 h 602"/>
                <a:gd name="T6" fmla="*/ 167 w 602"/>
                <a:gd name="T7" fmla="*/ 436 h 602"/>
                <a:gd name="T8" fmla="*/ 109 w 602"/>
                <a:gd name="T9" fmla="*/ 303 h 602"/>
                <a:gd name="T10" fmla="*/ 294 w 602"/>
                <a:gd name="T11" fmla="*/ 110 h 602"/>
                <a:gd name="T12" fmla="*/ 429 w 602"/>
                <a:gd name="T13" fmla="*/ 163 h 602"/>
                <a:gd name="T14" fmla="*/ 487 w 602"/>
                <a:gd name="T15" fmla="*/ 296 h 602"/>
                <a:gd name="T16" fmla="*/ 435 w 602"/>
                <a:gd name="T17" fmla="*/ 431 h 602"/>
                <a:gd name="T18" fmla="*/ 593 w 602"/>
                <a:gd name="T19" fmla="*/ 323 h 602"/>
                <a:gd name="T20" fmla="*/ 591 w 602"/>
                <a:gd name="T21" fmla="*/ 254 h 602"/>
                <a:gd name="T22" fmla="*/ 520 w 602"/>
                <a:gd name="T23" fmla="*/ 249 h 602"/>
                <a:gd name="T24" fmla="*/ 483 w 602"/>
                <a:gd name="T25" fmla="*/ 167 h 602"/>
                <a:gd name="T26" fmla="*/ 522 w 602"/>
                <a:gd name="T27" fmla="*/ 110 h 602"/>
                <a:gd name="T28" fmla="*/ 472 w 602"/>
                <a:gd name="T29" fmla="*/ 62 h 602"/>
                <a:gd name="T30" fmla="*/ 420 w 602"/>
                <a:gd name="T31" fmla="*/ 107 h 602"/>
                <a:gd name="T32" fmla="*/ 334 w 602"/>
                <a:gd name="T33" fmla="*/ 75 h 602"/>
                <a:gd name="T34" fmla="*/ 321 w 602"/>
                <a:gd name="T35" fmla="*/ 9 h 602"/>
                <a:gd name="T36" fmla="*/ 252 w 602"/>
                <a:gd name="T37" fmla="*/ 10 h 602"/>
                <a:gd name="T38" fmla="*/ 247 w 602"/>
                <a:gd name="T39" fmla="*/ 78 h 602"/>
                <a:gd name="T40" fmla="*/ 167 w 602"/>
                <a:gd name="T41" fmla="*/ 114 h 602"/>
                <a:gd name="T42" fmla="*/ 118 w 602"/>
                <a:gd name="T43" fmla="*/ 76 h 602"/>
                <a:gd name="T44" fmla="*/ 69 w 602"/>
                <a:gd name="T45" fmla="*/ 126 h 602"/>
                <a:gd name="T46" fmla="*/ 107 w 602"/>
                <a:gd name="T47" fmla="*/ 176 h 602"/>
                <a:gd name="T48" fmla="*/ 73 w 602"/>
                <a:gd name="T49" fmla="*/ 263 h 602"/>
                <a:gd name="T50" fmla="*/ 11 w 602"/>
                <a:gd name="T51" fmla="*/ 271 h 602"/>
                <a:gd name="T52" fmla="*/ 13 w 602"/>
                <a:gd name="T53" fmla="*/ 340 h 602"/>
                <a:gd name="T54" fmla="*/ 76 w 602"/>
                <a:gd name="T55" fmla="*/ 350 h 602"/>
                <a:gd name="T56" fmla="*/ 113 w 602"/>
                <a:gd name="T57" fmla="*/ 433 h 602"/>
                <a:gd name="T58" fmla="*/ 74 w 602"/>
                <a:gd name="T59" fmla="*/ 484 h 602"/>
                <a:gd name="T60" fmla="*/ 124 w 602"/>
                <a:gd name="T61" fmla="*/ 532 h 602"/>
                <a:gd name="T62" fmla="*/ 178 w 602"/>
                <a:gd name="T63" fmla="*/ 493 h 602"/>
                <a:gd name="T64" fmla="*/ 261 w 602"/>
                <a:gd name="T65" fmla="*/ 524 h 602"/>
                <a:gd name="T66" fmla="*/ 269 w 602"/>
                <a:gd name="T67" fmla="*/ 590 h 602"/>
                <a:gd name="T68" fmla="*/ 339 w 602"/>
                <a:gd name="T69" fmla="*/ 589 h 602"/>
                <a:gd name="T70" fmla="*/ 349 w 602"/>
                <a:gd name="T71" fmla="*/ 522 h 602"/>
                <a:gd name="T72" fmla="*/ 433 w 602"/>
                <a:gd name="T73" fmla="*/ 483 h 602"/>
                <a:gd name="T74" fmla="*/ 492 w 602"/>
                <a:gd name="T75" fmla="*/ 524 h 602"/>
                <a:gd name="T76" fmla="*/ 540 w 602"/>
                <a:gd name="T77" fmla="*/ 474 h 602"/>
                <a:gd name="T78" fmla="*/ 492 w 602"/>
                <a:gd name="T79" fmla="*/ 419 h 602"/>
                <a:gd name="T80" fmla="*/ 523 w 602"/>
                <a:gd name="T81" fmla="*/ 336 h 602"/>
                <a:gd name="T82" fmla="*/ 593 w 602"/>
                <a:gd name="T83" fmla="*/ 323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02" h="602">
                  <a:moveTo>
                    <a:pt x="435" y="431"/>
                  </a:moveTo>
                  <a:cubicBezTo>
                    <a:pt x="399" y="468"/>
                    <a:pt x="352" y="488"/>
                    <a:pt x="302" y="489"/>
                  </a:cubicBezTo>
                  <a:lnTo>
                    <a:pt x="298" y="489"/>
                  </a:lnTo>
                  <a:cubicBezTo>
                    <a:pt x="249" y="489"/>
                    <a:pt x="202" y="470"/>
                    <a:pt x="167" y="436"/>
                  </a:cubicBezTo>
                  <a:cubicBezTo>
                    <a:pt x="130" y="401"/>
                    <a:pt x="110" y="354"/>
                    <a:pt x="109" y="303"/>
                  </a:cubicBezTo>
                  <a:cubicBezTo>
                    <a:pt x="107" y="199"/>
                    <a:pt x="190" y="112"/>
                    <a:pt x="294" y="110"/>
                  </a:cubicBezTo>
                  <a:cubicBezTo>
                    <a:pt x="345" y="109"/>
                    <a:pt x="393" y="128"/>
                    <a:pt x="429" y="163"/>
                  </a:cubicBezTo>
                  <a:cubicBezTo>
                    <a:pt x="466" y="198"/>
                    <a:pt x="487" y="246"/>
                    <a:pt x="487" y="296"/>
                  </a:cubicBezTo>
                  <a:cubicBezTo>
                    <a:pt x="488" y="347"/>
                    <a:pt x="470" y="395"/>
                    <a:pt x="435" y="431"/>
                  </a:cubicBezTo>
                  <a:close/>
                  <a:moveTo>
                    <a:pt x="593" y="323"/>
                  </a:moveTo>
                  <a:cubicBezTo>
                    <a:pt x="602" y="317"/>
                    <a:pt x="591" y="254"/>
                    <a:pt x="591" y="254"/>
                  </a:cubicBezTo>
                  <a:cubicBezTo>
                    <a:pt x="591" y="254"/>
                    <a:pt x="561" y="252"/>
                    <a:pt x="520" y="249"/>
                  </a:cubicBezTo>
                  <a:cubicBezTo>
                    <a:pt x="513" y="219"/>
                    <a:pt x="500" y="191"/>
                    <a:pt x="483" y="167"/>
                  </a:cubicBezTo>
                  <a:cubicBezTo>
                    <a:pt x="505" y="136"/>
                    <a:pt x="522" y="113"/>
                    <a:pt x="522" y="110"/>
                  </a:cubicBezTo>
                  <a:cubicBezTo>
                    <a:pt x="524" y="99"/>
                    <a:pt x="472" y="62"/>
                    <a:pt x="472" y="62"/>
                  </a:cubicBezTo>
                  <a:cubicBezTo>
                    <a:pt x="472" y="62"/>
                    <a:pt x="450" y="81"/>
                    <a:pt x="420" y="107"/>
                  </a:cubicBezTo>
                  <a:cubicBezTo>
                    <a:pt x="394" y="91"/>
                    <a:pt x="365" y="80"/>
                    <a:pt x="334" y="75"/>
                  </a:cubicBezTo>
                  <a:cubicBezTo>
                    <a:pt x="328" y="39"/>
                    <a:pt x="323" y="12"/>
                    <a:pt x="321" y="9"/>
                  </a:cubicBezTo>
                  <a:cubicBezTo>
                    <a:pt x="315" y="0"/>
                    <a:pt x="252" y="10"/>
                    <a:pt x="252" y="10"/>
                  </a:cubicBezTo>
                  <a:cubicBezTo>
                    <a:pt x="252" y="10"/>
                    <a:pt x="250" y="39"/>
                    <a:pt x="247" y="78"/>
                  </a:cubicBezTo>
                  <a:cubicBezTo>
                    <a:pt x="218" y="84"/>
                    <a:pt x="191" y="97"/>
                    <a:pt x="167" y="114"/>
                  </a:cubicBezTo>
                  <a:cubicBezTo>
                    <a:pt x="140" y="92"/>
                    <a:pt x="120" y="77"/>
                    <a:pt x="118" y="76"/>
                  </a:cubicBezTo>
                  <a:cubicBezTo>
                    <a:pt x="109" y="71"/>
                    <a:pt x="73" y="103"/>
                    <a:pt x="69" y="126"/>
                  </a:cubicBezTo>
                  <a:cubicBezTo>
                    <a:pt x="69" y="129"/>
                    <a:pt x="84" y="149"/>
                    <a:pt x="107" y="176"/>
                  </a:cubicBezTo>
                  <a:cubicBezTo>
                    <a:pt x="90" y="202"/>
                    <a:pt x="79" y="231"/>
                    <a:pt x="73" y="263"/>
                  </a:cubicBezTo>
                  <a:cubicBezTo>
                    <a:pt x="39" y="267"/>
                    <a:pt x="14" y="270"/>
                    <a:pt x="11" y="271"/>
                  </a:cubicBezTo>
                  <a:cubicBezTo>
                    <a:pt x="2" y="274"/>
                    <a:pt x="0" y="322"/>
                    <a:pt x="13" y="340"/>
                  </a:cubicBezTo>
                  <a:cubicBezTo>
                    <a:pt x="14" y="343"/>
                    <a:pt x="40" y="346"/>
                    <a:pt x="76" y="350"/>
                  </a:cubicBezTo>
                  <a:cubicBezTo>
                    <a:pt x="83" y="380"/>
                    <a:pt x="96" y="408"/>
                    <a:pt x="113" y="433"/>
                  </a:cubicBezTo>
                  <a:cubicBezTo>
                    <a:pt x="92" y="461"/>
                    <a:pt x="75" y="481"/>
                    <a:pt x="74" y="484"/>
                  </a:cubicBezTo>
                  <a:cubicBezTo>
                    <a:pt x="70" y="493"/>
                    <a:pt x="102" y="528"/>
                    <a:pt x="124" y="532"/>
                  </a:cubicBezTo>
                  <a:cubicBezTo>
                    <a:pt x="127" y="533"/>
                    <a:pt x="149" y="516"/>
                    <a:pt x="178" y="493"/>
                  </a:cubicBezTo>
                  <a:cubicBezTo>
                    <a:pt x="202" y="508"/>
                    <a:pt x="231" y="519"/>
                    <a:pt x="261" y="524"/>
                  </a:cubicBezTo>
                  <a:cubicBezTo>
                    <a:pt x="265" y="560"/>
                    <a:pt x="268" y="587"/>
                    <a:pt x="269" y="590"/>
                  </a:cubicBezTo>
                  <a:cubicBezTo>
                    <a:pt x="273" y="600"/>
                    <a:pt x="320" y="602"/>
                    <a:pt x="339" y="589"/>
                  </a:cubicBezTo>
                  <a:cubicBezTo>
                    <a:pt x="341" y="587"/>
                    <a:pt x="345" y="559"/>
                    <a:pt x="349" y="522"/>
                  </a:cubicBezTo>
                  <a:cubicBezTo>
                    <a:pt x="380" y="515"/>
                    <a:pt x="408" y="501"/>
                    <a:pt x="433" y="483"/>
                  </a:cubicBezTo>
                  <a:cubicBezTo>
                    <a:pt x="464" y="506"/>
                    <a:pt x="488" y="523"/>
                    <a:pt x="492" y="524"/>
                  </a:cubicBezTo>
                  <a:cubicBezTo>
                    <a:pt x="503" y="526"/>
                    <a:pt x="540" y="474"/>
                    <a:pt x="540" y="474"/>
                  </a:cubicBezTo>
                  <a:cubicBezTo>
                    <a:pt x="540" y="474"/>
                    <a:pt x="520" y="450"/>
                    <a:pt x="492" y="419"/>
                  </a:cubicBezTo>
                  <a:cubicBezTo>
                    <a:pt x="507" y="394"/>
                    <a:pt x="518" y="366"/>
                    <a:pt x="523" y="336"/>
                  </a:cubicBezTo>
                  <a:cubicBezTo>
                    <a:pt x="561" y="330"/>
                    <a:pt x="590" y="325"/>
                    <a:pt x="593" y="323"/>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4" name="Freeform 87">
              <a:extLst>
                <a:ext uri="{FF2B5EF4-FFF2-40B4-BE49-F238E27FC236}">
                  <a16:creationId xmlns:a16="http://schemas.microsoft.com/office/drawing/2014/main" id="{F1A66AB9-21C0-4467-B8E6-27441449F042}"/>
                </a:ext>
              </a:extLst>
            </p:cNvPr>
            <p:cNvSpPr>
              <a:spLocks noEditPoints="1"/>
            </p:cNvSpPr>
            <p:nvPr/>
          </p:nvSpPr>
          <p:spPr bwMode="auto">
            <a:xfrm>
              <a:off x="-3216275" y="2249487"/>
              <a:ext cx="665163" cy="673100"/>
            </a:xfrm>
            <a:custGeom>
              <a:avLst/>
              <a:gdLst>
                <a:gd name="T0" fmla="*/ 569 w 819"/>
                <a:gd name="T1" fmla="*/ 411 h 819"/>
                <a:gd name="T2" fmla="*/ 248 w 819"/>
                <a:gd name="T3" fmla="*/ 411 h 819"/>
                <a:gd name="T4" fmla="*/ 9 w 819"/>
                <a:gd name="T5" fmla="*/ 446 h 819"/>
                <a:gd name="T6" fmla="*/ 81 w 819"/>
                <a:gd name="T7" fmla="*/ 498 h 819"/>
                <a:gd name="T8" fmla="*/ 53 w 819"/>
                <a:gd name="T9" fmla="*/ 597 h 819"/>
                <a:gd name="T10" fmla="*/ 139 w 819"/>
                <a:gd name="T11" fmla="*/ 616 h 819"/>
                <a:gd name="T12" fmla="*/ 151 w 819"/>
                <a:gd name="T13" fmla="*/ 718 h 819"/>
                <a:gd name="T14" fmla="*/ 239 w 819"/>
                <a:gd name="T15" fmla="*/ 704 h 819"/>
                <a:gd name="T16" fmla="*/ 289 w 819"/>
                <a:gd name="T17" fmla="*/ 794 h 819"/>
                <a:gd name="T18" fmla="*/ 363 w 819"/>
                <a:gd name="T19" fmla="*/ 746 h 819"/>
                <a:gd name="T20" fmla="*/ 444 w 819"/>
                <a:gd name="T21" fmla="*/ 810 h 819"/>
                <a:gd name="T22" fmla="*/ 504 w 819"/>
                <a:gd name="T23" fmla="*/ 736 h 819"/>
                <a:gd name="T24" fmla="*/ 600 w 819"/>
                <a:gd name="T25" fmla="*/ 753 h 819"/>
                <a:gd name="T26" fmla="*/ 620 w 819"/>
                <a:gd name="T27" fmla="*/ 675 h 819"/>
                <a:gd name="T28" fmla="*/ 716 w 819"/>
                <a:gd name="T29" fmla="*/ 655 h 819"/>
                <a:gd name="T30" fmla="*/ 706 w 819"/>
                <a:gd name="T31" fmla="*/ 573 h 819"/>
                <a:gd name="T32" fmla="*/ 786 w 819"/>
                <a:gd name="T33" fmla="*/ 517 h 819"/>
                <a:gd name="T34" fmla="*/ 745 w 819"/>
                <a:gd name="T35" fmla="*/ 448 h 819"/>
                <a:gd name="T36" fmla="*/ 798 w 819"/>
                <a:gd name="T37" fmla="*/ 366 h 819"/>
                <a:gd name="T38" fmla="*/ 733 w 819"/>
                <a:gd name="T39" fmla="*/ 315 h 819"/>
                <a:gd name="T40" fmla="*/ 750 w 819"/>
                <a:gd name="T41" fmla="*/ 219 h 819"/>
                <a:gd name="T42" fmla="*/ 672 w 819"/>
                <a:gd name="T43" fmla="*/ 199 h 819"/>
                <a:gd name="T44" fmla="*/ 652 w 819"/>
                <a:gd name="T45" fmla="*/ 103 h 819"/>
                <a:gd name="T46" fmla="*/ 570 w 819"/>
                <a:gd name="T47" fmla="*/ 113 h 819"/>
                <a:gd name="T48" fmla="*/ 514 w 819"/>
                <a:gd name="T49" fmla="*/ 33 h 819"/>
                <a:gd name="T50" fmla="*/ 445 w 819"/>
                <a:gd name="T51" fmla="*/ 74 h 819"/>
                <a:gd name="T52" fmla="*/ 363 w 819"/>
                <a:gd name="T53" fmla="*/ 21 h 819"/>
                <a:gd name="T54" fmla="*/ 321 w 819"/>
                <a:gd name="T55" fmla="*/ 84 h 819"/>
                <a:gd name="T56" fmla="*/ 222 w 819"/>
                <a:gd name="T57" fmla="*/ 56 h 819"/>
                <a:gd name="T58" fmla="*/ 203 w 819"/>
                <a:gd name="T59" fmla="*/ 142 h 819"/>
                <a:gd name="T60" fmla="*/ 101 w 819"/>
                <a:gd name="T61" fmla="*/ 154 h 819"/>
                <a:gd name="T62" fmla="*/ 115 w 819"/>
                <a:gd name="T63" fmla="*/ 241 h 819"/>
                <a:gd name="T64" fmla="*/ 25 w 819"/>
                <a:gd name="T65" fmla="*/ 292 h 819"/>
                <a:gd name="T66" fmla="*/ 73 w 819"/>
                <a:gd name="T67" fmla="*/ 365 h 819"/>
                <a:gd name="T68" fmla="*/ 9 w 819"/>
                <a:gd name="T69" fmla="*/ 4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9" h="819">
                  <a:moveTo>
                    <a:pt x="408" y="250"/>
                  </a:moveTo>
                  <a:cubicBezTo>
                    <a:pt x="497" y="250"/>
                    <a:pt x="569" y="322"/>
                    <a:pt x="569" y="411"/>
                  </a:cubicBezTo>
                  <a:cubicBezTo>
                    <a:pt x="569" y="500"/>
                    <a:pt x="497" y="572"/>
                    <a:pt x="408" y="572"/>
                  </a:cubicBezTo>
                  <a:cubicBezTo>
                    <a:pt x="319" y="572"/>
                    <a:pt x="248" y="500"/>
                    <a:pt x="248" y="411"/>
                  </a:cubicBezTo>
                  <a:cubicBezTo>
                    <a:pt x="248" y="322"/>
                    <a:pt x="319" y="250"/>
                    <a:pt x="408" y="250"/>
                  </a:cubicBezTo>
                  <a:close/>
                  <a:moveTo>
                    <a:pt x="9" y="446"/>
                  </a:moveTo>
                  <a:cubicBezTo>
                    <a:pt x="11" y="451"/>
                    <a:pt x="35" y="454"/>
                    <a:pt x="73" y="456"/>
                  </a:cubicBezTo>
                  <a:cubicBezTo>
                    <a:pt x="75" y="470"/>
                    <a:pt x="77" y="484"/>
                    <a:pt x="81" y="498"/>
                  </a:cubicBezTo>
                  <a:cubicBezTo>
                    <a:pt x="51" y="511"/>
                    <a:pt x="32" y="519"/>
                    <a:pt x="30" y="520"/>
                  </a:cubicBezTo>
                  <a:cubicBezTo>
                    <a:pt x="18" y="525"/>
                    <a:pt x="39" y="585"/>
                    <a:pt x="53" y="597"/>
                  </a:cubicBezTo>
                  <a:cubicBezTo>
                    <a:pt x="57" y="601"/>
                    <a:pt x="80" y="594"/>
                    <a:pt x="116" y="582"/>
                  </a:cubicBezTo>
                  <a:cubicBezTo>
                    <a:pt x="123" y="594"/>
                    <a:pt x="130" y="605"/>
                    <a:pt x="139" y="616"/>
                  </a:cubicBezTo>
                  <a:cubicBezTo>
                    <a:pt x="116" y="639"/>
                    <a:pt x="101" y="654"/>
                    <a:pt x="100" y="655"/>
                  </a:cubicBezTo>
                  <a:cubicBezTo>
                    <a:pt x="91" y="664"/>
                    <a:pt x="133" y="712"/>
                    <a:pt x="151" y="718"/>
                  </a:cubicBezTo>
                  <a:cubicBezTo>
                    <a:pt x="156" y="720"/>
                    <a:pt x="175" y="705"/>
                    <a:pt x="203" y="680"/>
                  </a:cubicBezTo>
                  <a:cubicBezTo>
                    <a:pt x="214" y="689"/>
                    <a:pt x="226" y="697"/>
                    <a:pt x="239" y="704"/>
                  </a:cubicBezTo>
                  <a:cubicBezTo>
                    <a:pt x="226" y="735"/>
                    <a:pt x="219" y="753"/>
                    <a:pt x="218" y="755"/>
                  </a:cubicBezTo>
                  <a:cubicBezTo>
                    <a:pt x="213" y="767"/>
                    <a:pt x="270" y="795"/>
                    <a:pt x="289" y="794"/>
                  </a:cubicBezTo>
                  <a:cubicBezTo>
                    <a:pt x="294" y="793"/>
                    <a:pt x="306" y="773"/>
                    <a:pt x="322" y="738"/>
                  </a:cubicBezTo>
                  <a:cubicBezTo>
                    <a:pt x="335" y="742"/>
                    <a:pt x="349" y="745"/>
                    <a:pt x="363" y="746"/>
                  </a:cubicBezTo>
                  <a:cubicBezTo>
                    <a:pt x="363" y="779"/>
                    <a:pt x="363" y="800"/>
                    <a:pt x="363" y="802"/>
                  </a:cubicBezTo>
                  <a:cubicBezTo>
                    <a:pt x="363" y="815"/>
                    <a:pt x="427" y="819"/>
                    <a:pt x="444" y="810"/>
                  </a:cubicBezTo>
                  <a:cubicBezTo>
                    <a:pt x="448" y="808"/>
                    <a:pt x="451" y="784"/>
                    <a:pt x="453" y="747"/>
                  </a:cubicBezTo>
                  <a:cubicBezTo>
                    <a:pt x="470" y="744"/>
                    <a:pt x="488" y="741"/>
                    <a:pt x="504" y="736"/>
                  </a:cubicBezTo>
                  <a:cubicBezTo>
                    <a:pt x="516" y="761"/>
                    <a:pt x="523" y="778"/>
                    <a:pt x="524" y="780"/>
                  </a:cubicBezTo>
                  <a:cubicBezTo>
                    <a:pt x="533" y="800"/>
                    <a:pt x="605" y="774"/>
                    <a:pt x="600" y="753"/>
                  </a:cubicBezTo>
                  <a:cubicBezTo>
                    <a:pt x="600" y="750"/>
                    <a:pt x="592" y="731"/>
                    <a:pt x="581" y="702"/>
                  </a:cubicBezTo>
                  <a:cubicBezTo>
                    <a:pt x="595" y="694"/>
                    <a:pt x="608" y="685"/>
                    <a:pt x="620" y="675"/>
                  </a:cubicBezTo>
                  <a:cubicBezTo>
                    <a:pt x="641" y="694"/>
                    <a:pt x="654" y="706"/>
                    <a:pt x="656" y="709"/>
                  </a:cubicBezTo>
                  <a:cubicBezTo>
                    <a:pt x="671" y="724"/>
                    <a:pt x="728" y="673"/>
                    <a:pt x="716" y="655"/>
                  </a:cubicBezTo>
                  <a:cubicBezTo>
                    <a:pt x="714" y="652"/>
                    <a:pt x="700" y="637"/>
                    <a:pt x="678" y="615"/>
                  </a:cubicBezTo>
                  <a:cubicBezTo>
                    <a:pt x="688" y="602"/>
                    <a:pt x="698" y="588"/>
                    <a:pt x="706" y="573"/>
                  </a:cubicBezTo>
                  <a:cubicBezTo>
                    <a:pt x="732" y="583"/>
                    <a:pt x="749" y="589"/>
                    <a:pt x="751" y="590"/>
                  </a:cubicBezTo>
                  <a:cubicBezTo>
                    <a:pt x="771" y="598"/>
                    <a:pt x="804" y="529"/>
                    <a:pt x="786" y="517"/>
                  </a:cubicBezTo>
                  <a:cubicBezTo>
                    <a:pt x="783" y="515"/>
                    <a:pt x="765" y="507"/>
                    <a:pt x="736" y="495"/>
                  </a:cubicBezTo>
                  <a:cubicBezTo>
                    <a:pt x="740" y="480"/>
                    <a:pt x="743" y="464"/>
                    <a:pt x="745" y="448"/>
                  </a:cubicBezTo>
                  <a:cubicBezTo>
                    <a:pt x="773" y="447"/>
                    <a:pt x="791" y="446"/>
                    <a:pt x="794" y="446"/>
                  </a:cubicBezTo>
                  <a:cubicBezTo>
                    <a:pt x="815" y="446"/>
                    <a:pt x="819" y="370"/>
                    <a:pt x="798" y="366"/>
                  </a:cubicBezTo>
                  <a:cubicBezTo>
                    <a:pt x="795" y="365"/>
                    <a:pt x="775" y="365"/>
                    <a:pt x="744" y="364"/>
                  </a:cubicBezTo>
                  <a:cubicBezTo>
                    <a:pt x="741" y="347"/>
                    <a:pt x="738" y="331"/>
                    <a:pt x="733" y="315"/>
                  </a:cubicBezTo>
                  <a:cubicBezTo>
                    <a:pt x="759" y="303"/>
                    <a:pt x="775" y="296"/>
                    <a:pt x="778" y="295"/>
                  </a:cubicBezTo>
                  <a:cubicBezTo>
                    <a:pt x="797" y="287"/>
                    <a:pt x="772" y="215"/>
                    <a:pt x="750" y="219"/>
                  </a:cubicBezTo>
                  <a:cubicBezTo>
                    <a:pt x="747" y="219"/>
                    <a:pt x="729" y="227"/>
                    <a:pt x="700" y="239"/>
                  </a:cubicBezTo>
                  <a:cubicBezTo>
                    <a:pt x="691" y="225"/>
                    <a:pt x="682" y="211"/>
                    <a:pt x="672" y="199"/>
                  </a:cubicBezTo>
                  <a:cubicBezTo>
                    <a:pt x="692" y="178"/>
                    <a:pt x="704" y="165"/>
                    <a:pt x="706" y="163"/>
                  </a:cubicBezTo>
                  <a:cubicBezTo>
                    <a:pt x="721" y="148"/>
                    <a:pt x="670" y="91"/>
                    <a:pt x="652" y="103"/>
                  </a:cubicBezTo>
                  <a:cubicBezTo>
                    <a:pt x="649" y="105"/>
                    <a:pt x="635" y="119"/>
                    <a:pt x="612" y="141"/>
                  </a:cubicBezTo>
                  <a:cubicBezTo>
                    <a:pt x="599" y="131"/>
                    <a:pt x="585" y="121"/>
                    <a:pt x="570" y="113"/>
                  </a:cubicBezTo>
                  <a:cubicBezTo>
                    <a:pt x="580" y="87"/>
                    <a:pt x="586" y="70"/>
                    <a:pt x="587" y="68"/>
                  </a:cubicBezTo>
                  <a:cubicBezTo>
                    <a:pt x="595" y="48"/>
                    <a:pt x="526" y="15"/>
                    <a:pt x="514" y="33"/>
                  </a:cubicBezTo>
                  <a:cubicBezTo>
                    <a:pt x="513" y="36"/>
                    <a:pt x="505" y="54"/>
                    <a:pt x="492" y="83"/>
                  </a:cubicBezTo>
                  <a:cubicBezTo>
                    <a:pt x="477" y="79"/>
                    <a:pt x="461" y="76"/>
                    <a:pt x="445" y="74"/>
                  </a:cubicBezTo>
                  <a:cubicBezTo>
                    <a:pt x="444" y="46"/>
                    <a:pt x="444" y="28"/>
                    <a:pt x="444" y="25"/>
                  </a:cubicBezTo>
                  <a:cubicBezTo>
                    <a:pt x="444" y="4"/>
                    <a:pt x="367" y="0"/>
                    <a:pt x="363" y="21"/>
                  </a:cubicBezTo>
                  <a:cubicBezTo>
                    <a:pt x="362" y="24"/>
                    <a:pt x="362" y="44"/>
                    <a:pt x="362" y="76"/>
                  </a:cubicBezTo>
                  <a:cubicBezTo>
                    <a:pt x="348" y="78"/>
                    <a:pt x="334" y="80"/>
                    <a:pt x="321" y="84"/>
                  </a:cubicBezTo>
                  <a:cubicBezTo>
                    <a:pt x="308" y="54"/>
                    <a:pt x="300" y="35"/>
                    <a:pt x="299" y="33"/>
                  </a:cubicBezTo>
                  <a:cubicBezTo>
                    <a:pt x="294" y="21"/>
                    <a:pt x="234" y="42"/>
                    <a:pt x="222" y="56"/>
                  </a:cubicBezTo>
                  <a:cubicBezTo>
                    <a:pt x="218" y="60"/>
                    <a:pt x="225" y="83"/>
                    <a:pt x="238" y="119"/>
                  </a:cubicBezTo>
                  <a:cubicBezTo>
                    <a:pt x="226" y="125"/>
                    <a:pt x="214" y="133"/>
                    <a:pt x="203" y="142"/>
                  </a:cubicBezTo>
                  <a:cubicBezTo>
                    <a:pt x="180" y="118"/>
                    <a:pt x="165" y="104"/>
                    <a:pt x="164" y="103"/>
                  </a:cubicBezTo>
                  <a:cubicBezTo>
                    <a:pt x="155" y="94"/>
                    <a:pt x="107" y="136"/>
                    <a:pt x="101" y="154"/>
                  </a:cubicBezTo>
                  <a:cubicBezTo>
                    <a:pt x="99" y="158"/>
                    <a:pt x="114" y="177"/>
                    <a:pt x="139" y="205"/>
                  </a:cubicBezTo>
                  <a:cubicBezTo>
                    <a:pt x="131" y="217"/>
                    <a:pt x="122" y="229"/>
                    <a:pt x="115" y="241"/>
                  </a:cubicBezTo>
                  <a:cubicBezTo>
                    <a:pt x="85" y="229"/>
                    <a:pt x="66" y="221"/>
                    <a:pt x="64" y="221"/>
                  </a:cubicBezTo>
                  <a:cubicBezTo>
                    <a:pt x="52" y="216"/>
                    <a:pt x="24" y="273"/>
                    <a:pt x="25" y="292"/>
                  </a:cubicBezTo>
                  <a:cubicBezTo>
                    <a:pt x="26" y="297"/>
                    <a:pt x="47" y="309"/>
                    <a:pt x="81" y="325"/>
                  </a:cubicBezTo>
                  <a:cubicBezTo>
                    <a:pt x="77" y="338"/>
                    <a:pt x="75" y="352"/>
                    <a:pt x="73" y="365"/>
                  </a:cubicBezTo>
                  <a:cubicBezTo>
                    <a:pt x="40" y="366"/>
                    <a:pt x="19" y="366"/>
                    <a:pt x="17" y="366"/>
                  </a:cubicBezTo>
                  <a:cubicBezTo>
                    <a:pt x="5" y="366"/>
                    <a:pt x="0" y="429"/>
                    <a:pt x="9" y="446"/>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5" name="Freeform 88">
              <a:extLst>
                <a:ext uri="{FF2B5EF4-FFF2-40B4-BE49-F238E27FC236}">
                  <a16:creationId xmlns:a16="http://schemas.microsoft.com/office/drawing/2014/main" id="{4E492249-D3A2-41BF-8922-9FD5038F9A74}"/>
                </a:ext>
              </a:extLst>
            </p:cNvPr>
            <p:cNvSpPr>
              <a:spLocks noEditPoints="1"/>
            </p:cNvSpPr>
            <p:nvPr/>
          </p:nvSpPr>
          <p:spPr bwMode="auto">
            <a:xfrm>
              <a:off x="-3116263" y="996950"/>
              <a:ext cx="941388" cy="949325"/>
            </a:xfrm>
            <a:custGeom>
              <a:avLst/>
              <a:gdLst>
                <a:gd name="T0" fmla="*/ 804 w 1159"/>
                <a:gd name="T1" fmla="*/ 581 h 1158"/>
                <a:gd name="T2" fmla="*/ 350 w 1159"/>
                <a:gd name="T3" fmla="*/ 581 h 1158"/>
                <a:gd name="T4" fmla="*/ 12 w 1159"/>
                <a:gd name="T5" fmla="*/ 631 h 1158"/>
                <a:gd name="T6" fmla="*/ 114 w 1159"/>
                <a:gd name="T7" fmla="*/ 705 h 1158"/>
                <a:gd name="T8" fmla="*/ 75 w 1159"/>
                <a:gd name="T9" fmla="*/ 845 h 1158"/>
                <a:gd name="T10" fmla="*/ 196 w 1159"/>
                <a:gd name="T11" fmla="*/ 871 h 1158"/>
                <a:gd name="T12" fmla="*/ 213 w 1159"/>
                <a:gd name="T13" fmla="*/ 1016 h 1158"/>
                <a:gd name="T14" fmla="*/ 337 w 1159"/>
                <a:gd name="T15" fmla="*/ 996 h 1158"/>
                <a:gd name="T16" fmla="*/ 409 w 1159"/>
                <a:gd name="T17" fmla="*/ 1123 h 1158"/>
                <a:gd name="T18" fmla="*/ 513 w 1159"/>
                <a:gd name="T19" fmla="*/ 1056 h 1158"/>
                <a:gd name="T20" fmla="*/ 627 w 1159"/>
                <a:gd name="T21" fmla="*/ 1146 h 1158"/>
                <a:gd name="T22" fmla="*/ 713 w 1159"/>
                <a:gd name="T23" fmla="*/ 1041 h 1158"/>
                <a:gd name="T24" fmla="*/ 849 w 1159"/>
                <a:gd name="T25" fmla="*/ 1065 h 1158"/>
                <a:gd name="T26" fmla="*/ 877 w 1159"/>
                <a:gd name="T27" fmla="*/ 955 h 1158"/>
                <a:gd name="T28" fmla="*/ 1012 w 1159"/>
                <a:gd name="T29" fmla="*/ 926 h 1158"/>
                <a:gd name="T30" fmla="*/ 998 w 1159"/>
                <a:gd name="T31" fmla="*/ 810 h 1158"/>
                <a:gd name="T32" fmla="*/ 1112 w 1159"/>
                <a:gd name="T33" fmla="*/ 731 h 1158"/>
                <a:gd name="T34" fmla="*/ 1054 w 1159"/>
                <a:gd name="T35" fmla="*/ 633 h 1158"/>
                <a:gd name="T36" fmla="*/ 1129 w 1159"/>
                <a:gd name="T37" fmla="*/ 517 h 1158"/>
                <a:gd name="T38" fmla="*/ 1037 w 1159"/>
                <a:gd name="T39" fmla="*/ 445 h 1158"/>
                <a:gd name="T40" fmla="*/ 1061 w 1159"/>
                <a:gd name="T41" fmla="*/ 309 h 1158"/>
                <a:gd name="T42" fmla="*/ 951 w 1159"/>
                <a:gd name="T43" fmla="*/ 281 h 1158"/>
                <a:gd name="T44" fmla="*/ 922 w 1159"/>
                <a:gd name="T45" fmla="*/ 146 h 1158"/>
                <a:gd name="T46" fmla="*/ 806 w 1159"/>
                <a:gd name="T47" fmla="*/ 160 h 1158"/>
                <a:gd name="T48" fmla="*/ 727 w 1159"/>
                <a:gd name="T49" fmla="*/ 47 h 1158"/>
                <a:gd name="T50" fmla="*/ 629 w 1159"/>
                <a:gd name="T51" fmla="*/ 105 h 1158"/>
                <a:gd name="T52" fmla="*/ 513 w 1159"/>
                <a:gd name="T53" fmla="*/ 30 h 1158"/>
                <a:gd name="T54" fmla="*/ 454 w 1159"/>
                <a:gd name="T55" fmla="*/ 119 h 1158"/>
                <a:gd name="T56" fmla="*/ 313 w 1159"/>
                <a:gd name="T57" fmla="*/ 79 h 1158"/>
                <a:gd name="T58" fmla="*/ 287 w 1159"/>
                <a:gd name="T59" fmla="*/ 200 h 1158"/>
                <a:gd name="T60" fmla="*/ 142 w 1159"/>
                <a:gd name="T61" fmla="*/ 217 h 1158"/>
                <a:gd name="T62" fmla="*/ 163 w 1159"/>
                <a:gd name="T63" fmla="*/ 341 h 1158"/>
                <a:gd name="T64" fmla="*/ 36 w 1159"/>
                <a:gd name="T65" fmla="*/ 413 h 1158"/>
                <a:gd name="T66" fmla="*/ 103 w 1159"/>
                <a:gd name="T67" fmla="*/ 517 h 1158"/>
                <a:gd name="T68" fmla="*/ 12 w 1159"/>
                <a:gd name="T69" fmla="*/ 631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9" h="1158">
                  <a:moveTo>
                    <a:pt x="577" y="354"/>
                  </a:moveTo>
                  <a:cubicBezTo>
                    <a:pt x="703" y="354"/>
                    <a:pt x="804" y="456"/>
                    <a:pt x="804" y="581"/>
                  </a:cubicBezTo>
                  <a:cubicBezTo>
                    <a:pt x="804" y="707"/>
                    <a:pt x="703" y="809"/>
                    <a:pt x="577" y="809"/>
                  </a:cubicBezTo>
                  <a:cubicBezTo>
                    <a:pt x="452" y="809"/>
                    <a:pt x="350" y="707"/>
                    <a:pt x="350" y="581"/>
                  </a:cubicBezTo>
                  <a:cubicBezTo>
                    <a:pt x="350" y="456"/>
                    <a:pt x="452" y="354"/>
                    <a:pt x="577" y="354"/>
                  </a:cubicBezTo>
                  <a:close/>
                  <a:moveTo>
                    <a:pt x="12" y="631"/>
                  </a:moveTo>
                  <a:cubicBezTo>
                    <a:pt x="16" y="638"/>
                    <a:pt x="49" y="642"/>
                    <a:pt x="102" y="644"/>
                  </a:cubicBezTo>
                  <a:cubicBezTo>
                    <a:pt x="105" y="665"/>
                    <a:pt x="109" y="685"/>
                    <a:pt x="114" y="705"/>
                  </a:cubicBezTo>
                  <a:cubicBezTo>
                    <a:pt x="72" y="723"/>
                    <a:pt x="45" y="734"/>
                    <a:pt x="42" y="735"/>
                  </a:cubicBezTo>
                  <a:cubicBezTo>
                    <a:pt x="26" y="742"/>
                    <a:pt x="55" y="828"/>
                    <a:pt x="75" y="845"/>
                  </a:cubicBezTo>
                  <a:cubicBezTo>
                    <a:pt x="81" y="850"/>
                    <a:pt x="113" y="841"/>
                    <a:pt x="164" y="823"/>
                  </a:cubicBezTo>
                  <a:cubicBezTo>
                    <a:pt x="173" y="839"/>
                    <a:pt x="184" y="856"/>
                    <a:pt x="196" y="871"/>
                  </a:cubicBezTo>
                  <a:cubicBezTo>
                    <a:pt x="163" y="904"/>
                    <a:pt x="143" y="925"/>
                    <a:pt x="141" y="927"/>
                  </a:cubicBezTo>
                  <a:cubicBezTo>
                    <a:pt x="128" y="940"/>
                    <a:pt x="188" y="1007"/>
                    <a:pt x="213" y="1016"/>
                  </a:cubicBezTo>
                  <a:cubicBezTo>
                    <a:pt x="220" y="1018"/>
                    <a:pt x="247" y="997"/>
                    <a:pt x="286" y="962"/>
                  </a:cubicBezTo>
                  <a:cubicBezTo>
                    <a:pt x="302" y="974"/>
                    <a:pt x="319" y="985"/>
                    <a:pt x="337" y="996"/>
                  </a:cubicBezTo>
                  <a:cubicBezTo>
                    <a:pt x="320" y="1039"/>
                    <a:pt x="309" y="1066"/>
                    <a:pt x="308" y="1068"/>
                  </a:cubicBezTo>
                  <a:cubicBezTo>
                    <a:pt x="301" y="1085"/>
                    <a:pt x="382" y="1125"/>
                    <a:pt x="409" y="1123"/>
                  </a:cubicBezTo>
                  <a:cubicBezTo>
                    <a:pt x="416" y="1122"/>
                    <a:pt x="433" y="1093"/>
                    <a:pt x="455" y="1044"/>
                  </a:cubicBezTo>
                  <a:cubicBezTo>
                    <a:pt x="474" y="1049"/>
                    <a:pt x="493" y="1053"/>
                    <a:pt x="513" y="1056"/>
                  </a:cubicBezTo>
                  <a:cubicBezTo>
                    <a:pt x="513" y="1102"/>
                    <a:pt x="513" y="1131"/>
                    <a:pt x="513" y="1134"/>
                  </a:cubicBezTo>
                  <a:cubicBezTo>
                    <a:pt x="513" y="1152"/>
                    <a:pt x="603" y="1158"/>
                    <a:pt x="627" y="1146"/>
                  </a:cubicBezTo>
                  <a:cubicBezTo>
                    <a:pt x="634" y="1143"/>
                    <a:pt x="638" y="1109"/>
                    <a:pt x="640" y="1056"/>
                  </a:cubicBezTo>
                  <a:cubicBezTo>
                    <a:pt x="665" y="1053"/>
                    <a:pt x="689" y="1048"/>
                    <a:pt x="713" y="1041"/>
                  </a:cubicBezTo>
                  <a:cubicBezTo>
                    <a:pt x="729" y="1077"/>
                    <a:pt x="740" y="1100"/>
                    <a:pt x="741" y="1104"/>
                  </a:cubicBezTo>
                  <a:cubicBezTo>
                    <a:pt x="753" y="1131"/>
                    <a:pt x="855" y="1095"/>
                    <a:pt x="849" y="1065"/>
                  </a:cubicBezTo>
                  <a:cubicBezTo>
                    <a:pt x="848" y="1061"/>
                    <a:pt x="838" y="1034"/>
                    <a:pt x="821" y="993"/>
                  </a:cubicBezTo>
                  <a:cubicBezTo>
                    <a:pt x="841" y="982"/>
                    <a:pt x="860" y="969"/>
                    <a:pt x="877" y="955"/>
                  </a:cubicBezTo>
                  <a:cubicBezTo>
                    <a:pt x="906" y="982"/>
                    <a:pt x="924" y="999"/>
                    <a:pt x="927" y="1002"/>
                  </a:cubicBezTo>
                  <a:cubicBezTo>
                    <a:pt x="949" y="1023"/>
                    <a:pt x="1029" y="951"/>
                    <a:pt x="1012" y="926"/>
                  </a:cubicBezTo>
                  <a:cubicBezTo>
                    <a:pt x="1010" y="922"/>
                    <a:pt x="990" y="902"/>
                    <a:pt x="959" y="870"/>
                  </a:cubicBezTo>
                  <a:cubicBezTo>
                    <a:pt x="974" y="851"/>
                    <a:pt x="987" y="831"/>
                    <a:pt x="998" y="810"/>
                  </a:cubicBezTo>
                  <a:cubicBezTo>
                    <a:pt x="1035" y="824"/>
                    <a:pt x="1059" y="833"/>
                    <a:pt x="1063" y="835"/>
                  </a:cubicBezTo>
                  <a:cubicBezTo>
                    <a:pt x="1090" y="846"/>
                    <a:pt x="1137" y="748"/>
                    <a:pt x="1112" y="731"/>
                  </a:cubicBezTo>
                  <a:cubicBezTo>
                    <a:pt x="1108" y="729"/>
                    <a:pt x="1082" y="717"/>
                    <a:pt x="1041" y="700"/>
                  </a:cubicBezTo>
                  <a:cubicBezTo>
                    <a:pt x="1047" y="678"/>
                    <a:pt x="1051" y="656"/>
                    <a:pt x="1054" y="633"/>
                  </a:cubicBezTo>
                  <a:cubicBezTo>
                    <a:pt x="1093" y="632"/>
                    <a:pt x="1118" y="631"/>
                    <a:pt x="1123" y="631"/>
                  </a:cubicBezTo>
                  <a:cubicBezTo>
                    <a:pt x="1153" y="631"/>
                    <a:pt x="1159" y="523"/>
                    <a:pt x="1129" y="517"/>
                  </a:cubicBezTo>
                  <a:cubicBezTo>
                    <a:pt x="1124" y="516"/>
                    <a:pt x="1096" y="516"/>
                    <a:pt x="1051" y="515"/>
                  </a:cubicBezTo>
                  <a:cubicBezTo>
                    <a:pt x="1048" y="491"/>
                    <a:pt x="1043" y="468"/>
                    <a:pt x="1037" y="445"/>
                  </a:cubicBezTo>
                  <a:cubicBezTo>
                    <a:pt x="1073" y="429"/>
                    <a:pt x="1096" y="419"/>
                    <a:pt x="1100" y="417"/>
                  </a:cubicBezTo>
                  <a:cubicBezTo>
                    <a:pt x="1127" y="405"/>
                    <a:pt x="1091" y="303"/>
                    <a:pt x="1061" y="309"/>
                  </a:cubicBezTo>
                  <a:cubicBezTo>
                    <a:pt x="1057" y="310"/>
                    <a:pt x="1030" y="321"/>
                    <a:pt x="989" y="337"/>
                  </a:cubicBezTo>
                  <a:cubicBezTo>
                    <a:pt x="978" y="318"/>
                    <a:pt x="965" y="299"/>
                    <a:pt x="951" y="281"/>
                  </a:cubicBezTo>
                  <a:cubicBezTo>
                    <a:pt x="978" y="252"/>
                    <a:pt x="995" y="234"/>
                    <a:pt x="998" y="231"/>
                  </a:cubicBezTo>
                  <a:cubicBezTo>
                    <a:pt x="1019" y="210"/>
                    <a:pt x="947" y="129"/>
                    <a:pt x="922" y="146"/>
                  </a:cubicBezTo>
                  <a:cubicBezTo>
                    <a:pt x="918" y="149"/>
                    <a:pt x="897" y="168"/>
                    <a:pt x="866" y="199"/>
                  </a:cubicBezTo>
                  <a:cubicBezTo>
                    <a:pt x="847" y="185"/>
                    <a:pt x="827" y="171"/>
                    <a:pt x="806" y="160"/>
                  </a:cubicBezTo>
                  <a:cubicBezTo>
                    <a:pt x="820" y="123"/>
                    <a:pt x="829" y="100"/>
                    <a:pt x="830" y="96"/>
                  </a:cubicBezTo>
                  <a:cubicBezTo>
                    <a:pt x="842" y="68"/>
                    <a:pt x="744" y="21"/>
                    <a:pt x="727" y="47"/>
                  </a:cubicBezTo>
                  <a:cubicBezTo>
                    <a:pt x="725" y="51"/>
                    <a:pt x="713" y="76"/>
                    <a:pt x="696" y="117"/>
                  </a:cubicBezTo>
                  <a:cubicBezTo>
                    <a:pt x="674" y="112"/>
                    <a:pt x="652" y="107"/>
                    <a:pt x="629" y="105"/>
                  </a:cubicBezTo>
                  <a:cubicBezTo>
                    <a:pt x="628" y="65"/>
                    <a:pt x="627" y="40"/>
                    <a:pt x="627" y="36"/>
                  </a:cubicBezTo>
                  <a:cubicBezTo>
                    <a:pt x="627" y="6"/>
                    <a:pt x="519" y="0"/>
                    <a:pt x="513" y="30"/>
                  </a:cubicBezTo>
                  <a:cubicBezTo>
                    <a:pt x="512" y="34"/>
                    <a:pt x="512" y="63"/>
                    <a:pt x="511" y="107"/>
                  </a:cubicBezTo>
                  <a:cubicBezTo>
                    <a:pt x="492" y="110"/>
                    <a:pt x="472" y="114"/>
                    <a:pt x="454" y="119"/>
                  </a:cubicBezTo>
                  <a:cubicBezTo>
                    <a:pt x="436" y="76"/>
                    <a:pt x="424" y="49"/>
                    <a:pt x="423" y="46"/>
                  </a:cubicBezTo>
                  <a:cubicBezTo>
                    <a:pt x="416" y="30"/>
                    <a:pt x="331" y="59"/>
                    <a:pt x="313" y="79"/>
                  </a:cubicBezTo>
                  <a:cubicBezTo>
                    <a:pt x="309" y="85"/>
                    <a:pt x="318" y="117"/>
                    <a:pt x="336" y="168"/>
                  </a:cubicBezTo>
                  <a:cubicBezTo>
                    <a:pt x="319" y="177"/>
                    <a:pt x="303" y="188"/>
                    <a:pt x="287" y="200"/>
                  </a:cubicBezTo>
                  <a:cubicBezTo>
                    <a:pt x="254" y="167"/>
                    <a:pt x="234" y="147"/>
                    <a:pt x="232" y="145"/>
                  </a:cubicBezTo>
                  <a:cubicBezTo>
                    <a:pt x="219" y="132"/>
                    <a:pt x="151" y="192"/>
                    <a:pt x="142" y="217"/>
                  </a:cubicBezTo>
                  <a:cubicBezTo>
                    <a:pt x="140" y="224"/>
                    <a:pt x="161" y="251"/>
                    <a:pt x="197" y="290"/>
                  </a:cubicBezTo>
                  <a:cubicBezTo>
                    <a:pt x="184" y="307"/>
                    <a:pt x="173" y="324"/>
                    <a:pt x="163" y="341"/>
                  </a:cubicBezTo>
                  <a:cubicBezTo>
                    <a:pt x="119" y="324"/>
                    <a:pt x="93" y="313"/>
                    <a:pt x="90" y="312"/>
                  </a:cubicBezTo>
                  <a:cubicBezTo>
                    <a:pt x="73" y="305"/>
                    <a:pt x="34" y="386"/>
                    <a:pt x="36" y="413"/>
                  </a:cubicBezTo>
                  <a:cubicBezTo>
                    <a:pt x="36" y="420"/>
                    <a:pt x="66" y="437"/>
                    <a:pt x="114" y="459"/>
                  </a:cubicBezTo>
                  <a:cubicBezTo>
                    <a:pt x="109" y="478"/>
                    <a:pt x="105" y="497"/>
                    <a:pt x="103" y="517"/>
                  </a:cubicBezTo>
                  <a:cubicBezTo>
                    <a:pt x="56" y="517"/>
                    <a:pt x="27" y="517"/>
                    <a:pt x="24" y="517"/>
                  </a:cubicBezTo>
                  <a:cubicBezTo>
                    <a:pt x="6" y="517"/>
                    <a:pt x="0" y="607"/>
                    <a:pt x="12" y="631"/>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26" name="Freeform 89">
              <a:extLst>
                <a:ext uri="{FF2B5EF4-FFF2-40B4-BE49-F238E27FC236}">
                  <a16:creationId xmlns:a16="http://schemas.microsoft.com/office/drawing/2014/main" id="{F159E524-14F9-4C5C-8DD6-0BC2D8FCC5E6}"/>
                </a:ext>
              </a:extLst>
            </p:cNvPr>
            <p:cNvSpPr>
              <a:spLocks noEditPoints="1"/>
            </p:cNvSpPr>
            <p:nvPr/>
          </p:nvSpPr>
          <p:spPr bwMode="auto">
            <a:xfrm>
              <a:off x="-4457700" y="1536700"/>
              <a:ext cx="884238" cy="893763"/>
            </a:xfrm>
            <a:custGeom>
              <a:avLst/>
              <a:gdLst>
                <a:gd name="T0" fmla="*/ 373 w 1090"/>
                <a:gd name="T1" fmla="*/ 347 h 1089"/>
                <a:gd name="T2" fmla="*/ 574 w 1090"/>
                <a:gd name="T3" fmla="*/ 492 h 1089"/>
                <a:gd name="T4" fmla="*/ 574 w 1090"/>
                <a:gd name="T5" fmla="*/ 803 h 1089"/>
                <a:gd name="T6" fmla="*/ 574 w 1090"/>
                <a:gd name="T7" fmla="*/ 803 h 1089"/>
                <a:gd name="T8" fmla="*/ 518 w 1090"/>
                <a:gd name="T9" fmla="*/ 803 h 1089"/>
                <a:gd name="T10" fmla="*/ 350 w 1090"/>
                <a:gd name="T11" fmla="*/ 716 h 1089"/>
                <a:gd name="T12" fmla="*/ 614 w 1090"/>
                <a:gd name="T13" fmla="*/ 588 h 1089"/>
                <a:gd name="T14" fmla="*/ 614 w 1090"/>
                <a:gd name="T15" fmla="*/ 588 h 1089"/>
                <a:gd name="T16" fmla="*/ 614 w 1090"/>
                <a:gd name="T17" fmla="*/ 532 h 1089"/>
                <a:gd name="T18" fmla="*/ 285 w 1090"/>
                <a:gd name="T19" fmla="*/ 532 h 1089"/>
                <a:gd name="T20" fmla="*/ 34 w 1090"/>
                <a:gd name="T21" fmla="*/ 438 h 1089"/>
                <a:gd name="T22" fmla="*/ 29 w 1090"/>
                <a:gd name="T23" fmla="*/ 504 h 1089"/>
                <a:gd name="T24" fmla="*/ 94 w 1090"/>
                <a:gd name="T25" fmla="*/ 613 h 1089"/>
                <a:gd name="T26" fmla="*/ 114 w 1090"/>
                <a:gd name="T27" fmla="*/ 693 h 1089"/>
                <a:gd name="T28" fmla="*/ 110 w 1090"/>
                <a:gd name="T29" fmla="*/ 831 h 1089"/>
                <a:gd name="T30" fmla="*/ 153 w 1090"/>
                <a:gd name="T31" fmla="*/ 881 h 1089"/>
                <a:gd name="T32" fmla="*/ 276 w 1090"/>
                <a:gd name="T33" fmla="*/ 912 h 1089"/>
                <a:gd name="T34" fmla="*/ 347 w 1090"/>
                <a:gd name="T35" fmla="*/ 955 h 1089"/>
                <a:gd name="T36" fmla="*/ 441 w 1090"/>
                <a:gd name="T37" fmla="*/ 1055 h 1089"/>
                <a:gd name="T38" fmla="*/ 507 w 1090"/>
                <a:gd name="T39" fmla="*/ 1060 h 1089"/>
                <a:gd name="T40" fmla="*/ 621 w 1090"/>
                <a:gd name="T41" fmla="*/ 994 h 1089"/>
                <a:gd name="T42" fmla="*/ 695 w 1090"/>
                <a:gd name="T43" fmla="*/ 976 h 1089"/>
                <a:gd name="T44" fmla="*/ 829 w 1090"/>
                <a:gd name="T45" fmla="*/ 978 h 1089"/>
                <a:gd name="T46" fmla="*/ 882 w 1090"/>
                <a:gd name="T47" fmla="*/ 928 h 1089"/>
                <a:gd name="T48" fmla="*/ 919 w 1090"/>
                <a:gd name="T49" fmla="*/ 809 h 1089"/>
                <a:gd name="T50" fmla="*/ 958 w 1090"/>
                <a:gd name="T51" fmla="*/ 744 h 1089"/>
                <a:gd name="T52" fmla="*/ 1054 w 1090"/>
                <a:gd name="T53" fmla="*/ 650 h 1089"/>
                <a:gd name="T54" fmla="*/ 1056 w 1090"/>
                <a:gd name="T55" fmla="*/ 578 h 1089"/>
                <a:gd name="T56" fmla="*/ 998 w 1090"/>
                <a:gd name="T57" fmla="*/ 468 h 1089"/>
                <a:gd name="T58" fmla="*/ 979 w 1090"/>
                <a:gd name="T59" fmla="*/ 394 h 1089"/>
                <a:gd name="T60" fmla="*/ 981 w 1090"/>
                <a:gd name="T61" fmla="*/ 260 h 1089"/>
                <a:gd name="T62" fmla="*/ 932 w 1090"/>
                <a:gd name="T63" fmla="*/ 207 h 1089"/>
                <a:gd name="T64" fmla="*/ 812 w 1090"/>
                <a:gd name="T65" fmla="*/ 171 h 1089"/>
                <a:gd name="T66" fmla="*/ 747 w 1090"/>
                <a:gd name="T67" fmla="*/ 132 h 1089"/>
                <a:gd name="T68" fmla="*/ 654 w 1090"/>
                <a:gd name="T69" fmla="*/ 35 h 1089"/>
                <a:gd name="T70" fmla="*/ 581 w 1090"/>
                <a:gd name="T71" fmla="*/ 33 h 1089"/>
                <a:gd name="T72" fmla="*/ 476 w 1090"/>
                <a:gd name="T73" fmla="*/ 91 h 1089"/>
                <a:gd name="T74" fmla="*/ 396 w 1090"/>
                <a:gd name="T75" fmla="*/ 111 h 1089"/>
                <a:gd name="T76" fmla="*/ 259 w 1090"/>
                <a:gd name="T77" fmla="*/ 106 h 1089"/>
                <a:gd name="T78" fmla="*/ 208 w 1090"/>
                <a:gd name="T79" fmla="*/ 149 h 1089"/>
                <a:gd name="T80" fmla="*/ 177 w 1090"/>
                <a:gd name="T81" fmla="*/ 273 h 1089"/>
                <a:gd name="T82" fmla="*/ 134 w 1090"/>
                <a:gd name="T83" fmla="*/ 343 h 1089"/>
                <a:gd name="T84" fmla="*/ 34 w 1090"/>
                <a:gd name="T85" fmla="*/ 438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90" h="1089">
                  <a:moveTo>
                    <a:pt x="518" y="283"/>
                  </a:moveTo>
                  <a:lnTo>
                    <a:pt x="518" y="492"/>
                  </a:lnTo>
                  <a:lnTo>
                    <a:pt x="373" y="347"/>
                  </a:lnTo>
                  <a:cubicBezTo>
                    <a:pt x="413" y="312"/>
                    <a:pt x="463" y="289"/>
                    <a:pt x="518" y="283"/>
                  </a:cubicBezTo>
                  <a:close/>
                  <a:moveTo>
                    <a:pt x="719" y="347"/>
                  </a:moveTo>
                  <a:lnTo>
                    <a:pt x="574" y="492"/>
                  </a:lnTo>
                  <a:lnTo>
                    <a:pt x="574" y="283"/>
                  </a:lnTo>
                  <a:cubicBezTo>
                    <a:pt x="630" y="289"/>
                    <a:pt x="680" y="312"/>
                    <a:pt x="719" y="347"/>
                  </a:cubicBezTo>
                  <a:close/>
                  <a:moveTo>
                    <a:pt x="574" y="803"/>
                  </a:moveTo>
                  <a:lnTo>
                    <a:pt x="574" y="627"/>
                  </a:lnTo>
                  <a:lnTo>
                    <a:pt x="701" y="754"/>
                  </a:lnTo>
                  <a:cubicBezTo>
                    <a:pt x="665" y="780"/>
                    <a:pt x="621" y="798"/>
                    <a:pt x="574" y="803"/>
                  </a:cubicBezTo>
                  <a:close/>
                  <a:moveTo>
                    <a:pt x="392" y="754"/>
                  </a:moveTo>
                  <a:lnTo>
                    <a:pt x="518" y="627"/>
                  </a:lnTo>
                  <a:lnTo>
                    <a:pt x="518" y="803"/>
                  </a:lnTo>
                  <a:cubicBezTo>
                    <a:pt x="471" y="798"/>
                    <a:pt x="428" y="780"/>
                    <a:pt x="392" y="754"/>
                  </a:cubicBezTo>
                  <a:close/>
                  <a:moveTo>
                    <a:pt x="479" y="588"/>
                  </a:moveTo>
                  <a:lnTo>
                    <a:pt x="350" y="716"/>
                  </a:lnTo>
                  <a:cubicBezTo>
                    <a:pt x="319" y="680"/>
                    <a:pt x="297" y="636"/>
                    <a:pt x="289" y="588"/>
                  </a:cubicBezTo>
                  <a:lnTo>
                    <a:pt x="479" y="588"/>
                  </a:lnTo>
                  <a:close/>
                  <a:moveTo>
                    <a:pt x="614" y="588"/>
                  </a:moveTo>
                  <a:lnTo>
                    <a:pt x="804" y="588"/>
                  </a:lnTo>
                  <a:cubicBezTo>
                    <a:pt x="795" y="636"/>
                    <a:pt x="774" y="680"/>
                    <a:pt x="742" y="716"/>
                  </a:cubicBezTo>
                  <a:lnTo>
                    <a:pt x="614" y="588"/>
                  </a:lnTo>
                  <a:close/>
                  <a:moveTo>
                    <a:pt x="757" y="389"/>
                  </a:moveTo>
                  <a:cubicBezTo>
                    <a:pt x="787" y="429"/>
                    <a:pt x="805" y="478"/>
                    <a:pt x="807" y="532"/>
                  </a:cubicBezTo>
                  <a:lnTo>
                    <a:pt x="614" y="532"/>
                  </a:lnTo>
                  <a:lnTo>
                    <a:pt x="757" y="389"/>
                  </a:lnTo>
                  <a:close/>
                  <a:moveTo>
                    <a:pt x="479" y="532"/>
                  </a:moveTo>
                  <a:lnTo>
                    <a:pt x="285" y="532"/>
                  </a:lnTo>
                  <a:cubicBezTo>
                    <a:pt x="288" y="478"/>
                    <a:pt x="306" y="429"/>
                    <a:pt x="335" y="389"/>
                  </a:cubicBezTo>
                  <a:lnTo>
                    <a:pt x="479" y="532"/>
                  </a:lnTo>
                  <a:close/>
                  <a:moveTo>
                    <a:pt x="34" y="438"/>
                  </a:moveTo>
                  <a:cubicBezTo>
                    <a:pt x="39" y="439"/>
                    <a:pt x="62" y="445"/>
                    <a:pt x="97" y="455"/>
                  </a:cubicBezTo>
                  <a:cubicBezTo>
                    <a:pt x="94" y="470"/>
                    <a:pt x="92" y="486"/>
                    <a:pt x="90" y="501"/>
                  </a:cubicBezTo>
                  <a:cubicBezTo>
                    <a:pt x="54" y="502"/>
                    <a:pt x="31" y="503"/>
                    <a:pt x="29" y="504"/>
                  </a:cubicBezTo>
                  <a:cubicBezTo>
                    <a:pt x="14" y="511"/>
                    <a:pt x="0" y="588"/>
                    <a:pt x="25" y="585"/>
                  </a:cubicBezTo>
                  <a:cubicBezTo>
                    <a:pt x="30" y="585"/>
                    <a:pt x="54" y="584"/>
                    <a:pt x="90" y="584"/>
                  </a:cubicBezTo>
                  <a:cubicBezTo>
                    <a:pt x="91" y="594"/>
                    <a:pt x="92" y="603"/>
                    <a:pt x="94" y="613"/>
                  </a:cubicBezTo>
                  <a:cubicBezTo>
                    <a:pt x="58" y="622"/>
                    <a:pt x="37" y="629"/>
                    <a:pt x="35" y="630"/>
                  </a:cubicBezTo>
                  <a:cubicBezTo>
                    <a:pt x="22" y="641"/>
                    <a:pt x="28" y="719"/>
                    <a:pt x="51" y="710"/>
                  </a:cubicBezTo>
                  <a:cubicBezTo>
                    <a:pt x="56" y="708"/>
                    <a:pt x="79" y="702"/>
                    <a:pt x="114" y="693"/>
                  </a:cubicBezTo>
                  <a:cubicBezTo>
                    <a:pt x="118" y="704"/>
                    <a:pt x="122" y="715"/>
                    <a:pt x="126" y="726"/>
                  </a:cubicBezTo>
                  <a:cubicBezTo>
                    <a:pt x="94" y="744"/>
                    <a:pt x="75" y="755"/>
                    <a:pt x="74" y="757"/>
                  </a:cubicBezTo>
                  <a:cubicBezTo>
                    <a:pt x="64" y="771"/>
                    <a:pt x="89" y="845"/>
                    <a:pt x="110" y="831"/>
                  </a:cubicBezTo>
                  <a:cubicBezTo>
                    <a:pt x="114" y="828"/>
                    <a:pt x="134" y="816"/>
                    <a:pt x="166" y="798"/>
                  </a:cubicBezTo>
                  <a:cubicBezTo>
                    <a:pt x="175" y="811"/>
                    <a:pt x="184" y="824"/>
                    <a:pt x="194" y="836"/>
                  </a:cubicBezTo>
                  <a:cubicBezTo>
                    <a:pt x="169" y="862"/>
                    <a:pt x="153" y="879"/>
                    <a:pt x="153" y="881"/>
                  </a:cubicBezTo>
                  <a:cubicBezTo>
                    <a:pt x="147" y="897"/>
                    <a:pt x="192" y="961"/>
                    <a:pt x="208" y="941"/>
                  </a:cubicBezTo>
                  <a:cubicBezTo>
                    <a:pt x="211" y="937"/>
                    <a:pt x="227" y="920"/>
                    <a:pt x="253" y="895"/>
                  </a:cubicBezTo>
                  <a:cubicBezTo>
                    <a:pt x="260" y="901"/>
                    <a:pt x="268" y="907"/>
                    <a:pt x="276" y="912"/>
                  </a:cubicBezTo>
                  <a:cubicBezTo>
                    <a:pt x="257" y="944"/>
                    <a:pt x="246" y="964"/>
                    <a:pt x="246" y="966"/>
                  </a:cubicBezTo>
                  <a:cubicBezTo>
                    <a:pt x="245" y="983"/>
                    <a:pt x="304" y="1034"/>
                    <a:pt x="314" y="1011"/>
                  </a:cubicBezTo>
                  <a:cubicBezTo>
                    <a:pt x="316" y="1007"/>
                    <a:pt x="328" y="986"/>
                    <a:pt x="347" y="955"/>
                  </a:cubicBezTo>
                  <a:cubicBezTo>
                    <a:pt x="357" y="960"/>
                    <a:pt x="368" y="965"/>
                    <a:pt x="379" y="969"/>
                  </a:cubicBezTo>
                  <a:cubicBezTo>
                    <a:pt x="369" y="1005"/>
                    <a:pt x="363" y="1026"/>
                    <a:pt x="364" y="1029"/>
                  </a:cubicBezTo>
                  <a:cubicBezTo>
                    <a:pt x="367" y="1045"/>
                    <a:pt x="436" y="1080"/>
                    <a:pt x="441" y="1055"/>
                  </a:cubicBezTo>
                  <a:cubicBezTo>
                    <a:pt x="442" y="1050"/>
                    <a:pt x="448" y="1027"/>
                    <a:pt x="458" y="992"/>
                  </a:cubicBezTo>
                  <a:cubicBezTo>
                    <a:pt x="473" y="995"/>
                    <a:pt x="489" y="998"/>
                    <a:pt x="505" y="999"/>
                  </a:cubicBezTo>
                  <a:cubicBezTo>
                    <a:pt x="505" y="1036"/>
                    <a:pt x="506" y="1058"/>
                    <a:pt x="507" y="1060"/>
                  </a:cubicBezTo>
                  <a:cubicBezTo>
                    <a:pt x="514" y="1075"/>
                    <a:pt x="591" y="1089"/>
                    <a:pt x="589" y="1064"/>
                  </a:cubicBezTo>
                  <a:cubicBezTo>
                    <a:pt x="588" y="1059"/>
                    <a:pt x="588" y="1035"/>
                    <a:pt x="587" y="999"/>
                  </a:cubicBezTo>
                  <a:cubicBezTo>
                    <a:pt x="599" y="998"/>
                    <a:pt x="610" y="996"/>
                    <a:pt x="621" y="994"/>
                  </a:cubicBezTo>
                  <a:cubicBezTo>
                    <a:pt x="629" y="1024"/>
                    <a:pt x="634" y="1042"/>
                    <a:pt x="636" y="1046"/>
                  </a:cubicBezTo>
                  <a:cubicBezTo>
                    <a:pt x="647" y="1078"/>
                    <a:pt x="715" y="1057"/>
                    <a:pt x="709" y="1036"/>
                  </a:cubicBezTo>
                  <a:cubicBezTo>
                    <a:pt x="709" y="1033"/>
                    <a:pt x="703" y="1011"/>
                    <a:pt x="695" y="976"/>
                  </a:cubicBezTo>
                  <a:cubicBezTo>
                    <a:pt x="708" y="971"/>
                    <a:pt x="721" y="966"/>
                    <a:pt x="734" y="961"/>
                  </a:cubicBezTo>
                  <a:cubicBezTo>
                    <a:pt x="749" y="987"/>
                    <a:pt x="758" y="1004"/>
                    <a:pt x="761" y="1007"/>
                  </a:cubicBezTo>
                  <a:cubicBezTo>
                    <a:pt x="780" y="1035"/>
                    <a:pt x="840" y="998"/>
                    <a:pt x="829" y="978"/>
                  </a:cubicBezTo>
                  <a:cubicBezTo>
                    <a:pt x="828" y="975"/>
                    <a:pt x="817" y="956"/>
                    <a:pt x="800" y="924"/>
                  </a:cubicBezTo>
                  <a:cubicBezTo>
                    <a:pt x="815" y="914"/>
                    <a:pt x="830" y="903"/>
                    <a:pt x="843" y="891"/>
                  </a:cubicBezTo>
                  <a:cubicBezTo>
                    <a:pt x="865" y="912"/>
                    <a:pt x="879" y="926"/>
                    <a:pt x="882" y="928"/>
                  </a:cubicBezTo>
                  <a:cubicBezTo>
                    <a:pt x="908" y="949"/>
                    <a:pt x="956" y="897"/>
                    <a:pt x="940" y="881"/>
                  </a:cubicBezTo>
                  <a:cubicBezTo>
                    <a:pt x="938" y="879"/>
                    <a:pt x="922" y="863"/>
                    <a:pt x="897" y="838"/>
                  </a:cubicBezTo>
                  <a:cubicBezTo>
                    <a:pt x="905" y="829"/>
                    <a:pt x="912" y="819"/>
                    <a:pt x="919" y="809"/>
                  </a:cubicBezTo>
                  <a:cubicBezTo>
                    <a:pt x="945" y="824"/>
                    <a:pt x="962" y="834"/>
                    <a:pt x="965" y="836"/>
                  </a:cubicBezTo>
                  <a:cubicBezTo>
                    <a:pt x="996" y="850"/>
                    <a:pt x="1029" y="787"/>
                    <a:pt x="1010" y="776"/>
                  </a:cubicBezTo>
                  <a:cubicBezTo>
                    <a:pt x="1007" y="774"/>
                    <a:pt x="988" y="763"/>
                    <a:pt x="958" y="744"/>
                  </a:cubicBezTo>
                  <a:cubicBezTo>
                    <a:pt x="964" y="732"/>
                    <a:pt x="969" y="719"/>
                    <a:pt x="974" y="706"/>
                  </a:cubicBezTo>
                  <a:cubicBezTo>
                    <a:pt x="1003" y="714"/>
                    <a:pt x="1022" y="719"/>
                    <a:pt x="1026" y="720"/>
                  </a:cubicBezTo>
                  <a:cubicBezTo>
                    <a:pt x="1059" y="725"/>
                    <a:pt x="1075" y="657"/>
                    <a:pt x="1054" y="650"/>
                  </a:cubicBezTo>
                  <a:cubicBezTo>
                    <a:pt x="1051" y="650"/>
                    <a:pt x="1030" y="643"/>
                    <a:pt x="996" y="633"/>
                  </a:cubicBezTo>
                  <a:cubicBezTo>
                    <a:pt x="999" y="615"/>
                    <a:pt x="1001" y="597"/>
                    <a:pt x="1003" y="579"/>
                  </a:cubicBezTo>
                  <a:cubicBezTo>
                    <a:pt x="1033" y="579"/>
                    <a:pt x="1052" y="578"/>
                    <a:pt x="1056" y="578"/>
                  </a:cubicBezTo>
                  <a:cubicBezTo>
                    <a:pt x="1090" y="574"/>
                    <a:pt x="1086" y="504"/>
                    <a:pt x="1064" y="504"/>
                  </a:cubicBezTo>
                  <a:cubicBezTo>
                    <a:pt x="1061" y="504"/>
                    <a:pt x="1038" y="504"/>
                    <a:pt x="1002" y="503"/>
                  </a:cubicBezTo>
                  <a:cubicBezTo>
                    <a:pt x="1001" y="491"/>
                    <a:pt x="1000" y="480"/>
                    <a:pt x="998" y="468"/>
                  </a:cubicBezTo>
                  <a:cubicBezTo>
                    <a:pt x="1027" y="460"/>
                    <a:pt x="1046" y="455"/>
                    <a:pt x="1050" y="454"/>
                  </a:cubicBezTo>
                  <a:cubicBezTo>
                    <a:pt x="1081" y="442"/>
                    <a:pt x="1061" y="374"/>
                    <a:pt x="1039" y="380"/>
                  </a:cubicBezTo>
                  <a:cubicBezTo>
                    <a:pt x="1036" y="381"/>
                    <a:pt x="1014" y="386"/>
                    <a:pt x="979" y="394"/>
                  </a:cubicBezTo>
                  <a:cubicBezTo>
                    <a:pt x="975" y="381"/>
                    <a:pt x="970" y="368"/>
                    <a:pt x="964" y="355"/>
                  </a:cubicBezTo>
                  <a:cubicBezTo>
                    <a:pt x="990" y="341"/>
                    <a:pt x="1007" y="331"/>
                    <a:pt x="1010" y="329"/>
                  </a:cubicBezTo>
                  <a:cubicBezTo>
                    <a:pt x="1038" y="309"/>
                    <a:pt x="1001" y="249"/>
                    <a:pt x="981" y="260"/>
                  </a:cubicBezTo>
                  <a:cubicBezTo>
                    <a:pt x="979" y="261"/>
                    <a:pt x="959" y="272"/>
                    <a:pt x="927" y="289"/>
                  </a:cubicBezTo>
                  <a:cubicBezTo>
                    <a:pt x="917" y="274"/>
                    <a:pt x="906" y="260"/>
                    <a:pt x="895" y="246"/>
                  </a:cubicBezTo>
                  <a:cubicBezTo>
                    <a:pt x="916" y="224"/>
                    <a:pt x="929" y="210"/>
                    <a:pt x="932" y="207"/>
                  </a:cubicBezTo>
                  <a:cubicBezTo>
                    <a:pt x="953" y="181"/>
                    <a:pt x="900" y="134"/>
                    <a:pt x="884" y="149"/>
                  </a:cubicBezTo>
                  <a:cubicBezTo>
                    <a:pt x="882" y="152"/>
                    <a:pt x="866" y="167"/>
                    <a:pt x="841" y="192"/>
                  </a:cubicBezTo>
                  <a:cubicBezTo>
                    <a:pt x="832" y="185"/>
                    <a:pt x="822" y="177"/>
                    <a:pt x="812" y="171"/>
                  </a:cubicBezTo>
                  <a:cubicBezTo>
                    <a:pt x="828" y="144"/>
                    <a:pt x="837" y="128"/>
                    <a:pt x="839" y="124"/>
                  </a:cubicBezTo>
                  <a:cubicBezTo>
                    <a:pt x="853" y="93"/>
                    <a:pt x="791" y="60"/>
                    <a:pt x="779" y="79"/>
                  </a:cubicBezTo>
                  <a:cubicBezTo>
                    <a:pt x="778" y="82"/>
                    <a:pt x="766" y="101"/>
                    <a:pt x="747" y="132"/>
                  </a:cubicBezTo>
                  <a:cubicBezTo>
                    <a:pt x="735" y="126"/>
                    <a:pt x="722" y="120"/>
                    <a:pt x="709" y="115"/>
                  </a:cubicBezTo>
                  <a:cubicBezTo>
                    <a:pt x="717" y="86"/>
                    <a:pt x="722" y="67"/>
                    <a:pt x="723" y="63"/>
                  </a:cubicBezTo>
                  <a:cubicBezTo>
                    <a:pt x="729" y="30"/>
                    <a:pt x="660" y="14"/>
                    <a:pt x="654" y="35"/>
                  </a:cubicBezTo>
                  <a:cubicBezTo>
                    <a:pt x="653" y="38"/>
                    <a:pt x="646" y="59"/>
                    <a:pt x="636" y="94"/>
                  </a:cubicBezTo>
                  <a:cubicBezTo>
                    <a:pt x="619" y="90"/>
                    <a:pt x="601" y="88"/>
                    <a:pt x="583" y="87"/>
                  </a:cubicBezTo>
                  <a:cubicBezTo>
                    <a:pt x="582" y="56"/>
                    <a:pt x="582" y="37"/>
                    <a:pt x="581" y="33"/>
                  </a:cubicBezTo>
                  <a:cubicBezTo>
                    <a:pt x="578" y="0"/>
                    <a:pt x="507" y="3"/>
                    <a:pt x="507" y="25"/>
                  </a:cubicBezTo>
                  <a:cubicBezTo>
                    <a:pt x="507" y="29"/>
                    <a:pt x="507" y="51"/>
                    <a:pt x="507" y="87"/>
                  </a:cubicBezTo>
                  <a:cubicBezTo>
                    <a:pt x="496" y="88"/>
                    <a:pt x="486" y="89"/>
                    <a:pt x="476" y="91"/>
                  </a:cubicBezTo>
                  <a:cubicBezTo>
                    <a:pt x="467" y="55"/>
                    <a:pt x="461" y="33"/>
                    <a:pt x="459" y="32"/>
                  </a:cubicBezTo>
                  <a:cubicBezTo>
                    <a:pt x="448" y="19"/>
                    <a:pt x="371" y="24"/>
                    <a:pt x="379" y="48"/>
                  </a:cubicBezTo>
                  <a:cubicBezTo>
                    <a:pt x="381" y="53"/>
                    <a:pt x="387" y="75"/>
                    <a:pt x="396" y="111"/>
                  </a:cubicBezTo>
                  <a:cubicBezTo>
                    <a:pt x="385" y="114"/>
                    <a:pt x="374" y="118"/>
                    <a:pt x="363" y="123"/>
                  </a:cubicBezTo>
                  <a:cubicBezTo>
                    <a:pt x="345" y="91"/>
                    <a:pt x="334" y="72"/>
                    <a:pt x="332" y="71"/>
                  </a:cubicBezTo>
                  <a:cubicBezTo>
                    <a:pt x="318" y="61"/>
                    <a:pt x="245" y="86"/>
                    <a:pt x="259" y="106"/>
                  </a:cubicBezTo>
                  <a:cubicBezTo>
                    <a:pt x="262" y="111"/>
                    <a:pt x="273" y="131"/>
                    <a:pt x="291" y="163"/>
                  </a:cubicBezTo>
                  <a:cubicBezTo>
                    <a:pt x="278" y="171"/>
                    <a:pt x="265" y="181"/>
                    <a:pt x="253" y="191"/>
                  </a:cubicBezTo>
                  <a:cubicBezTo>
                    <a:pt x="227" y="166"/>
                    <a:pt x="210" y="150"/>
                    <a:pt x="208" y="149"/>
                  </a:cubicBezTo>
                  <a:cubicBezTo>
                    <a:pt x="192" y="144"/>
                    <a:pt x="129" y="189"/>
                    <a:pt x="148" y="205"/>
                  </a:cubicBezTo>
                  <a:cubicBezTo>
                    <a:pt x="152" y="208"/>
                    <a:pt x="169" y="224"/>
                    <a:pt x="195" y="249"/>
                  </a:cubicBezTo>
                  <a:cubicBezTo>
                    <a:pt x="188" y="257"/>
                    <a:pt x="183" y="265"/>
                    <a:pt x="177" y="273"/>
                  </a:cubicBezTo>
                  <a:cubicBezTo>
                    <a:pt x="145" y="254"/>
                    <a:pt x="125" y="243"/>
                    <a:pt x="123" y="243"/>
                  </a:cubicBezTo>
                  <a:cubicBezTo>
                    <a:pt x="106" y="242"/>
                    <a:pt x="55" y="300"/>
                    <a:pt x="78" y="311"/>
                  </a:cubicBezTo>
                  <a:cubicBezTo>
                    <a:pt x="82" y="313"/>
                    <a:pt x="103" y="325"/>
                    <a:pt x="134" y="343"/>
                  </a:cubicBezTo>
                  <a:cubicBezTo>
                    <a:pt x="129" y="354"/>
                    <a:pt x="124" y="364"/>
                    <a:pt x="120" y="375"/>
                  </a:cubicBezTo>
                  <a:cubicBezTo>
                    <a:pt x="85" y="366"/>
                    <a:pt x="63" y="360"/>
                    <a:pt x="61" y="360"/>
                  </a:cubicBezTo>
                  <a:cubicBezTo>
                    <a:pt x="44" y="363"/>
                    <a:pt x="10" y="433"/>
                    <a:pt x="34" y="438"/>
                  </a:cubicBezTo>
                </a:path>
              </a:pathLst>
            </a:custGeom>
            <a:solidFill>
              <a:srgbClr val="5EC6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sp>
        <p:nvSpPr>
          <p:cNvPr id="227" name="Parallelogram 226">
            <a:extLst>
              <a:ext uri="{FF2B5EF4-FFF2-40B4-BE49-F238E27FC236}">
                <a16:creationId xmlns:a16="http://schemas.microsoft.com/office/drawing/2014/main" id="{3486920E-D772-408E-839D-67D9E687A298}"/>
              </a:ext>
            </a:extLst>
          </p:cNvPr>
          <p:cNvSpPr/>
          <p:nvPr/>
        </p:nvSpPr>
        <p:spPr>
          <a:xfrm>
            <a:off x="4151612" y="980468"/>
            <a:ext cx="4908678" cy="5045194"/>
          </a:xfrm>
          <a:prstGeom prst="parallelogram">
            <a:avLst>
              <a:gd name="adj" fmla="val 18545"/>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1" name="Parallelogram 230">
            <a:extLst>
              <a:ext uri="{FF2B5EF4-FFF2-40B4-BE49-F238E27FC236}">
                <a16:creationId xmlns:a16="http://schemas.microsoft.com/office/drawing/2014/main" id="{1CD0CD29-0BB1-4A69-ADEA-F4EC9D878BEA}"/>
              </a:ext>
            </a:extLst>
          </p:cNvPr>
          <p:cNvSpPr/>
          <p:nvPr/>
        </p:nvSpPr>
        <p:spPr>
          <a:xfrm>
            <a:off x="4956329" y="979458"/>
            <a:ext cx="4103962" cy="562054"/>
          </a:xfrm>
          <a:prstGeom prst="parallelogram">
            <a:avLst>
              <a:gd name="adj" fmla="val 18060"/>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050" dirty="0"/>
          </a:p>
        </p:txBody>
      </p:sp>
      <p:sp>
        <p:nvSpPr>
          <p:cNvPr id="210" name="Parallelogram 209">
            <a:extLst>
              <a:ext uri="{FF2B5EF4-FFF2-40B4-BE49-F238E27FC236}">
                <a16:creationId xmlns:a16="http://schemas.microsoft.com/office/drawing/2014/main" id="{256EC398-A62F-468D-BDAF-3C54C76EA91D}"/>
              </a:ext>
            </a:extLst>
          </p:cNvPr>
          <p:cNvSpPr/>
          <p:nvPr/>
        </p:nvSpPr>
        <p:spPr>
          <a:xfrm>
            <a:off x="886055" y="979458"/>
            <a:ext cx="4105155" cy="562054"/>
          </a:xfrm>
          <a:prstGeom prst="parallelogram">
            <a:avLst>
              <a:gd name="adj" fmla="val 19370"/>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8" tIns="34299" rIns="68598" bIns="34299" numCol="1" spcCol="0" rtlCol="0" fromWordArt="0" anchor="ctr" anchorCtr="0" forceAA="0" compatLnSpc="1">
            <a:prstTxWarp prst="textNoShape">
              <a:avLst/>
            </a:prstTxWarp>
            <a:noAutofit/>
          </a:bodyPr>
          <a:lstStyle/>
          <a:p>
            <a:pPr algn="ctr"/>
            <a:endParaRPr lang="en-US" sz="1050" dirty="0"/>
          </a:p>
        </p:txBody>
      </p:sp>
      <p:sp>
        <p:nvSpPr>
          <p:cNvPr id="36" name="TextBox 35">
            <a:extLst>
              <a:ext uri="{FF2B5EF4-FFF2-40B4-BE49-F238E27FC236}">
                <a16:creationId xmlns:a16="http://schemas.microsoft.com/office/drawing/2014/main" id="{15220FA3-AF51-456B-9C47-646C1B832C62}"/>
              </a:ext>
            </a:extLst>
          </p:cNvPr>
          <p:cNvSpPr txBox="1"/>
          <p:nvPr/>
        </p:nvSpPr>
        <p:spPr>
          <a:xfrm>
            <a:off x="5107963" y="1231697"/>
            <a:ext cx="3805677" cy="261666"/>
          </a:xfrm>
          <a:prstGeom prst="rect">
            <a:avLst/>
          </a:prstGeom>
          <a:noFill/>
        </p:spPr>
        <p:txBody>
          <a:bodyPr wrap="square" lIns="0" tIns="0" rIns="0" rtlCol="0" anchor="b">
            <a:spAutoFit/>
          </a:bodyPr>
          <a:lstStyle/>
          <a:p>
            <a:r>
              <a:rPr lang="en-US" sz="1350" b="1" kern="0" dirty="0">
                <a:solidFill>
                  <a:schemeClr val="bg1"/>
                </a:solidFill>
                <a:latin typeface="Arial" pitchFamily="34" charset="0"/>
                <a:cs typeface="Arial" pitchFamily="34" charset="0"/>
              </a:rPr>
              <a:t>WHAT WE’LL READ</a:t>
            </a:r>
          </a:p>
        </p:txBody>
      </p:sp>
      <p:sp>
        <p:nvSpPr>
          <p:cNvPr id="33" name="TextBox 32">
            <a:extLst>
              <a:ext uri="{FF2B5EF4-FFF2-40B4-BE49-F238E27FC236}">
                <a16:creationId xmlns:a16="http://schemas.microsoft.com/office/drawing/2014/main" id="{15220FA3-AF51-456B-9C47-646C1B832C62}"/>
              </a:ext>
            </a:extLst>
          </p:cNvPr>
          <p:cNvSpPr txBox="1"/>
          <p:nvPr/>
        </p:nvSpPr>
        <p:spPr>
          <a:xfrm>
            <a:off x="1067723" y="1017607"/>
            <a:ext cx="3853901" cy="475756"/>
          </a:xfrm>
          <a:prstGeom prst="rect">
            <a:avLst/>
          </a:prstGeom>
          <a:noFill/>
        </p:spPr>
        <p:txBody>
          <a:bodyPr wrap="square" lIns="0" tIns="0" rIns="0" rtlCol="0" anchor="b">
            <a:spAutoFit/>
          </a:bodyPr>
          <a:lstStyle/>
          <a:p>
            <a:r>
              <a:rPr lang="en-US" sz="1350" b="1" kern="0" dirty="0">
                <a:solidFill>
                  <a:schemeClr val="bg1"/>
                </a:solidFill>
                <a:latin typeface="Arial" pitchFamily="34" charset="0"/>
                <a:cs typeface="Arial" pitchFamily="34" charset="0"/>
              </a:rPr>
              <a:t>A NEW WAY OF THINKING, READING, AND WRITING</a:t>
            </a:r>
          </a:p>
        </p:txBody>
      </p:sp>
      <p:sp>
        <p:nvSpPr>
          <p:cNvPr id="226" name="Parallelogram 225">
            <a:extLst>
              <a:ext uri="{FF2B5EF4-FFF2-40B4-BE49-F238E27FC236}">
                <a16:creationId xmlns:a16="http://schemas.microsoft.com/office/drawing/2014/main" id="{280931E9-0F72-4CF8-9C78-20326E401249}"/>
              </a:ext>
            </a:extLst>
          </p:cNvPr>
          <p:cNvSpPr/>
          <p:nvPr/>
        </p:nvSpPr>
        <p:spPr>
          <a:xfrm>
            <a:off x="83710" y="980468"/>
            <a:ext cx="4908678" cy="5045194"/>
          </a:xfrm>
          <a:prstGeom prst="parallelogram">
            <a:avLst>
              <a:gd name="adj" fmla="val 18545"/>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83147B9-82ED-4B9E-AD4F-C885D0A2E5C5}"/>
              </a:ext>
            </a:extLst>
          </p:cNvPr>
          <p:cNvSpPr/>
          <p:nvPr/>
        </p:nvSpPr>
        <p:spPr>
          <a:xfrm>
            <a:off x="1" y="856580"/>
            <a:ext cx="4340705" cy="5144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9" name="Rectangle 48">
            <a:extLst>
              <a:ext uri="{FF2B5EF4-FFF2-40B4-BE49-F238E27FC236}">
                <a16:creationId xmlns:a16="http://schemas.microsoft.com/office/drawing/2014/main" id="{6B2CECA7-7CD2-439E-A060-E6E7F56C3800}"/>
              </a:ext>
            </a:extLst>
          </p:cNvPr>
          <p:cNvSpPr/>
          <p:nvPr/>
        </p:nvSpPr>
        <p:spPr>
          <a:xfrm>
            <a:off x="4359284" y="856580"/>
            <a:ext cx="4784716" cy="5144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AutoShape 3"/>
          <p:cNvSpPr>
            <a:spLocks noChangeAspect="1" noChangeArrowheads="1" noTextEdit="1"/>
          </p:cNvSpPr>
          <p:nvPr/>
        </p:nvSpPr>
        <p:spPr bwMode="auto">
          <a:xfrm>
            <a:off x="790782" y="2286894"/>
            <a:ext cx="470420" cy="94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1" name="TextBox 50">
            <a:extLst>
              <a:ext uri="{FF2B5EF4-FFF2-40B4-BE49-F238E27FC236}">
                <a16:creationId xmlns:a16="http://schemas.microsoft.com/office/drawing/2014/main" id="{15220FA3-AF51-456B-9C47-646C1B832C62}"/>
              </a:ext>
            </a:extLst>
          </p:cNvPr>
          <p:cNvSpPr txBox="1"/>
          <p:nvPr/>
        </p:nvSpPr>
        <p:spPr>
          <a:xfrm>
            <a:off x="1682374" y="2397113"/>
            <a:ext cx="2446143" cy="323165"/>
          </a:xfrm>
          <a:prstGeom prst="rect">
            <a:avLst/>
          </a:prstGeom>
          <a:noFill/>
        </p:spPr>
        <p:txBody>
          <a:bodyPr wrap="square" rtlCol="0" anchor="b">
            <a:spAutoFit/>
          </a:bodyPr>
          <a:lstStyle/>
          <a:p>
            <a:pPr algn="ctr"/>
            <a:r>
              <a:rPr lang="en-US" sz="1500" b="1" kern="0" dirty="0">
                <a:solidFill>
                  <a:schemeClr val="tx2"/>
                </a:solidFill>
                <a:latin typeface="Arial" pitchFamily="34" charset="0"/>
                <a:cs typeface="Arial" pitchFamily="34" charset="0"/>
              </a:rPr>
              <a:t>ASSIGNMENTS</a:t>
            </a:r>
          </a:p>
        </p:txBody>
      </p:sp>
      <p:sp>
        <p:nvSpPr>
          <p:cNvPr id="50" name="TextBox 49">
            <a:extLst>
              <a:ext uri="{FF2B5EF4-FFF2-40B4-BE49-F238E27FC236}">
                <a16:creationId xmlns:a16="http://schemas.microsoft.com/office/drawing/2014/main" id="{3F61B841-5CF6-492E-9C24-9AD6C26AACDF}"/>
              </a:ext>
            </a:extLst>
          </p:cNvPr>
          <p:cNvSpPr txBox="1"/>
          <p:nvPr/>
        </p:nvSpPr>
        <p:spPr>
          <a:xfrm>
            <a:off x="4359284" y="856580"/>
            <a:ext cx="4784716" cy="928929"/>
          </a:xfrm>
          <a:prstGeom prst="rect">
            <a:avLst/>
          </a:prstGeom>
          <a:solidFill>
            <a:schemeClr val="tx2"/>
          </a:solidFill>
        </p:spPr>
        <p:txBody>
          <a:bodyPr wrap="square" rtlCol="0" anchor="ctr">
            <a:noAutofit/>
          </a:bodyPr>
          <a:lstStyle/>
          <a:p>
            <a:r>
              <a:rPr lang="en-US" sz="1200" kern="0" dirty="0">
                <a:solidFill>
                  <a:schemeClr val="bg1"/>
                </a:solidFill>
                <a:latin typeface="Arial" pitchFamily="34" charset="0"/>
                <a:cs typeface="Arial" pitchFamily="34" charset="0"/>
              </a:rPr>
              <a:t>Lots of reading, lots of writing! It’s the only way to get better at both. As such, you can expect to read and write on a daily basis. Writing assignments will vary, but at the end of the year, you will have a portfolio that includes (but not limited to):</a:t>
            </a:r>
          </a:p>
        </p:txBody>
      </p:sp>
      <p:grpSp>
        <p:nvGrpSpPr>
          <p:cNvPr id="89" name="Group 88">
            <a:extLst>
              <a:ext uri="{FF2B5EF4-FFF2-40B4-BE49-F238E27FC236}">
                <a16:creationId xmlns:a16="http://schemas.microsoft.com/office/drawing/2014/main" id="{A3A1AF8E-B95E-401A-B45F-1A5AF2370D5F}"/>
              </a:ext>
            </a:extLst>
          </p:cNvPr>
          <p:cNvGrpSpPr/>
          <p:nvPr/>
        </p:nvGrpSpPr>
        <p:grpSpPr>
          <a:xfrm>
            <a:off x="241487" y="1147293"/>
            <a:ext cx="1387752" cy="4656347"/>
            <a:chOff x="-7180263" y="1501776"/>
            <a:chExt cx="746125" cy="2503488"/>
          </a:xfrm>
          <a:solidFill>
            <a:schemeClr val="tx2"/>
          </a:solidFill>
        </p:grpSpPr>
        <p:sp>
          <p:nvSpPr>
            <p:cNvPr id="87" name="Freeform 51">
              <a:extLst>
                <a:ext uri="{FF2B5EF4-FFF2-40B4-BE49-F238E27FC236}">
                  <a16:creationId xmlns:a16="http://schemas.microsoft.com/office/drawing/2014/main" id="{87783796-2FAC-4B41-B508-9CC84F0EBF39}"/>
                </a:ext>
              </a:extLst>
            </p:cNvPr>
            <p:cNvSpPr>
              <a:spLocks/>
            </p:cNvSpPr>
            <p:nvPr/>
          </p:nvSpPr>
          <p:spPr bwMode="auto">
            <a:xfrm>
              <a:off x="-6926263" y="1501776"/>
              <a:ext cx="263525" cy="388938"/>
            </a:xfrm>
            <a:custGeom>
              <a:avLst/>
              <a:gdLst>
                <a:gd name="T0" fmla="*/ 71 w 518"/>
                <a:gd name="T1" fmla="*/ 617 h 760"/>
                <a:gd name="T2" fmla="*/ 81 w 518"/>
                <a:gd name="T3" fmla="*/ 698 h 760"/>
                <a:gd name="T4" fmla="*/ 137 w 518"/>
                <a:gd name="T5" fmla="*/ 737 h 760"/>
                <a:gd name="T6" fmla="*/ 294 w 518"/>
                <a:gd name="T7" fmla="*/ 735 h 760"/>
                <a:gd name="T8" fmla="*/ 392 w 518"/>
                <a:gd name="T9" fmla="*/ 678 h 760"/>
                <a:gd name="T10" fmla="*/ 410 w 518"/>
                <a:gd name="T11" fmla="*/ 517 h 760"/>
                <a:gd name="T12" fmla="*/ 460 w 518"/>
                <a:gd name="T13" fmla="*/ 339 h 760"/>
                <a:gd name="T14" fmla="*/ 439 w 518"/>
                <a:gd name="T15" fmla="*/ 205 h 760"/>
                <a:gd name="T16" fmla="*/ 388 w 518"/>
                <a:gd name="T17" fmla="*/ 108 h 760"/>
                <a:gd name="T18" fmla="*/ 24 w 518"/>
                <a:gd name="T19" fmla="*/ 209 h 760"/>
                <a:gd name="T20" fmla="*/ 16 w 518"/>
                <a:gd name="T21" fmla="*/ 375 h 760"/>
                <a:gd name="T22" fmla="*/ 26 w 518"/>
                <a:gd name="T23" fmla="*/ 504 h 760"/>
                <a:gd name="T24" fmla="*/ 71 w 518"/>
                <a:gd name="T25" fmla="*/ 617 h 760"/>
                <a:gd name="T26" fmla="*/ 71 w 518"/>
                <a:gd name="T27" fmla="*/ 61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8" h="760">
                  <a:moveTo>
                    <a:pt x="71" y="617"/>
                  </a:moveTo>
                  <a:cubicBezTo>
                    <a:pt x="81" y="642"/>
                    <a:pt x="84" y="671"/>
                    <a:pt x="81" y="698"/>
                  </a:cubicBezTo>
                  <a:cubicBezTo>
                    <a:pt x="78" y="719"/>
                    <a:pt x="119" y="730"/>
                    <a:pt x="137" y="737"/>
                  </a:cubicBezTo>
                  <a:cubicBezTo>
                    <a:pt x="191" y="760"/>
                    <a:pt x="240" y="757"/>
                    <a:pt x="294" y="735"/>
                  </a:cubicBezTo>
                  <a:cubicBezTo>
                    <a:pt x="317" y="726"/>
                    <a:pt x="371" y="678"/>
                    <a:pt x="392" y="678"/>
                  </a:cubicBezTo>
                  <a:cubicBezTo>
                    <a:pt x="389" y="619"/>
                    <a:pt x="383" y="573"/>
                    <a:pt x="410" y="517"/>
                  </a:cubicBezTo>
                  <a:cubicBezTo>
                    <a:pt x="433" y="471"/>
                    <a:pt x="518" y="391"/>
                    <a:pt x="460" y="339"/>
                  </a:cubicBezTo>
                  <a:cubicBezTo>
                    <a:pt x="445" y="325"/>
                    <a:pt x="449" y="233"/>
                    <a:pt x="439" y="205"/>
                  </a:cubicBezTo>
                  <a:cubicBezTo>
                    <a:pt x="428" y="171"/>
                    <a:pt x="414" y="134"/>
                    <a:pt x="388" y="108"/>
                  </a:cubicBezTo>
                  <a:cubicBezTo>
                    <a:pt x="277" y="0"/>
                    <a:pt x="57" y="54"/>
                    <a:pt x="24" y="209"/>
                  </a:cubicBezTo>
                  <a:cubicBezTo>
                    <a:pt x="13" y="263"/>
                    <a:pt x="31" y="322"/>
                    <a:pt x="16" y="375"/>
                  </a:cubicBezTo>
                  <a:cubicBezTo>
                    <a:pt x="3" y="421"/>
                    <a:pt x="0" y="461"/>
                    <a:pt x="26" y="504"/>
                  </a:cubicBezTo>
                  <a:cubicBezTo>
                    <a:pt x="48" y="541"/>
                    <a:pt x="55" y="576"/>
                    <a:pt x="71" y="617"/>
                  </a:cubicBezTo>
                  <a:cubicBezTo>
                    <a:pt x="87" y="655"/>
                    <a:pt x="52" y="571"/>
                    <a:pt x="71" y="6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8" name="Freeform 52">
              <a:extLst>
                <a:ext uri="{FF2B5EF4-FFF2-40B4-BE49-F238E27FC236}">
                  <a16:creationId xmlns:a16="http://schemas.microsoft.com/office/drawing/2014/main" id="{0E5A33BC-C92A-471D-8E9A-A13AA5EC1415}"/>
                </a:ext>
              </a:extLst>
            </p:cNvPr>
            <p:cNvSpPr>
              <a:spLocks noEditPoints="1"/>
            </p:cNvSpPr>
            <p:nvPr/>
          </p:nvSpPr>
          <p:spPr bwMode="auto">
            <a:xfrm>
              <a:off x="-7180263" y="1876426"/>
              <a:ext cx="746125" cy="2128838"/>
            </a:xfrm>
            <a:custGeom>
              <a:avLst/>
              <a:gdLst>
                <a:gd name="T0" fmla="*/ 636 w 1470"/>
                <a:gd name="T1" fmla="*/ 898 h 4150"/>
                <a:gd name="T2" fmla="*/ 599 w 1470"/>
                <a:gd name="T3" fmla="*/ 1293 h 4150"/>
                <a:gd name="T4" fmla="*/ 802 w 1470"/>
                <a:gd name="T5" fmla="*/ 1303 h 4150"/>
                <a:gd name="T6" fmla="*/ 780 w 1470"/>
                <a:gd name="T7" fmla="*/ 872 h 4150"/>
                <a:gd name="T8" fmla="*/ 966 w 1470"/>
                <a:gd name="T9" fmla="*/ 1084 h 4150"/>
                <a:gd name="T10" fmla="*/ 1049 w 1470"/>
                <a:gd name="T11" fmla="*/ 1483 h 4150"/>
                <a:gd name="T12" fmla="*/ 602 w 1470"/>
                <a:gd name="T13" fmla="*/ 1533 h 4150"/>
                <a:gd name="T14" fmla="*/ 498 w 1470"/>
                <a:gd name="T15" fmla="*/ 910 h 4150"/>
                <a:gd name="T16" fmla="*/ 455 w 1470"/>
                <a:gd name="T17" fmla="*/ 3946 h 4150"/>
                <a:gd name="T18" fmla="*/ 533 w 1470"/>
                <a:gd name="T19" fmla="*/ 3593 h 4150"/>
                <a:gd name="T20" fmla="*/ 566 w 1470"/>
                <a:gd name="T21" fmla="*/ 2841 h 4150"/>
                <a:gd name="T22" fmla="*/ 722 w 1470"/>
                <a:gd name="T23" fmla="*/ 1981 h 4150"/>
                <a:gd name="T24" fmla="*/ 821 w 1470"/>
                <a:gd name="T25" fmla="*/ 1960 h 4150"/>
                <a:gd name="T26" fmla="*/ 936 w 1470"/>
                <a:gd name="T27" fmla="*/ 2791 h 4150"/>
                <a:gd name="T28" fmla="*/ 987 w 1470"/>
                <a:gd name="T29" fmla="*/ 3688 h 4150"/>
                <a:gd name="T30" fmla="*/ 1051 w 1470"/>
                <a:gd name="T31" fmla="*/ 3846 h 4150"/>
                <a:gd name="T32" fmla="*/ 1083 w 1470"/>
                <a:gd name="T33" fmla="*/ 4021 h 4150"/>
                <a:gd name="T34" fmla="*/ 1453 w 1470"/>
                <a:gd name="T35" fmla="*/ 4051 h 4150"/>
                <a:gd name="T36" fmla="*/ 1319 w 1470"/>
                <a:gd name="T37" fmla="*/ 3910 h 4150"/>
                <a:gd name="T38" fmla="*/ 1348 w 1470"/>
                <a:gd name="T39" fmla="*/ 3716 h 4150"/>
                <a:gd name="T40" fmla="*/ 1309 w 1470"/>
                <a:gd name="T41" fmla="*/ 3388 h 4150"/>
                <a:gd name="T42" fmla="*/ 1323 w 1470"/>
                <a:gd name="T43" fmla="*/ 3100 h 4150"/>
                <a:gd name="T44" fmla="*/ 1307 w 1470"/>
                <a:gd name="T45" fmla="*/ 2619 h 4150"/>
                <a:gd name="T46" fmla="*/ 1285 w 1470"/>
                <a:gd name="T47" fmla="*/ 1803 h 4150"/>
                <a:gd name="T48" fmla="*/ 1322 w 1470"/>
                <a:gd name="T49" fmla="*/ 1473 h 4150"/>
                <a:gd name="T50" fmla="*/ 1290 w 1470"/>
                <a:gd name="T51" fmla="*/ 873 h 4150"/>
                <a:gd name="T52" fmla="*/ 1361 w 1470"/>
                <a:gd name="T53" fmla="*/ 257 h 4150"/>
                <a:gd name="T54" fmla="*/ 929 w 1470"/>
                <a:gd name="T55" fmla="*/ 0 h 4150"/>
                <a:gd name="T56" fmla="*/ 906 w 1470"/>
                <a:gd name="T57" fmla="*/ 355 h 4150"/>
                <a:gd name="T58" fmla="*/ 888 w 1470"/>
                <a:gd name="T59" fmla="*/ 525 h 4150"/>
                <a:gd name="T60" fmla="*/ 746 w 1470"/>
                <a:gd name="T61" fmla="*/ 221 h 4150"/>
                <a:gd name="T62" fmla="*/ 795 w 1470"/>
                <a:gd name="T63" fmla="*/ 136 h 4150"/>
                <a:gd name="T64" fmla="*/ 670 w 1470"/>
                <a:gd name="T65" fmla="*/ 150 h 4150"/>
                <a:gd name="T66" fmla="*/ 670 w 1470"/>
                <a:gd name="T67" fmla="*/ 389 h 4150"/>
                <a:gd name="T68" fmla="*/ 524 w 1470"/>
                <a:gd name="T69" fmla="*/ 561 h 4150"/>
                <a:gd name="T70" fmla="*/ 549 w 1470"/>
                <a:gd name="T71" fmla="*/ 22 h 4150"/>
                <a:gd name="T72" fmla="*/ 138 w 1470"/>
                <a:gd name="T73" fmla="*/ 242 h 4150"/>
                <a:gd name="T74" fmla="*/ 283 w 1470"/>
                <a:gd name="T75" fmla="*/ 921 h 4150"/>
                <a:gd name="T76" fmla="*/ 193 w 1470"/>
                <a:gd name="T77" fmla="*/ 1552 h 4150"/>
                <a:gd name="T78" fmla="*/ 242 w 1470"/>
                <a:gd name="T79" fmla="*/ 1807 h 4150"/>
                <a:gd name="T80" fmla="*/ 217 w 1470"/>
                <a:gd name="T81" fmla="*/ 2867 h 4150"/>
                <a:gd name="T82" fmla="*/ 214 w 1470"/>
                <a:gd name="T83" fmla="*/ 3856 h 4150"/>
                <a:gd name="T84" fmla="*/ 150 w 1470"/>
                <a:gd name="T85" fmla="*/ 4086 h 4150"/>
                <a:gd name="T86" fmla="*/ 365 w 1470"/>
                <a:gd name="T87" fmla="*/ 4012 h 4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0" h="4150">
                  <a:moveTo>
                    <a:pt x="498" y="910"/>
                  </a:moveTo>
                  <a:cubicBezTo>
                    <a:pt x="544" y="906"/>
                    <a:pt x="590" y="902"/>
                    <a:pt x="636" y="898"/>
                  </a:cubicBezTo>
                  <a:cubicBezTo>
                    <a:pt x="623" y="1001"/>
                    <a:pt x="611" y="1104"/>
                    <a:pt x="599" y="1207"/>
                  </a:cubicBezTo>
                  <a:cubicBezTo>
                    <a:pt x="596" y="1232"/>
                    <a:pt x="580" y="1273"/>
                    <a:pt x="599" y="1293"/>
                  </a:cubicBezTo>
                  <a:cubicBezTo>
                    <a:pt x="612" y="1307"/>
                    <a:pt x="683" y="1394"/>
                    <a:pt x="696" y="1385"/>
                  </a:cubicBezTo>
                  <a:cubicBezTo>
                    <a:pt x="712" y="1373"/>
                    <a:pt x="803" y="1321"/>
                    <a:pt x="802" y="1303"/>
                  </a:cubicBezTo>
                  <a:cubicBezTo>
                    <a:pt x="800" y="1261"/>
                    <a:pt x="798" y="1219"/>
                    <a:pt x="795" y="1176"/>
                  </a:cubicBezTo>
                  <a:cubicBezTo>
                    <a:pt x="790" y="1075"/>
                    <a:pt x="785" y="973"/>
                    <a:pt x="780" y="872"/>
                  </a:cubicBezTo>
                  <a:cubicBezTo>
                    <a:pt x="831" y="873"/>
                    <a:pt x="881" y="874"/>
                    <a:pt x="932" y="875"/>
                  </a:cubicBezTo>
                  <a:cubicBezTo>
                    <a:pt x="942" y="876"/>
                    <a:pt x="964" y="1067"/>
                    <a:pt x="966" y="1084"/>
                  </a:cubicBezTo>
                  <a:cubicBezTo>
                    <a:pt x="980" y="1173"/>
                    <a:pt x="993" y="1261"/>
                    <a:pt x="1010" y="1349"/>
                  </a:cubicBezTo>
                  <a:cubicBezTo>
                    <a:pt x="1014" y="1369"/>
                    <a:pt x="1023" y="1476"/>
                    <a:pt x="1049" y="1483"/>
                  </a:cubicBezTo>
                  <a:cubicBezTo>
                    <a:pt x="958" y="1534"/>
                    <a:pt x="857" y="1577"/>
                    <a:pt x="751" y="1572"/>
                  </a:cubicBezTo>
                  <a:cubicBezTo>
                    <a:pt x="699" y="1569"/>
                    <a:pt x="649" y="1555"/>
                    <a:pt x="602" y="1533"/>
                  </a:cubicBezTo>
                  <a:cubicBezTo>
                    <a:pt x="576" y="1520"/>
                    <a:pt x="464" y="1465"/>
                    <a:pt x="464" y="1435"/>
                  </a:cubicBezTo>
                  <a:cubicBezTo>
                    <a:pt x="462" y="1261"/>
                    <a:pt x="463" y="1080"/>
                    <a:pt x="498" y="910"/>
                  </a:cubicBezTo>
                  <a:close/>
                  <a:moveTo>
                    <a:pt x="365" y="4012"/>
                  </a:moveTo>
                  <a:cubicBezTo>
                    <a:pt x="410" y="4012"/>
                    <a:pt x="456" y="3992"/>
                    <a:pt x="455" y="3946"/>
                  </a:cubicBezTo>
                  <a:cubicBezTo>
                    <a:pt x="454" y="3886"/>
                    <a:pt x="460" y="3839"/>
                    <a:pt x="486" y="3787"/>
                  </a:cubicBezTo>
                  <a:cubicBezTo>
                    <a:pt x="515" y="3730"/>
                    <a:pt x="530" y="3657"/>
                    <a:pt x="533" y="3593"/>
                  </a:cubicBezTo>
                  <a:cubicBezTo>
                    <a:pt x="542" y="3397"/>
                    <a:pt x="550" y="3202"/>
                    <a:pt x="559" y="3006"/>
                  </a:cubicBezTo>
                  <a:cubicBezTo>
                    <a:pt x="561" y="2953"/>
                    <a:pt x="556" y="2893"/>
                    <a:pt x="566" y="2841"/>
                  </a:cubicBezTo>
                  <a:cubicBezTo>
                    <a:pt x="610" y="2762"/>
                    <a:pt x="606" y="2633"/>
                    <a:pt x="616" y="2545"/>
                  </a:cubicBezTo>
                  <a:cubicBezTo>
                    <a:pt x="637" y="2358"/>
                    <a:pt x="647" y="2156"/>
                    <a:pt x="722" y="1981"/>
                  </a:cubicBezTo>
                  <a:cubicBezTo>
                    <a:pt x="731" y="1958"/>
                    <a:pt x="776" y="1860"/>
                    <a:pt x="811" y="1910"/>
                  </a:cubicBezTo>
                  <a:cubicBezTo>
                    <a:pt x="823" y="1926"/>
                    <a:pt x="821" y="1941"/>
                    <a:pt x="821" y="1960"/>
                  </a:cubicBezTo>
                  <a:cubicBezTo>
                    <a:pt x="825" y="2062"/>
                    <a:pt x="829" y="2164"/>
                    <a:pt x="832" y="2266"/>
                  </a:cubicBezTo>
                  <a:cubicBezTo>
                    <a:pt x="839" y="2446"/>
                    <a:pt x="913" y="2612"/>
                    <a:pt x="936" y="2791"/>
                  </a:cubicBezTo>
                  <a:cubicBezTo>
                    <a:pt x="968" y="3035"/>
                    <a:pt x="971" y="3283"/>
                    <a:pt x="979" y="3528"/>
                  </a:cubicBezTo>
                  <a:cubicBezTo>
                    <a:pt x="981" y="3575"/>
                    <a:pt x="970" y="3642"/>
                    <a:pt x="987" y="3688"/>
                  </a:cubicBezTo>
                  <a:cubicBezTo>
                    <a:pt x="1004" y="3732"/>
                    <a:pt x="1021" y="3775"/>
                    <a:pt x="1038" y="3819"/>
                  </a:cubicBezTo>
                  <a:cubicBezTo>
                    <a:pt x="1040" y="3826"/>
                    <a:pt x="1044" y="3845"/>
                    <a:pt x="1051" y="3846"/>
                  </a:cubicBezTo>
                  <a:cubicBezTo>
                    <a:pt x="1081" y="3850"/>
                    <a:pt x="1074" y="3874"/>
                    <a:pt x="1074" y="3897"/>
                  </a:cubicBezTo>
                  <a:cubicBezTo>
                    <a:pt x="1074" y="3910"/>
                    <a:pt x="1074" y="4020"/>
                    <a:pt x="1083" y="4021"/>
                  </a:cubicBezTo>
                  <a:cubicBezTo>
                    <a:pt x="1125" y="4026"/>
                    <a:pt x="1168" y="4021"/>
                    <a:pt x="1200" y="4049"/>
                  </a:cubicBezTo>
                  <a:cubicBezTo>
                    <a:pt x="1243" y="4086"/>
                    <a:pt x="1470" y="4150"/>
                    <a:pt x="1453" y="4051"/>
                  </a:cubicBezTo>
                  <a:cubicBezTo>
                    <a:pt x="1448" y="4027"/>
                    <a:pt x="1437" y="4012"/>
                    <a:pt x="1419" y="3996"/>
                  </a:cubicBezTo>
                  <a:cubicBezTo>
                    <a:pt x="1395" y="3976"/>
                    <a:pt x="1331" y="3939"/>
                    <a:pt x="1319" y="3910"/>
                  </a:cubicBezTo>
                  <a:cubicBezTo>
                    <a:pt x="1308" y="3882"/>
                    <a:pt x="1323" y="3823"/>
                    <a:pt x="1324" y="3792"/>
                  </a:cubicBezTo>
                  <a:cubicBezTo>
                    <a:pt x="1326" y="3767"/>
                    <a:pt x="1346" y="3744"/>
                    <a:pt x="1348" y="3716"/>
                  </a:cubicBezTo>
                  <a:cubicBezTo>
                    <a:pt x="1350" y="3680"/>
                    <a:pt x="1343" y="3645"/>
                    <a:pt x="1330" y="3612"/>
                  </a:cubicBezTo>
                  <a:cubicBezTo>
                    <a:pt x="1306" y="3546"/>
                    <a:pt x="1314" y="3457"/>
                    <a:pt x="1309" y="3388"/>
                  </a:cubicBezTo>
                  <a:lnTo>
                    <a:pt x="1300" y="3254"/>
                  </a:lnTo>
                  <a:cubicBezTo>
                    <a:pt x="1296" y="3203"/>
                    <a:pt x="1323" y="3154"/>
                    <a:pt x="1323" y="3100"/>
                  </a:cubicBezTo>
                  <a:cubicBezTo>
                    <a:pt x="1324" y="3017"/>
                    <a:pt x="1281" y="2936"/>
                    <a:pt x="1295" y="2858"/>
                  </a:cubicBezTo>
                  <a:cubicBezTo>
                    <a:pt x="1309" y="2780"/>
                    <a:pt x="1307" y="2698"/>
                    <a:pt x="1307" y="2619"/>
                  </a:cubicBezTo>
                  <a:cubicBezTo>
                    <a:pt x="1308" y="2396"/>
                    <a:pt x="1300" y="2172"/>
                    <a:pt x="1291" y="1949"/>
                  </a:cubicBezTo>
                  <a:cubicBezTo>
                    <a:pt x="1289" y="1901"/>
                    <a:pt x="1287" y="1852"/>
                    <a:pt x="1285" y="1803"/>
                  </a:cubicBezTo>
                  <a:cubicBezTo>
                    <a:pt x="1285" y="1811"/>
                    <a:pt x="1384" y="1744"/>
                    <a:pt x="1392" y="1736"/>
                  </a:cubicBezTo>
                  <a:cubicBezTo>
                    <a:pt x="1413" y="1718"/>
                    <a:pt x="1332" y="1510"/>
                    <a:pt x="1322" y="1473"/>
                  </a:cubicBezTo>
                  <a:cubicBezTo>
                    <a:pt x="1278" y="1310"/>
                    <a:pt x="1216" y="1117"/>
                    <a:pt x="1235" y="944"/>
                  </a:cubicBezTo>
                  <a:cubicBezTo>
                    <a:pt x="1239" y="914"/>
                    <a:pt x="1272" y="906"/>
                    <a:pt x="1290" y="873"/>
                  </a:cubicBezTo>
                  <a:cubicBezTo>
                    <a:pt x="1366" y="726"/>
                    <a:pt x="1408" y="595"/>
                    <a:pt x="1390" y="428"/>
                  </a:cubicBezTo>
                  <a:cubicBezTo>
                    <a:pt x="1384" y="371"/>
                    <a:pt x="1374" y="313"/>
                    <a:pt x="1361" y="257"/>
                  </a:cubicBezTo>
                  <a:cubicBezTo>
                    <a:pt x="1354" y="229"/>
                    <a:pt x="1334" y="229"/>
                    <a:pt x="1309" y="217"/>
                  </a:cubicBezTo>
                  <a:cubicBezTo>
                    <a:pt x="1179" y="155"/>
                    <a:pt x="1039" y="93"/>
                    <a:pt x="929" y="0"/>
                  </a:cubicBezTo>
                  <a:cubicBezTo>
                    <a:pt x="912" y="48"/>
                    <a:pt x="874" y="110"/>
                    <a:pt x="881" y="160"/>
                  </a:cubicBezTo>
                  <a:cubicBezTo>
                    <a:pt x="889" y="225"/>
                    <a:pt x="897" y="290"/>
                    <a:pt x="906" y="355"/>
                  </a:cubicBezTo>
                  <a:cubicBezTo>
                    <a:pt x="912" y="407"/>
                    <a:pt x="919" y="458"/>
                    <a:pt x="926" y="510"/>
                  </a:cubicBezTo>
                  <a:cubicBezTo>
                    <a:pt x="921" y="517"/>
                    <a:pt x="895" y="522"/>
                    <a:pt x="888" y="525"/>
                  </a:cubicBezTo>
                  <a:lnTo>
                    <a:pt x="764" y="572"/>
                  </a:lnTo>
                  <a:cubicBezTo>
                    <a:pt x="758" y="455"/>
                    <a:pt x="752" y="338"/>
                    <a:pt x="746" y="221"/>
                  </a:cubicBezTo>
                  <a:cubicBezTo>
                    <a:pt x="746" y="213"/>
                    <a:pt x="741" y="193"/>
                    <a:pt x="745" y="184"/>
                  </a:cubicBezTo>
                  <a:cubicBezTo>
                    <a:pt x="749" y="174"/>
                    <a:pt x="800" y="145"/>
                    <a:pt x="795" y="136"/>
                  </a:cubicBezTo>
                  <a:cubicBezTo>
                    <a:pt x="773" y="102"/>
                    <a:pt x="725" y="22"/>
                    <a:pt x="687" y="87"/>
                  </a:cubicBezTo>
                  <a:cubicBezTo>
                    <a:pt x="671" y="113"/>
                    <a:pt x="658" y="122"/>
                    <a:pt x="670" y="150"/>
                  </a:cubicBezTo>
                  <a:cubicBezTo>
                    <a:pt x="677" y="167"/>
                    <a:pt x="688" y="184"/>
                    <a:pt x="686" y="203"/>
                  </a:cubicBezTo>
                  <a:lnTo>
                    <a:pt x="670" y="389"/>
                  </a:lnTo>
                  <a:lnTo>
                    <a:pt x="654" y="565"/>
                  </a:lnTo>
                  <a:cubicBezTo>
                    <a:pt x="653" y="578"/>
                    <a:pt x="542" y="563"/>
                    <a:pt x="524" y="561"/>
                  </a:cubicBezTo>
                  <a:cubicBezTo>
                    <a:pt x="542" y="437"/>
                    <a:pt x="558" y="311"/>
                    <a:pt x="571" y="185"/>
                  </a:cubicBezTo>
                  <a:cubicBezTo>
                    <a:pt x="577" y="124"/>
                    <a:pt x="565" y="82"/>
                    <a:pt x="549" y="22"/>
                  </a:cubicBezTo>
                  <a:cubicBezTo>
                    <a:pt x="468" y="81"/>
                    <a:pt x="356" y="114"/>
                    <a:pt x="266" y="163"/>
                  </a:cubicBezTo>
                  <a:cubicBezTo>
                    <a:pt x="223" y="186"/>
                    <a:pt x="174" y="208"/>
                    <a:pt x="138" y="242"/>
                  </a:cubicBezTo>
                  <a:cubicBezTo>
                    <a:pt x="117" y="261"/>
                    <a:pt x="117" y="322"/>
                    <a:pt x="113" y="348"/>
                  </a:cubicBezTo>
                  <a:cubicBezTo>
                    <a:pt x="92" y="470"/>
                    <a:pt x="0" y="1050"/>
                    <a:pt x="283" y="921"/>
                  </a:cubicBezTo>
                  <a:cubicBezTo>
                    <a:pt x="296" y="1005"/>
                    <a:pt x="272" y="1106"/>
                    <a:pt x="260" y="1189"/>
                  </a:cubicBezTo>
                  <a:cubicBezTo>
                    <a:pt x="244" y="1311"/>
                    <a:pt x="226" y="1434"/>
                    <a:pt x="193" y="1552"/>
                  </a:cubicBezTo>
                  <a:cubicBezTo>
                    <a:pt x="178" y="1606"/>
                    <a:pt x="91" y="1720"/>
                    <a:pt x="157" y="1758"/>
                  </a:cubicBezTo>
                  <a:cubicBezTo>
                    <a:pt x="169" y="1764"/>
                    <a:pt x="243" y="1797"/>
                    <a:pt x="242" y="1807"/>
                  </a:cubicBezTo>
                  <a:cubicBezTo>
                    <a:pt x="241" y="1832"/>
                    <a:pt x="241" y="1856"/>
                    <a:pt x="240" y="1880"/>
                  </a:cubicBezTo>
                  <a:cubicBezTo>
                    <a:pt x="228" y="2210"/>
                    <a:pt x="218" y="2537"/>
                    <a:pt x="217" y="2867"/>
                  </a:cubicBezTo>
                  <a:cubicBezTo>
                    <a:pt x="217" y="3118"/>
                    <a:pt x="218" y="3370"/>
                    <a:pt x="217" y="3622"/>
                  </a:cubicBezTo>
                  <a:cubicBezTo>
                    <a:pt x="217" y="3700"/>
                    <a:pt x="217" y="3778"/>
                    <a:pt x="214" y="3856"/>
                  </a:cubicBezTo>
                  <a:cubicBezTo>
                    <a:pt x="211" y="3922"/>
                    <a:pt x="190" y="3901"/>
                    <a:pt x="134" y="3931"/>
                  </a:cubicBezTo>
                  <a:cubicBezTo>
                    <a:pt x="47" y="3978"/>
                    <a:pt x="43" y="4077"/>
                    <a:pt x="150" y="4086"/>
                  </a:cubicBezTo>
                  <a:cubicBezTo>
                    <a:pt x="185" y="4089"/>
                    <a:pt x="221" y="4086"/>
                    <a:pt x="256" y="4080"/>
                  </a:cubicBezTo>
                  <a:cubicBezTo>
                    <a:pt x="297" y="4074"/>
                    <a:pt x="328" y="4012"/>
                    <a:pt x="365" y="40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graphicFrame>
        <p:nvGraphicFramePr>
          <p:cNvPr id="93" name="Chart 92">
            <a:extLst>
              <a:ext uri="{FF2B5EF4-FFF2-40B4-BE49-F238E27FC236}">
                <a16:creationId xmlns:a16="http://schemas.microsoft.com/office/drawing/2014/main" id="{5095D7E9-7087-4E31-A9E8-EBCF9C5B9BB1}"/>
              </a:ext>
            </a:extLst>
          </p:cNvPr>
          <p:cNvGraphicFramePr/>
          <p:nvPr>
            <p:extLst>
              <p:ext uri="{D42A27DB-BD31-4B8C-83A1-F6EECF244321}">
                <p14:modId xmlns:p14="http://schemas.microsoft.com/office/powerpoint/2010/main" val="575784162"/>
              </p:ext>
            </p:extLst>
          </p:nvPr>
        </p:nvGraphicFramePr>
        <p:xfrm>
          <a:off x="1318179" y="2885810"/>
          <a:ext cx="3197523" cy="2217304"/>
        </p:xfrm>
        <a:graphic>
          <a:graphicData uri="http://schemas.openxmlformats.org/drawingml/2006/chart">
            <c:chart xmlns:c="http://schemas.openxmlformats.org/drawingml/2006/chart" xmlns:r="http://schemas.openxmlformats.org/officeDocument/2006/relationships" r:id="rId2"/>
          </a:graphicData>
        </a:graphic>
      </p:graphicFrame>
      <p:sp>
        <p:nvSpPr>
          <p:cNvPr id="35" name="TextBox 34">
            <a:extLst>
              <a:ext uri="{FF2B5EF4-FFF2-40B4-BE49-F238E27FC236}">
                <a16:creationId xmlns:a16="http://schemas.microsoft.com/office/drawing/2014/main" id="{3F61B841-5CF6-492E-9C24-9AD6C26AACDF}"/>
              </a:ext>
            </a:extLst>
          </p:cNvPr>
          <p:cNvSpPr txBox="1"/>
          <p:nvPr/>
        </p:nvSpPr>
        <p:spPr>
          <a:xfrm>
            <a:off x="5561497" y="2319404"/>
            <a:ext cx="3449902" cy="461665"/>
          </a:xfrm>
          <a:prstGeom prst="rect">
            <a:avLst/>
          </a:prstGeom>
          <a:noFill/>
        </p:spPr>
        <p:txBody>
          <a:bodyPr wrap="square" rtlCol="0">
            <a:spAutoFit/>
          </a:bodyPr>
          <a:lstStyle/>
          <a:p>
            <a:r>
              <a:rPr lang="en-US" sz="1200" kern="0" dirty="0">
                <a:latin typeface="Arial" pitchFamily="34" charset="0"/>
                <a:cs typeface="Arial" pitchFamily="34" charset="0"/>
              </a:rPr>
              <a:t>Personal, narrative essays, persuasive essays, descriptive writing expository writing</a:t>
            </a:r>
          </a:p>
        </p:txBody>
      </p:sp>
      <p:grpSp>
        <p:nvGrpSpPr>
          <p:cNvPr id="126" name="Group 125">
            <a:extLst>
              <a:ext uri="{FF2B5EF4-FFF2-40B4-BE49-F238E27FC236}">
                <a16:creationId xmlns:a16="http://schemas.microsoft.com/office/drawing/2014/main" id="{34B97AE6-16AA-4F1D-BF92-6E3743508D65}"/>
              </a:ext>
            </a:extLst>
          </p:cNvPr>
          <p:cNvGrpSpPr/>
          <p:nvPr/>
        </p:nvGrpSpPr>
        <p:grpSpPr>
          <a:xfrm>
            <a:off x="4527058" y="2100929"/>
            <a:ext cx="875646" cy="875644"/>
            <a:chOff x="6034505" y="1658700"/>
            <a:chExt cx="1167224" cy="1167221"/>
          </a:xfrm>
        </p:grpSpPr>
        <p:grpSp>
          <p:nvGrpSpPr>
            <p:cNvPr id="111" name="Group 110">
              <a:extLst>
                <a:ext uri="{FF2B5EF4-FFF2-40B4-BE49-F238E27FC236}">
                  <a16:creationId xmlns:a16="http://schemas.microsoft.com/office/drawing/2014/main" id="{82CBF9DF-7177-49EC-BA84-B7CC359E1C85}"/>
                </a:ext>
              </a:extLst>
            </p:cNvPr>
            <p:cNvGrpSpPr/>
            <p:nvPr/>
          </p:nvGrpSpPr>
          <p:grpSpPr>
            <a:xfrm>
              <a:off x="6034505" y="1658700"/>
              <a:ext cx="1167224" cy="1167221"/>
              <a:chOff x="8643920" y="2821924"/>
              <a:chExt cx="2023874" cy="2023874"/>
            </a:xfrm>
          </p:grpSpPr>
          <p:sp>
            <p:nvSpPr>
              <p:cNvPr id="113" name="Oval 112">
                <a:extLst>
                  <a:ext uri="{FF2B5EF4-FFF2-40B4-BE49-F238E27FC236}">
                    <a16:creationId xmlns:a16="http://schemas.microsoft.com/office/drawing/2014/main" id="{ED721CF3-91CB-4E66-A587-6E4B2F3B02D5}"/>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b="1" dirty="0">
                  <a:latin typeface="Arial" panose="020B0604020202020204" pitchFamily="34" charset="0"/>
                  <a:cs typeface="Arial" pitchFamily="34" charset="0"/>
                </a:endParaRPr>
              </a:p>
            </p:txBody>
          </p:sp>
          <p:sp>
            <p:nvSpPr>
              <p:cNvPr id="114" name="Oval 113">
                <a:extLst>
                  <a:ext uri="{FF2B5EF4-FFF2-40B4-BE49-F238E27FC236}">
                    <a16:creationId xmlns:a16="http://schemas.microsoft.com/office/drawing/2014/main" id="{DD721831-2B34-4B82-80C8-F2ABA6199D6C}"/>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dirty="0">
                  <a:latin typeface="Arial" panose="020B0604020202020204" pitchFamily="34" charset="0"/>
                  <a:cs typeface="Arial" panose="020B0604020202020204" pitchFamily="34" charset="0"/>
                </a:endParaRPr>
              </a:p>
            </p:txBody>
          </p:sp>
        </p:grpSp>
        <p:sp>
          <p:nvSpPr>
            <p:cNvPr id="38" name="Freeform 57"/>
            <p:cNvSpPr>
              <a:spLocks noEditPoints="1"/>
            </p:cNvSpPr>
            <p:nvPr/>
          </p:nvSpPr>
          <p:spPr bwMode="auto">
            <a:xfrm>
              <a:off x="6263398" y="1915639"/>
              <a:ext cx="709438" cy="653342"/>
            </a:xfrm>
            <a:custGeom>
              <a:avLst/>
              <a:gdLst>
                <a:gd name="T0" fmla="*/ 1086 w 1932"/>
                <a:gd name="T1" fmla="*/ 557 h 1786"/>
                <a:gd name="T2" fmla="*/ 1210 w 1932"/>
                <a:gd name="T3" fmla="*/ 496 h 1786"/>
                <a:gd name="T4" fmla="*/ 64 w 1932"/>
                <a:gd name="T5" fmla="*/ 142 h 1786"/>
                <a:gd name="T6" fmla="*/ 35 w 1932"/>
                <a:gd name="T7" fmla="*/ 155 h 1786"/>
                <a:gd name="T8" fmla="*/ 14 w 1932"/>
                <a:gd name="T9" fmla="*/ 176 h 1786"/>
                <a:gd name="T10" fmla="*/ 1 w 1932"/>
                <a:gd name="T11" fmla="*/ 205 h 1786"/>
                <a:gd name="T12" fmla="*/ 0 w 1932"/>
                <a:gd name="T13" fmla="*/ 1715 h 1786"/>
                <a:gd name="T14" fmla="*/ 10 w 1932"/>
                <a:gd name="T15" fmla="*/ 1745 h 1786"/>
                <a:gd name="T16" fmla="*/ 29 w 1932"/>
                <a:gd name="T17" fmla="*/ 1768 h 1786"/>
                <a:gd name="T18" fmla="*/ 56 w 1932"/>
                <a:gd name="T19" fmla="*/ 1783 h 1786"/>
                <a:gd name="T20" fmla="*/ 1131 w 1932"/>
                <a:gd name="T21" fmla="*/ 1786 h 1786"/>
                <a:gd name="T22" fmla="*/ 1161 w 1932"/>
                <a:gd name="T23" fmla="*/ 1781 h 1786"/>
                <a:gd name="T24" fmla="*/ 1187 w 1932"/>
                <a:gd name="T25" fmla="*/ 1763 h 1786"/>
                <a:gd name="T26" fmla="*/ 1204 w 1932"/>
                <a:gd name="T27" fmla="*/ 1738 h 1786"/>
                <a:gd name="T28" fmla="*/ 1210 w 1932"/>
                <a:gd name="T29" fmla="*/ 1707 h 1786"/>
                <a:gd name="T30" fmla="*/ 135 w 1932"/>
                <a:gd name="T31" fmla="*/ 1654 h 1786"/>
                <a:gd name="T32" fmla="*/ 951 w 1932"/>
                <a:gd name="T33" fmla="*/ 945 h 1786"/>
                <a:gd name="T34" fmla="*/ 973 w 1932"/>
                <a:gd name="T35" fmla="*/ 960 h 1786"/>
                <a:gd name="T36" fmla="*/ 979 w 1932"/>
                <a:gd name="T37" fmla="*/ 988 h 1786"/>
                <a:gd name="T38" fmla="*/ 964 w 1932"/>
                <a:gd name="T39" fmla="*/ 1010 h 1786"/>
                <a:gd name="T40" fmla="*/ 279 w 1932"/>
                <a:gd name="T41" fmla="*/ 1016 h 1786"/>
                <a:gd name="T42" fmla="*/ 254 w 1932"/>
                <a:gd name="T43" fmla="*/ 1006 h 1786"/>
                <a:gd name="T44" fmla="*/ 243 w 1932"/>
                <a:gd name="T45" fmla="*/ 980 h 1786"/>
                <a:gd name="T46" fmla="*/ 254 w 1932"/>
                <a:gd name="T47" fmla="*/ 955 h 1786"/>
                <a:gd name="T48" fmla="*/ 279 w 1932"/>
                <a:gd name="T49" fmla="*/ 944 h 1786"/>
                <a:gd name="T50" fmla="*/ 957 w 1932"/>
                <a:gd name="T51" fmla="*/ 713 h 1786"/>
                <a:gd name="T52" fmla="*/ 976 w 1932"/>
                <a:gd name="T53" fmla="*/ 732 h 1786"/>
                <a:gd name="T54" fmla="*/ 979 w 1932"/>
                <a:gd name="T55" fmla="*/ 753 h 1786"/>
                <a:gd name="T56" fmla="*/ 964 w 1932"/>
                <a:gd name="T57" fmla="*/ 775 h 1786"/>
                <a:gd name="T58" fmla="*/ 279 w 1932"/>
                <a:gd name="T59" fmla="*/ 781 h 1786"/>
                <a:gd name="T60" fmla="*/ 254 w 1932"/>
                <a:gd name="T61" fmla="*/ 771 h 1786"/>
                <a:gd name="T62" fmla="*/ 243 w 1932"/>
                <a:gd name="T63" fmla="*/ 745 h 1786"/>
                <a:gd name="T64" fmla="*/ 250 w 1932"/>
                <a:gd name="T65" fmla="*/ 725 h 1786"/>
                <a:gd name="T66" fmla="*/ 272 w 1932"/>
                <a:gd name="T67" fmla="*/ 711 h 1786"/>
                <a:gd name="T68" fmla="*/ 951 w 1932"/>
                <a:gd name="T69" fmla="*/ 1179 h 1786"/>
                <a:gd name="T70" fmla="*/ 973 w 1932"/>
                <a:gd name="T71" fmla="*/ 1194 h 1786"/>
                <a:gd name="T72" fmla="*/ 979 w 1932"/>
                <a:gd name="T73" fmla="*/ 1222 h 1786"/>
                <a:gd name="T74" fmla="*/ 964 w 1932"/>
                <a:gd name="T75" fmla="*/ 1244 h 1786"/>
                <a:gd name="T76" fmla="*/ 279 w 1932"/>
                <a:gd name="T77" fmla="*/ 1249 h 1786"/>
                <a:gd name="T78" fmla="*/ 254 w 1932"/>
                <a:gd name="T79" fmla="*/ 1239 h 1786"/>
                <a:gd name="T80" fmla="*/ 243 w 1932"/>
                <a:gd name="T81" fmla="*/ 1214 h 1786"/>
                <a:gd name="T82" fmla="*/ 254 w 1932"/>
                <a:gd name="T83" fmla="*/ 1189 h 1786"/>
                <a:gd name="T84" fmla="*/ 279 w 1932"/>
                <a:gd name="T85" fmla="*/ 1178 h 1786"/>
                <a:gd name="T86" fmla="*/ 957 w 1932"/>
                <a:gd name="T87" fmla="*/ 1421 h 1786"/>
                <a:gd name="T88" fmla="*/ 976 w 1932"/>
                <a:gd name="T89" fmla="*/ 1441 h 1786"/>
                <a:gd name="T90" fmla="*/ 979 w 1932"/>
                <a:gd name="T91" fmla="*/ 1461 h 1786"/>
                <a:gd name="T92" fmla="*/ 964 w 1932"/>
                <a:gd name="T93" fmla="*/ 1484 h 1786"/>
                <a:gd name="T94" fmla="*/ 279 w 1932"/>
                <a:gd name="T95" fmla="*/ 1490 h 1786"/>
                <a:gd name="T96" fmla="*/ 254 w 1932"/>
                <a:gd name="T97" fmla="*/ 1480 h 1786"/>
                <a:gd name="T98" fmla="*/ 243 w 1932"/>
                <a:gd name="T99" fmla="*/ 1454 h 1786"/>
                <a:gd name="T100" fmla="*/ 250 w 1932"/>
                <a:gd name="T101" fmla="*/ 1434 h 1786"/>
                <a:gd name="T102" fmla="*/ 272 w 1932"/>
                <a:gd name="T103" fmla="*/ 1419 h 1786"/>
                <a:gd name="T104" fmla="*/ 1095 w 1932"/>
                <a:gd name="T105" fmla="*/ 1047 h 1786"/>
                <a:gd name="T106" fmla="*/ 1106 w 1932"/>
                <a:gd name="T107" fmla="*/ 992 h 1786"/>
                <a:gd name="T108" fmla="*/ 1601 w 1932"/>
                <a:gd name="T109" fmla="*/ 0 h 1786"/>
                <a:gd name="T110" fmla="*/ 1452 w 1932"/>
                <a:gd name="T111" fmla="*/ 1141 h 1786"/>
                <a:gd name="T112" fmla="*/ 1406 w 1932"/>
                <a:gd name="T113" fmla="*/ 1196 h 1786"/>
                <a:gd name="T114" fmla="*/ 1066 w 1932"/>
                <a:gd name="T115" fmla="*/ 1508 h 1786"/>
                <a:gd name="T116" fmla="*/ 1060 w 1932"/>
                <a:gd name="T117" fmla="*/ 1499 h 1786"/>
                <a:gd name="T118" fmla="*/ 1229 w 1932"/>
                <a:gd name="T119" fmla="*/ 1164 h 1786"/>
                <a:gd name="T120" fmla="*/ 1188 w 1932"/>
                <a:gd name="T121" fmla="*/ 986 h 1786"/>
                <a:gd name="T122" fmla="*/ 1311 w 1932"/>
                <a:gd name="T123" fmla="*/ 1088 h 1786"/>
                <a:gd name="T124" fmla="*/ 1311 w 1932"/>
                <a:gd name="T125" fmla="*/ 1088 h 1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32" h="1786">
                  <a:moveTo>
                    <a:pt x="135" y="258"/>
                  </a:moveTo>
                  <a:lnTo>
                    <a:pt x="787" y="258"/>
                  </a:lnTo>
                  <a:lnTo>
                    <a:pt x="787" y="557"/>
                  </a:lnTo>
                  <a:lnTo>
                    <a:pt x="1086" y="557"/>
                  </a:lnTo>
                  <a:lnTo>
                    <a:pt x="1093" y="557"/>
                  </a:lnTo>
                  <a:lnTo>
                    <a:pt x="1093" y="828"/>
                  </a:lnTo>
                  <a:lnTo>
                    <a:pt x="1210" y="601"/>
                  </a:lnTo>
                  <a:lnTo>
                    <a:pt x="1210" y="496"/>
                  </a:lnTo>
                  <a:lnTo>
                    <a:pt x="848" y="141"/>
                  </a:lnTo>
                  <a:lnTo>
                    <a:pt x="80" y="141"/>
                  </a:lnTo>
                  <a:lnTo>
                    <a:pt x="72" y="141"/>
                  </a:lnTo>
                  <a:lnTo>
                    <a:pt x="64" y="142"/>
                  </a:lnTo>
                  <a:lnTo>
                    <a:pt x="56" y="145"/>
                  </a:lnTo>
                  <a:lnTo>
                    <a:pt x="48" y="148"/>
                  </a:lnTo>
                  <a:lnTo>
                    <a:pt x="42" y="151"/>
                  </a:lnTo>
                  <a:lnTo>
                    <a:pt x="35" y="155"/>
                  </a:lnTo>
                  <a:lnTo>
                    <a:pt x="29" y="159"/>
                  </a:lnTo>
                  <a:lnTo>
                    <a:pt x="24" y="165"/>
                  </a:lnTo>
                  <a:lnTo>
                    <a:pt x="18" y="170"/>
                  </a:lnTo>
                  <a:lnTo>
                    <a:pt x="14" y="176"/>
                  </a:lnTo>
                  <a:lnTo>
                    <a:pt x="10" y="183"/>
                  </a:lnTo>
                  <a:lnTo>
                    <a:pt x="7" y="191"/>
                  </a:lnTo>
                  <a:lnTo>
                    <a:pt x="4" y="197"/>
                  </a:lnTo>
                  <a:lnTo>
                    <a:pt x="1" y="205"/>
                  </a:lnTo>
                  <a:lnTo>
                    <a:pt x="0" y="213"/>
                  </a:lnTo>
                  <a:lnTo>
                    <a:pt x="0" y="221"/>
                  </a:lnTo>
                  <a:lnTo>
                    <a:pt x="0" y="1707"/>
                  </a:lnTo>
                  <a:lnTo>
                    <a:pt x="0" y="1715"/>
                  </a:lnTo>
                  <a:lnTo>
                    <a:pt x="1" y="1722"/>
                  </a:lnTo>
                  <a:lnTo>
                    <a:pt x="4" y="1730"/>
                  </a:lnTo>
                  <a:lnTo>
                    <a:pt x="7" y="1738"/>
                  </a:lnTo>
                  <a:lnTo>
                    <a:pt x="10" y="1745"/>
                  </a:lnTo>
                  <a:lnTo>
                    <a:pt x="14" y="1752"/>
                  </a:lnTo>
                  <a:lnTo>
                    <a:pt x="18" y="1757"/>
                  </a:lnTo>
                  <a:lnTo>
                    <a:pt x="24" y="1763"/>
                  </a:lnTo>
                  <a:lnTo>
                    <a:pt x="29" y="1768"/>
                  </a:lnTo>
                  <a:lnTo>
                    <a:pt x="35" y="1773"/>
                  </a:lnTo>
                  <a:lnTo>
                    <a:pt x="42" y="1777"/>
                  </a:lnTo>
                  <a:lnTo>
                    <a:pt x="48" y="1781"/>
                  </a:lnTo>
                  <a:lnTo>
                    <a:pt x="56" y="1783"/>
                  </a:lnTo>
                  <a:lnTo>
                    <a:pt x="64" y="1785"/>
                  </a:lnTo>
                  <a:lnTo>
                    <a:pt x="72" y="1786"/>
                  </a:lnTo>
                  <a:lnTo>
                    <a:pt x="80" y="1786"/>
                  </a:lnTo>
                  <a:lnTo>
                    <a:pt x="1131" y="1786"/>
                  </a:lnTo>
                  <a:lnTo>
                    <a:pt x="1139" y="1786"/>
                  </a:lnTo>
                  <a:lnTo>
                    <a:pt x="1146" y="1785"/>
                  </a:lnTo>
                  <a:lnTo>
                    <a:pt x="1154" y="1783"/>
                  </a:lnTo>
                  <a:lnTo>
                    <a:pt x="1161" y="1781"/>
                  </a:lnTo>
                  <a:lnTo>
                    <a:pt x="1168" y="1777"/>
                  </a:lnTo>
                  <a:lnTo>
                    <a:pt x="1174" y="1773"/>
                  </a:lnTo>
                  <a:lnTo>
                    <a:pt x="1181" y="1768"/>
                  </a:lnTo>
                  <a:lnTo>
                    <a:pt x="1187" y="1763"/>
                  </a:lnTo>
                  <a:lnTo>
                    <a:pt x="1191" y="1757"/>
                  </a:lnTo>
                  <a:lnTo>
                    <a:pt x="1197" y="1752"/>
                  </a:lnTo>
                  <a:lnTo>
                    <a:pt x="1200" y="1745"/>
                  </a:lnTo>
                  <a:lnTo>
                    <a:pt x="1204" y="1738"/>
                  </a:lnTo>
                  <a:lnTo>
                    <a:pt x="1207" y="1730"/>
                  </a:lnTo>
                  <a:lnTo>
                    <a:pt x="1208" y="1722"/>
                  </a:lnTo>
                  <a:lnTo>
                    <a:pt x="1209" y="1715"/>
                  </a:lnTo>
                  <a:lnTo>
                    <a:pt x="1210" y="1707"/>
                  </a:lnTo>
                  <a:lnTo>
                    <a:pt x="1210" y="1487"/>
                  </a:lnTo>
                  <a:lnTo>
                    <a:pt x="1087" y="1592"/>
                  </a:lnTo>
                  <a:lnTo>
                    <a:pt x="1087" y="1654"/>
                  </a:lnTo>
                  <a:lnTo>
                    <a:pt x="135" y="1654"/>
                  </a:lnTo>
                  <a:lnTo>
                    <a:pt x="135" y="258"/>
                  </a:lnTo>
                  <a:close/>
                  <a:moveTo>
                    <a:pt x="279" y="944"/>
                  </a:moveTo>
                  <a:lnTo>
                    <a:pt x="944" y="944"/>
                  </a:lnTo>
                  <a:lnTo>
                    <a:pt x="951" y="945"/>
                  </a:lnTo>
                  <a:lnTo>
                    <a:pt x="957" y="948"/>
                  </a:lnTo>
                  <a:lnTo>
                    <a:pt x="964" y="951"/>
                  </a:lnTo>
                  <a:lnTo>
                    <a:pt x="969" y="955"/>
                  </a:lnTo>
                  <a:lnTo>
                    <a:pt x="973" y="960"/>
                  </a:lnTo>
                  <a:lnTo>
                    <a:pt x="976" y="967"/>
                  </a:lnTo>
                  <a:lnTo>
                    <a:pt x="979" y="973"/>
                  </a:lnTo>
                  <a:lnTo>
                    <a:pt x="980" y="980"/>
                  </a:lnTo>
                  <a:lnTo>
                    <a:pt x="979" y="988"/>
                  </a:lnTo>
                  <a:lnTo>
                    <a:pt x="976" y="995"/>
                  </a:lnTo>
                  <a:lnTo>
                    <a:pt x="973" y="1000"/>
                  </a:lnTo>
                  <a:lnTo>
                    <a:pt x="969" y="1006"/>
                  </a:lnTo>
                  <a:lnTo>
                    <a:pt x="964" y="1010"/>
                  </a:lnTo>
                  <a:lnTo>
                    <a:pt x="957" y="1014"/>
                  </a:lnTo>
                  <a:lnTo>
                    <a:pt x="951" y="1016"/>
                  </a:lnTo>
                  <a:lnTo>
                    <a:pt x="944" y="1016"/>
                  </a:lnTo>
                  <a:lnTo>
                    <a:pt x="279" y="1016"/>
                  </a:lnTo>
                  <a:lnTo>
                    <a:pt x="272" y="1016"/>
                  </a:lnTo>
                  <a:lnTo>
                    <a:pt x="266" y="1014"/>
                  </a:lnTo>
                  <a:lnTo>
                    <a:pt x="259" y="1010"/>
                  </a:lnTo>
                  <a:lnTo>
                    <a:pt x="254" y="1006"/>
                  </a:lnTo>
                  <a:lnTo>
                    <a:pt x="250" y="1000"/>
                  </a:lnTo>
                  <a:lnTo>
                    <a:pt x="247" y="995"/>
                  </a:lnTo>
                  <a:lnTo>
                    <a:pt x="244" y="988"/>
                  </a:lnTo>
                  <a:lnTo>
                    <a:pt x="243" y="980"/>
                  </a:lnTo>
                  <a:lnTo>
                    <a:pt x="244" y="973"/>
                  </a:lnTo>
                  <a:lnTo>
                    <a:pt x="247" y="967"/>
                  </a:lnTo>
                  <a:lnTo>
                    <a:pt x="250" y="960"/>
                  </a:lnTo>
                  <a:lnTo>
                    <a:pt x="254" y="955"/>
                  </a:lnTo>
                  <a:lnTo>
                    <a:pt x="259" y="951"/>
                  </a:lnTo>
                  <a:lnTo>
                    <a:pt x="266" y="948"/>
                  </a:lnTo>
                  <a:lnTo>
                    <a:pt x="272" y="945"/>
                  </a:lnTo>
                  <a:lnTo>
                    <a:pt x="279" y="944"/>
                  </a:lnTo>
                  <a:close/>
                  <a:moveTo>
                    <a:pt x="279" y="709"/>
                  </a:moveTo>
                  <a:lnTo>
                    <a:pt x="944" y="709"/>
                  </a:lnTo>
                  <a:lnTo>
                    <a:pt x="951" y="711"/>
                  </a:lnTo>
                  <a:lnTo>
                    <a:pt x="957" y="713"/>
                  </a:lnTo>
                  <a:lnTo>
                    <a:pt x="964" y="716"/>
                  </a:lnTo>
                  <a:lnTo>
                    <a:pt x="969" y="721"/>
                  </a:lnTo>
                  <a:lnTo>
                    <a:pt x="973" y="725"/>
                  </a:lnTo>
                  <a:lnTo>
                    <a:pt x="976" y="732"/>
                  </a:lnTo>
                  <a:lnTo>
                    <a:pt x="979" y="738"/>
                  </a:lnTo>
                  <a:lnTo>
                    <a:pt x="980" y="745"/>
                  </a:lnTo>
                  <a:lnTo>
                    <a:pt x="980" y="745"/>
                  </a:lnTo>
                  <a:lnTo>
                    <a:pt x="979" y="753"/>
                  </a:lnTo>
                  <a:lnTo>
                    <a:pt x="976" y="760"/>
                  </a:lnTo>
                  <a:lnTo>
                    <a:pt x="973" y="765"/>
                  </a:lnTo>
                  <a:lnTo>
                    <a:pt x="969" y="771"/>
                  </a:lnTo>
                  <a:lnTo>
                    <a:pt x="964" y="775"/>
                  </a:lnTo>
                  <a:lnTo>
                    <a:pt x="957" y="779"/>
                  </a:lnTo>
                  <a:lnTo>
                    <a:pt x="951" y="781"/>
                  </a:lnTo>
                  <a:lnTo>
                    <a:pt x="944" y="781"/>
                  </a:lnTo>
                  <a:lnTo>
                    <a:pt x="279" y="781"/>
                  </a:lnTo>
                  <a:lnTo>
                    <a:pt x="272" y="781"/>
                  </a:lnTo>
                  <a:lnTo>
                    <a:pt x="266" y="779"/>
                  </a:lnTo>
                  <a:lnTo>
                    <a:pt x="259" y="775"/>
                  </a:lnTo>
                  <a:lnTo>
                    <a:pt x="254" y="771"/>
                  </a:lnTo>
                  <a:lnTo>
                    <a:pt x="250" y="765"/>
                  </a:lnTo>
                  <a:lnTo>
                    <a:pt x="247" y="760"/>
                  </a:lnTo>
                  <a:lnTo>
                    <a:pt x="244" y="753"/>
                  </a:lnTo>
                  <a:lnTo>
                    <a:pt x="243" y="745"/>
                  </a:lnTo>
                  <a:lnTo>
                    <a:pt x="243" y="745"/>
                  </a:lnTo>
                  <a:lnTo>
                    <a:pt x="244" y="738"/>
                  </a:lnTo>
                  <a:lnTo>
                    <a:pt x="247" y="732"/>
                  </a:lnTo>
                  <a:lnTo>
                    <a:pt x="250" y="725"/>
                  </a:lnTo>
                  <a:lnTo>
                    <a:pt x="254" y="721"/>
                  </a:lnTo>
                  <a:lnTo>
                    <a:pt x="259" y="716"/>
                  </a:lnTo>
                  <a:lnTo>
                    <a:pt x="266" y="713"/>
                  </a:lnTo>
                  <a:lnTo>
                    <a:pt x="272" y="711"/>
                  </a:lnTo>
                  <a:lnTo>
                    <a:pt x="279" y="709"/>
                  </a:lnTo>
                  <a:close/>
                  <a:moveTo>
                    <a:pt x="279" y="1178"/>
                  </a:moveTo>
                  <a:lnTo>
                    <a:pt x="944" y="1178"/>
                  </a:lnTo>
                  <a:lnTo>
                    <a:pt x="951" y="1179"/>
                  </a:lnTo>
                  <a:lnTo>
                    <a:pt x="957" y="1181"/>
                  </a:lnTo>
                  <a:lnTo>
                    <a:pt x="964" y="1185"/>
                  </a:lnTo>
                  <a:lnTo>
                    <a:pt x="969" y="1189"/>
                  </a:lnTo>
                  <a:lnTo>
                    <a:pt x="973" y="1194"/>
                  </a:lnTo>
                  <a:lnTo>
                    <a:pt x="976" y="1200"/>
                  </a:lnTo>
                  <a:lnTo>
                    <a:pt x="979" y="1207"/>
                  </a:lnTo>
                  <a:lnTo>
                    <a:pt x="980" y="1214"/>
                  </a:lnTo>
                  <a:lnTo>
                    <a:pt x="979" y="1222"/>
                  </a:lnTo>
                  <a:lnTo>
                    <a:pt x="976" y="1228"/>
                  </a:lnTo>
                  <a:lnTo>
                    <a:pt x="973" y="1234"/>
                  </a:lnTo>
                  <a:lnTo>
                    <a:pt x="969" y="1239"/>
                  </a:lnTo>
                  <a:lnTo>
                    <a:pt x="964" y="1244"/>
                  </a:lnTo>
                  <a:lnTo>
                    <a:pt x="957" y="1247"/>
                  </a:lnTo>
                  <a:lnTo>
                    <a:pt x="951" y="1249"/>
                  </a:lnTo>
                  <a:lnTo>
                    <a:pt x="944" y="1249"/>
                  </a:lnTo>
                  <a:lnTo>
                    <a:pt x="279" y="1249"/>
                  </a:lnTo>
                  <a:lnTo>
                    <a:pt x="272" y="1249"/>
                  </a:lnTo>
                  <a:lnTo>
                    <a:pt x="266" y="1247"/>
                  </a:lnTo>
                  <a:lnTo>
                    <a:pt x="259" y="1244"/>
                  </a:lnTo>
                  <a:lnTo>
                    <a:pt x="254" y="1239"/>
                  </a:lnTo>
                  <a:lnTo>
                    <a:pt x="250" y="1234"/>
                  </a:lnTo>
                  <a:lnTo>
                    <a:pt x="247" y="1228"/>
                  </a:lnTo>
                  <a:lnTo>
                    <a:pt x="244" y="1222"/>
                  </a:lnTo>
                  <a:lnTo>
                    <a:pt x="243" y="1214"/>
                  </a:lnTo>
                  <a:lnTo>
                    <a:pt x="244" y="1207"/>
                  </a:lnTo>
                  <a:lnTo>
                    <a:pt x="247" y="1200"/>
                  </a:lnTo>
                  <a:lnTo>
                    <a:pt x="250" y="1194"/>
                  </a:lnTo>
                  <a:lnTo>
                    <a:pt x="254" y="1189"/>
                  </a:lnTo>
                  <a:lnTo>
                    <a:pt x="259" y="1185"/>
                  </a:lnTo>
                  <a:lnTo>
                    <a:pt x="266" y="1181"/>
                  </a:lnTo>
                  <a:lnTo>
                    <a:pt x="272" y="1179"/>
                  </a:lnTo>
                  <a:lnTo>
                    <a:pt x="279" y="1178"/>
                  </a:lnTo>
                  <a:close/>
                  <a:moveTo>
                    <a:pt x="279" y="1418"/>
                  </a:moveTo>
                  <a:lnTo>
                    <a:pt x="944" y="1418"/>
                  </a:lnTo>
                  <a:lnTo>
                    <a:pt x="951" y="1419"/>
                  </a:lnTo>
                  <a:lnTo>
                    <a:pt x="957" y="1421"/>
                  </a:lnTo>
                  <a:lnTo>
                    <a:pt x="964" y="1424"/>
                  </a:lnTo>
                  <a:lnTo>
                    <a:pt x="969" y="1428"/>
                  </a:lnTo>
                  <a:lnTo>
                    <a:pt x="973" y="1434"/>
                  </a:lnTo>
                  <a:lnTo>
                    <a:pt x="976" y="1441"/>
                  </a:lnTo>
                  <a:lnTo>
                    <a:pt x="979" y="1447"/>
                  </a:lnTo>
                  <a:lnTo>
                    <a:pt x="980" y="1454"/>
                  </a:lnTo>
                  <a:lnTo>
                    <a:pt x="980" y="1454"/>
                  </a:lnTo>
                  <a:lnTo>
                    <a:pt x="979" y="1461"/>
                  </a:lnTo>
                  <a:lnTo>
                    <a:pt x="976" y="1468"/>
                  </a:lnTo>
                  <a:lnTo>
                    <a:pt x="973" y="1474"/>
                  </a:lnTo>
                  <a:lnTo>
                    <a:pt x="969" y="1480"/>
                  </a:lnTo>
                  <a:lnTo>
                    <a:pt x="964" y="1484"/>
                  </a:lnTo>
                  <a:lnTo>
                    <a:pt x="957" y="1488"/>
                  </a:lnTo>
                  <a:lnTo>
                    <a:pt x="951" y="1489"/>
                  </a:lnTo>
                  <a:lnTo>
                    <a:pt x="944" y="1490"/>
                  </a:lnTo>
                  <a:lnTo>
                    <a:pt x="279" y="1490"/>
                  </a:lnTo>
                  <a:lnTo>
                    <a:pt x="272" y="1489"/>
                  </a:lnTo>
                  <a:lnTo>
                    <a:pt x="266" y="1488"/>
                  </a:lnTo>
                  <a:lnTo>
                    <a:pt x="259" y="1484"/>
                  </a:lnTo>
                  <a:lnTo>
                    <a:pt x="254" y="1480"/>
                  </a:lnTo>
                  <a:lnTo>
                    <a:pt x="250" y="1474"/>
                  </a:lnTo>
                  <a:lnTo>
                    <a:pt x="247" y="1468"/>
                  </a:lnTo>
                  <a:lnTo>
                    <a:pt x="244" y="1461"/>
                  </a:lnTo>
                  <a:lnTo>
                    <a:pt x="243" y="1454"/>
                  </a:lnTo>
                  <a:lnTo>
                    <a:pt x="243" y="1454"/>
                  </a:lnTo>
                  <a:lnTo>
                    <a:pt x="244" y="1447"/>
                  </a:lnTo>
                  <a:lnTo>
                    <a:pt x="247" y="1441"/>
                  </a:lnTo>
                  <a:lnTo>
                    <a:pt x="250" y="1434"/>
                  </a:lnTo>
                  <a:lnTo>
                    <a:pt x="254" y="1428"/>
                  </a:lnTo>
                  <a:lnTo>
                    <a:pt x="259" y="1424"/>
                  </a:lnTo>
                  <a:lnTo>
                    <a:pt x="266" y="1421"/>
                  </a:lnTo>
                  <a:lnTo>
                    <a:pt x="272" y="1419"/>
                  </a:lnTo>
                  <a:lnTo>
                    <a:pt x="279" y="1418"/>
                  </a:lnTo>
                  <a:close/>
                  <a:moveTo>
                    <a:pt x="1060" y="1495"/>
                  </a:moveTo>
                  <a:lnTo>
                    <a:pt x="1093" y="1068"/>
                  </a:lnTo>
                  <a:lnTo>
                    <a:pt x="1095" y="1047"/>
                  </a:lnTo>
                  <a:lnTo>
                    <a:pt x="1097" y="1029"/>
                  </a:lnTo>
                  <a:lnTo>
                    <a:pt x="1099" y="1016"/>
                  </a:lnTo>
                  <a:lnTo>
                    <a:pt x="1102" y="1003"/>
                  </a:lnTo>
                  <a:lnTo>
                    <a:pt x="1106" y="992"/>
                  </a:lnTo>
                  <a:lnTo>
                    <a:pt x="1112" y="979"/>
                  </a:lnTo>
                  <a:lnTo>
                    <a:pt x="1120" y="963"/>
                  </a:lnTo>
                  <a:lnTo>
                    <a:pt x="1130" y="943"/>
                  </a:lnTo>
                  <a:lnTo>
                    <a:pt x="1601" y="0"/>
                  </a:lnTo>
                  <a:lnTo>
                    <a:pt x="1932" y="168"/>
                  </a:lnTo>
                  <a:lnTo>
                    <a:pt x="1483" y="1076"/>
                  </a:lnTo>
                  <a:lnTo>
                    <a:pt x="1467" y="1112"/>
                  </a:lnTo>
                  <a:lnTo>
                    <a:pt x="1452" y="1141"/>
                  </a:lnTo>
                  <a:lnTo>
                    <a:pt x="1443" y="1154"/>
                  </a:lnTo>
                  <a:lnTo>
                    <a:pt x="1434" y="1167"/>
                  </a:lnTo>
                  <a:lnTo>
                    <a:pt x="1422" y="1181"/>
                  </a:lnTo>
                  <a:lnTo>
                    <a:pt x="1406" y="1196"/>
                  </a:lnTo>
                  <a:lnTo>
                    <a:pt x="1074" y="1506"/>
                  </a:lnTo>
                  <a:lnTo>
                    <a:pt x="1070" y="1508"/>
                  </a:lnTo>
                  <a:lnTo>
                    <a:pt x="1068" y="1509"/>
                  </a:lnTo>
                  <a:lnTo>
                    <a:pt x="1066" y="1508"/>
                  </a:lnTo>
                  <a:lnTo>
                    <a:pt x="1064" y="1507"/>
                  </a:lnTo>
                  <a:lnTo>
                    <a:pt x="1061" y="1506"/>
                  </a:lnTo>
                  <a:lnTo>
                    <a:pt x="1060" y="1502"/>
                  </a:lnTo>
                  <a:lnTo>
                    <a:pt x="1060" y="1499"/>
                  </a:lnTo>
                  <a:lnTo>
                    <a:pt x="1060" y="1495"/>
                  </a:lnTo>
                  <a:close/>
                  <a:moveTo>
                    <a:pt x="1130" y="1367"/>
                  </a:moveTo>
                  <a:lnTo>
                    <a:pt x="1146" y="1054"/>
                  </a:lnTo>
                  <a:lnTo>
                    <a:pt x="1229" y="1164"/>
                  </a:lnTo>
                  <a:lnTo>
                    <a:pt x="1371" y="1162"/>
                  </a:lnTo>
                  <a:lnTo>
                    <a:pt x="1130" y="1367"/>
                  </a:lnTo>
                  <a:close/>
                  <a:moveTo>
                    <a:pt x="1242" y="1056"/>
                  </a:moveTo>
                  <a:lnTo>
                    <a:pt x="1188" y="986"/>
                  </a:lnTo>
                  <a:lnTo>
                    <a:pt x="1576" y="203"/>
                  </a:lnTo>
                  <a:lnTo>
                    <a:pt x="1645" y="233"/>
                  </a:lnTo>
                  <a:lnTo>
                    <a:pt x="1242" y="1056"/>
                  </a:lnTo>
                  <a:close/>
                  <a:moveTo>
                    <a:pt x="1311" y="1088"/>
                  </a:moveTo>
                  <a:lnTo>
                    <a:pt x="1399" y="1088"/>
                  </a:lnTo>
                  <a:lnTo>
                    <a:pt x="1780" y="305"/>
                  </a:lnTo>
                  <a:lnTo>
                    <a:pt x="1715" y="271"/>
                  </a:lnTo>
                  <a:lnTo>
                    <a:pt x="1311" y="1088"/>
                  </a:lnTo>
                  <a:close/>
                </a:path>
              </a:pathLst>
            </a:custGeom>
            <a:solidFill>
              <a:schemeClr val="accent4"/>
            </a:solidFill>
            <a:ln>
              <a:noFill/>
            </a:ln>
          </p:spPr>
          <p:txBody>
            <a:bodyPr vert="horz" wrap="square" lIns="68598" tIns="34299" rIns="68598" bIns="34299" numCol="1" anchor="t" anchorCtr="0" compatLnSpc="1">
              <a:prstTxWarp prst="textNoShape">
                <a:avLst/>
              </a:prstTxWarp>
            </a:bodyPr>
            <a:lstStyle/>
            <a:p>
              <a:endParaRPr lang="en-US" sz="1200" dirty="0"/>
            </a:p>
          </p:txBody>
        </p:sp>
      </p:grpSp>
      <p:sp>
        <p:nvSpPr>
          <p:cNvPr id="36" name="TextBox 35">
            <a:extLst>
              <a:ext uri="{FF2B5EF4-FFF2-40B4-BE49-F238E27FC236}">
                <a16:creationId xmlns:a16="http://schemas.microsoft.com/office/drawing/2014/main" id="{3F61B841-5CF6-492E-9C24-9AD6C26AACDF}"/>
              </a:ext>
            </a:extLst>
          </p:cNvPr>
          <p:cNvSpPr txBox="1"/>
          <p:nvPr/>
        </p:nvSpPr>
        <p:spPr>
          <a:xfrm>
            <a:off x="5561497" y="3494386"/>
            <a:ext cx="3449902" cy="646331"/>
          </a:xfrm>
          <a:prstGeom prst="rect">
            <a:avLst/>
          </a:prstGeom>
          <a:noFill/>
        </p:spPr>
        <p:txBody>
          <a:bodyPr wrap="square" rtlCol="0">
            <a:spAutoFit/>
          </a:bodyPr>
          <a:lstStyle/>
          <a:p>
            <a:r>
              <a:rPr lang="en-US" sz="1200" kern="0" dirty="0">
                <a:latin typeface="Arial" pitchFamily="34" charset="0"/>
                <a:cs typeface="Arial" pitchFamily="34" charset="0"/>
              </a:rPr>
              <a:t>A comprehensive research anthology group and individual group and individual podcasts regular, thoughtful blogging research inquiry paper</a:t>
            </a:r>
          </a:p>
        </p:txBody>
      </p:sp>
      <p:grpSp>
        <p:nvGrpSpPr>
          <p:cNvPr id="127" name="Group 126">
            <a:extLst>
              <a:ext uri="{FF2B5EF4-FFF2-40B4-BE49-F238E27FC236}">
                <a16:creationId xmlns:a16="http://schemas.microsoft.com/office/drawing/2014/main" id="{B2CB0477-FFE4-40B3-A780-2062507D1AF2}"/>
              </a:ext>
            </a:extLst>
          </p:cNvPr>
          <p:cNvGrpSpPr/>
          <p:nvPr/>
        </p:nvGrpSpPr>
        <p:grpSpPr>
          <a:xfrm>
            <a:off x="4527058" y="3368269"/>
            <a:ext cx="875646" cy="875644"/>
            <a:chOff x="6034505" y="3231283"/>
            <a:chExt cx="1167224" cy="1167221"/>
          </a:xfrm>
        </p:grpSpPr>
        <p:grpSp>
          <p:nvGrpSpPr>
            <p:cNvPr id="116" name="Group 115">
              <a:extLst>
                <a:ext uri="{FF2B5EF4-FFF2-40B4-BE49-F238E27FC236}">
                  <a16:creationId xmlns:a16="http://schemas.microsoft.com/office/drawing/2014/main" id="{ED3A2094-E67A-439E-A164-7BD373011B6E}"/>
                </a:ext>
              </a:extLst>
            </p:cNvPr>
            <p:cNvGrpSpPr/>
            <p:nvPr/>
          </p:nvGrpSpPr>
          <p:grpSpPr>
            <a:xfrm>
              <a:off x="6034505" y="3231283"/>
              <a:ext cx="1167224" cy="1167221"/>
              <a:chOff x="8643920" y="2821924"/>
              <a:chExt cx="2023874" cy="2023874"/>
            </a:xfrm>
          </p:grpSpPr>
          <p:sp>
            <p:nvSpPr>
              <p:cNvPr id="118" name="Oval 117">
                <a:extLst>
                  <a:ext uri="{FF2B5EF4-FFF2-40B4-BE49-F238E27FC236}">
                    <a16:creationId xmlns:a16="http://schemas.microsoft.com/office/drawing/2014/main" id="{32323FFD-2B9C-4C24-9CC4-DD6E9FB1050A}"/>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b="1" dirty="0">
                  <a:latin typeface="Arial" panose="020B0604020202020204" pitchFamily="34" charset="0"/>
                  <a:cs typeface="Arial" pitchFamily="34" charset="0"/>
                </a:endParaRPr>
              </a:p>
            </p:txBody>
          </p:sp>
          <p:sp>
            <p:nvSpPr>
              <p:cNvPr id="119" name="Oval 118">
                <a:extLst>
                  <a:ext uri="{FF2B5EF4-FFF2-40B4-BE49-F238E27FC236}">
                    <a16:creationId xmlns:a16="http://schemas.microsoft.com/office/drawing/2014/main" id="{3756AA3A-B5DC-4F0F-897E-5B6A30A33E6A}"/>
                  </a:ext>
                </a:extLst>
              </p:cNvPr>
              <p:cNvSpPr/>
              <p:nvPr/>
            </p:nvSpPr>
            <p:spPr>
              <a:xfrm>
                <a:off x="8672415" y="2850419"/>
                <a:ext cx="1966886"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dirty="0">
                  <a:latin typeface="Arial" panose="020B0604020202020204" pitchFamily="34" charset="0"/>
                  <a:cs typeface="Arial" panose="020B0604020202020204" pitchFamily="34" charset="0"/>
                </a:endParaRPr>
              </a:p>
            </p:txBody>
          </p:sp>
        </p:grpSp>
        <p:grpSp>
          <p:nvGrpSpPr>
            <p:cNvPr id="109" name="Group 108">
              <a:extLst>
                <a:ext uri="{FF2B5EF4-FFF2-40B4-BE49-F238E27FC236}">
                  <a16:creationId xmlns:a16="http://schemas.microsoft.com/office/drawing/2014/main" id="{B148EE03-4114-42F0-A578-93E12AAEB062}"/>
                </a:ext>
              </a:extLst>
            </p:cNvPr>
            <p:cNvGrpSpPr/>
            <p:nvPr/>
          </p:nvGrpSpPr>
          <p:grpSpPr>
            <a:xfrm>
              <a:off x="6169855" y="3442359"/>
              <a:ext cx="896525" cy="745069"/>
              <a:chOff x="6440797" y="3360745"/>
              <a:chExt cx="896525" cy="745069"/>
            </a:xfrm>
          </p:grpSpPr>
          <p:sp>
            <p:nvSpPr>
              <p:cNvPr id="40" name="Freeform 37"/>
              <p:cNvSpPr>
                <a:spLocks/>
              </p:cNvSpPr>
              <p:nvPr/>
            </p:nvSpPr>
            <p:spPr bwMode="auto">
              <a:xfrm>
                <a:off x="6440797" y="3360745"/>
                <a:ext cx="464141" cy="703540"/>
              </a:xfrm>
              <a:custGeom>
                <a:avLst/>
                <a:gdLst>
                  <a:gd name="T0" fmla="*/ 989 w 1713"/>
                  <a:gd name="T1" fmla="*/ 619 h 2592"/>
                  <a:gd name="T2" fmla="*/ 993 w 1713"/>
                  <a:gd name="T3" fmla="*/ 586 h 2592"/>
                  <a:gd name="T4" fmla="*/ 1003 w 1713"/>
                  <a:gd name="T5" fmla="*/ 555 h 2592"/>
                  <a:gd name="T6" fmla="*/ 1017 w 1713"/>
                  <a:gd name="T7" fmla="*/ 527 h 2592"/>
                  <a:gd name="T8" fmla="*/ 1039 w 1713"/>
                  <a:gd name="T9" fmla="*/ 501 h 2592"/>
                  <a:gd name="T10" fmla="*/ 1063 w 1713"/>
                  <a:gd name="T11" fmla="*/ 481 h 2592"/>
                  <a:gd name="T12" fmla="*/ 1091 w 1713"/>
                  <a:gd name="T13" fmla="*/ 465 h 2592"/>
                  <a:gd name="T14" fmla="*/ 1122 w 1713"/>
                  <a:gd name="T15" fmla="*/ 456 h 2592"/>
                  <a:gd name="T16" fmla="*/ 1156 w 1713"/>
                  <a:gd name="T17" fmla="*/ 453 h 2592"/>
                  <a:gd name="T18" fmla="*/ 1636 w 1713"/>
                  <a:gd name="T19" fmla="*/ 177 h 2592"/>
                  <a:gd name="T20" fmla="*/ 1618 w 1713"/>
                  <a:gd name="T21" fmla="*/ 119 h 2592"/>
                  <a:gd name="T22" fmla="*/ 1599 w 1713"/>
                  <a:gd name="T23" fmla="*/ 74 h 2592"/>
                  <a:gd name="T24" fmla="*/ 1588 w 1713"/>
                  <a:gd name="T25" fmla="*/ 55 h 2592"/>
                  <a:gd name="T26" fmla="*/ 1576 w 1713"/>
                  <a:gd name="T27" fmla="*/ 39 h 2592"/>
                  <a:gd name="T28" fmla="*/ 1564 w 1713"/>
                  <a:gd name="T29" fmla="*/ 27 h 2592"/>
                  <a:gd name="T30" fmla="*/ 1549 w 1713"/>
                  <a:gd name="T31" fmla="*/ 17 h 2592"/>
                  <a:gd name="T32" fmla="*/ 1533 w 1713"/>
                  <a:gd name="T33" fmla="*/ 9 h 2592"/>
                  <a:gd name="T34" fmla="*/ 1515 w 1713"/>
                  <a:gd name="T35" fmla="*/ 3 h 2592"/>
                  <a:gd name="T36" fmla="*/ 1495 w 1713"/>
                  <a:gd name="T37" fmla="*/ 1 h 2592"/>
                  <a:gd name="T38" fmla="*/ 1474 w 1713"/>
                  <a:gd name="T39" fmla="*/ 0 h 2592"/>
                  <a:gd name="T40" fmla="*/ 1422 w 1713"/>
                  <a:gd name="T41" fmla="*/ 6 h 2592"/>
                  <a:gd name="T42" fmla="*/ 1361 w 1713"/>
                  <a:gd name="T43" fmla="*/ 20 h 2592"/>
                  <a:gd name="T44" fmla="*/ 114 w 1713"/>
                  <a:gd name="T45" fmla="*/ 387 h 2592"/>
                  <a:gd name="T46" fmla="*/ 76 w 1713"/>
                  <a:gd name="T47" fmla="*/ 405 h 2592"/>
                  <a:gd name="T48" fmla="*/ 46 w 1713"/>
                  <a:gd name="T49" fmla="*/ 428 h 2592"/>
                  <a:gd name="T50" fmla="*/ 23 w 1713"/>
                  <a:gd name="T51" fmla="*/ 455 h 2592"/>
                  <a:gd name="T52" fmla="*/ 9 w 1713"/>
                  <a:gd name="T53" fmla="*/ 486 h 2592"/>
                  <a:gd name="T54" fmla="*/ 1 w 1713"/>
                  <a:gd name="T55" fmla="*/ 522 h 2592"/>
                  <a:gd name="T56" fmla="*/ 0 w 1713"/>
                  <a:gd name="T57" fmla="*/ 561 h 2592"/>
                  <a:gd name="T58" fmla="*/ 4 w 1713"/>
                  <a:gd name="T59" fmla="*/ 605 h 2592"/>
                  <a:gd name="T60" fmla="*/ 540 w 1713"/>
                  <a:gd name="T61" fmla="*/ 2381 h 2592"/>
                  <a:gd name="T62" fmla="*/ 558 w 1713"/>
                  <a:gd name="T63" fmla="*/ 2434 h 2592"/>
                  <a:gd name="T64" fmla="*/ 577 w 1713"/>
                  <a:gd name="T65" fmla="*/ 2479 h 2592"/>
                  <a:gd name="T66" fmla="*/ 597 w 1713"/>
                  <a:gd name="T67" fmla="*/ 2515 h 2592"/>
                  <a:gd name="T68" fmla="*/ 618 w 1713"/>
                  <a:gd name="T69" fmla="*/ 2544 h 2592"/>
                  <a:gd name="T70" fmla="*/ 640 w 1713"/>
                  <a:gd name="T71" fmla="*/ 2565 h 2592"/>
                  <a:gd name="T72" fmla="*/ 665 w 1713"/>
                  <a:gd name="T73" fmla="*/ 2580 h 2592"/>
                  <a:gd name="T74" fmla="*/ 689 w 1713"/>
                  <a:gd name="T75" fmla="*/ 2589 h 2592"/>
                  <a:gd name="T76" fmla="*/ 716 w 1713"/>
                  <a:gd name="T77" fmla="*/ 2592 h 2592"/>
                  <a:gd name="T78" fmla="*/ 743 w 1713"/>
                  <a:gd name="T79" fmla="*/ 2591 h 2592"/>
                  <a:gd name="T80" fmla="*/ 773 w 1713"/>
                  <a:gd name="T81" fmla="*/ 2584 h 2592"/>
                  <a:gd name="T82" fmla="*/ 805 w 1713"/>
                  <a:gd name="T83" fmla="*/ 2575 h 2592"/>
                  <a:gd name="T84" fmla="*/ 837 w 1713"/>
                  <a:gd name="T85" fmla="*/ 2563 h 2592"/>
                  <a:gd name="T86" fmla="*/ 989 w 1713"/>
                  <a:gd name="T87" fmla="*/ 2492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13" h="2592">
                    <a:moveTo>
                      <a:pt x="989" y="2492"/>
                    </a:moveTo>
                    <a:lnTo>
                      <a:pt x="989" y="619"/>
                    </a:lnTo>
                    <a:lnTo>
                      <a:pt x="990" y="603"/>
                    </a:lnTo>
                    <a:lnTo>
                      <a:pt x="993" y="586"/>
                    </a:lnTo>
                    <a:lnTo>
                      <a:pt x="997" y="570"/>
                    </a:lnTo>
                    <a:lnTo>
                      <a:pt x="1003" y="555"/>
                    </a:lnTo>
                    <a:lnTo>
                      <a:pt x="1009" y="540"/>
                    </a:lnTo>
                    <a:lnTo>
                      <a:pt x="1017" y="527"/>
                    </a:lnTo>
                    <a:lnTo>
                      <a:pt x="1027" y="513"/>
                    </a:lnTo>
                    <a:lnTo>
                      <a:pt x="1039" y="501"/>
                    </a:lnTo>
                    <a:lnTo>
                      <a:pt x="1050" y="491"/>
                    </a:lnTo>
                    <a:lnTo>
                      <a:pt x="1063" y="481"/>
                    </a:lnTo>
                    <a:lnTo>
                      <a:pt x="1077" y="473"/>
                    </a:lnTo>
                    <a:lnTo>
                      <a:pt x="1091" y="465"/>
                    </a:lnTo>
                    <a:lnTo>
                      <a:pt x="1107" y="460"/>
                    </a:lnTo>
                    <a:lnTo>
                      <a:pt x="1122" y="456"/>
                    </a:lnTo>
                    <a:lnTo>
                      <a:pt x="1139" y="453"/>
                    </a:lnTo>
                    <a:lnTo>
                      <a:pt x="1156" y="453"/>
                    </a:lnTo>
                    <a:lnTo>
                      <a:pt x="1713" y="453"/>
                    </a:lnTo>
                    <a:lnTo>
                      <a:pt x="1636" y="177"/>
                    </a:lnTo>
                    <a:lnTo>
                      <a:pt x="1627" y="146"/>
                    </a:lnTo>
                    <a:lnTo>
                      <a:pt x="1618" y="119"/>
                    </a:lnTo>
                    <a:lnTo>
                      <a:pt x="1609" y="95"/>
                    </a:lnTo>
                    <a:lnTo>
                      <a:pt x="1599" y="74"/>
                    </a:lnTo>
                    <a:lnTo>
                      <a:pt x="1594" y="64"/>
                    </a:lnTo>
                    <a:lnTo>
                      <a:pt x="1588" y="55"/>
                    </a:lnTo>
                    <a:lnTo>
                      <a:pt x="1583" y="47"/>
                    </a:lnTo>
                    <a:lnTo>
                      <a:pt x="1576" y="39"/>
                    </a:lnTo>
                    <a:lnTo>
                      <a:pt x="1570" y="32"/>
                    </a:lnTo>
                    <a:lnTo>
                      <a:pt x="1564" y="27"/>
                    </a:lnTo>
                    <a:lnTo>
                      <a:pt x="1557" y="21"/>
                    </a:lnTo>
                    <a:lnTo>
                      <a:pt x="1549" y="17"/>
                    </a:lnTo>
                    <a:lnTo>
                      <a:pt x="1541" y="12"/>
                    </a:lnTo>
                    <a:lnTo>
                      <a:pt x="1533" y="9"/>
                    </a:lnTo>
                    <a:lnTo>
                      <a:pt x="1524" y="6"/>
                    </a:lnTo>
                    <a:lnTo>
                      <a:pt x="1515" y="3"/>
                    </a:lnTo>
                    <a:lnTo>
                      <a:pt x="1505" y="2"/>
                    </a:lnTo>
                    <a:lnTo>
                      <a:pt x="1495" y="1"/>
                    </a:lnTo>
                    <a:lnTo>
                      <a:pt x="1485" y="0"/>
                    </a:lnTo>
                    <a:lnTo>
                      <a:pt x="1474" y="0"/>
                    </a:lnTo>
                    <a:lnTo>
                      <a:pt x="1449" y="2"/>
                    </a:lnTo>
                    <a:lnTo>
                      <a:pt x="1422" y="6"/>
                    </a:lnTo>
                    <a:lnTo>
                      <a:pt x="1393" y="12"/>
                    </a:lnTo>
                    <a:lnTo>
                      <a:pt x="1361" y="20"/>
                    </a:lnTo>
                    <a:lnTo>
                      <a:pt x="135" y="379"/>
                    </a:lnTo>
                    <a:lnTo>
                      <a:pt x="114" y="387"/>
                    </a:lnTo>
                    <a:lnTo>
                      <a:pt x="94" y="395"/>
                    </a:lnTo>
                    <a:lnTo>
                      <a:pt x="76" y="405"/>
                    </a:lnTo>
                    <a:lnTo>
                      <a:pt x="60" y="416"/>
                    </a:lnTo>
                    <a:lnTo>
                      <a:pt x="46" y="428"/>
                    </a:lnTo>
                    <a:lnTo>
                      <a:pt x="33" y="442"/>
                    </a:lnTo>
                    <a:lnTo>
                      <a:pt x="23" y="455"/>
                    </a:lnTo>
                    <a:lnTo>
                      <a:pt x="15" y="471"/>
                    </a:lnTo>
                    <a:lnTo>
                      <a:pt x="9" y="486"/>
                    </a:lnTo>
                    <a:lnTo>
                      <a:pt x="4" y="504"/>
                    </a:lnTo>
                    <a:lnTo>
                      <a:pt x="1" y="522"/>
                    </a:lnTo>
                    <a:lnTo>
                      <a:pt x="0" y="541"/>
                    </a:lnTo>
                    <a:lnTo>
                      <a:pt x="0" y="561"/>
                    </a:lnTo>
                    <a:lnTo>
                      <a:pt x="1" y="583"/>
                    </a:lnTo>
                    <a:lnTo>
                      <a:pt x="4" y="605"/>
                    </a:lnTo>
                    <a:lnTo>
                      <a:pt x="9" y="627"/>
                    </a:lnTo>
                    <a:lnTo>
                      <a:pt x="540" y="2381"/>
                    </a:lnTo>
                    <a:lnTo>
                      <a:pt x="549" y="2409"/>
                    </a:lnTo>
                    <a:lnTo>
                      <a:pt x="558" y="2434"/>
                    </a:lnTo>
                    <a:lnTo>
                      <a:pt x="567" y="2458"/>
                    </a:lnTo>
                    <a:lnTo>
                      <a:pt x="577" y="2479"/>
                    </a:lnTo>
                    <a:lnTo>
                      <a:pt x="587" y="2498"/>
                    </a:lnTo>
                    <a:lnTo>
                      <a:pt x="597" y="2515"/>
                    </a:lnTo>
                    <a:lnTo>
                      <a:pt x="608" y="2530"/>
                    </a:lnTo>
                    <a:lnTo>
                      <a:pt x="618" y="2544"/>
                    </a:lnTo>
                    <a:lnTo>
                      <a:pt x="629" y="2555"/>
                    </a:lnTo>
                    <a:lnTo>
                      <a:pt x="640" y="2565"/>
                    </a:lnTo>
                    <a:lnTo>
                      <a:pt x="652" y="2573"/>
                    </a:lnTo>
                    <a:lnTo>
                      <a:pt x="665" y="2580"/>
                    </a:lnTo>
                    <a:lnTo>
                      <a:pt x="677" y="2585"/>
                    </a:lnTo>
                    <a:lnTo>
                      <a:pt x="689" y="2589"/>
                    </a:lnTo>
                    <a:lnTo>
                      <a:pt x="703" y="2591"/>
                    </a:lnTo>
                    <a:lnTo>
                      <a:pt x="716" y="2592"/>
                    </a:lnTo>
                    <a:lnTo>
                      <a:pt x="730" y="2592"/>
                    </a:lnTo>
                    <a:lnTo>
                      <a:pt x="743" y="2591"/>
                    </a:lnTo>
                    <a:lnTo>
                      <a:pt x="759" y="2587"/>
                    </a:lnTo>
                    <a:lnTo>
                      <a:pt x="773" y="2584"/>
                    </a:lnTo>
                    <a:lnTo>
                      <a:pt x="789" y="2581"/>
                    </a:lnTo>
                    <a:lnTo>
                      <a:pt x="805" y="2575"/>
                    </a:lnTo>
                    <a:lnTo>
                      <a:pt x="820" y="2570"/>
                    </a:lnTo>
                    <a:lnTo>
                      <a:pt x="837" y="2563"/>
                    </a:lnTo>
                    <a:lnTo>
                      <a:pt x="909" y="2530"/>
                    </a:lnTo>
                    <a:lnTo>
                      <a:pt x="989" y="249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1" name="Freeform 38"/>
              <p:cNvSpPr>
                <a:spLocks/>
              </p:cNvSpPr>
              <p:nvPr/>
            </p:nvSpPr>
            <p:spPr bwMode="auto">
              <a:xfrm>
                <a:off x="6533625" y="3541516"/>
                <a:ext cx="51301" cy="51301"/>
              </a:xfrm>
              <a:custGeom>
                <a:avLst/>
                <a:gdLst>
                  <a:gd name="T0" fmla="*/ 75 w 188"/>
                  <a:gd name="T1" fmla="*/ 2 h 188"/>
                  <a:gd name="T2" fmla="*/ 94 w 188"/>
                  <a:gd name="T3" fmla="*/ 0 h 188"/>
                  <a:gd name="T4" fmla="*/ 111 w 188"/>
                  <a:gd name="T5" fmla="*/ 2 h 188"/>
                  <a:gd name="T6" fmla="*/ 128 w 188"/>
                  <a:gd name="T7" fmla="*/ 8 h 188"/>
                  <a:gd name="T8" fmla="*/ 145 w 188"/>
                  <a:gd name="T9" fmla="*/ 15 h 188"/>
                  <a:gd name="T10" fmla="*/ 158 w 188"/>
                  <a:gd name="T11" fmla="*/ 27 h 188"/>
                  <a:gd name="T12" fmla="*/ 171 w 188"/>
                  <a:gd name="T13" fmla="*/ 41 h 188"/>
                  <a:gd name="T14" fmla="*/ 180 w 188"/>
                  <a:gd name="T15" fmla="*/ 57 h 188"/>
                  <a:gd name="T16" fmla="*/ 185 w 188"/>
                  <a:gd name="T17" fmla="*/ 76 h 188"/>
                  <a:gd name="T18" fmla="*/ 188 w 188"/>
                  <a:gd name="T19" fmla="*/ 94 h 188"/>
                  <a:gd name="T20" fmla="*/ 185 w 188"/>
                  <a:gd name="T21" fmla="*/ 112 h 188"/>
                  <a:gd name="T22" fmla="*/ 180 w 188"/>
                  <a:gd name="T23" fmla="*/ 129 h 188"/>
                  <a:gd name="T24" fmla="*/ 172 w 188"/>
                  <a:gd name="T25" fmla="*/ 145 h 188"/>
                  <a:gd name="T26" fmla="*/ 161 w 188"/>
                  <a:gd name="T27" fmla="*/ 160 h 188"/>
                  <a:gd name="T28" fmla="*/ 146 w 188"/>
                  <a:gd name="T29" fmla="*/ 171 h 188"/>
                  <a:gd name="T30" fmla="*/ 130 w 188"/>
                  <a:gd name="T31" fmla="*/ 180 h 188"/>
                  <a:gd name="T32" fmla="*/ 111 w 188"/>
                  <a:gd name="T33" fmla="*/ 185 h 188"/>
                  <a:gd name="T34" fmla="*/ 94 w 188"/>
                  <a:gd name="T35" fmla="*/ 188 h 188"/>
                  <a:gd name="T36" fmla="*/ 76 w 188"/>
                  <a:gd name="T37" fmla="*/ 187 h 188"/>
                  <a:gd name="T38" fmla="*/ 58 w 188"/>
                  <a:gd name="T39" fmla="*/ 181 h 188"/>
                  <a:gd name="T40" fmla="*/ 42 w 188"/>
                  <a:gd name="T41" fmla="*/ 172 h 188"/>
                  <a:gd name="T42" fmla="*/ 27 w 188"/>
                  <a:gd name="T43" fmla="*/ 161 h 188"/>
                  <a:gd name="T44" fmla="*/ 16 w 188"/>
                  <a:gd name="T45" fmla="*/ 147 h 188"/>
                  <a:gd name="T46" fmla="*/ 7 w 188"/>
                  <a:gd name="T47" fmla="*/ 131 h 188"/>
                  <a:gd name="T48" fmla="*/ 2 w 188"/>
                  <a:gd name="T49" fmla="*/ 113 h 188"/>
                  <a:gd name="T50" fmla="*/ 0 w 188"/>
                  <a:gd name="T51" fmla="*/ 94 h 188"/>
                  <a:gd name="T52" fmla="*/ 1 w 188"/>
                  <a:gd name="T53" fmla="*/ 76 h 188"/>
                  <a:gd name="T54" fmla="*/ 6 w 188"/>
                  <a:gd name="T55" fmla="*/ 59 h 188"/>
                  <a:gd name="T56" fmla="*/ 15 w 188"/>
                  <a:gd name="T57" fmla="*/ 42 h 188"/>
                  <a:gd name="T58" fmla="*/ 26 w 188"/>
                  <a:gd name="T59" fmla="*/ 29 h 188"/>
                  <a:gd name="T60" fmla="*/ 40 w 188"/>
                  <a:gd name="T61" fmla="*/ 17 h 188"/>
                  <a:gd name="T62" fmla="*/ 57 w 188"/>
                  <a:gd name="T63"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66" y="4"/>
                    </a:moveTo>
                    <a:lnTo>
                      <a:pt x="75" y="2"/>
                    </a:lnTo>
                    <a:lnTo>
                      <a:pt x="83" y="1"/>
                    </a:lnTo>
                    <a:lnTo>
                      <a:pt x="94" y="0"/>
                    </a:lnTo>
                    <a:lnTo>
                      <a:pt x="102" y="1"/>
                    </a:lnTo>
                    <a:lnTo>
                      <a:pt x="111" y="2"/>
                    </a:lnTo>
                    <a:lnTo>
                      <a:pt x="120" y="4"/>
                    </a:lnTo>
                    <a:lnTo>
                      <a:pt x="128" y="8"/>
                    </a:lnTo>
                    <a:lnTo>
                      <a:pt x="137" y="11"/>
                    </a:lnTo>
                    <a:lnTo>
                      <a:pt x="145" y="15"/>
                    </a:lnTo>
                    <a:lnTo>
                      <a:pt x="152" y="21"/>
                    </a:lnTo>
                    <a:lnTo>
                      <a:pt x="158" y="27"/>
                    </a:lnTo>
                    <a:lnTo>
                      <a:pt x="165" y="33"/>
                    </a:lnTo>
                    <a:lnTo>
                      <a:pt x="171" y="41"/>
                    </a:lnTo>
                    <a:lnTo>
                      <a:pt x="175" y="49"/>
                    </a:lnTo>
                    <a:lnTo>
                      <a:pt x="180" y="57"/>
                    </a:lnTo>
                    <a:lnTo>
                      <a:pt x="183" y="66"/>
                    </a:lnTo>
                    <a:lnTo>
                      <a:pt x="185" y="76"/>
                    </a:lnTo>
                    <a:lnTo>
                      <a:pt x="186" y="85"/>
                    </a:lnTo>
                    <a:lnTo>
                      <a:pt x="188" y="94"/>
                    </a:lnTo>
                    <a:lnTo>
                      <a:pt x="186" y="103"/>
                    </a:lnTo>
                    <a:lnTo>
                      <a:pt x="185" y="112"/>
                    </a:lnTo>
                    <a:lnTo>
                      <a:pt x="183" y="121"/>
                    </a:lnTo>
                    <a:lnTo>
                      <a:pt x="180" y="129"/>
                    </a:lnTo>
                    <a:lnTo>
                      <a:pt x="176" y="137"/>
                    </a:lnTo>
                    <a:lnTo>
                      <a:pt x="172" y="145"/>
                    </a:lnTo>
                    <a:lnTo>
                      <a:pt x="166" y="153"/>
                    </a:lnTo>
                    <a:lnTo>
                      <a:pt x="161" y="160"/>
                    </a:lnTo>
                    <a:lnTo>
                      <a:pt x="154" y="165"/>
                    </a:lnTo>
                    <a:lnTo>
                      <a:pt x="146" y="171"/>
                    </a:lnTo>
                    <a:lnTo>
                      <a:pt x="138" y="176"/>
                    </a:lnTo>
                    <a:lnTo>
                      <a:pt x="130" y="180"/>
                    </a:lnTo>
                    <a:lnTo>
                      <a:pt x="122" y="183"/>
                    </a:lnTo>
                    <a:lnTo>
                      <a:pt x="111" y="185"/>
                    </a:lnTo>
                    <a:lnTo>
                      <a:pt x="102" y="188"/>
                    </a:lnTo>
                    <a:lnTo>
                      <a:pt x="94" y="188"/>
                    </a:lnTo>
                    <a:lnTo>
                      <a:pt x="85" y="188"/>
                    </a:lnTo>
                    <a:lnTo>
                      <a:pt x="76" y="187"/>
                    </a:lnTo>
                    <a:lnTo>
                      <a:pt x="67" y="184"/>
                    </a:lnTo>
                    <a:lnTo>
                      <a:pt x="58" y="181"/>
                    </a:lnTo>
                    <a:lnTo>
                      <a:pt x="50" y="178"/>
                    </a:lnTo>
                    <a:lnTo>
                      <a:pt x="42" y="172"/>
                    </a:lnTo>
                    <a:lnTo>
                      <a:pt x="34" y="168"/>
                    </a:lnTo>
                    <a:lnTo>
                      <a:pt x="27" y="161"/>
                    </a:lnTo>
                    <a:lnTo>
                      <a:pt x="22" y="154"/>
                    </a:lnTo>
                    <a:lnTo>
                      <a:pt x="16" y="147"/>
                    </a:lnTo>
                    <a:lnTo>
                      <a:pt x="11" y="140"/>
                    </a:lnTo>
                    <a:lnTo>
                      <a:pt x="7" y="131"/>
                    </a:lnTo>
                    <a:lnTo>
                      <a:pt x="4" y="122"/>
                    </a:lnTo>
                    <a:lnTo>
                      <a:pt x="2" y="113"/>
                    </a:lnTo>
                    <a:lnTo>
                      <a:pt x="0" y="104"/>
                    </a:lnTo>
                    <a:lnTo>
                      <a:pt x="0" y="94"/>
                    </a:lnTo>
                    <a:lnTo>
                      <a:pt x="0" y="85"/>
                    </a:lnTo>
                    <a:lnTo>
                      <a:pt x="1" y="76"/>
                    </a:lnTo>
                    <a:lnTo>
                      <a:pt x="3" y="67"/>
                    </a:lnTo>
                    <a:lnTo>
                      <a:pt x="6" y="59"/>
                    </a:lnTo>
                    <a:lnTo>
                      <a:pt x="11" y="50"/>
                    </a:lnTo>
                    <a:lnTo>
                      <a:pt x="15" y="42"/>
                    </a:lnTo>
                    <a:lnTo>
                      <a:pt x="20" y="36"/>
                    </a:lnTo>
                    <a:lnTo>
                      <a:pt x="26" y="29"/>
                    </a:lnTo>
                    <a:lnTo>
                      <a:pt x="33" y="22"/>
                    </a:lnTo>
                    <a:lnTo>
                      <a:pt x="40" y="17"/>
                    </a:lnTo>
                    <a:lnTo>
                      <a:pt x="48" y="12"/>
                    </a:lnTo>
                    <a:lnTo>
                      <a:pt x="57" y="8"/>
                    </a:lnTo>
                    <a:lnTo>
                      <a:pt x="66" y="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2" name="Freeform 39"/>
              <p:cNvSpPr>
                <a:spLocks/>
              </p:cNvSpPr>
              <p:nvPr/>
            </p:nvSpPr>
            <p:spPr bwMode="auto">
              <a:xfrm>
                <a:off x="6616682" y="3458459"/>
                <a:ext cx="254056" cy="102600"/>
              </a:xfrm>
              <a:custGeom>
                <a:avLst/>
                <a:gdLst>
                  <a:gd name="T0" fmla="*/ 853 w 936"/>
                  <a:gd name="T1" fmla="*/ 2 h 378"/>
                  <a:gd name="T2" fmla="*/ 865 w 936"/>
                  <a:gd name="T3" fmla="*/ 0 h 378"/>
                  <a:gd name="T4" fmla="*/ 879 w 936"/>
                  <a:gd name="T5" fmla="*/ 0 h 378"/>
                  <a:gd name="T6" fmla="*/ 890 w 936"/>
                  <a:gd name="T7" fmla="*/ 2 h 378"/>
                  <a:gd name="T8" fmla="*/ 901 w 936"/>
                  <a:gd name="T9" fmla="*/ 7 h 378"/>
                  <a:gd name="T10" fmla="*/ 911 w 936"/>
                  <a:gd name="T11" fmla="*/ 14 h 378"/>
                  <a:gd name="T12" fmla="*/ 920 w 936"/>
                  <a:gd name="T13" fmla="*/ 23 h 378"/>
                  <a:gd name="T14" fmla="*/ 928 w 936"/>
                  <a:gd name="T15" fmla="*/ 33 h 378"/>
                  <a:gd name="T16" fmla="*/ 933 w 936"/>
                  <a:gd name="T17" fmla="*/ 44 h 378"/>
                  <a:gd name="T18" fmla="*/ 934 w 936"/>
                  <a:gd name="T19" fmla="*/ 50 h 378"/>
                  <a:gd name="T20" fmla="*/ 936 w 936"/>
                  <a:gd name="T21" fmla="*/ 63 h 378"/>
                  <a:gd name="T22" fmla="*/ 934 w 936"/>
                  <a:gd name="T23" fmla="*/ 75 h 378"/>
                  <a:gd name="T24" fmla="*/ 930 w 936"/>
                  <a:gd name="T25" fmla="*/ 87 h 378"/>
                  <a:gd name="T26" fmla="*/ 925 w 936"/>
                  <a:gd name="T27" fmla="*/ 97 h 378"/>
                  <a:gd name="T28" fmla="*/ 918 w 936"/>
                  <a:gd name="T29" fmla="*/ 108 h 378"/>
                  <a:gd name="T30" fmla="*/ 908 w 936"/>
                  <a:gd name="T31" fmla="*/ 115 h 378"/>
                  <a:gd name="T32" fmla="*/ 897 w 936"/>
                  <a:gd name="T33" fmla="*/ 121 h 378"/>
                  <a:gd name="T34" fmla="*/ 82 w 936"/>
                  <a:gd name="T35" fmla="*/ 375 h 378"/>
                  <a:gd name="T36" fmla="*/ 70 w 936"/>
                  <a:gd name="T37" fmla="*/ 378 h 378"/>
                  <a:gd name="T38" fmla="*/ 57 w 936"/>
                  <a:gd name="T39" fmla="*/ 378 h 378"/>
                  <a:gd name="T40" fmla="*/ 45 w 936"/>
                  <a:gd name="T41" fmla="*/ 376 h 378"/>
                  <a:gd name="T42" fmla="*/ 34 w 936"/>
                  <a:gd name="T43" fmla="*/ 370 h 378"/>
                  <a:gd name="T44" fmla="*/ 24 w 936"/>
                  <a:gd name="T45" fmla="*/ 365 h 378"/>
                  <a:gd name="T46" fmla="*/ 15 w 936"/>
                  <a:gd name="T47" fmla="*/ 356 h 378"/>
                  <a:gd name="T48" fmla="*/ 8 w 936"/>
                  <a:gd name="T49" fmla="*/ 346 h 378"/>
                  <a:gd name="T50" fmla="*/ 4 w 936"/>
                  <a:gd name="T51" fmla="*/ 333 h 378"/>
                  <a:gd name="T52" fmla="*/ 1 w 936"/>
                  <a:gd name="T53" fmla="*/ 328 h 378"/>
                  <a:gd name="T54" fmla="*/ 0 w 936"/>
                  <a:gd name="T55" fmla="*/ 314 h 378"/>
                  <a:gd name="T56" fmla="*/ 1 w 936"/>
                  <a:gd name="T57" fmla="*/ 303 h 378"/>
                  <a:gd name="T58" fmla="*/ 5 w 936"/>
                  <a:gd name="T59" fmla="*/ 291 h 378"/>
                  <a:gd name="T60" fmla="*/ 10 w 936"/>
                  <a:gd name="T61" fmla="*/ 281 h 378"/>
                  <a:gd name="T62" fmla="*/ 18 w 936"/>
                  <a:gd name="T63" fmla="*/ 271 h 378"/>
                  <a:gd name="T64" fmla="*/ 27 w 936"/>
                  <a:gd name="T65" fmla="*/ 263 h 378"/>
                  <a:gd name="T66" fmla="*/ 38 w 936"/>
                  <a:gd name="T67" fmla="*/ 256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6" h="378">
                    <a:moveTo>
                      <a:pt x="45" y="254"/>
                    </a:moveTo>
                    <a:lnTo>
                      <a:pt x="853" y="2"/>
                    </a:lnTo>
                    <a:lnTo>
                      <a:pt x="860" y="1"/>
                    </a:lnTo>
                    <a:lnTo>
                      <a:pt x="865" y="0"/>
                    </a:lnTo>
                    <a:lnTo>
                      <a:pt x="872" y="0"/>
                    </a:lnTo>
                    <a:lnTo>
                      <a:pt x="879" y="0"/>
                    </a:lnTo>
                    <a:lnTo>
                      <a:pt x="885" y="1"/>
                    </a:lnTo>
                    <a:lnTo>
                      <a:pt x="890" y="2"/>
                    </a:lnTo>
                    <a:lnTo>
                      <a:pt x="896" y="5"/>
                    </a:lnTo>
                    <a:lnTo>
                      <a:pt x="901" y="7"/>
                    </a:lnTo>
                    <a:lnTo>
                      <a:pt x="907" y="10"/>
                    </a:lnTo>
                    <a:lnTo>
                      <a:pt x="911" y="14"/>
                    </a:lnTo>
                    <a:lnTo>
                      <a:pt x="916" y="18"/>
                    </a:lnTo>
                    <a:lnTo>
                      <a:pt x="920" y="23"/>
                    </a:lnTo>
                    <a:lnTo>
                      <a:pt x="925" y="27"/>
                    </a:lnTo>
                    <a:lnTo>
                      <a:pt x="928" y="33"/>
                    </a:lnTo>
                    <a:lnTo>
                      <a:pt x="930" y="38"/>
                    </a:lnTo>
                    <a:lnTo>
                      <a:pt x="933" y="44"/>
                    </a:lnTo>
                    <a:lnTo>
                      <a:pt x="933" y="44"/>
                    </a:lnTo>
                    <a:lnTo>
                      <a:pt x="934" y="50"/>
                    </a:lnTo>
                    <a:lnTo>
                      <a:pt x="935" y="57"/>
                    </a:lnTo>
                    <a:lnTo>
                      <a:pt x="936" y="63"/>
                    </a:lnTo>
                    <a:lnTo>
                      <a:pt x="935" y="69"/>
                    </a:lnTo>
                    <a:lnTo>
                      <a:pt x="934" y="75"/>
                    </a:lnTo>
                    <a:lnTo>
                      <a:pt x="933" y="81"/>
                    </a:lnTo>
                    <a:lnTo>
                      <a:pt x="930" y="87"/>
                    </a:lnTo>
                    <a:lnTo>
                      <a:pt x="928" y="92"/>
                    </a:lnTo>
                    <a:lnTo>
                      <a:pt x="925" y="97"/>
                    </a:lnTo>
                    <a:lnTo>
                      <a:pt x="921" y="103"/>
                    </a:lnTo>
                    <a:lnTo>
                      <a:pt x="918" y="108"/>
                    </a:lnTo>
                    <a:lnTo>
                      <a:pt x="914" y="111"/>
                    </a:lnTo>
                    <a:lnTo>
                      <a:pt x="908" y="115"/>
                    </a:lnTo>
                    <a:lnTo>
                      <a:pt x="902" y="119"/>
                    </a:lnTo>
                    <a:lnTo>
                      <a:pt x="897" y="121"/>
                    </a:lnTo>
                    <a:lnTo>
                      <a:pt x="891" y="123"/>
                    </a:lnTo>
                    <a:lnTo>
                      <a:pt x="82" y="375"/>
                    </a:lnTo>
                    <a:lnTo>
                      <a:pt x="76" y="377"/>
                    </a:lnTo>
                    <a:lnTo>
                      <a:pt x="70" y="378"/>
                    </a:lnTo>
                    <a:lnTo>
                      <a:pt x="64" y="378"/>
                    </a:lnTo>
                    <a:lnTo>
                      <a:pt x="57" y="378"/>
                    </a:lnTo>
                    <a:lnTo>
                      <a:pt x="52" y="377"/>
                    </a:lnTo>
                    <a:lnTo>
                      <a:pt x="45" y="376"/>
                    </a:lnTo>
                    <a:lnTo>
                      <a:pt x="39" y="374"/>
                    </a:lnTo>
                    <a:lnTo>
                      <a:pt x="34" y="370"/>
                    </a:lnTo>
                    <a:lnTo>
                      <a:pt x="29" y="368"/>
                    </a:lnTo>
                    <a:lnTo>
                      <a:pt x="24" y="365"/>
                    </a:lnTo>
                    <a:lnTo>
                      <a:pt x="19" y="360"/>
                    </a:lnTo>
                    <a:lnTo>
                      <a:pt x="15" y="356"/>
                    </a:lnTo>
                    <a:lnTo>
                      <a:pt x="11" y="351"/>
                    </a:lnTo>
                    <a:lnTo>
                      <a:pt x="8" y="346"/>
                    </a:lnTo>
                    <a:lnTo>
                      <a:pt x="6" y="340"/>
                    </a:lnTo>
                    <a:lnTo>
                      <a:pt x="4" y="333"/>
                    </a:lnTo>
                    <a:lnTo>
                      <a:pt x="4" y="333"/>
                    </a:lnTo>
                    <a:lnTo>
                      <a:pt x="1" y="328"/>
                    </a:lnTo>
                    <a:lnTo>
                      <a:pt x="0" y="321"/>
                    </a:lnTo>
                    <a:lnTo>
                      <a:pt x="0" y="314"/>
                    </a:lnTo>
                    <a:lnTo>
                      <a:pt x="0" y="309"/>
                    </a:lnTo>
                    <a:lnTo>
                      <a:pt x="1" y="303"/>
                    </a:lnTo>
                    <a:lnTo>
                      <a:pt x="2" y="296"/>
                    </a:lnTo>
                    <a:lnTo>
                      <a:pt x="5" y="291"/>
                    </a:lnTo>
                    <a:lnTo>
                      <a:pt x="7" y="285"/>
                    </a:lnTo>
                    <a:lnTo>
                      <a:pt x="10" y="281"/>
                    </a:lnTo>
                    <a:lnTo>
                      <a:pt x="14" y="275"/>
                    </a:lnTo>
                    <a:lnTo>
                      <a:pt x="18" y="271"/>
                    </a:lnTo>
                    <a:lnTo>
                      <a:pt x="23" y="266"/>
                    </a:lnTo>
                    <a:lnTo>
                      <a:pt x="27" y="263"/>
                    </a:lnTo>
                    <a:lnTo>
                      <a:pt x="33" y="260"/>
                    </a:lnTo>
                    <a:lnTo>
                      <a:pt x="38" y="256"/>
                    </a:lnTo>
                    <a:lnTo>
                      <a:pt x="45" y="25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3" name="Freeform 40"/>
              <p:cNvSpPr>
                <a:spLocks/>
              </p:cNvSpPr>
              <p:nvPr/>
            </p:nvSpPr>
            <p:spPr bwMode="auto">
              <a:xfrm>
                <a:off x="6558054" y="3622130"/>
                <a:ext cx="51301" cy="51301"/>
              </a:xfrm>
              <a:custGeom>
                <a:avLst/>
                <a:gdLst>
                  <a:gd name="T0" fmla="*/ 76 w 188"/>
                  <a:gd name="T1" fmla="*/ 2 h 188"/>
                  <a:gd name="T2" fmla="*/ 94 w 188"/>
                  <a:gd name="T3" fmla="*/ 0 h 188"/>
                  <a:gd name="T4" fmla="*/ 113 w 188"/>
                  <a:gd name="T5" fmla="*/ 2 h 188"/>
                  <a:gd name="T6" fmla="*/ 130 w 188"/>
                  <a:gd name="T7" fmla="*/ 7 h 188"/>
                  <a:gd name="T8" fmla="*/ 146 w 188"/>
                  <a:gd name="T9" fmla="*/ 16 h 188"/>
                  <a:gd name="T10" fmla="*/ 160 w 188"/>
                  <a:gd name="T11" fmla="*/ 27 h 188"/>
                  <a:gd name="T12" fmla="*/ 172 w 188"/>
                  <a:gd name="T13" fmla="*/ 40 h 188"/>
                  <a:gd name="T14" fmla="*/ 181 w 188"/>
                  <a:gd name="T15" fmla="*/ 57 h 188"/>
                  <a:gd name="T16" fmla="*/ 187 w 188"/>
                  <a:gd name="T17" fmla="*/ 75 h 188"/>
                  <a:gd name="T18" fmla="*/ 188 w 188"/>
                  <a:gd name="T19" fmla="*/ 94 h 188"/>
                  <a:gd name="T20" fmla="*/ 187 w 188"/>
                  <a:gd name="T21" fmla="*/ 112 h 188"/>
                  <a:gd name="T22" fmla="*/ 182 w 188"/>
                  <a:gd name="T23" fmla="*/ 130 h 188"/>
                  <a:gd name="T24" fmla="*/ 173 w 188"/>
                  <a:gd name="T25" fmla="*/ 145 h 188"/>
                  <a:gd name="T26" fmla="*/ 161 w 188"/>
                  <a:gd name="T27" fmla="*/ 159 h 188"/>
                  <a:gd name="T28" fmla="*/ 148 w 188"/>
                  <a:gd name="T29" fmla="*/ 171 h 188"/>
                  <a:gd name="T30" fmla="*/ 131 w 188"/>
                  <a:gd name="T31" fmla="*/ 180 h 188"/>
                  <a:gd name="T32" fmla="*/ 113 w 188"/>
                  <a:gd name="T33" fmla="*/ 186 h 188"/>
                  <a:gd name="T34" fmla="*/ 94 w 188"/>
                  <a:gd name="T35" fmla="*/ 188 h 188"/>
                  <a:gd name="T36" fmla="*/ 76 w 188"/>
                  <a:gd name="T37" fmla="*/ 186 h 188"/>
                  <a:gd name="T38" fmla="*/ 60 w 188"/>
                  <a:gd name="T39" fmla="*/ 181 h 188"/>
                  <a:gd name="T40" fmla="*/ 43 w 188"/>
                  <a:gd name="T41" fmla="*/ 172 h 188"/>
                  <a:gd name="T42" fmla="*/ 29 w 188"/>
                  <a:gd name="T43" fmla="*/ 161 h 188"/>
                  <a:gd name="T44" fmla="*/ 17 w 188"/>
                  <a:gd name="T45" fmla="*/ 148 h 188"/>
                  <a:gd name="T46" fmla="*/ 8 w 188"/>
                  <a:gd name="T47" fmla="*/ 131 h 188"/>
                  <a:gd name="T48" fmla="*/ 3 w 188"/>
                  <a:gd name="T49" fmla="*/ 113 h 188"/>
                  <a:gd name="T50" fmla="*/ 0 w 188"/>
                  <a:gd name="T51" fmla="*/ 94 h 188"/>
                  <a:gd name="T52" fmla="*/ 3 w 188"/>
                  <a:gd name="T53" fmla="*/ 76 h 188"/>
                  <a:gd name="T54" fmla="*/ 8 w 188"/>
                  <a:gd name="T55" fmla="*/ 58 h 188"/>
                  <a:gd name="T56" fmla="*/ 16 w 188"/>
                  <a:gd name="T57" fmla="*/ 43 h 188"/>
                  <a:gd name="T58" fmla="*/ 27 w 188"/>
                  <a:gd name="T59" fmla="*/ 28 h 188"/>
                  <a:gd name="T60" fmla="*/ 42 w 188"/>
                  <a:gd name="T61" fmla="*/ 17 h 188"/>
                  <a:gd name="T62" fmla="*/ 57 w 188"/>
                  <a:gd name="T63"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66" y="5"/>
                    </a:moveTo>
                    <a:lnTo>
                      <a:pt x="76" y="2"/>
                    </a:lnTo>
                    <a:lnTo>
                      <a:pt x="85" y="0"/>
                    </a:lnTo>
                    <a:lnTo>
                      <a:pt x="94" y="0"/>
                    </a:lnTo>
                    <a:lnTo>
                      <a:pt x="103" y="0"/>
                    </a:lnTo>
                    <a:lnTo>
                      <a:pt x="113" y="2"/>
                    </a:lnTo>
                    <a:lnTo>
                      <a:pt x="121" y="5"/>
                    </a:lnTo>
                    <a:lnTo>
                      <a:pt x="130" y="7"/>
                    </a:lnTo>
                    <a:lnTo>
                      <a:pt x="138" y="11"/>
                    </a:lnTo>
                    <a:lnTo>
                      <a:pt x="146" y="16"/>
                    </a:lnTo>
                    <a:lnTo>
                      <a:pt x="154" y="20"/>
                    </a:lnTo>
                    <a:lnTo>
                      <a:pt x="160" y="27"/>
                    </a:lnTo>
                    <a:lnTo>
                      <a:pt x="166" y="34"/>
                    </a:lnTo>
                    <a:lnTo>
                      <a:pt x="172" y="40"/>
                    </a:lnTo>
                    <a:lnTo>
                      <a:pt x="177" y="48"/>
                    </a:lnTo>
                    <a:lnTo>
                      <a:pt x="181" y="57"/>
                    </a:lnTo>
                    <a:lnTo>
                      <a:pt x="184" y="66"/>
                    </a:lnTo>
                    <a:lnTo>
                      <a:pt x="187" y="75"/>
                    </a:lnTo>
                    <a:lnTo>
                      <a:pt x="188" y="85"/>
                    </a:lnTo>
                    <a:lnTo>
                      <a:pt x="188" y="94"/>
                    </a:lnTo>
                    <a:lnTo>
                      <a:pt x="188" y="103"/>
                    </a:lnTo>
                    <a:lnTo>
                      <a:pt x="187" y="112"/>
                    </a:lnTo>
                    <a:lnTo>
                      <a:pt x="185" y="121"/>
                    </a:lnTo>
                    <a:lnTo>
                      <a:pt x="182" y="130"/>
                    </a:lnTo>
                    <a:lnTo>
                      <a:pt x="178" y="138"/>
                    </a:lnTo>
                    <a:lnTo>
                      <a:pt x="173" y="145"/>
                    </a:lnTo>
                    <a:lnTo>
                      <a:pt x="168" y="152"/>
                    </a:lnTo>
                    <a:lnTo>
                      <a:pt x="161" y="159"/>
                    </a:lnTo>
                    <a:lnTo>
                      <a:pt x="155" y="166"/>
                    </a:lnTo>
                    <a:lnTo>
                      <a:pt x="148" y="171"/>
                    </a:lnTo>
                    <a:lnTo>
                      <a:pt x="140" y="176"/>
                    </a:lnTo>
                    <a:lnTo>
                      <a:pt x="131" y="180"/>
                    </a:lnTo>
                    <a:lnTo>
                      <a:pt x="122" y="183"/>
                    </a:lnTo>
                    <a:lnTo>
                      <a:pt x="113" y="186"/>
                    </a:lnTo>
                    <a:lnTo>
                      <a:pt x="104" y="187"/>
                    </a:lnTo>
                    <a:lnTo>
                      <a:pt x="94" y="188"/>
                    </a:lnTo>
                    <a:lnTo>
                      <a:pt x="85" y="187"/>
                    </a:lnTo>
                    <a:lnTo>
                      <a:pt x="76" y="186"/>
                    </a:lnTo>
                    <a:lnTo>
                      <a:pt x="67" y="183"/>
                    </a:lnTo>
                    <a:lnTo>
                      <a:pt x="60" y="181"/>
                    </a:lnTo>
                    <a:lnTo>
                      <a:pt x="51" y="177"/>
                    </a:lnTo>
                    <a:lnTo>
                      <a:pt x="43" y="172"/>
                    </a:lnTo>
                    <a:lnTo>
                      <a:pt x="36" y="167"/>
                    </a:lnTo>
                    <a:lnTo>
                      <a:pt x="29" y="161"/>
                    </a:lnTo>
                    <a:lnTo>
                      <a:pt x="23" y="154"/>
                    </a:lnTo>
                    <a:lnTo>
                      <a:pt x="17" y="148"/>
                    </a:lnTo>
                    <a:lnTo>
                      <a:pt x="13" y="139"/>
                    </a:lnTo>
                    <a:lnTo>
                      <a:pt x="8" y="131"/>
                    </a:lnTo>
                    <a:lnTo>
                      <a:pt x="5" y="122"/>
                    </a:lnTo>
                    <a:lnTo>
                      <a:pt x="3" y="113"/>
                    </a:lnTo>
                    <a:lnTo>
                      <a:pt x="1" y="103"/>
                    </a:lnTo>
                    <a:lnTo>
                      <a:pt x="0" y="94"/>
                    </a:lnTo>
                    <a:lnTo>
                      <a:pt x="1" y="85"/>
                    </a:lnTo>
                    <a:lnTo>
                      <a:pt x="3" y="76"/>
                    </a:lnTo>
                    <a:lnTo>
                      <a:pt x="5" y="67"/>
                    </a:lnTo>
                    <a:lnTo>
                      <a:pt x="8" y="58"/>
                    </a:lnTo>
                    <a:lnTo>
                      <a:pt x="11" y="50"/>
                    </a:lnTo>
                    <a:lnTo>
                      <a:pt x="16" y="43"/>
                    </a:lnTo>
                    <a:lnTo>
                      <a:pt x="22" y="35"/>
                    </a:lnTo>
                    <a:lnTo>
                      <a:pt x="27" y="28"/>
                    </a:lnTo>
                    <a:lnTo>
                      <a:pt x="34" y="22"/>
                    </a:lnTo>
                    <a:lnTo>
                      <a:pt x="42" y="17"/>
                    </a:lnTo>
                    <a:lnTo>
                      <a:pt x="50" y="11"/>
                    </a:lnTo>
                    <a:lnTo>
                      <a:pt x="57" y="8"/>
                    </a:lnTo>
                    <a:lnTo>
                      <a:pt x="66" y="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4" name="Freeform 41"/>
              <p:cNvSpPr>
                <a:spLocks/>
              </p:cNvSpPr>
              <p:nvPr/>
            </p:nvSpPr>
            <p:spPr bwMode="auto">
              <a:xfrm>
                <a:off x="6641110" y="3539074"/>
                <a:ext cx="254056" cy="102600"/>
              </a:xfrm>
              <a:custGeom>
                <a:avLst/>
                <a:gdLst>
                  <a:gd name="T0" fmla="*/ 854 w 936"/>
                  <a:gd name="T1" fmla="*/ 4 h 379"/>
                  <a:gd name="T2" fmla="*/ 866 w 936"/>
                  <a:gd name="T3" fmla="*/ 1 h 379"/>
                  <a:gd name="T4" fmla="*/ 879 w 936"/>
                  <a:gd name="T5" fmla="*/ 1 h 379"/>
                  <a:gd name="T6" fmla="*/ 891 w 936"/>
                  <a:gd name="T7" fmla="*/ 4 h 379"/>
                  <a:gd name="T8" fmla="*/ 902 w 936"/>
                  <a:gd name="T9" fmla="*/ 8 h 379"/>
                  <a:gd name="T10" fmla="*/ 912 w 936"/>
                  <a:gd name="T11" fmla="*/ 15 h 379"/>
                  <a:gd name="T12" fmla="*/ 921 w 936"/>
                  <a:gd name="T13" fmla="*/ 23 h 379"/>
                  <a:gd name="T14" fmla="*/ 928 w 936"/>
                  <a:gd name="T15" fmla="*/ 34 h 379"/>
                  <a:gd name="T16" fmla="*/ 934 w 936"/>
                  <a:gd name="T17" fmla="*/ 45 h 379"/>
                  <a:gd name="T18" fmla="*/ 935 w 936"/>
                  <a:gd name="T19" fmla="*/ 52 h 379"/>
                  <a:gd name="T20" fmla="*/ 936 w 936"/>
                  <a:gd name="T21" fmla="*/ 64 h 379"/>
                  <a:gd name="T22" fmla="*/ 935 w 936"/>
                  <a:gd name="T23" fmla="*/ 76 h 379"/>
                  <a:gd name="T24" fmla="*/ 931 w 936"/>
                  <a:gd name="T25" fmla="*/ 88 h 379"/>
                  <a:gd name="T26" fmla="*/ 926 w 936"/>
                  <a:gd name="T27" fmla="*/ 99 h 379"/>
                  <a:gd name="T28" fmla="*/ 918 w 936"/>
                  <a:gd name="T29" fmla="*/ 108 h 379"/>
                  <a:gd name="T30" fmla="*/ 909 w 936"/>
                  <a:gd name="T31" fmla="*/ 116 h 379"/>
                  <a:gd name="T32" fmla="*/ 898 w 936"/>
                  <a:gd name="T33" fmla="*/ 122 h 379"/>
                  <a:gd name="T34" fmla="*/ 83 w 936"/>
                  <a:gd name="T35" fmla="*/ 376 h 379"/>
                  <a:gd name="T36" fmla="*/ 71 w 936"/>
                  <a:gd name="T37" fmla="*/ 378 h 379"/>
                  <a:gd name="T38" fmla="*/ 58 w 936"/>
                  <a:gd name="T39" fmla="*/ 378 h 379"/>
                  <a:gd name="T40" fmla="*/ 46 w 936"/>
                  <a:gd name="T41" fmla="*/ 376 h 379"/>
                  <a:gd name="T42" fmla="*/ 35 w 936"/>
                  <a:gd name="T43" fmla="*/ 372 h 379"/>
                  <a:gd name="T44" fmla="*/ 25 w 936"/>
                  <a:gd name="T45" fmla="*/ 365 h 379"/>
                  <a:gd name="T46" fmla="*/ 16 w 936"/>
                  <a:gd name="T47" fmla="*/ 357 h 379"/>
                  <a:gd name="T48" fmla="*/ 8 w 936"/>
                  <a:gd name="T49" fmla="*/ 346 h 379"/>
                  <a:gd name="T50" fmla="*/ 3 w 936"/>
                  <a:gd name="T51" fmla="*/ 335 h 379"/>
                  <a:gd name="T52" fmla="*/ 2 w 936"/>
                  <a:gd name="T53" fmla="*/ 328 h 379"/>
                  <a:gd name="T54" fmla="*/ 0 w 936"/>
                  <a:gd name="T55" fmla="*/ 316 h 379"/>
                  <a:gd name="T56" fmla="*/ 2 w 936"/>
                  <a:gd name="T57" fmla="*/ 303 h 379"/>
                  <a:gd name="T58" fmla="*/ 6 w 936"/>
                  <a:gd name="T59" fmla="*/ 292 h 379"/>
                  <a:gd name="T60" fmla="*/ 11 w 936"/>
                  <a:gd name="T61" fmla="*/ 281 h 379"/>
                  <a:gd name="T62" fmla="*/ 19 w 936"/>
                  <a:gd name="T63" fmla="*/ 272 h 379"/>
                  <a:gd name="T64" fmla="*/ 28 w 936"/>
                  <a:gd name="T65" fmla="*/ 264 h 379"/>
                  <a:gd name="T66" fmla="*/ 39 w 936"/>
                  <a:gd name="T67" fmla="*/ 258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6" h="379">
                    <a:moveTo>
                      <a:pt x="45" y="255"/>
                    </a:moveTo>
                    <a:lnTo>
                      <a:pt x="854" y="4"/>
                    </a:lnTo>
                    <a:lnTo>
                      <a:pt x="860" y="1"/>
                    </a:lnTo>
                    <a:lnTo>
                      <a:pt x="866" y="1"/>
                    </a:lnTo>
                    <a:lnTo>
                      <a:pt x="872" y="0"/>
                    </a:lnTo>
                    <a:lnTo>
                      <a:pt x="879" y="1"/>
                    </a:lnTo>
                    <a:lnTo>
                      <a:pt x="884" y="1"/>
                    </a:lnTo>
                    <a:lnTo>
                      <a:pt x="891" y="4"/>
                    </a:lnTo>
                    <a:lnTo>
                      <a:pt x="897" y="6"/>
                    </a:lnTo>
                    <a:lnTo>
                      <a:pt x="902" y="8"/>
                    </a:lnTo>
                    <a:lnTo>
                      <a:pt x="907" y="12"/>
                    </a:lnTo>
                    <a:lnTo>
                      <a:pt x="912" y="15"/>
                    </a:lnTo>
                    <a:lnTo>
                      <a:pt x="917" y="18"/>
                    </a:lnTo>
                    <a:lnTo>
                      <a:pt x="921" y="23"/>
                    </a:lnTo>
                    <a:lnTo>
                      <a:pt x="925" y="28"/>
                    </a:lnTo>
                    <a:lnTo>
                      <a:pt x="928" y="34"/>
                    </a:lnTo>
                    <a:lnTo>
                      <a:pt x="931" y="39"/>
                    </a:lnTo>
                    <a:lnTo>
                      <a:pt x="934" y="45"/>
                    </a:lnTo>
                    <a:lnTo>
                      <a:pt x="934" y="45"/>
                    </a:lnTo>
                    <a:lnTo>
                      <a:pt x="935" y="52"/>
                    </a:lnTo>
                    <a:lnTo>
                      <a:pt x="936" y="57"/>
                    </a:lnTo>
                    <a:lnTo>
                      <a:pt x="936" y="64"/>
                    </a:lnTo>
                    <a:lnTo>
                      <a:pt x="936" y="70"/>
                    </a:lnTo>
                    <a:lnTo>
                      <a:pt x="935" y="76"/>
                    </a:lnTo>
                    <a:lnTo>
                      <a:pt x="934" y="82"/>
                    </a:lnTo>
                    <a:lnTo>
                      <a:pt x="931" y="88"/>
                    </a:lnTo>
                    <a:lnTo>
                      <a:pt x="929" y="93"/>
                    </a:lnTo>
                    <a:lnTo>
                      <a:pt x="926" y="99"/>
                    </a:lnTo>
                    <a:lnTo>
                      <a:pt x="922" y="103"/>
                    </a:lnTo>
                    <a:lnTo>
                      <a:pt x="918" y="108"/>
                    </a:lnTo>
                    <a:lnTo>
                      <a:pt x="913" y="112"/>
                    </a:lnTo>
                    <a:lnTo>
                      <a:pt x="909" y="116"/>
                    </a:lnTo>
                    <a:lnTo>
                      <a:pt x="903" y="119"/>
                    </a:lnTo>
                    <a:lnTo>
                      <a:pt x="898" y="122"/>
                    </a:lnTo>
                    <a:lnTo>
                      <a:pt x="891" y="124"/>
                    </a:lnTo>
                    <a:lnTo>
                      <a:pt x="83" y="376"/>
                    </a:lnTo>
                    <a:lnTo>
                      <a:pt x="76" y="378"/>
                    </a:lnTo>
                    <a:lnTo>
                      <a:pt x="71" y="378"/>
                    </a:lnTo>
                    <a:lnTo>
                      <a:pt x="64" y="379"/>
                    </a:lnTo>
                    <a:lnTo>
                      <a:pt x="58" y="378"/>
                    </a:lnTo>
                    <a:lnTo>
                      <a:pt x="51" y="378"/>
                    </a:lnTo>
                    <a:lnTo>
                      <a:pt x="46" y="376"/>
                    </a:lnTo>
                    <a:lnTo>
                      <a:pt x="40" y="374"/>
                    </a:lnTo>
                    <a:lnTo>
                      <a:pt x="35" y="372"/>
                    </a:lnTo>
                    <a:lnTo>
                      <a:pt x="29" y="368"/>
                    </a:lnTo>
                    <a:lnTo>
                      <a:pt x="25" y="365"/>
                    </a:lnTo>
                    <a:lnTo>
                      <a:pt x="20" y="362"/>
                    </a:lnTo>
                    <a:lnTo>
                      <a:pt x="16" y="357"/>
                    </a:lnTo>
                    <a:lnTo>
                      <a:pt x="11" y="351"/>
                    </a:lnTo>
                    <a:lnTo>
                      <a:pt x="8" y="346"/>
                    </a:lnTo>
                    <a:lnTo>
                      <a:pt x="6" y="340"/>
                    </a:lnTo>
                    <a:lnTo>
                      <a:pt x="3" y="335"/>
                    </a:lnTo>
                    <a:lnTo>
                      <a:pt x="3" y="335"/>
                    </a:lnTo>
                    <a:lnTo>
                      <a:pt x="2" y="328"/>
                    </a:lnTo>
                    <a:lnTo>
                      <a:pt x="1" y="322"/>
                    </a:lnTo>
                    <a:lnTo>
                      <a:pt x="0" y="316"/>
                    </a:lnTo>
                    <a:lnTo>
                      <a:pt x="1" y="310"/>
                    </a:lnTo>
                    <a:lnTo>
                      <a:pt x="2" y="303"/>
                    </a:lnTo>
                    <a:lnTo>
                      <a:pt x="3" y="298"/>
                    </a:lnTo>
                    <a:lnTo>
                      <a:pt x="6" y="292"/>
                    </a:lnTo>
                    <a:lnTo>
                      <a:pt x="8" y="287"/>
                    </a:lnTo>
                    <a:lnTo>
                      <a:pt x="11" y="281"/>
                    </a:lnTo>
                    <a:lnTo>
                      <a:pt x="15" y="277"/>
                    </a:lnTo>
                    <a:lnTo>
                      <a:pt x="19" y="272"/>
                    </a:lnTo>
                    <a:lnTo>
                      <a:pt x="24" y="268"/>
                    </a:lnTo>
                    <a:lnTo>
                      <a:pt x="28" y="264"/>
                    </a:lnTo>
                    <a:lnTo>
                      <a:pt x="34" y="261"/>
                    </a:lnTo>
                    <a:lnTo>
                      <a:pt x="39" y="258"/>
                    </a:lnTo>
                    <a:lnTo>
                      <a:pt x="45" y="25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5" name="Freeform 42"/>
              <p:cNvSpPr>
                <a:spLocks/>
              </p:cNvSpPr>
              <p:nvPr/>
            </p:nvSpPr>
            <p:spPr bwMode="auto">
              <a:xfrm>
                <a:off x="6584926" y="3707629"/>
                <a:ext cx="51301" cy="48857"/>
              </a:xfrm>
              <a:custGeom>
                <a:avLst/>
                <a:gdLst>
                  <a:gd name="T0" fmla="*/ 75 w 188"/>
                  <a:gd name="T1" fmla="*/ 2 h 187"/>
                  <a:gd name="T2" fmla="*/ 94 w 188"/>
                  <a:gd name="T3" fmla="*/ 0 h 187"/>
                  <a:gd name="T4" fmla="*/ 111 w 188"/>
                  <a:gd name="T5" fmla="*/ 2 h 187"/>
                  <a:gd name="T6" fmla="*/ 129 w 188"/>
                  <a:gd name="T7" fmla="*/ 6 h 187"/>
                  <a:gd name="T8" fmla="*/ 145 w 188"/>
                  <a:gd name="T9" fmla="*/ 15 h 187"/>
                  <a:gd name="T10" fmla="*/ 160 w 188"/>
                  <a:gd name="T11" fmla="*/ 26 h 187"/>
                  <a:gd name="T12" fmla="*/ 171 w 188"/>
                  <a:gd name="T13" fmla="*/ 40 h 187"/>
                  <a:gd name="T14" fmla="*/ 180 w 188"/>
                  <a:gd name="T15" fmla="*/ 57 h 187"/>
                  <a:gd name="T16" fmla="*/ 185 w 188"/>
                  <a:gd name="T17" fmla="*/ 74 h 187"/>
                  <a:gd name="T18" fmla="*/ 188 w 188"/>
                  <a:gd name="T19" fmla="*/ 94 h 187"/>
                  <a:gd name="T20" fmla="*/ 185 w 188"/>
                  <a:gd name="T21" fmla="*/ 111 h 187"/>
                  <a:gd name="T22" fmla="*/ 181 w 188"/>
                  <a:gd name="T23" fmla="*/ 129 h 187"/>
                  <a:gd name="T24" fmla="*/ 172 w 188"/>
                  <a:gd name="T25" fmla="*/ 145 h 187"/>
                  <a:gd name="T26" fmla="*/ 161 w 188"/>
                  <a:gd name="T27" fmla="*/ 159 h 187"/>
                  <a:gd name="T28" fmla="*/ 147 w 188"/>
                  <a:gd name="T29" fmla="*/ 171 h 187"/>
                  <a:gd name="T30" fmla="*/ 131 w 188"/>
                  <a:gd name="T31" fmla="*/ 180 h 187"/>
                  <a:gd name="T32" fmla="*/ 113 w 188"/>
                  <a:gd name="T33" fmla="*/ 185 h 187"/>
                  <a:gd name="T34" fmla="*/ 94 w 188"/>
                  <a:gd name="T35" fmla="*/ 187 h 187"/>
                  <a:gd name="T36" fmla="*/ 76 w 188"/>
                  <a:gd name="T37" fmla="*/ 185 h 187"/>
                  <a:gd name="T38" fmla="*/ 58 w 188"/>
                  <a:gd name="T39" fmla="*/ 181 h 187"/>
                  <a:gd name="T40" fmla="*/ 42 w 188"/>
                  <a:gd name="T41" fmla="*/ 172 h 187"/>
                  <a:gd name="T42" fmla="*/ 28 w 188"/>
                  <a:gd name="T43" fmla="*/ 161 h 187"/>
                  <a:gd name="T44" fmla="*/ 16 w 188"/>
                  <a:gd name="T45" fmla="*/ 147 h 187"/>
                  <a:gd name="T46" fmla="*/ 7 w 188"/>
                  <a:gd name="T47" fmla="*/ 130 h 187"/>
                  <a:gd name="T48" fmla="*/ 2 w 188"/>
                  <a:gd name="T49" fmla="*/ 113 h 187"/>
                  <a:gd name="T50" fmla="*/ 0 w 188"/>
                  <a:gd name="T51" fmla="*/ 94 h 187"/>
                  <a:gd name="T52" fmla="*/ 2 w 188"/>
                  <a:gd name="T53" fmla="*/ 76 h 187"/>
                  <a:gd name="T54" fmla="*/ 6 w 188"/>
                  <a:gd name="T55" fmla="*/ 58 h 187"/>
                  <a:gd name="T56" fmla="*/ 15 w 188"/>
                  <a:gd name="T57" fmla="*/ 42 h 187"/>
                  <a:gd name="T58" fmla="*/ 26 w 188"/>
                  <a:gd name="T59" fmla="*/ 28 h 187"/>
                  <a:gd name="T60" fmla="*/ 40 w 188"/>
                  <a:gd name="T61" fmla="*/ 16 h 187"/>
                  <a:gd name="T62" fmla="*/ 57 w 188"/>
                  <a:gd name="T63" fmla="*/ 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7">
                    <a:moveTo>
                      <a:pt x="66" y="4"/>
                    </a:moveTo>
                    <a:lnTo>
                      <a:pt x="75" y="2"/>
                    </a:lnTo>
                    <a:lnTo>
                      <a:pt x="85" y="0"/>
                    </a:lnTo>
                    <a:lnTo>
                      <a:pt x="94" y="0"/>
                    </a:lnTo>
                    <a:lnTo>
                      <a:pt x="103" y="0"/>
                    </a:lnTo>
                    <a:lnTo>
                      <a:pt x="111" y="2"/>
                    </a:lnTo>
                    <a:lnTo>
                      <a:pt x="120" y="4"/>
                    </a:lnTo>
                    <a:lnTo>
                      <a:pt x="129" y="6"/>
                    </a:lnTo>
                    <a:lnTo>
                      <a:pt x="137" y="11"/>
                    </a:lnTo>
                    <a:lnTo>
                      <a:pt x="145" y="15"/>
                    </a:lnTo>
                    <a:lnTo>
                      <a:pt x="152" y="21"/>
                    </a:lnTo>
                    <a:lnTo>
                      <a:pt x="160" y="26"/>
                    </a:lnTo>
                    <a:lnTo>
                      <a:pt x="165" y="33"/>
                    </a:lnTo>
                    <a:lnTo>
                      <a:pt x="171" y="40"/>
                    </a:lnTo>
                    <a:lnTo>
                      <a:pt x="175" y="48"/>
                    </a:lnTo>
                    <a:lnTo>
                      <a:pt x="180" y="57"/>
                    </a:lnTo>
                    <a:lnTo>
                      <a:pt x="183" y="66"/>
                    </a:lnTo>
                    <a:lnTo>
                      <a:pt x="185" y="74"/>
                    </a:lnTo>
                    <a:lnTo>
                      <a:pt x="188" y="85"/>
                    </a:lnTo>
                    <a:lnTo>
                      <a:pt x="188" y="94"/>
                    </a:lnTo>
                    <a:lnTo>
                      <a:pt x="188" y="102"/>
                    </a:lnTo>
                    <a:lnTo>
                      <a:pt x="185" y="111"/>
                    </a:lnTo>
                    <a:lnTo>
                      <a:pt x="183" y="120"/>
                    </a:lnTo>
                    <a:lnTo>
                      <a:pt x="181" y="129"/>
                    </a:lnTo>
                    <a:lnTo>
                      <a:pt x="176" y="137"/>
                    </a:lnTo>
                    <a:lnTo>
                      <a:pt x="172" y="145"/>
                    </a:lnTo>
                    <a:lnTo>
                      <a:pt x="166" y="152"/>
                    </a:lnTo>
                    <a:lnTo>
                      <a:pt x="161" y="159"/>
                    </a:lnTo>
                    <a:lnTo>
                      <a:pt x="154" y="165"/>
                    </a:lnTo>
                    <a:lnTo>
                      <a:pt x="147" y="171"/>
                    </a:lnTo>
                    <a:lnTo>
                      <a:pt x="139" y="175"/>
                    </a:lnTo>
                    <a:lnTo>
                      <a:pt x="131" y="180"/>
                    </a:lnTo>
                    <a:lnTo>
                      <a:pt x="122" y="183"/>
                    </a:lnTo>
                    <a:lnTo>
                      <a:pt x="113" y="185"/>
                    </a:lnTo>
                    <a:lnTo>
                      <a:pt x="103" y="187"/>
                    </a:lnTo>
                    <a:lnTo>
                      <a:pt x="94" y="187"/>
                    </a:lnTo>
                    <a:lnTo>
                      <a:pt x="85" y="187"/>
                    </a:lnTo>
                    <a:lnTo>
                      <a:pt x="76" y="185"/>
                    </a:lnTo>
                    <a:lnTo>
                      <a:pt x="67" y="183"/>
                    </a:lnTo>
                    <a:lnTo>
                      <a:pt x="58" y="181"/>
                    </a:lnTo>
                    <a:lnTo>
                      <a:pt x="50" y="176"/>
                    </a:lnTo>
                    <a:lnTo>
                      <a:pt x="42" y="172"/>
                    </a:lnTo>
                    <a:lnTo>
                      <a:pt x="35" y="166"/>
                    </a:lnTo>
                    <a:lnTo>
                      <a:pt x="28" y="161"/>
                    </a:lnTo>
                    <a:lnTo>
                      <a:pt x="22" y="154"/>
                    </a:lnTo>
                    <a:lnTo>
                      <a:pt x="16" y="147"/>
                    </a:lnTo>
                    <a:lnTo>
                      <a:pt x="12" y="139"/>
                    </a:lnTo>
                    <a:lnTo>
                      <a:pt x="7" y="130"/>
                    </a:lnTo>
                    <a:lnTo>
                      <a:pt x="4" y="121"/>
                    </a:lnTo>
                    <a:lnTo>
                      <a:pt x="2" y="113"/>
                    </a:lnTo>
                    <a:lnTo>
                      <a:pt x="1" y="102"/>
                    </a:lnTo>
                    <a:lnTo>
                      <a:pt x="0" y="94"/>
                    </a:lnTo>
                    <a:lnTo>
                      <a:pt x="0" y="85"/>
                    </a:lnTo>
                    <a:lnTo>
                      <a:pt x="2" y="76"/>
                    </a:lnTo>
                    <a:lnTo>
                      <a:pt x="4" y="67"/>
                    </a:lnTo>
                    <a:lnTo>
                      <a:pt x="6" y="58"/>
                    </a:lnTo>
                    <a:lnTo>
                      <a:pt x="11" y="50"/>
                    </a:lnTo>
                    <a:lnTo>
                      <a:pt x="15" y="42"/>
                    </a:lnTo>
                    <a:lnTo>
                      <a:pt x="21" y="35"/>
                    </a:lnTo>
                    <a:lnTo>
                      <a:pt x="26" y="28"/>
                    </a:lnTo>
                    <a:lnTo>
                      <a:pt x="33" y="22"/>
                    </a:lnTo>
                    <a:lnTo>
                      <a:pt x="40" y="16"/>
                    </a:lnTo>
                    <a:lnTo>
                      <a:pt x="48" y="12"/>
                    </a:lnTo>
                    <a:lnTo>
                      <a:pt x="57" y="7"/>
                    </a:lnTo>
                    <a:lnTo>
                      <a:pt x="66" y="4"/>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6" name="Freeform 43"/>
              <p:cNvSpPr>
                <a:spLocks/>
              </p:cNvSpPr>
              <p:nvPr/>
            </p:nvSpPr>
            <p:spPr bwMode="auto">
              <a:xfrm>
                <a:off x="6667982" y="3622130"/>
                <a:ext cx="254056" cy="102600"/>
              </a:xfrm>
              <a:custGeom>
                <a:avLst/>
                <a:gdLst>
                  <a:gd name="T0" fmla="*/ 853 w 936"/>
                  <a:gd name="T1" fmla="*/ 3 h 379"/>
                  <a:gd name="T2" fmla="*/ 867 w 936"/>
                  <a:gd name="T3" fmla="*/ 1 h 379"/>
                  <a:gd name="T4" fmla="*/ 879 w 936"/>
                  <a:gd name="T5" fmla="*/ 1 h 379"/>
                  <a:gd name="T6" fmla="*/ 890 w 936"/>
                  <a:gd name="T7" fmla="*/ 3 h 379"/>
                  <a:gd name="T8" fmla="*/ 902 w 936"/>
                  <a:gd name="T9" fmla="*/ 8 h 379"/>
                  <a:gd name="T10" fmla="*/ 913 w 936"/>
                  <a:gd name="T11" fmla="*/ 14 h 379"/>
                  <a:gd name="T12" fmla="*/ 920 w 936"/>
                  <a:gd name="T13" fmla="*/ 23 h 379"/>
                  <a:gd name="T14" fmla="*/ 928 w 936"/>
                  <a:gd name="T15" fmla="*/ 33 h 379"/>
                  <a:gd name="T16" fmla="*/ 933 w 936"/>
                  <a:gd name="T17" fmla="*/ 45 h 379"/>
                  <a:gd name="T18" fmla="*/ 935 w 936"/>
                  <a:gd name="T19" fmla="*/ 51 h 379"/>
                  <a:gd name="T20" fmla="*/ 936 w 936"/>
                  <a:gd name="T21" fmla="*/ 64 h 379"/>
                  <a:gd name="T22" fmla="*/ 935 w 936"/>
                  <a:gd name="T23" fmla="*/ 76 h 379"/>
                  <a:gd name="T24" fmla="*/ 932 w 936"/>
                  <a:gd name="T25" fmla="*/ 87 h 379"/>
                  <a:gd name="T26" fmla="*/ 926 w 936"/>
                  <a:gd name="T27" fmla="*/ 98 h 379"/>
                  <a:gd name="T28" fmla="*/ 918 w 936"/>
                  <a:gd name="T29" fmla="*/ 107 h 379"/>
                  <a:gd name="T30" fmla="*/ 908 w 936"/>
                  <a:gd name="T31" fmla="*/ 116 h 379"/>
                  <a:gd name="T32" fmla="*/ 898 w 936"/>
                  <a:gd name="T33" fmla="*/ 122 h 379"/>
                  <a:gd name="T34" fmla="*/ 83 w 936"/>
                  <a:gd name="T35" fmla="*/ 376 h 379"/>
                  <a:gd name="T36" fmla="*/ 70 w 936"/>
                  <a:gd name="T37" fmla="*/ 378 h 379"/>
                  <a:gd name="T38" fmla="*/ 57 w 936"/>
                  <a:gd name="T39" fmla="*/ 378 h 379"/>
                  <a:gd name="T40" fmla="*/ 46 w 936"/>
                  <a:gd name="T41" fmla="*/ 376 h 379"/>
                  <a:gd name="T42" fmla="*/ 34 w 936"/>
                  <a:gd name="T43" fmla="*/ 371 h 379"/>
                  <a:gd name="T44" fmla="*/ 24 w 936"/>
                  <a:gd name="T45" fmla="*/ 364 h 379"/>
                  <a:gd name="T46" fmla="*/ 16 w 936"/>
                  <a:gd name="T47" fmla="*/ 357 h 379"/>
                  <a:gd name="T48" fmla="*/ 8 w 936"/>
                  <a:gd name="T49" fmla="*/ 346 h 379"/>
                  <a:gd name="T50" fmla="*/ 4 w 936"/>
                  <a:gd name="T51" fmla="*/ 334 h 379"/>
                  <a:gd name="T52" fmla="*/ 1 w 936"/>
                  <a:gd name="T53" fmla="*/ 327 h 379"/>
                  <a:gd name="T54" fmla="*/ 0 w 936"/>
                  <a:gd name="T55" fmla="*/ 315 h 379"/>
                  <a:gd name="T56" fmla="*/ 1 w 936"/>
                  <a:gd name="T57" fmla="*/ 303 h 379"/>
                  <a:gd name="T58" fmla="*/ 5 w 936"/>
                  <a:gd name="T59" fmla="*/ 292 h 379"/>
                  <a:gd name="T60" fmla="*/ 10 w 936"/>
                  <a:gd name="T61" fmla="*/ 281 h 379"/>
                  <a:gd name="T62" fmla="*/ 18 w 936"/>
                  <a:gd name="T63" fmla="*/ 272 h 379"/>
                  <a:gd name="T64" fmla="*/ 28 w 936"/>
                  <a:gd name="T65" fmla="*/ 264 h 379"/>
                  <a:gd name="T66" fmla="*/ 38 w 936"/>
                  <a:gd name="T67" fmla="*/ 25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6" h="379">
                    <a:moveTo>
                      <a:pt x="45" y="255"/>
                    </a:moveTo>
                    <a:lnTo>
                      <a:pt x="853" y="3"/>
                    </a:lnTo>
                    <a:lnTo>
                      <a:pt x="860" y="2"/>
                    </a:lnTo>
                    <a:lnTo>
                      <a:pt x="867" y="1"/>
                    </a:lnTo>
                    <a:lnTo>
                      <a:pt x="872" y="0"/>
                    </a:lnTo>
                    <a:lnTo>
                      <a:pt x="879" y="1"/>
                    </a:lnTo>
                    <a:lnTo>
                      <a:pt x="885" y="2"/>
                    </a:lnTo>
                    <a:lnTo>
                      <a:pt x="890" y="3"/>
                    </a:lnTo>
                    <a:lnTo>
                      <a:pt x="897" y="5"/>
                    </a:lnTo>
                    <a:lnTo>
                      <a:pt x="902" y="8"/>
                    </a:lnTo>
                    <a:lnTo>
                      <a:pt x="907" y="11"/>
                    </a:lnTo>
                    <a:lnTo>
                      <a:pt x="913" y="14"/>
                    </a:lnTo>
                    <a:lnTo>
                      <a:pt x="917" y="19"/>
                    </a:lnTo>
                    <a:lnTo>
                      <a:pt x="920" y="23"/>
                    </a:lnTo>
                    <a:lnTo>
                      <a:pt x="925" y="28"/>
                    </a:lnTo>
                    <a:lnTo>
                      <a:pt x="928" y="33"/>
                    </a:lnTo>
                    <a:lnTo>
                      <a:pt x="930" y="39"/>
                    </a:lnTo>
                    <a:lnTo>
                      <a:pt x="933" y="45"/>
                    </a:lnTo>
                    <a:lnTo>
                      <a:pt x="933" y="45"/>
                    </a:lnTo>
                    <a:lnTo>
                      <a:pt x="935" y="51"/>
                    </a:lnTo>
                    <a:lnTo>
                      <a:pt x="936" y="57"/>
                    </a:lnTo>
                    <a:lnTo>
                      <a:pt x="936" y="64"/>
                    </a:lnTo>
                    <a:lnTo>
                      <a:pt x="936" y="69"/>
                    </a:lnTo>
                    <a:lnTo>
                      <a:pt x="935" y="76"/>
                    </a:lnTo>
                    <a:lnTo>
                      <a:pt x="933" y="81"/>
                    </a:lnTo>
                    <a:lnTo>
                      <a:pt x="932" y="87"/>
                    </a:lnTo>
                    <a:lnTo>
                      <a:pt x="928" y="93"/>
                    </a:lnTo>
                    <a:lnTo>
                      <a:pt x="926" y="98"/>
                    </a:lnTo>
                    <a:lnTo>
                      <a:pt x="922" y="103"/>
                    </a:lnTo>
                    <a:lnTo>
                      <a:pt x="918" y="107"/>
                    </a:lnTo>
                    <a:lnTo>
                      <a:pt x="914" y="112"/>
                    </a:lnTo>
                    <a:lnTo>
                      <a:pt x="908" y="116"/>
                    </a:lnTo>
                    <a:lnTo>
                      <a:pt x="904" y="118"/>
                    </a:lnTo>
                    <a:lnTo>
                      <a:pt x="898" y="122"/>
                    </a:lnTo>
                    <a:lnTo>
                      <a:pt x="891" y="124"/>
                    </a:lnTo>
                    <a:lnTo>
                      <a:pt x="83" y="376"/>
                    </a:lnTo>
                    <a:lnTo>
                      <a:pt x="76" y="378"/>
                    </a:lnTo>
                    <a:lnTo>
                      <a:pt x="70" y="378"/>
                    </a:lnTo>
                    <a:lnTo>
                      <a:pt x="64" y="379"/>
                    </a:lnTo>
                    <a:lnTo>
                      <a:pt x="57" y="378"/>
                    </a:lnTo>
                    <a:lnTo>
                      <a:pt x="52" y="378"/>
                    </a:lnTo>
                    <a:lnTo>
                      <a:pt x="46" y="376"/>
                    </a:lnTo>
                    <a:lnTo>
                      <a:pt x="39" y="373"/>
                    </a:lnTo>
                    <a:lnTo>
                      <a:pt x="34" y="371"/>
                    </a:lnTo>
                    <a:lnTo>
                      <a:pt x="29" y="368"/>
                    </a:lnTo>
                    <a:lnTo>
                      <a:pt x="24" y="364"/>
                    </a:lnTo>
                    <a:lnTo>
                      <a:pt x="19" y="361"/>
                    </a:lnTo>
                    <a:lnTo>
                      <a:pt x="16" y="357"/>
                    </a:lnTo>
                    <a:lnTo>
                      <a:pt x="11" y="351"/>
                    </a:lnTo>
                    <a:lnTo>
                      <a:pt x="8" y="346"/>
                    </a:lnTo>
                    <a:lnTo>
                      <a:pt x="6" y="340"/>
                    </a:lnTo>
                    <a:lnTo>
                      <a:pt x="4" y="334"/>
                    </a:lnTo>
                    <a:lnTo>
                      <a:pt x="4" y="334"/>
                    </a:lnTo>
                    <a:lnTo>
                      <a:pt x="1" y="327"/>
                    </a:lnTo>
                    <a:lnTo>
                      <a:pt x="0" y="322"/>
                    </a:lnTo>
                    <a:lnTo>
                      <a:pt x="0" y="315"/>
                    </a:lnTo>
                    <a:lnTo>
                      <a:pt x="0" y="310"/>
                    </a:lnTo>
                    <a:lnTo>
                      <a:pt x="1" y="303"/>
                    </a:lnTo>
                    <a:lnTo>
                      <a:pt x="4" y="297"/>
                    </a:lnTo>
                    <a:lnTo>
                      <a:pt x="5" y="292"/>
                    </a:lnTo>
                    <a:lnTo>
                      <a:pt x="8" y="286"/>
                    </a:lnTo>
                    <a:lnTo>
                      <a:pt x="10" y="281"/>
                    </a:lnTo>
                    <a:lnTo>
                      <a:pt x="15" y="276"/>
                    </a:lnTo>
                    <a:lnTo>
                      <a:pt x="18" y="272"/>
                    </a:lnTo>
                    <a:lnTo>
                      <a:pt x="23" y="267"/>
                    </a:lnTo>
                    <a:lnTo>
                      <a:pt x="28" y="264"/>
                    </a:lnTo>
                    <a:lnTo>
                      <a:pt x="33" y="260"/>
                    </a:lnTo>
                    <a:lnTo>
                      <a:pt x="38" y="257"/>
                    </a:lnTo>
                    <a:lnTo>
                      <a:pt x="45" y="25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7" name="Freeform 44"/>
              <p:cNvSpPr>
                <a:spLocks/>
              </p:cNvSpPr>
              <p:nvPr/>
            </p:nvSpPr>
            <p:spPr bwMode="auto">
              <a:xfrm>
                <a:off x="6609354" y="3788244"/>
                <a:ext cx="51301" cy="51301"/>
              </a:xfrm>
              <a:custGeom>
                <a:avLst/>
                <a:gdLst>
                  <a:gd name="T0" fmla="*/ 75 w 187"/>
                  <a:gd name="T1" fmla="*/ 2 h 188"/>
                  <a:gd name="T2" fmla="*/ 94 w 187"/>
                  <a:gd name="T3" fmla="*/ 0 h 188"/>
                  <a:gd name="T4" fmla="*/ 112 w 187"/>
                  <a:gd name="T5" fmla="*/ 2 h 188"/>
                  <a:gd name="T6" fmla="*/ 128 w 187"/>
                  <a:gd name="T7" fmla="*/ 7 h 188"/>
                  <a:gd name="T8" fmla="*/ 144 w 187"/>
                  <a:gd name="T9" fmla="*/ 16 h 188"/>
                  <a:gd name="T10" fmla="*/ 159 w 187"/>
                  <a:gd name="T11" fmla="*/ 27 h 188"/>
                  <a:gd name="T12" fmla="*/ 171 w 187"/>
                  <a:gd name="T13" fmla="*/ 41 h 188"/>
                  <a:gd name="T14" fmla="*/ 180 w 187"/>
                  <a:gd name="T15" fmla="*/ 57 h 188"/>
                  <a:gd name="T16" fmla="*/ 185 w 187"/>
                  <a:gd name="T17" fmla="*/ 75 h 188"/>
                  <a:gd name="T18" fmla="*/ 187 w 187"/>
                  <a:gd name="T19" fmla="*/ 94 h 188"/>
                  <a:gd name="T20" fmla="*/ 185 w 187"/>
                  <a:gd name="T21" fmla="*/ 112 h 188"/>
                  <a:gd name="T22" fmla="*/ 180 w 187"/>
                  <a:gd name="T23" fmla="*/ 130 h 188"/>
                  <a:gd name="T24" fmla="*/ 172 w 187"/>
                  <a:gd name="T25" fmla="*/ 146 h 188"/>
                  <a:gd name="T26" fmla="*/ 161 w 187"/>
                  <a:gd name="T27" fmla="*/ 160 h 188"/>
                  <a:gd name="T28" fmla="*/ 146 w 187"/>
                  <a:gd name="T29" fmla="*/ 171 h 188"/>
                  <a:gd name="T30" fmla="*/ 131 w 187"/>
                  <a:gd name="T31" fmla="*/ 180 h 188"/>
                  <a:gd name="T32" fmla="*/ 112 w 187"/>
                  <a:gd name="T33" fmla="*/ 186 h 188"/>
                  <a:gd name="T34" fmla="*/ 94 w 187"/>
                  <a:gd name="T35" fmla="*/ 188 h 188"/>
                  <a:gd name="T36" fmla="*/ 75 w 187"/>
                  <a:gd name="T37" fmla="*/ 186 h 188"/>
                  <a:gd name="T38" fmla="*/ 58 w 187"/>
                  <a:gd name="T39" fmla="*/ 181 h 188"/>
                  <a:gd name="T40" fmla="*/ 42 w 187"/>
                  <a:gd name="T41" fmla="*/ 172 h 188"/>
                  <a:gd name="T42" fmla="*/ 28 w 187"/>
                  <a:gd name="T43" fmla="*/ 161 h 188"/>
                  <a:gd name="T44" fmla="*/ 16 w 187"/>
                  <a:gd name="T45" fmla="*/ 148 h 188"/>
                  <a:gd name="T46" fmla="*/ 6 w 187"/>
                  <a:gd name="T47" fmla="*/ 131 h 188"/>
                  <a:gd name="T48" fmla="*/ 1 w 187"/>
                  <a:gd name="T49" fmla="*/ 113 h 188"/>
                  <a:gd name="T50" fmla="*/ 0 w 187"/>
                  <a:gd name="T51" fmla="*/ 94 h 188"/>
                  <a:gd name="T52" fmla="*/ 1 w 187"/>
                  <a:gd name="T53" fmla="*/ 76 h 188"/>
                  <a:gd name="T54" fmla="*/ 6 w 187"/>
                  <a:gd name="T55" fmla="*/ 58 h 188"/>
                  <a:gd name="T56" fmla="*/ 14 w 187"/>
                  <a:gd name="T57" fmla="*/ 43 h 188"/>
                  <a:gd name="T58" fmla="*/ 25 w 187"/>
                  <a:gd name="T59" fmla="*/ 29 h 188"/>
                  <a:gd name="T60" fmla="*/ 40 w 187"/>
                  <a:gd name="T61" fmla="*/ 17 h 188"/>
                  <a:gd name="T62" fmla="*/ 57 w 187"/>
                  <a:gd name="T63"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88">
                    <a:moveTo>
                      <a:pt x="66" y="5"/>
                    </a:moveTo>
                    <a:lnTo>
                      <a:pt x="75" y="2"/>
                    </a:lnTo>
                    <a:lnTo>
                      <a:pt x="84" y="1"/>
                    </a:lnTo>
                    <a:lnTo>
                      <a:pt x="94" y="0"/>
                    </a:lnTo>
                    <a:lnTo>
                      <a:pt x="103" y="1"/>
                    </a:lnTo>
                    <a:lnTo>
                      <a:pt x="112" y="2"/>
                    </a:lnTo>
                    <a:lnTo>
                      <a:pt x="120" y="5"/>
                    </a:lnTo>
                    <a:lnTo>
                      <a:pt x="128" y="7"/>
                    </a:lnTo>
                    <a:lnTo>
                      <a:pt x="137" y="11"/>
                    </a:lnTo>
                    <a:lnTo>
                      <a:pt x="144" y="16"/>
                    </a:lnTo>
                    <a:lnTo>
                      <a:pt x="152" y="21"/>
                    </a:lnTo>
                    <a:lnTo>
                      <a:pt x="159" y="27"/>
                    </a:lnTo>
                    <a:lnTo>
                      <a:pt x="165" y="34"/>
                    </a:lnTo>
                    <a:lnTo>
                      <a:pt x="171" y="41"/>
                    </a:lnTo>
                    <a:lnTo>
                      <a:pt x="175" y="49"/>
                    </a:lnTo>
                    <a:lnTo>
                      <a:pt x="180" y="57"/>
                    </a:lnTo>
                    <a:lnTo>
                      <a:pt x="183" y="66"/>
                    </a:lnTo>
                    <a:lnTo>
                      <a:pt x="185" y="75"/>
                    </a:lnTo>
                    <a:lnTo>
                      <a:pt x="187" y="85"/>
                    </a:lnTo>
                    <a:lnTo>
                      <a:pt x="187" y="94"/>
                    </a:lnTo>
                    <a:lnTo>
                      <a:pt x="187" y="103"/>
                    </a:lnTo>
                    <a:lnTo>
                      <a:pt x="185" y="112"/>
                    </a:lnTo>
                    <a:lnTo>
                      <a:pt x="183" y="121"/>
                    </a:lnTo>
                    <a:lnTo>
                      <a:pt x="180" y="130"/>
                    </a:lnTo>
                    <a:lnTo>
                      <a:pt x="176" y="138"/>
                    </a:lnTo>
                    <a:lnTo>
                      <a:pt x="172" y="146"/>
                    </a:lnTo>
                    <a:lnTo>
                      <a:pt x="166" y="153"/>
                    </a:lnTo>
                    <a:lnTo>
                      <a:pt x="161" y="160"/>
                    </a:lnTo>
                    <a:lnTo>
                      <a:pt x="154" y="166"/>
                    </a:lnTo>
                    <a:lnTo>
                      <a:pt x="146" y="171"/>
                    </a:lnTo>
                    <a:lnTo>
                      <a:pt x="138" y="177"/>
                    </a:lnTo>
                    <a:lnTo>
                      <a:pt x="131" y="180"/>
                    </a:lnTo>
                    <a:lnTo>
                      <a:pt x="122" y="184"/>
                    </a:lnTo>
                    <a:lnTo>
                      <a:pt x="112" y="186"/>
                    </a:lnTo>
                    <a:lnTo>
                      <a:pt x="103" y="188"/>
                    </a:lnTo>
                    <a:lnTo>
                      <a:pt x="94" y="188"/>
                    </a:lnTo>
                    <a:lnTo>
                      <a:pt x="84" y="188"/>
                    </a:lnTo>
                    <a:lnTo>
                      <a:pt x="75" y="186"/>
                    </a:lnTo>
                    <a:lnTo>
                      <a:pt x="66" y="185"/>
                    </a:lnTo>
                    <a:lnTo>
                      <a:pt x="58" y="181"/>
                    </a:lnTo>
                    <a:lnTo>
                      <a:pt x="50" y="177"/>
                    </a:lnTo>
                    <a:lnTo>
                      <a:pt x="42" y="172"/>
                    </a:lnTo>
                    <a:lnTo>
                      <a:pt x="34" y="168"/>
                    </a:lnTo>
                    <a:lnTo>
                      <a:pt x="28" y="161"/>
                    </a:lnTo>
                    <a:lnTo>
                      <a:pt x="22" y="155"/>
                    </a:lnTo>
                    <a:lnTo>
                      <a:pt x="16" y="148"/>
                    </a:lnTo>
                    <a:lnTo>
                      <a:pt x="11" y="140"/>
                    </a:lnTo>
                    <a:lnTo>
                      <a:pt x="6" y="131"/>
                    </a:lnTo>
                    <a:lnTo>
                      <a:pt x="3" y="122"/>
                    </a:lnTo>
                    <a:lnTo>
                      <a:pt x="1" y="113"/>
                    </a:lnTo>
                    <a:lnTo>
                      <a:pt x="0" y="103"/>
                    </a:lnTo>
                    <a:lnTo>
                      <a:pt x="0" y="94"/>
                    </a:lnTo>
                    <a:lnTo>
                      <a:pt x="0" y="85"/>
                    </a:lnTo>
                    <a:lnTo>
                      <a:pt x="1" y="76"/>
                    </a:lnTo>
                    <a:lnTo>
                      <a:pt x="3" y="67"/>
                    </a:lnTo>
                    <a:lnTo>
                      <a:pt x="6" y="58"/>
                    </a:lnTo>
                    <a:lnTo>
                      <a:pt x="10" y="51"/>
                    </a:lnTo>
                    <a:lnTo>
                      <a:pt x="14" y="43"/>
                    </a:lnTo>
                    <a:lnTo>
                      <a:pt x="20" y="36"/>
                    </a:lnTo>
                    <a:lnTo>
                      <a:pt x="25" y="29"/>
                    </a:lnTo>
                    <a:lnTo>
                      <a:pt x="32" y="23"/>
                    </a:lnTo>
                    <a:lnTo>
                      <a:pt x="40" y="17"/>
                    </a:lnTo>
                    <a:lnTo>
                      <a:pt x="48" y="13"/>
                    </a:lnTo>
                    <a:lnTo>
                      <a:pt x="57" y="8"/>
                    </a:lnTo>
                    <a:lnTo>
                      <a:pt x="66" y="5"/>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48" name="Freeform 45"/>
              <p:cNvSpPr>
                <a:spLocks/>
              </p:cNvSpPr>
              <p:nvPr/>
            </p:nvSpPr>
            <p:spPr bwMode="auto">
              <a:xfrm>
                <a:off x="6692411" y="3705187"/>
                <a:ext cx="254056" cy="102600"/>
              </a:xfrm>
              <a:custGeom>
                <a:avLst/>
                <a:gdLst>
                  <a:gd name="T0" fmla="*/ 853 w 935"/>
                  <a:gd name="T1" fmla="*/ 2 h 378"/>
                  <a:gd name="T2" fmla="*/ 866 w 935"/>
                  <a:gd name="T3" fmla="*/ 0 h 378"/>
                  <a:gd name="T4" fmla="*/ 878 w 935"/>
                  <a:gd name="T5" fmla="*/ 0 h 378"/>
                  <a:gd name="T6" fmla="*/ 890 w 935"/>
                  <a:gd name="T7" fmla="*/ 2 h 378"/>
                  <a:gd name="T8" fmla="*/ 901 w 935"/>
                  <a:gd name="T9" fmla="*/ 6 h 378"/>
                  <a:gd name="T10" fmla="*/ 911 w 935"/>
                  <a:gd name="T11" fmla="*/ 13 h 378"/>
                  <a:gd name="T12" fmla="*/ 920 w 935"/>
                  <a:gd name="T13" fmla="*/ 22 h 378"/>
                  <a:gd name="T14" fmla="*/ 927 w 935"/>
                  <a:gd name="T15" fmla="*/ 32 h 378"/>
                  <a:gd name="T16" fmla="*/ 933 w 935"/>
                  <a:gd name="T17" fmla="*/ 43 h 378"/>
                  <a:gd name="T18" fmla="*/ 934 w 935"/>
                  <a:gd name="T19" fmla="*/ 50 h 378"/>
                  <a:gd name="T20" fmla="*/ 935 w 935"/>
                  <a:gd name="T21" fmla="*/ 62 h 378"/>
                  <a:gd name="T22" fmla="*/ 934 w 935"/>
                  <a:gd name="T23" fmla="*/ 75 h 378"/>
                  <a:gd name="T24" fmla="*/ 930 w 935"/>
                  <a:gd name="T25" fmla="*/ 86 h 378"/>
                  <a:gd name="T26" fmla="*/ 925 w 935"/>
                  <a:gd name="T27" fmla="*/ 97 h 378"/>
                  <a:gd name="T28" fmla="*/ 917 w 935"/>
                  <a:gd name="T29" fmla="*/ 107 h 378"/>
                  <a:gd name="T30" fmla="*/ 908 w 935"/>
                  <a:gd name="T31" fmla="*/ 115 h 378"/>
                  <a:gd name="T32" fmla="*/ 897 w 935"/>
                  <a:gd name="T33" fmla="*/ 120 h 378"/>
                  <a:gd name="T34" fmla="*/ 82 w 935"/>
                  <a:gd name="T35" fmla="*/ 374 h 378"/>
                  <a:gd name="T36" fmla="*/ 70 w 935"/>
                  <a:gd name="T37" fmla="*/ 378 h 378"/>
                  <a:gd name="T38" fmla="*/ 57 w 935"/>
                  <a:gd name="T39" fmla="*/ 378 h 378"/>
                  <a:gd name="T40" fmla="*/ 45 w 935"/>
                  <a:gd name="T41" fmla="*/ 374 h 378"/>
                  <a:gd name="T42" fmla="*/ 34 w 935"/>
                  <a:gd name="T43" fmla="*/ 370 h 378"/>
                  <a:gd name="T44" fmla="*/ 24 w 935"/>
                  <a:gd name="T45" fmla="*/ 363 h 378"/>
                  <a:gd name="T46" fmla="*/ 15 w 935"/>
                  <a:gd name="T47" fmla="*/ 355 h 378"/>
                  <a:gd name="T48" fmla="*/ 8 w 935"/>
                  <a:gd name="T49" fmla="*/ 345 h 378"/>
                  <a:gd name="T50" fmla="*/ 3 w 935"/>
                  <a:gd name="T51" fmla="*/ 333 h 378"/>
                  <a:gd name="T52" fmla="*/ 1 w 935"/>
                  <a:gd name="T53" fmla="*/ 327 h 378"/>
                  <a:gd name="T54" fmla="*/ 0 w 935"/>
                  <a:gd name="T55" fmla="*/ 314 h 378"/>
                  <a:gd name="T56" fmla="*/ 1 w 935"/>
                  <a:gd name="T57" fmla="*/ 302 h 378"/>
                  <a:gd name="T58" fmla="*/ 5 w 935"/>
                  <a:gd name="T59" fmla="*/ 290 h 378"/>
                  <a:gd name="T60" fmla="*/ 10 w 935"/>
                  <a:gd name="T61" fmla="*/ 279 h 378"/>
                  <a:gd name="T62" fmla="*/ 18 w 935"/>
                  <a:gd name="T63" fmla="*/ 270 h 378"/>
                  <a:gd name="T64" fmla="*/ 27 w 935"/>
                  <a:gd name="T65" fmla="*/ 262 h 378"/>
                  <a:gd name="T66" fmla="*/ 38 w 935"/>
                  <a:gd name="T67" fmla="*/ 256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35" h="378">
                    <a:moveTo>
                      <a:pt x="44" y="253"/>
                    </a:moveTo>
                    <a:lnTo>
                      <a:pt x="853" y="2"/>
                    </a:lnTo>
                    <a:lnTo>
                      <a:pt x="860" y="1"/>
                    </a:lnTo>
                    <a:lnTo>
                      <a:pt x="866" y="0"/>
                    </a:lnTo>
                    <a:lnTo>
                      <a:pt x="872" y="0"/>
                    </a:lnTo>
                    <a:lnTo>
                      <a:pt x="878" y="0"/>
                    </a:lnTo>
                    <a:lnTo>
                      <a:pt x="885" y="1"/>
                    </a:lnTo>
                    <a:lnTo>
                      <a:pt x="890" y="2"/>
                    </a:lnTo>
                    <a:lnTo>
                      <a:pt x="896" y="4"/>
                    </a:lnTo>
                    <a:lnTo>
                      <a:pt x="901" y="6"/>
                    </a:lnTo>
                    <a:lnTo>
                      <a:pt x="907" y="10"/>
                    </a:lnTo>
                    <a:lnTo>
                      <a:pt x="911" y="13"/>
                    </a:lnTo>
                    <a:lnTo>
                      <a:pt x="916" y="18"/>
                    </a:lnTo>
                    <a:lnTo>
                      <a:pt x="920" y="22"/>
                    </a:lnTo>
                    <a:lnTo>
                      <a:pt x="924" y="26"/>
                    </a:lnTo>
                    <a:lnTo>
                      <a:pt x="927" y="32"/>
                    </a:lnTo>
                    <a:lnTo>
                      <a:pt x="930" y="38"/>
                    </a:lnTo>
                    <a:lnTo>
                      <a:pt x="933" y="43"/>
                    </a:lnTo>
                    <a:lnTo>
                      <a:pt x="933" y="43"/>
                    </a:lnTo>
                    <a:lnTo>
                      <a:pt x="934" y="50"/>
                    </a:lnTo>
                    <a:lnTo>
                      <a:pt x="935" y="57"/>
                    </a:lnTo>
                    <a:lnTo>
                      <a:pt x="935" y="62"/>
                    </a:lnTo>
                    <a:lnTo>
                      <a:pt x="935" y="69"/>
                    </a:lnTo>
                    <a:lnTo>
                      <a:pt x="934" y="75"/>
                    </a:lnTo>
                    <a:lnTo>
                      <a:pt x="933" y="80"/>
                    </a:lnTo>
                    <a:lnTo>
                      <a:pt x="930" y="86"/>
                    </a:lnTo>
                    <a:lnTo>
                      <a:pt x="928" y="91"/>
                    </a:lnTo>
                    <a:lnTo>
                      <a:pt x="925" y="97"/>
                    </a:lnTo>
                    <a:lnTo>
                      <a:pt x="922" y="101"/>
                    </a:lnTo>
                    <a:lnTo>
                      <a:pt x="917" y="107"/>
                    </a:lnTo>
                    <a:lnTo>
                      <a:pt x="913" y="110"/>
                    </a:lnTo>
                    <a:lnTo>
                      <a:pt x="908" y="115"/>
                    </a:lnTo>
                    <a:lnTo>
                      <a:pt x="903" y="118"/>
                    </a:lnTo>
                    <a:lnTo>
                      <a:pt x="897" y="120"/>
                    </a:lnTo>
                    <a:lnTo>
                      <a:pt x="891" y="123"/>
                    </a:lnTo>
                    <a:lnTo>
                      <a:pt x="82" y="374"/>
                    </a:lnTo>
                    <a:lnTo>
                      <a:pt x="76" y="376"/>
                    </a:lnTo>
                    <a:lnTo>
                      <a:pt x="70" y="378"/>
                    </a:lnTo>
                    <a:lnTo>
                      <a:pt x="63" y="378"/>
                    </a:lnTo>
                    <a:lnTo>
                      <a:pt x="57" y="378"/>
                    </a:lnTo>
                    <a:lnTo>
                      <a:pt x="51" y="376"/>
                    </a:lnTo>
                    <a:lnTo>
                      <a:pt x="45" y="374"/>
                    </a:lnTo>
                    <a:lnTo>
                      <a:pt x="39" y="373"/>
                    </a:lnTo>
                    <a:lnTo>
                      <a:pt x="34" y="370"/>
                    </a:lnTo>
                    <a:lnTo>
                      <a:pt x="28" y="368"/>
                    </a:lnTo>
                    <a:lnTo>
                      <a:pt x="24" y="363"/>
                    </a:lnTo>
                    <a:lnTo>
                      <a:pt x="19" y="360"/>
                    </a:lnTo>
                    <a:lnTo>
                      <a:pt x="15" y="355"/>
                    </a:lnTo>
                    <a:lnTo>
                      <a:pt x="11" y="350"/>
                    </a:lnTo>
                    <a:lnTo>
                      <a:pt x="8" y="345"/>
                    </a:lnTo>
                    <a:lnTo>
                      <a:pt x="5" y="340"/>
                    </a:lnTo>
                    <a:lnTo>
                      <a:pt x="3" y="333"/>
                    </a:lnTo>
                    <a:lnTo>
                      <a:pt x="3" y="333"/>
                    </a:lnTo>
                    <a:lnTo>
                      <a:pt x="1" y="327"/>
                    </a:lnTo>
                    <a:lnTo>
                      <a:pt x="0" y="321"/>
                    </a:lnTo>
                    <a:lnTo>
                      <a:pt x="0" y="314"/>
                    </a:lnTo>
                    <a:lnTo>
                      <a:pt x="0" y="308"/>
                    </a:lnTo>
                    <a:lnTo>
                      <a:pt x="1" y="302"/>
                    </a:lnTo>
                    <a:lnTo>
                      <a:pt x="3" y="296"/>
                    </a:lnTo>
                    <a:lnTo>
                      <a:pt x="5" y="290"/>
                    </a:lnTo>
                    <a:lnTo>
                      <a:pt x="7" y="285"/>
                    </a:lnTo>
                    <a:lnTo>
                      <a:pt x="10" y="279"/>
                    </a:lnTo>
                    <a:lnTo>
                      <a:pt x="14" y="275"/>
                    </a:lnTo>
                    <a:lnTo>
                      <a:pt x="18" y="270"/>
                    </a:lnTo>
                    <a:lnTo>
                      <a:pt x="23" y="266"/>
                    </a:lnTo>
                    <a:lnTo>
                      <a:pt x="27" y="262"/>
                    </a:lnTo>
                    <a:lnTo>
                      <a:pt x="33" y="259"/>
                    </a:lnTo>
                    <a:lnTo>
                      <a:pt x="38" y="256"/>
                    </a:lnTo>
                    <a:lnTo>
                      <a:pt x="44" y="253"/>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58" name="Freeform 46"/>
              <p:cNvSpPr>
                <a:spLocks/>
              </p:cNvSpPr>
              <p:nvPr/>
            </p:nvSpPr>
            <p:spPr bwMode="auto">
              <a:xfrm>
                <a:off x="6707068" y="3482887"/>
                <a:ext cx="456813" cy="622927"/>
              </a:xfrm>
              <a:custGeom>
                <a:avLst/>
                <a:gdLst>
                  <a:gd name="T0" fmla="*/ 997 w 1683"/>
                  <a:gd name="T1" fmla="*/ 1751 h 2291"/>
                  <a:gd name="T2" fmla="*/ 1683 w 1683"/>
                  <a:gd name="T3" fmla="*/ 1751 h 2291"/>
                  <a:gd name="T4" fmla="*/ 1683 w 1683"/>
                  <a:gd name="T5" fmla="*/ 166 h 2291"/>
                  <a:gd name="T6" fmla="*/ 1682 w 1683"/>
                  <a:gd name="T7" fmla="*/ 150 h 2291"/>
                  <a:gd name="T8" fmla="*/ 1678 w 1683"/>
                  <a:gd name="T9" fmla="*/ 133 h 2291"/>
                  <a:gd name="T10" fmla="*/ 1675 w 1683"/>
                  <a:gd name="T11" fmla="*/ 117 h 2291"/>
                  <a:gd name="T12" fmla="*/ 1669 w 1683"/>
                  <a:gd name="T13" fmla="*/ 102 h 2291"/>
                  <a:gd name="T14" fmla="*/ 1661 w 1683"/>
                  <a:gd name="T15" fmla="*/ 87 h 2291"/>
                  <a:gd name="T16" fmla="*/ 1654 w 1683"/>
                  <a:gd name="T17" fmla="*/ 74 h 2291"/>
                  <a:gd name="T18" fmla="*/ 1644 w 1683"/>
                  <a:gd name="T19" fmla="*/ 60 h 2291"/>
                  <a:gd name="T20" fmla="*/ 1633 w 1683"/>
                  <a:gd name="T21" fmla="*/ 48 h 2291"/>
                  <a:gd name="T22" fmla="*/ 1621 w 1683"/>
                  <a:gd name="T23" fmla="*/ 38 h 2291"/>
                  <a:gd name="T24" fmla="*/ 1608 w 1683"/>
                  <a:gd name="T25" fmla="*/ 28 h 2291"/>
                  <a:gd name="T26" fmla="*/ 1594 w 1683"/>
                  <a:gd name="T27" fmla="*/ 20 h 2291"/>
                  <a:gd name="T28" fmla="*/ 1580 w 1683"/>
                  <a:gd name="T29" fmla="*/ 12 h 2291"/>
                  <a:gd name="T30" fmla="*/ 1564 w 1683"/>
                  <a:gd name="T31" fmla="*/ 7 h 2291"/>
                  <a:gd name="T32" fmla="*/ 1548 w 1683"/>
                  <a:gd name="T33" fmla="*/ 3 h 2291"/>
                  <a:gd name="T34" fmla="*/ 1532 w 1683"/>
                  <a:gd name="T35" fmla="*/ 0 h 2291"/>
                  <a:gd name="T36" fmla="*/ 1515 w 1683"/>
                  <a:gd name="T37" fmla="*/ 0 h 2291"/>
                  <a:gd name="T38" fmla="*/ 167 w 1683"/>
                  <a:gd name="T39" fmla="*/ 0 h 2291"/>
                  <a:gd name="T40" fmla="*/ 150 w 1683"/>
                  <a:gd name="T41" fmla="*/ 0 h 2291"/>
                  <a:gd name="T42" fmla="*/ 133 w 1683"/>
                  <a:gd name="T43" fmla="*/ 3 h 2291"/>
                  <a:gd name="T44" fmla="*/ 118 w 1683"/>
                  <a:gd name="T45" fmla="*/ 7 h 2291"/>
                  <a:gd name="T46" fmla="*/ 102 w 1683"/>
                  <a:gd name="T47" fmla="*/ 12 h 2291"/>
                  <a:gd name="T48" fmla="*/ 88 w 1683"/>
                  <a:gd name="T49" fmla="*/ 20 h 2291"/>
                  <a:gd name="T50" fmla="*/ 74 w 1683"/>
                  <a:gd name="T51" fmla="*/ 28 h 2291"/>
                  <a:gd name="T52" fmla="*/ 61 w 1683"/>
                  <a:gd name="T53" fmla="*/ 38 h 2291"/>
                  <a:gd name="T54" fmla="*/ 50 w 1683"/>
                  <a:gd name="T55" fmla="*/ 48 h 2291"/>
                  <a:gd name="T56" fmla="*/ 38 w 1683"/>
                  <a:gd name="T57" fmla="*/ 60 h 2291"/>
                  <a:gd name="T58" fmla="*/ 28 w 1683"/>
                  <a:gd name="T59" fmla="*/ 74 h 2291"/>
                  <a:gd name="T60" fmla="*/ 20 w 1683"/>
                  <a:gd name="T61" fmla="*/ 87 h 2291"/>
                  <a:gd name="T62" fmla="*/ 14 w 1683"/>
                  <a:gd name="T63" fmla="*/ 102 h 2291"/>
                  <a:gd name="T64" fmla="*/ 8 w 1683"/>
                  <a:gd name="T65" fmla="*/ 117 h 2291"/>
                  <a:gd name="T66" fmla="*/ 4 w 1683"/>
                  <a:gd name="T67" fmla="*/ 133 h 2291"/>
                  <a:gd name="T68" fmla="*/ 1 w 1683"/>
                  <a:gd name="T69" fmla="*/ 150 h 2291"/>
                  <a:gd name="T70" fmla="*/ 0 w 1683"/>
                  <a:gd name="T71" fmla="*/ 166 h 2291"/>
                  <a:gd name="T72" fmla="*/ 0 w 1683"/>
                  <a:gd name="T73" fmla="*/ 2124 h 2291"/>
                  <a:gd name="T74" fmla="*/ 1 w 1683"/>
                  <a:gd name="T75" fmla="*/ 2141 h 2291"/>
                  <a:gd name="T76" fmla="*/ 4 w 1683"/>
                  <a:gd name="T77" fmla="*/ 2158 h 2291"/>
                  <a:gd name="T78" fmla="*/ 8 w 1683"/>
                  <a:gd name="T79" fmla="*/ 2174 h 2291"/>
                  <a:gd name="T80" fmla="*/ 14 w 1683"/>
                  <a:gd name="T81" fmla="*/ 2189 h 2291"/>
                  <a:gd name="T82" fmla="*/ 20 w 1683"/>
                  <a:gd name="T83" fmla="*/ 2204 h 2291"/>
                  <a:gd name="T84" fmla="*/ 28 w 1683"/>
                  <a:gd name="T85" fmla="*/ 2217 h 2291"/>
                  <a:gd name="T86" fmla="*/ 38 w 1683"/>
                  <a:gd name="T87" fmla="*/ 2231 h 2291"/>
                  <a:gd name="T88" fmla="*/ 50 w 1683"/>
                  <a:gd name="T89" fmla="*/ 2243 h 2291"/>
                  <a:gd name="T90" fmla="*/ 61 w 1683"/>
                  <a:gd name="T91" fmla="*/ 2253 h 2291"/>
                  <a:gd name="T92" fmla="*/ 74 w 1683"/>
                  <a:gd name="T93" fmla="*/ 2263 h 2291"/>
                  <a:gd name="T94" fmla="*/ 88 w 1683"/>
                  <a:gd name="T95" fmla="*/ 2271 h 2291"/>
                  <a:gd name="T96" fmla="*/ 102 w 1683"/>
                  <a:gd name="T97" fmla="*/ 2279 h 2291"/>
                  <a:gd name="T98" fmla="*/ 118 w 1683"/>
                  <a:gd name="T99" fmla="*/ 2284 h 2291"/>
                  <a:gd name="T100" fmla="*/ 133 w 1683"/>
                  <a:gd name="T101" fmla="*/ 2288 h 2291"/>
                  <a:gd name="T102" fmla="*/ 150 w 1683"/>
                  <a:gd name="T103" fmla="*/ 2291 h 2291"/>
                  <a:gd name="T104" fmla="*/ 167 w 1683"/>
                  <a:gd name="T105" fmla="*/ 2291 h 2291"/>
                  <a:gd name="T106" fmla="*/ 997 w 1683"/>
                  <a:gd name="T107" fmla="*/ 2291 h 2291"/>
                  <a:gd name="T108" fmla="*/ 997 w 1683"/>
                  <a:gd name="T109" fmla="*/ 1751 h 2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83" h="2291">
                    <a:moveTo>
                      <a:pt x="997" y="1751"/>
                    </a:moveTo>
                    <a:lnTo>
                      <a:pt x="1683" y="1751"/>
                    </a:lnTo>
                    <a:lnTo>
                      <a:pt x="1683" y="166"/>
                    </a:lnTo>
                    <a:lnTo>
                      <a:pt x="1682" y="150"/>
                    </a:lnTo>
                    <a:lnTo>
                      <a:pt x="1678" y="133"/>
                    </a:lnTo>
                    <a:lnTo>
                      <a:pt x="1675" y="117"/>
                    </a:lnTo>
                    <a:lnTo>
                      <a:pt x="1669" y="102"/>
                    </a:lnTo>
                    <a:lnTo>
                      <a:pt x="1661" y="87"/>
                    </a:lnTo>
                    <a:lnTo>
                      <a:pt x="1654" y="74"/>
                    </a:lnTo>
                    <a:lnTo>
                      <a:pt x="1644" y="60"/>
                    </a:lnTo>
                    <a:lnTo>
                      <a:pt x="1633" y="48"/>
                    </a:lnTo>
                    <a:lnTo>
                      <a:pt x="1621" y="38"/>
                    </a:lnTo>
                    <a:lnTo>
                      <a:pt x="1608" y="28"/>
                    </a:lnTo>
                    <a:lnTo>
                      <a:pt x="1594" y="20"/>
                    </a:lnTo>
                    <a:lnTo>
                      <a:pt x="1580" y="12"/>
                    </a:lnTo>
                    <a:lnTo>
                      <a:pt x="1564" y="7"/>
                    </a:lnTo>
                    <a:lnTo>
                      <a:pt x="1548" y="3"/>
                    </a:lnTo>
                    <a:lnTo>
                      <a:pt x="1532" y="0"/>
                    </a:lnTo>
                    <a:lnTo>
                      <a:pt x="1515" y="0"/>
                    </a:lnTo>
                    <a:lnTo>
                      <a:pt x="167" y="0"/>
                    </a:lnTo>
                    <a:lnTo>
                      <a:pt x="150" y="0"/>
                    </a:lnTo>
                    <a:lnTo>
                      <a:pt x="133" y="3"/>
                    </a:lnTo>
                    <a:lnTo>
                      <a:pt x="118" y="7"/>
                    </a:lnTo>
                    <a:lnTo>
                      <a:pt x="102" y="12"/>
                    </a:lnTo>
                    <a:lnTo>
                      <a:pt x="88" y="20"/>
                    </a:lnTo>
                    <a:lnTo>
                      <a:pt x="74" y="28"/>
                    </a:lnTo>
                    <a:lnTo>
                      <a:pt x="61" y="38"/>
                    </a:lnTo>
                    <a:lnTo>
                      <a:pt x="50" y="48"/>
                    </a:lnTo>
                    <a:lnTo>
                      <a:pt x="38" y="60"/>
                    </a:lnTo>
                    <a:lnTo>
                      <a:pt x="28" y="74"/>
                    </a:lnTo>
                    <a:lnTo>
                      <a:pt x="20" y="87"/>
                    </a:lnTo>
                    <a:lnTo>
                      <a:pt x="14" y="102"/>
                    </a:lnTo>
                    <a:lnTo>
                      <a:pt x="8" y="117"/>
                    </a:lnTo>
                    <a:lnTo>
                      <a:pt x="4" y="133"/>
                    </a:lnTo>
                    <a:lnTo>
                      <a:pt x="1" y="150"/>
                    </a:lnTo>
                    <a:lnTo>
                      <a:pt x="0" y="166"/>
                    </a:lnTo>
                    <a:lnTo>
                      <a:pt x="0" y="2124"/>
                    </a:lnTo>
                    <a:lnTo>
                      <a:pt x="1" y="2141"/>
                    </a:lnTo>
                    <a:lnTo>
                      <a:pt x="4" y="2158"/>
                    </a:lnTo>
                    <a:lnTo>
                      <a:pt x="8" y="2174"/>
                    </a:lnTo>
                    <a:lnTo>
                      <a:pt x="14" y="2189"/>
                    </a:lnTo>
                    <a:lnTo>
                      <a:pt x="20" y="2204"/>
                    </a:lnTo>
                    <a:lnTo>
                      <a:pt x="28" y="2217"/>
                    </a:lnTo>
                    <a:lnTo>
                      <a:pt x="38" y="2231"/>
                    </a:lnTo>
                    <a:lnTo>
                      <a:pt x="50" y="2243"/>
                    </a:lnTo>
                    <a:lnTo>
                      <a:pt x="61" y="2253"/>
                    </a:lnTo>
                    <a:lnTo>
                      <a:pt x="74" y="2263"/>
                    </a:lnTo>
                    <a:lnTo>
                      <a:pt x="88" y="2271"/>
                    </a:lnTo>
                    <a:lnTo>
                      <a:pt x="102" y="2279"/>
                    </a:lnTo>
                    <a:lnTo>
                      <a:pt x="118" y="2284"/>
                    </a:lnTo>
                    <a:lnTo>
                      <a:pt x="133" y="2288"/>
                    </a:lnTo>
                    <a:lnTo>
                      <a:pt x="150" y="2291"/>
                    </a:lnTo>
                    <a:lnTo>
                      <a:pt x="167" y="2291"/>
                    </a:lnTo>
                    <a:lnTo>
                      <a:pt x="997" y="2291"/>
                    </a:lnTo>
                    <a:lnTo>
                      <a:pt x="997" y="175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59" name="Freeform 47"/>
              <p:cNvSpPr>
                <a:spLocks/>
              </p:cNvSpPr>
              <p:nvPr/>
            </p:nvSpPr>
            <p:spPr bwMode="auto">
              <a:xfrm>
                <a:off x="6978223" y="3959243"/>
                <a:ext cx="185656" cy="146571"/>
              </a:xfrm>
              <a:custGeom>
                <a:avLst/>
                <a:gdLst>
                  <a:gd name="T0" fmla="*/ 0 w 686"/>
                  <a:gd name="T1" fmla="*/ 540 h 540"/>
                  <a:gd name="T2" fmla="*/ 686 w 686"/>
                  <a:gd name="T3" fmla="*/ 0 h 540"/>
                  <a:gd name="T4" fmla="*/ 0 w 686"/>
                  <a:gd name="T5" fmla="*/ 0 h 540"/>
                  <a:gd name="T6" fmla="*/ 0 w 686"/>
                  <a:gd name="T7" fmla="*/ 540 h 540"/>
                </a:gdLst>
                <a:ahLst/>
                <a:cxnLst>
                  <a:cxn ang="0">
                    <a:pos x="T0" y="T1"/>
                  </a:cxn>
                  <a:cxn ang="0">
                    <a:pos x="T2" y="T3"/>
                  </a:cxn>
                  <a:cxn ang="0">
                    <a:pos x="T4" y="T5"/>
                  </a:cxn>
                  <a:cxn ang="0">
                    <a:pos x="T6" y="T7"/>
                  </a:cxn>
                </a:cxnLst>
                <a:rect l="0" t="0" r="r" b="b"/>
                <a:pathLst>
                  <a:path w="686" h="540">
                    <a:moveTo>
                      <a:pt x="0" y="540"/>
                    </a:moveTo>
                    <a:lnTo>
                      <a:pt x="686" y="0"/>
                    </a:lnTo>
                    <a:lnTo>
                      <a:pt x="0" y="0"/>
                    </a:lnTo>
                    <a:lnTo>
                      <a:pt x="0" y="54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0" name="Freeform 48"/>
              <p:cNvSpPr>
                <a:spLocks/>
              </p:cNvSpPr>
              <p:nvPr/>
            </p:nvSpPr>
            <p:spPr bwMode="auto">
              <a:xfrm>
                <a:off x="6782795" y="3583045"/>
                <a:ext cx="51301" cy="48857"/>
              </a:xfrm>
              <a:custGeom>
                <a:avLst/>
                <a:gdLst>
                  <a:gd name="T0" fmla="*/ 104 w 188"/>
                  <a:gd name="T1" fmla="*/ 1 h 188"/>
                  <a:gd name="T2" fmla="*/ 122 w 188"/>
                  <a:gd name="T3" fmla="*/ 5 h 188"/>
                  <a:gd name="T4" fmla="*/ 139 w 188"/>
                  <a:gd name="T5" fmla="*/ 11 h 188"/>
                  <a:gd name="T6" fmla="*/ 154 w 188"/>
                  <a:gd name="T7" fmla="*/ 21 h 188"/>
                  <a:gd name="T8" fmla="*/ 167 w 188"/>
                  <a:gd name="T9" fmla="*/ 35 h 188"/>
                  <a:gd name="T10" fmla="*/ 177 w 188"/>
                  <a:gd name="T11" fmla="*/ 49 h 188"/>
                  <a:gd name="T12" fmla="*/ 184 w 188"/>
                  <a:gd name="T13" fmla="*/ 66 h 188"/>
                  <a:gd name="T14" fmla="*/ 187 w 188"/>
                  <a:gd name="T15" fmla="*/ 85 h 188"/>
                  <a:gd name="T16" fmla="*/ 187 w 188"/>
                  <a:gd name="T17" fmla="*/ 104 h 188"/>
                  <a:gd name="T18" fmla="*/ 184 w 188"/>
                  <a:gd name="T19" fmla="*/ 122 h 188"/>
                  <a:gd name="T20" fmla="*/ 177 w 188"/>
                  <a:gd name="T21" fmla="*/ 139 h 188"/>
                  <a:gd name="T22" fmla="*/ 167 w 188"/>
                  <a:gd name="T23" fmla="*/ 153 h 188"/>
                  <a:gd name="T24" fmla="*/ 154 w 188"/>
                  <a:gd name="T25" fmla="*/ 167 h 188"/>
                  <a:gd name="T26" fmla="*/ 139 w 188"/>
                  <a:gd name="T27" fmla="*/ 177 h 188"/>
                  <a:gd name="T28" fmla="*/ 122 w 188"/>
                  <a:gd name="T29" fmla="*/ 184 h 188"/>
                  <a:gd name="T30" fmla="*/ 104 w 188"/>
                  <a:gd name="T31" fmla="*/ 188 h 188"/>
                  <a:gd name="T32" fmla="*/ 84 w 188"/>
                  <a:gd name="T33" fmla="*/ 188 h 188"/>
                  <a:gd name="T34" fmla="*/ 66 w 188"/>
                  <a:gd name="T35" fmla="*/ 184 h 188"/>
                  <a:gd name="T36" fmla="*/ 50 w 188"/>
                  <a:gd name="T37" fmla="*/ 177 h 188"/>
                  <a:gd name="T38" fmla="*/ 35 w 188"/>
                  <a:gd name="T39" fmla="*/ 167 h 188"/>
                  <a:gd name="T40" fmla="*/ 22 w 188"/>
                  <a:gd name="T41" fmla="*/ 153 h 188"/>
                  <a:gd name="T42" fmla="*/ 12 w 188"/>
                  <a:gd name="T43" fmla="*/ 139 h 188"/>
                  <a:gd name="T44" fmla="*/ 5 w 188"/>
                  <a:gd name="T45" fmla="*/ 122 h 188"/>
                  <a:gd name="T46" fmla="*/ 2 w 188"/>
                  <a:gd name="T47" fmla="*/ 104 h 188"/>
                  <a:gd name="T48" fmla="*/ 2 w 188"/>
                  <a:gd name="T49" fmla="*/ 85 h 188"/>
                  <a:gd name="T50" fmla="*/ 5 w 188"/>
                  <a:gd name="T51" fmla="*/ 66 h 188"/>
                  <a:gd name="T52" fmla="*/ 12 w 188"/>
                  <a:gd name="T53" fmla="*/ 49 h 188"/>
                  <a:gd name="T54" fmla="*/ 22 w 188"/>
                  <a:gd name="T55" fmla="*/ 35 h 188"/>
                  <a:gd name="T56" fmla="*/ 35 w 188"/>
                  <a:gd name="T57" fmla="*/ 21 h 188"/>
                  <a:gd name="T58" fmla="*/ 50 w 188"/>
                  <a:gd name="T59" fmla="*/ 11 h 188"/>
                  <a:gd name="T60" fmla="*/ 66 w 188"/>
                  <a:gd name="T61" fmla="*/ 5 h 188"/>
                  <a:gd name="T62" fmla="*/ 84 w 188"/>
                  <a:gd name="T63" fmla="*/ 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94" y="0"/>
                    </a:moveTo>
                    <a:lnTo>
                      <a:pt x="104" y="1"/>
                    </a:lnTo>
                    <a:lnTo>
                      <a:pt x="113" y="2"/>
                    </a:lnTo>
                    <a:lnTo>
                      <a:pt x="122" y="5"/>
                    </a:lnTo>
                    <a:lnTo>
                      <a:pt x="131" y="8"/>
                    </a:lnTo>
                    <a:lnTo>
                      <a:pt x="139" y="11"/>
                    </a:lnTo>
                    <a:lnTo>
                      <a:pt x="147" y="17"/>
                    </a:lnTo>
                    <a:lnTo>
                      <a:pt x="154" y="21"/>
                    </a:lnTo>
                    <a:lnTo>
                      <a:pt x="160" y="28"/>
                    </a:lnTo>
                    <a:lnTo>
                      <a:pt x="167" y="35"/>
                    </a:lnTo>
                    <a:lnTo>
                      <a:pt x="173" y="42"/>
                    </a:lnTo>
                    <a:lnTo>
                      <a:pt x="177" y="49"/>
                    </a:lnTo>
                    <a:lnTo>
                      <a:pt x="181" y="57"/>
                    </a:lnTo>
                    <a:lnTo>
                      <a:pt x="184" y="66"/>
                    </a:lnTo>
                    <a:lnTo>
                      <a:pt x="186" y="75"/>
                    </a:lnTo>
                    <a:lnTo>
                      <a:pt x="187" y="85"/>
                    </a:lnTo>
                    <a:lnTo>
                      <a:pt x="188" y="94"/>
                    </a:lnTo>
                    <a:lnTo>
                      <a:pt x="187" y="104"/>
                    </a:lnTo>
                    <a:lnTo>
                      <a:pt x="186" y="113"/>
                    </a:lnTo>
                    <a:lnTo>
                      <a:pt x="184" y="122"/>
                    </a:lnTo>
                    <a:lnTo>
                      <a:pt x="181" y="131"/>
                    </a:lnTo>
                    <a:lnTo>
                      <a:pt x="177" y="139"/>
                    </a:lnTo>
                    <a:lnTo>
                      <a:pt x="173" y="147"/>
                    </a:lnTo>
                    <a:lnTo>
                      <a:pt x="167" y="153"/>
                    </a:lnTo>
                    <a:lnTo>
                      <a:pt x="160" y="160"/>
                    </a:lnTo>
                    <a:lnTo>
                      <a:pt x="154" y="167"/>
                    </a:lnTo>
                    <a:lnTo>
                      <a:pt x="147" y="172"/>
                    </a:lnTo>
                    <a:lnTo>
                      <a:pt x="139" y="177"/>
                    </a:lnTo>
                    <a:lnTo>
                      <a:pt x="131" y="180"/>
                    </a:lnTo>
                    <a:lnTo>
                      <a:pt x="122" y="184"/>
                    </a:lnTo>
                    <a:lnTo>
                      <a:pt x="113" y="186"/>
                    </a:lnTo>
                    <a:lnTo>
                      <a:pt x="104" y="188"/>
                    </a:lnTo>
                    <a:lnTo>
                      <a:pt x="94" y="188"/>
                    </a:lnTo>
                    <a:lnTo>
                      <a:pt x="84" y="188"/>
                    </a:lnTo>
                    <a:lnTo>
                      <a:pt x="75" y="186"/>
                    </a:lnTo>
                    <a:lnTo>
                      <a:pt x="66" y="184"/>
                    </a:lnTo>
                    <a:lnTo>
                      <a:pt x="57" y="180"/>
                    </a:lnTo>
                    <a:lnTo>
                      <a:pt x="50" y="177"/>
                    </a:lnTo>
                    <a:lnTo>
                      <a:pt x="42" y="172"/>
                    </a:lnTo>
                    <a:lnTo>
                      <a:pt x="35" y="167"/>
                    </a:lnTo>
                    <a:lnTo>
                      <a:pt x="28" y="160"/>
                    </a:lnTo>
                    <a:lnTo>
                      <a:pt x="22" y="153"/>
                    </a:lnTo>
                    <a:lnTo>
                      <a:pt x="16" y="147"/>
                    </a:lnTo>
                    <a:lnTo>
                      <a:pt x="12" y="139"/>
                    </a:lnTo>
                    <a:lnTo>
                      <a:pt x="8" y="131"/>
                    </a:lnTo>
                    <a:lnTo>
                      <a:pt x="5" y="122"/>
                    </a:lnTo>
                    <a:lnTo>
                      <a:pt x="3" y="113"/>
                    </a:lnTo>
                    <a:lnTo>
                      <a:pt x="2" y="104"/>
                    </a:lnTo>
                    <a:lnTo>
                      <a:pt x="0" y="94"/>
                    </a:lnTo>
                    <a:lnTo>
                      <a:pt x="2" y="85"/>
                    </a:lnTo>
                    <a:lnTo>
                      <a:pt x="3" y="75"/>
                    </a:lnTo>
                    <a:lnTo>
                      <a:pt x="5" y="66"/>
                    </a:lnTo>
                    <a:lnTo>
                      <a:pt x="8" y="57"/>
                    </a:lnTo>
                    <a:lnTo>
                      <a:pt x="12" y="49"/>
                    </a:lnTo>
                    <a:lnTo>
                      <a:pt x="16" y="42"/>
                    </a:lnTo>
                    <a:lnTo>
                      <a:pt x="22" y="35"/>
                    </a:lnTo>
                    <a:lnTo>
                      <a:pt x="28" y="28"/>
                    </a:lnTo>
                    <a:lnTo>
                      <a:pt x="35" y="21"/>
                    </a:lnTo>
                    <a:lnTo>
                      <a:pt x="42" y="17"/>
                    </a:lnTo>
                    <a:lnTo>
                      <a:pt x="50" y="11"/>
                    </a:lnTo>
                    <a:lnTo>
                      <a:pt x="57" y="8"/>
                    </a:lnTo>
                    <a:lnTo>
                      <a:pt x="66" y="5"/>
                    </a:lnTo>
                    <a:lnTo>
                      <a:pt x="75" y="2"/>
                    </a:lnTo>
                    <a:lnTo>
                      <a:pt x="84" y="1"/>
                    </a:lnTo>
                    <a:lnTo>
                      <a:pt x="9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1" name="Freeform 49"/>
              <p:cNvSpPr>
                <a:spLocks/>
              </p:cNvSpPr>
              <p:nvPr/>
            </p:nvSpPr>
            <p:spPr bwMode="auto">
              <a:xfrm>
                <a:off x="6868296" y="3590373"/>
                <a:ext cx="266271" cy="34200"/>
              </a:xfrm>
              <a:custGeom>
                <a:avLst/>
                <a:gdLst>
                  <a:gd name="T0" fmla="*/ 911 w 973"/>
                  <a:gd name="T1" fmla="*/ 0 h 127"/>
                  <a:gd name="T2" fmla="*/ 923 w 973"/>
                  <a:gd name="T3" fmla="*/ 1 h 127"/>
                  <a:gd name="T4" fmla="*/ 935 w 973"/>
                  <a:gd name="T5" fmla="*/ 5 h 127"/>
                  <a:gd name="T6" fmla="*/ 945 w 973"/>
                  <a:gd name="T7" fmla="*/ 10 h 127"/>
                  <a:gd name="T8" fmla="*/ 955 w 973"/>
                  <a:gd name="T9" fmla="*/ 18 h 127"/>
                  <a:gd name="T10" fmla="*/ 963 w 973"/>
                  <a:gd name="T11" fmla="*/ 28 h 127"/>
                  <a:gd name="T12" fmla="*/ 969 w 973"/>
                  <a:gd name="T13" fmla="*/ 38 h 127"/>
                  <a:gd name="T14" fmla="*/ 972 w 973"/>
                  <a:gd name="T15" fmla="*/ 51 h 127"/>
                  <a:gd name="T16" fmla="*/ 973 w 973"/>
                  <a:gd name="T17" fmla="*/ 63 h 127"/>
                  <a:gd name="T18" fmla="*/ 973 w 973"/>
                  <a:gd name="T19" fmla="*/ 70 h 127"/>
                  <a:gd name="T20" fmla="*/ 971 w 973"/>
                  <a:gd name="T21" fmla="*/ 82 h 127"/>
                  <a:gd name="T22" fmla="*/ 967 w 973"/>
                  <a:gd name="T23" fmla="*/ 93 h 127"/>
                  <a:gd name="T24" fmla="*/ 959 w 973"/>
                  <a:gd name="T25" fmla="*/ 103 h 127"/>
                  <a:gd name="T26" fmla="*/ 951 w 973"/>
                  <a:gd name="T27" fmla="*/ 112 h 127"/>
                  <a:gd name="T28" fmla="*/ 941 w 973"/>
                  <a:gd name="T29" fmla="*/ 119 h 127"/>
                  <a:gd name="T30" fmla="*/ 930 w 973"/>
                  <a:gd name="T31" fmla="*/ 123 h 127"/>
                  <a:gd name="T32" fmla="*/ 917 w 973"/>
                  <a:gd name="T33" fmla="*/ 127 h 127"/>
                  <a:gd name="T34" fmla="*/ 63 w 973"/>
                  <a:gd name="T35" fmla="*/ 127 h 127"/>
                  <a:gd name="T36" fmla="*/ 51 w 973"/>
                  <a:gd name="T37" fmla="*/ 125 h 127"/>
                  <a:gd name="T38" fmla="*/ 39 w 973"/>
                  <a:gd name="T39" fmla="*/ 121 h 127"/>
                  <a:gd name="T40" fmla="*/ 28 w 973"/>
                  <a:gd name="T41" fmla="*/ 115 h 127"/>
                  <a:gd name="T42" fmla="*/ 19 w 973"/>
                  <a:gd name="T43" fmla="*/ 108 h 127"/>
                  <a:gd name="T44" fmla="*/ 11 w 973"/>
                  <a:gd name="T45" fmla="*/ 99 h 127"/>
                  <a:gd name="T46" fmla="*/ 5 w 973"/>
                  <a:gd name="T47" fmla="*/ 87 h 127"/>
                  <a:gd name="T48" fmla="*/ 2 w 973"/>
                  <a:gd name="T49" fmla="*/ 76 h 127"/>
                  <a:gd name="T50" fmla="*/ 0 w 973"/>
                  <a:gd name="T51" fmla="*/ 63 h 127"/>
                  <a:gd name="T52" fmla="*/ 1 w 973"/>
                  <a:gd name="T53" fmla="*/ 56 h 127"/>
                  <a:gd name="T54" fmla="*/ 3 w 973"/>
                  <a:gd name="T55" fmla="*/ 44 h 127"/>
                  <a:gd name="T56" fmla="*/ 7 w 973"/>
                  <a:gd name="T57" fmla="*/ 33 h 127"/>
                  <a:gd name="T58" fmla="*/ 14 w 973"/>
                  <a:gd name="T59" fmla="*/ 23 h 127"/>
                  <a:gd name="T60" fmla="*/ 23 w 973"/>
                  <a:gd name="T61" fmla="*/ 15 h 127"/>
                  <a:gd name="T62" fmla="*/ 33 w 973"/>
                  <a:gd name="T63" fmla="*/ 8 h 127"/>
                  <a:gd name="T64" fmla="*/ 44 w 973"/>
                  <a:gd name="T65" fmla="*/ 2 h 127"/>
                  <a:gd name="T66" fmla="*/ 57 w 973"/>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3" h="127">
                    <a:moveTo>
                      <a:pt x="63" y="0"/>
                    </a:moveTo>
                    <a:lnTo>
                      <a:pt x="911" y="0"/>
                    </a:lnTo>
                    <a:lnTo>
                      <a:pt x="917" y="0"/>
                    </a:lnTo>
                    <a:lnTo>
                      <a:pt x="923" y="1"/>
                    </a:lnTo>
                    <a:lnTo>
                      <a:pt x="930" y="2"/>
                    </a:lnTo>
                    <a:lnTo>
                      <a:pt x="935" y="5"/>
                    </a:lnTo>
                    <a:lnTo>
                      <a:pt x="941" y="8"/>
                    </a:lnTo>
                    <a:lnTo>
                      <a:pt x="945" y="10"/>
                    </a:lnTo>
                    <a:lnTo>
                      <a:pt x="951" y="15"/>
                    </a:lnTo>
                    <a:lnTo>
                      <a:pt x="955" y="18"/>
                    </a:lnTo>
                    <a:lnTo>
                      <a:pt x="959" y="23"/>
                    </a:lnTo>
                    <a:lnTo>
                      <a:pt x="963" y="28"/>
                    </a:lnTo>
                    <a:lnTo>
                      <a:pt x="967" y="33"/>
                    </a:lnTo>
                    <a:lnTo>
                      <a:pt x="969" y="38"/>
                    </a:lnTo>
                    <a:lnTo>
                      <a:pt x="971" y="44"/>
                    </a:lnTo>
                    <a:lnTo>
                      <a:pt x="972" y="51"/>
                    </a:lnTo>
                    <a:lnTo>
                      <a:pt x="973" y="56"/>
                    </a:lnTo>
                    <a:lnTo>
                      <a:pt x="973" y="63"/>
                    </a:lnTo>
                    <a:lnTo>
                      <a:pt x="973" y="63"/>
                    </a:lnTo>
                    <a:lnTo>
                      <a:pt x="973" y="70"/>
                    </a:lnTo>
                    <a:lnTo>
                      <a:pt x="972" y="76"/>
                    </a:lnTo>
                    <a:lnTo>
                      <a:pt x="971" y="82"/>
                    </a:lnTo>
                    <a:lnTo>
                      <a:pt x="969" y="87"/>
                    </a:lnTo>
                    <a:lnTo>
                      <a:pt x="967" y="93"/>
                    </a:lnTo>
                    <a:lnTo>
                      <a:pt x="963" y="99"/>
                    </a:lnTo>
                    <a:lnTo>
                      <a:pt x="959" y="103"/>
                    </a:lnTo>
                    <a:lnTo>
                      <a:pt x="955" y="108"/>
                    </a:lnTo>
                    <a:lnTo>
                      <a:pt x="951" y="112"/>
                    </a:lnTo>
                    <a:lnTo>
                      <a:pt x="945" y="115"/>
                    </a:lnTo>
                    <a:lnTo>
                      <a:pt x="941" y="119"/>
                    </a:lnTo>
                    <a:lnTo>
                      <a:pt x="935" y="121"/>
                    </a:lnTo>
                    <a:lnTo>
                      <a:pt x="930" y="123"/>
                    </a:lnTo>
                    <a:lnTo>
                      <a:pt x="923" y="125"/>
                    </a:lnTo>
                    <a:lnTo>
                      <a:pt x="917" y="127"/>
                    </a:lnTo>
                    <a:lnTo>
                      <a:pt x="911" y="127"/>
                    </a:lnTo>
                    <a:lnTo>
                      <a:pt x="63" y="127"/>
                    </a:lnTo>
                    <a:lnTo>
                      <a:pt x="57" y="127"/>
                    </a:lnTo>
                    <a:lnTo>
                      <a:pt x="51" y="125"/>
                    </a:lnTo>
                    <a:lnTo>
                      <a:pt x="44" y="123"/>
                    </a:lnTo>
                    <a:lnTo>
                      <a:pt x="39" y="121"/>
                    </a:lnTo>
                    <a:lnTo>
                      <a:pt x="33" y="119"/>
                    </a:lnTo>
                    <a:lnTo>
                      <a:pt x="28" y="115"/>
                    </a:lnTo>
                    <a:lnTo>
                      <a:pt x="23" y="112"/>
                    </a:lnTo>
                    <a:lnTo>
                      <a:pt x="19" y="108"/>
                    </a:lnTo>
                    <a:lnTo>
                      <a:pt x="14" y="103"/>
                    </a:lnTo>
                    <a:lnTo>
                      <a:pt x="11" y="99"/>
                    </a:lnTo>
                    <a:lnTo>
                      <a:pt x="7" y="93"/>
                    </a:lnTo>
                    <a:lnTo>
                      <a:pt x="5" y="87"/>
                    </a:lnTo>
                    <a:lnTo>
                      <a:pt x="3" y="82"/>
                    </a:lnTo>
                    <a:lnTo>
                      <a:pt x="2" y="76"/>
                    </a:lnTo>
                    <a:lnTo>
                      <a:pt x="1" y="70"/>
                    </a:lnTo>
                    <a:lnTo>
                      <a:pt x="0" y="63"/>
                    </a:lnTo>
                    <a:lnTo>
                      <a:pt x="0" y="63"/>
                    </a:lnTo>
                    <a:lnTo>
                      <a:pt x="1" y="56"/>
                    </a:lnTo>
                    <a:lnTo>
                      <a:pt x="2" y="51"/>
                    </a:lnTo>
                    <a:lnTo>
                      <a:pt x="3" y="44"/>
                    </a:lnTo>
                    <a:lnTo>
                      <a:pt x="5" y="38"/>
                    </a:lnTo>
                    <a:lnTo>
                      <a:pt x="7" y="33"/>
                    </a:lnTo>
                    <a:lnTo>
                      <a:pt x="11" y="28"/>
                    </a:lnTo>
                    <a:lnTo>
                      <a:pt x="14" y="23"/>
                    </a:lnTo>
                    <a:lnTo>
                      <a:pt x="19" y="18"/>
                    </a:lnTo>
                    <a:lnTo>
                      <a:pt x="23" y="15"/>
                    </a:lnTo>
                    <a:lnTo>
                      <a:pt x="28" y="10"/>
                    </a:lnTo>
                    <a:lnTo>
                      <a:pt x="33" y="8"/>
                    </a:lnTo>
                    <a:lnTo>
                      <a:pt x="39" y="5"/>
                    </a:lnTo>
                    <a:lnTo>
                      <a:pt x="44" y="2"/>
                    </a:lnTo>
                    <a:lnTo>
                      <a:pt x="51" y="1"/>
                    </a:lnTo>
                    <a:lnTo>
                      <a:pt x="57" y="0"/>
                    </a:lnTo>
                    <a:lnTo>
                      <a:pt x="6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2" name="Freeform 50"/>
              <p:cNvSpPr>
                <a:spLocks/>
              </p:cNvSpPr>
              <p:nvPr/>
            </p:nvSpPr>
            <p:spPr bwMode="auto">
              <a:xfrm>
                <a:off x="6782795" y="3666102"/>
                <a:ext cx="51301" cy="51301"/>
              </a:xfrm>
              <a:custGeom>
                <a:avLst/>
                <a:gdLst>
                  <a:gd name="T0" fmla="*/ 104 w 188"/>
                  <a:gd name="T1" fmla="*/ 1 h 188"/>
                  <a:gd name="T2" fmla="*/ 122 w 188"/>
                  <a:gd name="T3" fmla="*/ 4 h 188"/>
                  <a:gd name="T4" fmla="*/ 139 w 188"/>
                  <a:gd name="T5" fmla="*/ 12 h 188"/>
                  <a:gd name="T6" fmla="*/ 154 w 188"/>
                  <a:gd name="T7" fmla="*/ 22 h 188"/>
                  <a:gd name="T8" fmla="*/ 167 w 188"/>
                  <a:gd name="T9" fmla="*/ 35 h 188"/>
                  <a:gd name="T10" fmla="*/ 177 w 188"/>
                  <a:gd name="T11" fmla="*/ 49 h 188"/>
                  <a:gd name="T12" fmla="*/ 184 w 188"/>
                  <a:gd name="T13" fmla="*/ 66 h 188"/>
                  <a:gd name="T14" fmla="*/ 187 w 188"/>
                  <a:gd name="T15" fmla="*/ 85 h 188"/>
                  <a:gd name="T16" fmla="*/ 187 w 188"/>
                  <a:gd name="T17" fmla="*/ 104 h 188"/>
                  <a:gd name="T18" fmla="*/ 184 w 188"/>
                  <a:gd name="T19" fmla="*/ 122 h 188"/>
                  <a:gd name="T20" fmla="*/ 177 w 188"/>
                  <a:gd name="T21" fmla="*/ 139 h 188"/>
                  <a:gd name="T22" fmla="*/ 167 w 188"/>
                  <a:gd name="T23" fmla="*/ 154 h 188"/>
                  <a:gd name="T24" fmla="*/ 154 w 188"/>
                  <a:gd name="T25" fmla="*/ 166 h 188"/>
                  <a:gd name="T26" fmla="*/ 139 w 188"/>
                  <a:gd name="T27" fmla="*/ 177 h 188"/>
                  <a:gd name="T28" fmla="*/ 122 w 188"/>
                  <a:gd name="T29" fmla="*/ 183 h 188"/>
                  <a:gd name="T30" fmla="*/ 104 w 188"/>
                  <a:gd name="T31" fmla="*/ 188 h 188"/>
                  <a:gd name="T32" fmla="*/ 84 w 188"/>
                  <a:gd name="T33" fmla="*/ 188 h 188"/>
                  <a:gd name="T34" fmla="*/ 66 w 188"/>
                  <a:gd name="T35" fmla="*/ 183 h 188"/>
                  <a:gd name="T36" fmla="*/ 50 w 188"/>
                  <a:gd name="T37" fmla="*/ 177 h 188"/>
                  <a:gd name="T38" fmla="*/ 35 w 188"/>
                  <a:gd name="T39" fmla="*/ 166 h 188"/>
                  <a:gd name="T40" fmla="*/ 22 w 188"/>
                  <a:gd name="T41" fmla="*/ 154 h 188"/>
                  <a:gd name="T42" fmla="*/ 12 w 188"/>
                  <a:gd name="T43" fmla="*/ 139 h 188"/>
                  <a:gd name="T44" fmla="*/ 5 w 188"/>
                  <a:gd name="T45" fmla="*/ 122 h 188"/>
                  <a:gd name="T46" fmla="*/ 2 w 188"/>
                  <a:gd name="T47" fmla="*/ 104 h 188"/>
                  <a:gd name="T48" fmla="*/ 2 w 188"/>
                  <a:gd name="T49" fmla="*/ 85 h 188"/>
                  <a:gd name="T50" fmla="*/ 5 w 188"/>
                  <a:gd name="T51" fmla="*/ 66 h 188"/>
                  <a:gd name="T52" fmla="*/ 12 w 188"/>
                  <a:gd name="T53" fmla="*/ 49 h 188"/>
                  <a:gd name="T54" fmla="*/ 22 w 188"/>
                  <a:gd name="T55" fmla="*/ 35 h 188"/>
                  <a:gd name="T56" fmla="*/ 35 w 188"/>
                  <a:gd name="T57" fmla="*/ 22 h 188"/>
                  <a:gd name="T58" fmla="*/ 50 w 188"/>
                  <a:gd name="T59" fmla="*/ 12 h 188"/>
                  <a:gd name="T60" fmla="*/ 66 w 188"/>
                  <a:gd name="T61" fmla="*/ 4 h 188"/>
                  <a:gd name="T62" fmla="*/ 84 w 188"/>
                  <a:gd name="T63" fmla="*/ 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94" y="0"/>
                    </a:moveTo>
                    <a:lnTo>
                      <a:pt x="104" y="1"/>
                    </a:lnTo>
                    <a:lnTo>
                      <a:pt x="113" y="2"/>
                    </a:lnTo>
                    <a:lnTo>
                      <a:pt x="122" y="4"/>
                    </a:lnTo>
                    <a:lnTo>
                      <a:pt x="131" y="8"/>
                    </a:lnTo>
                    <a:lnTo>
                      <a:pt x="139" y="12"/>
                    </a:lnTo>
                    <a:lnTo>
                      <a:pt x="147" y="17"/>
                    </a:lnTo>
                    <a:lnTo>
                      <a:pt x="154" y="22"/>
                    </a:lnTo>
                    <a:lnTo>
                      <a:pt x="160" y="28"/>
                    </a:lnTo>
                    <a:lnTo>
                      <a:pt x="167" y="35"/>
                    </a:lnTo>
                    <a:lnTo>
                      <a:pt x="173" y="41"/>
                    </a:lnTo>
                    <a:lnTo>
                      <a:pt x="177" y="49"/>
                    </a:lnTo>
                    <a:lnTo>
                      <a:pt x="181" y="58"/>
                    </a:lnTo>
                    <a:lnTo>
                      <a:pt x="184" y="66"/>
                    </a:lnTo>
                    <a:lnTo>
                      <a:pt x="186" y="75"/>
                    </a:lnTo>
                    <a:lnTo>
                      <a:pt x="187" y="85"/>
                    </a:lnTo>
                    <a:lnTo>
                      <a:pt x="188" y="94"/>
                    </a:lnTo>
                    <a:lnTo>
                      <a:pt x="187" y="104"/>
                    </a:lnTo>
                    <a:lnTo>
                      <a:pt x="186" y="113"/>
                    </a:lnTo>
                    <a:lnTo>
                      <a:pt x="184" y="122"/>
                    </a:lnTo>
                    <a:lnTo>
                      <a:pt x="181" y="131"/>
                    </a:lnTo>
                    <a:lnTo>
                      <a:pt x="177" y="139"/>
                    </a:lnTo>
                    <a:lnTo>
                      <a:pt x="173" y="146"/>
                    </a:lnTo>
                    <a:lnTo>
                      <a:pt x="167" y="154"/>
                    </a:lnTo>
                    <a:lnTo>
                      <a:pt x="160" y="161"/>
                    </a:lnTo>
                    <a:lnTo>
                      <a:pt x="154" y="166"/>
                    </a:lnTo>
                    <a:lnTo>
                      <a:pt x="147" y="172"/>
                    </a:lnTo>
                    <a:lnTo>
                      <a:pt x="139" y="177"/>
                    </a:lnTo>
                    <a:lnTo>
                      <a:pt x="131" y="181"/>
                    </a:lnTo>
                    <a:lnTo>
                      <a:pt x="122" y="183"/>
                    </a:lnTo>
                    <a:lnTo>
                      <a:pt x="113" y="185"/>
                    </a:lnTo>
                    <a:lnTo>
                      <a:pt x="104" y="188"/>
                    </a:lnTo>
                    <a:lnTo>
                      <a:pt x="94" y="188"/>
                    </a:lnTo>
                    <a:lnTo>
                      <a:pt x="84" y="188"/>
                    </a:lnTo>
                    <a:lnTo>
                      <a:pt x="75" y="185"/>
                    </a:lnTo>
                    <a:lnTo>
                      <a:pt x="66" y="183"/>
                    </a:lnTo>
                    <a:lnTo>
                      <a:pt x="57" y="181"/>
                    </a:lnTo>
                    <a:lnTo>
                      <a:pt x="50" y="177"/>
                    </a:lnTo>
                    <a:lnTo>
                      <a:pt x="42" y="172"/>
                    </a:lnTo>
                    <a:lnTo>
                      <a:pt x="35" y="166"/>
                    </a:lnTo>
                    <a:lnTo>
                      <a:pt x="28" y="161"/>
                    </a:lnTo>
                    <a:lnTo>
                      <a:pt x="22" y="154"/>
                    </a:lnTo>
                    <a:lnTo>
                      <a:pt x="16" y="146"/>
                    </a:lnTo>
                    <a:lnTo>
                      <a:pt x="12" y="139"/>
                    </a:lnTo>
                    <a:lnTo>
                      <a:pt x="8" y="131"/>
                    </a:lnTo>
                    <a:lnTo>
                      <a:pt x="5" y="122"/>
                    </a:lnTo>
                    <a:lnTo>
                      <a:pt x="3" y="113"/>
                    </a:lnTo>
                    <a:lnTo>
                      <a:pt x="2" y="104"/>
                    </a:lnTo>
                    <a:lnTo>
                      <a:pt x="0" y="94"/>
                    </a:lnTo>
                    <a:lnTo>
                      <a:pt x="2" y="85"/>
                    </a:lnTo>
                    <a:lnTo>
                      <a:pt x="3" y="75"/>
                    </a:lnTo>
                    <a:lnTo>
                      <a:pt x="5" y="66"/>
                    </a:lnTo>
                    <a:lnTo>
                      <a:pt x="8" y="58"/>
                    </a:lnTo>
                    <a:lnTo>
                      <a:pt x="12" y="49"/>
                    </a:lnTo>
                    <a:lnTo>
                      <a:pt x="16" y="41"/>
                    </a:lnTo>
                    <a:lnTo>
                      <a:pt x="22" y="35"/>
                    </a:lnTo>
                    <a:lnTo>
                      <a:pt x="28" y="28"/>
                    </a:lnTo>
                    <a:lnTo>
                      <a:pt x="35" y="22"/>
                    </a:lnTo>
                    <a:lnTo>
                      <a:pt x="42" y="17"/>
                    </a:lnTo>
                    <a:lnTo>
                      <a:pt x="50" y="12"/>
                    </a:lnTo>
                    <a:lnTo>
                      <a:pt x="57" y="8"/>
                    </a:lnTo>
                    <a:lnTo>
                      <a:pt x="66" y="4"/>
                    </a:lnTo>
                    <a:lnTo>
                      <a:pt x="75" y="2"/>
                    </a:lnTo>
                    <a:lnTo>
                      <a:pt x="84" y="1"/>
                    </a:lnTo>
                    <a:lnTo>
                      <a:pt x="9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3" name="Freeform 51"/>
              <p:cNvSpPr>
                <a:spLocks/>
              </p:cNvSpPr>
              <p:nvPr/>
            </p:nvSpPr>
            <p:spPr bwMode="auto">
              <a:xfrm>
                <a:off x="6868296" y="3673429"/>
                <a:ext cx="266271" cy="34200"/>
              </a:xfrm>
              <a:custGeom>
                <a:avLst/>
                <a:gdLst>
                  <a:gd name="T0" fmla="*/ 911 w 973"/>
                  <a:gd name="T1" fmla="*/ 0 h 126"/>
                  <a:gd name="T2" fmla="*/ 923 w 973"/>
                  <a:gd name="T3" fmla="*/ 1 h 126"/>
                  <a:gd name="T4" fmla="*/ 935 w 973"/>
                  <a:gd name="T5" fmla="*/ 4 h 126"/>
                  <a:gd name="T6" fmla="*/ 945 w 973"/>
                  <a:gd name="T7" fmla="*/ 11 h 126"/>
                  <a:gd name="T8" fmla="*/ 955 w 973"/>
                  <a:gd name="T9" fmla="*/ 19 h 126"/>
                  <a:gd name="T10" fmla="*/ 963 w 973"/>
                  <a:gd name="T11" fmla="*/ 28 h 126"/>
                  <a:gd name="T12" fmla="*/ 969 w 973"/>
                  <a:gd name="T13" fmla="*/ 38 h 126"/>
                  <a:gd name="T14" fmla="*/ 972 w 973"/>
                  <a:gd name="T15" fmla="*/ 50 h 126"/>
                  <a:gd name="T16" fmla="*/ 973 w 973"/>
                  <a:gd name="T17" fmla="*/ 63 h 126"/>
                  <a:gd name="T18" fmla="*/ 973 w 973"/>
                  <a:gd name="T19" fmla="*/ 69 h 126"/>
                  <a:gd name="T20" fmla="*/ 971 w 973"/>
                  <a:gd name="T21" fmla="*/ 82 h 126"/>
                  <a:gd name="T22" fmla="*/ 967 w 973"/>
                  <a:gd name="T23" fmla="*/ 93 h 126"/>
                  <a:gd name="T24" fmla="*/ 959 w 973"/>
                  <a:gd name="T25" fmla="*/ 103 h 126"/>
                  <a:gd name="T26" fmla="*/ 951 w 973"/>
                  <a:gd name="T27" fmla="*/ 112 h 126"/>
                  <a:gd name="T28" fmla="*/ 941 w 973"/>
                  <a:gd name="T29" fmla="*/ 118 h 126"/>
                  <a:gd name="T30" fmla="*/ 930 w 973"/>
                  <a:gd name="T31" fmla="*/ 123 h 126"/>
                  <a:gd name="T32" fmla="*/ 917 w 973"/>
                  <a:gd name="T33" fmla="*/ 126 h 126"/>
                  <a:gd name="T34" fmla="*/ 63 w 973"/>
                  <a:gd name="T35" fmla="*/ 126 h 126"/>
                  <a:gd name="T36" fmla="*/ 51 w 973"/>
                  <a:gd name="T37" fmla="*/ 125 h 126"/>
                  <a:gd name="T38" fmla="*/ 39 w 973"/>
                  <a:gd name="T39" fmla="*/ 122 h 126"/>
                  <a:gd name="T40" fmla="*/ 28 w 973"/>
                  <a:gd name="T41" fmla="*/ 115 h 126"/>
                  <a:gd name="T42" fmla="*/ 19 w 973"/>
                  <a:gd name="T43" fmla="*/ 107 h 126"/>
                  <a:gd name="T44" fmla="*/ 11 w 973"/>
                  <a:gd name="T45" fmla="*/ 98 h 126"/>
                  <a:gd name="T46" fmla="*/ 5 w 973"/>
                  <a:gd name="T47" fmla="*/ 87 h 126"/>
                  <a:gd name="T48" fmla="*/ 2 w 973"/>
                  <a:gd name="T49" fmla="*/ 76 h 126"/>
                  <a:gd name="T50" fmla="*/ 0 w 973"/>
                  <a:gd name="T51" fmla="*/ 63 h 126"/>
                  <a:gd name="T52" fmla="*/ 1 w 973"/>
                  <a:gd name="T53" fmla="*/ 57 h 126"/>
                  <a:gd name="T54" fmla="*/ 3 w 973"/>
                  <a:gd name="T55" fmla="*/ 45 h 126"/>
                  <a:gd name="T56" fmla="*/ 7 w 973"/>
                  <a:gd name="T57" fmla="*/ 33 h 126"/>
                  <a:gd name="T58" fmla="*/ 14 w 973"/>
                  <a:gd name="T59" fmla="*/ 23 h 126"/>
                  <a:gd name="T60" fmla="*/ 23 w 973"/>
                  <a:gd name="T61" fmla="*/ 14 h 126"/>
                  <a:gd name="T62" fmla="*/ 33 w 973"/>
                  <a:gd name="T63" fmla="*/ 8 h 126"/>
                  <a:gd name="T64" fmla="*/ 44 w 973"/>
                  <a:gd name="T65" fmla="*/ 2 h 126"/>
                  <a:gd name="T66" fmla="*/ 57 w 973"/>
                  <a:gd name="T6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3" h="126">
                    <a:moveTo>
                      <a:pt x="63" y="0"/>
                    </a:moveTo>
                    <a:lnTo>
                      <a:pt x="911" y="0"/>
                    </a:lnTo>
                    <a:lnTo>
                      <a:pt x="917" y="0"/>
                    </a:lnTo>
                    <a:lnTo>
                      <a:pt x="923" y="1"/>
                    </a:lnTo>
                    <a:lnTo>
                      <a:pt x="930" y="2"/>
                    </a:lnTo>
                    <a:lnTo>
                      <a:pt x="935" y="4"/>
                    </a:lnTo>
                    <a:lnTo>
                      <a:pt x="941" y="8"/>
                    </a:lnTo>
                    <a:lnTo>
                      <a:pt x="945" y="11"/>
                    </a:lnTo>
                    <a:lnTo>
                      <a:pt x="951" y="14"/>
                    </a:lnTo>
                    <a:lnTo>
                      <a:pt x="955" y="19"/>
                    </a:lnTo>
                    <a:lnTo>
                      <a:pt x="959" y="23"/>
                    </a:lnTo>
                    <a:lnTo>
                      <a:pt x="963" y="28"/>
                    </a:lnTo>
                    <a:lnTo>
                      <a:pt x="967" y="33"/>
                    </a:lnTo>
                    <a:lnTo>
                      <a:pt x="969" y="38"/>
                    </a:lnTo>
                    <a:lnTo>
                      <a:pt x="971" y="45"/>
                    </a:lnTo>
                    <a:lnTo>
                      <a:pt x="972" y="50"/>
                    </a:lnTo>
                    <a:lnTo>
                      <a:pt x="973" y="57"/>
                    </a:lnTo>
                    <a:lnTo>
                      <a:pt x="973" y="63"/>
                    </a:lnTo>
                    <a:lnTo>
                      <a:pt x="973" y="63"/>
                    </a:lnTo>
                    <a:lnTo>
                      <a:pt x="973" y="69"/>
                    </a:lnTo>
                    <a:lnTo>
                      <a:pt x="972" y="76"/>
                    </a:lnTo>
                    <a:lnTo>
                      <a:pt x="971" y="82"/>
                    </a:lnTo>
                    <a:lnTo>
                      <a:pt x="969" y="87"/>
                    </a:lnTo>
                    <a:lnTo>
                      <a:pt x="967" y="93"/>
                    </a:lnTo>
                    <a:lnTo>
                      <a:pt x="963" y="98"/>
                    </a:lnTo>
                    <a:lnTo>
                      <a:pt x="959" y="103"/>
                    </a:lnTo>
                    <a:lnTo>
                      <a:pt x="955" y="107"/>
                    </a:lnTo>
                    <a:lnTo>
                      <a:pt x="951" y="112"/>
                    </a:lnTo>
                    <a:lnTo>
                      <a:pt x="945" y="115"/>
                    </a:lnTo>
                    <a:lnTo>
                      <a:pt x="941" y="118"/>
                    </a:lnTo>
                    <a:lnTo>
                      <a:pt x="935" y="122"/>
                    </a:lnTo>
                    <a:lnTo>
                      <a:pt x="930" y="123"/>
                    </a:lnTo>
                    <a:lnTo>
                      <a:pt x="923" y="125"/>
                    </a:lnTo>
                    <a:lnTo>
                      <a:pt x="917" y="126"/>
                    </a:lnTo>
                    <a:lnTo>
                      <a:pt x="911" y="126"/>
                    </a:lnTo>
                    <a:lnTo>
                      <a:pt x="63" y="126"/>
                    </a:lnTo>
                    <a:lnTo>
                      <a:pt x="57" y="126"/>
                    </a:lnTo>
                    <a:lnTo>
                      <a:pt x="51" y="125"/>
                    </a:lnTo>
                    <a:lnTo>
                      <a:pt x="44" y="123"/>
                    </a:lnTo>
                    <a:lnTo>
                      <a:pt x="39" y="122"/>
                    </a:lnTo>
                    <a:lnTo>
                      <a:pt x="33" y="118"/>
                    </a:lnTo>
                    <a:lnTo>
                      <a:pt x="28" y="115"/>
                    </a:lnTo>
                    <a:lnTo>
                      <a:pt x="23" y="112"/>
                    </a:lnTo>
                    <a:lnTo>
                      <a:pt x="19" y="107"/>
                    </a:lnTo>
                    <a:lnTo>
                      <a:pt x="14" y="103"/>
                    </a:lnTo>
                    <a:lnTo>
                      <a:pt x="11" y="98"/>
                    </a:lnTo>
                    <a:lnTo>
                      <a:pt x="7" y="93"/>
                    </a:lnTo>
                    <a:lnTo>
                      <a:pt x="5" y="87"/>
                    </a:lnTo>
                    <a:lnTo>
                      <a:pt x="3" y="82"/>
                    </a:lnTo>
                    <a:lnTo>
                      <a:pt x="2" y="76"/>
                    </a:lnTo>
                    <a:lnTo>
                      <a:pt x="1" y="69"/>
                    </a:lnTo>
                    <a:lnTo>
                      <a:pt x="0" y="63"/>
                    </a:lnTo>
                    <a:lnTo>
                      <a:pt x="0" y="63"/>
                    </a:lnTo>
                    <a:lnTo>
                      <a:pt x="1" y="57"/>
                    </a:lnTo>
                    <a:lnTo>
                      <a:pt x="2" y="50"/>
                    </a:lnTo>
                    <a:lnTo>
                      <a:pt x="3" y="45"/>
                    </a:lnTo>
                    <a:lnTo>
                      <a:pt x="5" y="38"/>
                    </a:lnTo>
                    <a:lnTo>
                      <a:pt x="7" y="33"/>
                    </a:lnTo>
                    <a:lnTo>
                      <a:pt x="11" y="28"/>
                    </a:lnTo>
                    <a:lnTo>
                      <a:pt x="14" y="23"/>
                    </a:lnTo>
                    <a:lnTo>
                      <a:pt x="19" y="19"/>
                    </a:lnTo>
                    <a:lnTo>
                      <a:pt x="23" y="14"/>
                    </a:lnTo>
                    <a:lnTo>
                      <a:pt x="28" y="11"/>
                    </a:lnTo>
                    <a:lnTo>
                      <a:pt x="33" y="8"/>
                    </a:lnTo>
                    <a:lnTo>
                      <a:pt x="39" y="4"/>
                    </a:lnTo>
                    <a:lnTo>
                      <a:pt x="44" y="2"/>
                    </a:lnTo>
                    <a:lnTo>
                      <a:pt x="51" y="1"/>
                    </a:lnTo>
                    <a:lnTo>
                      <a:pt x="57" y="0"/>
                    </a:lnTo>
                    <a:lnTo>
                      <a:pt x="6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4" name="Freeform 52"/>
              <p:cNvSpPr>
                <a:spLocks/>
              </p:cNvSpPr>
              <p:nvPr/>
            </p:nvSpPr>
            <p:spPr bwMode="auto">
              <a:xfrm>
                <a:off x="6782795" y="3754044"/>
                <a:ext cx="51301" cy="51301"/>
              </a:xfrm>
              <a:custGeom>
                <a:avLst/>
                <a:gdLst>
                  <a:gd name="T0" fmla="*/ 104 w 188"/>
                  <a:gd name="T1" fmla="*/ 0 h 187"/>
                  <a:gd name="T2" fmla="*/ 122 w 188"/>
                  <a:gd name="T3" fmla="*/ 3 h 187"/>
                  <a:gd name="T4" fmla="*/ 139 w 188"/>
                  <a:gd name="T5" fmla="*/ 11 h 187"/>
                  <a:gd name="T6" fmla="*/ 154 w 188"/>
                  <a:gd name="T7" fmla="*/ 21 h 187"/>
                  <a:gd name="T8" fmla="*/ 167 w 188"/>
                  <a:gd name="T9" fmla="*/ 34 h 187"/>
                  <a:gd name="T10" fmla="*/ 177 w 188"/>
                  <a:gd name="T11" fmla="*/ 48 h 187"/>
                  <a:gd name="T12" fmla="*/ 184 w 188"/>
                  <a:gd name="T13" fmla="*/ 65 h 187"/>
                  <a:gd name="T14" fmla="*/ 187 w 188"/>
                  <a:gd name="T15" fmla="*/ 84 h 187"/>
                  <a:gd name="T16" fmla="*/ 187 w 188"/>
                  <a:gd name="T17" fmla="*/ 103 h 187"/>
                  <a:gd name="T18" fmla="*/ 184 w 188"/>
                  <a:gd name="T19" fmla="*/ 121 h 187"/>
                  <a:gd name="T20" fmla="*/ 177 w 188"/>
                  <a:gd name="T21" fmla="*/ 138 h 187"/>
                  <a:gd name="T22" fmla="*/ 167 w 188"/>
                  <a:gd name="T23" fmla="*/ 153 h 187"/>
                  <a:gd name="T24" fmla="*/ 154 w 188"/>
                  <a:gd name="T25" fmla="*/ 166 h 187"/>
                  <a:gd name="T26" fmla="*/ 139 w 188"/>
                  <a:gd name="T27" fmla="*/ 176 h 187"/>
                  <a:gd name="T28" fmla="*/ 122 w 188"/>
                  <a:gd name="T29" fmla="*/ 183 h 187"/>
                  <a:gd name="T30" fmla="*/ 104 w 188"/>
                  <a:gd name="T31" fmla="*/ 187 h 187"/>
                  <a:gd name="T32" fmla="*/ 84 w 188"/>
                  <a:gd name="T33" fmla="*/ 187 h 187"/>
                  <a:gd name="T34" fmla="*/ 66 w 188"/>
                  <a:gd name="T35" fmla="*/ 183 h 187"/>
                  <a:gd name="T36" fmla="*/ 50 w 188"/>
                  <a:gd name="T37" fmla="*/ 176 h 187"/>
                  <a:gd name="T38" fmla="*/ 35 w 188"/>
                  <a:gd name="T39" fmla="*/ 166 h 187"/>
                  <a:gd name="T40" fmla="*/ 22 w 188"/>
                  <a:gd name="T41" fmla="*/ 153 h 187"/>
                  <a:gd name="T42" fmla="*/ 12 w 188"/>
                  <a:gd name="T43" fmla="*/ 138 h 187"/>
                  <a:gd name="T44" fmla="*/ 5 w 188"/>
                  <a:gd name="T45" fmla="*/ 121 h 187"/>
                  <a:gd name="T46" fmla="*/ 2 w 188"/>
                  <a:gd name="T47" fmla="*/ 103 h 187"/>
                  <a:gd name="T48" fmla="*/ 2 w 188"/>
                  <a:gd name="T49" fmla="*/ 84 h 187"/>
                  <a:gd name="T50" fmla="*/ 5 w 188"/>
                  <a:gd name="T51" fmla="*/ 65 h 187"/>
                  <a:gd name="T52" fmla="*/ 12 w 188"/>
                  <a:gd name="T53" fmla="*/ 48 h 187"/>
                  <a:gd name="T54" fmla="*/ 22 w 188"/>
                  <a:gd name="T55" fmla="*/ 34 h 187"/>
                  <a:gd name="T56" fmla="*/ 35 w 188"/>
                  <a:gd name="T57" fmla="*/ 21 h 187"/>
                  <a:gd name="T58" fmla="*/ 50 w 188"/>
                  <a:gd name="T59" fmla="*/ 11 h 187"/>
                  <a:gd name="T60" fmla="*/ 66 w 188"/>
                  <a:gd name="T61" fmla="*/ 3 h 187"/>
                  <a:gd name="T62" fmla="*/ 84 w 188"/>
                  <a:gd name="T63"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7">
                    <a:moveTo>
                      <a:pt x="94" y="0"/>
                    </a:moveTo>
                    <a:lnTo>
                      <a:pt x="104" y="0"/>
                    </a:lnTo>
                    <a:lnTo>
                      <a:pt x="113" y="1"/>
                    </a:lnTo>
                    <a:lnTo>
                      <a:pt x="122" y="3"/>
                    </a:lnTo>
                    <a:lnTo>
                      <a:pt x="131" y="7"/>
                    </a:lnTo>
                    <a:lnTo>
                      <a:pt x="139" y="11"/>
                    </a:lnTo>
                    <a:lnTo>
                      <a:pt x="147" y="16"/>
                    </a:lnTo>
                    <a:lnTo>
                      <a:pt x="154" y="21"/>
                    </a:lnTo>
                    <a:lnTo>
                      <a:pt x="160" y="27"/>
                    </a:lnTo>
                    <a:lnTo>
                      <a:pt x="167" y="34"/>
                    </a:lnTo>
                    <a:lnTo>
                      <a:pt x="173" y="41"/>
                    </a:lnTo>
                    <a:lnTo>
                      <a:pt x="177" y="48"/>
                    </a:lnTo>
                    <a:lnTo>
                      <a:pt x="181" y="57"/>
                    </a:lnTo>
                    <a:lnTo>
                      <a:pt x="184" y="65"/>
                    </a:lnTo>
                    <a:lnTo>
                      <a:pt x="186" y="75"/>
                    </a:lnTo>
                    <a:lnTo>
                      <a:pt x="187" y="84"/>
                    </a:lnTo>
                    <a:lnTo>
                      <a:pt x="188" y="93"/>
                    </a:lnTo>
                    <a:lnTo>
                      <a:pt x="187" y="103"/>
                    </a:lnTo>
                    <a:lnTo>
                      <a:pt x="186" y="112"/>
                    </a:lnTo>
                    <a:lnTo>
                      <a:pt x="184" y="121"/>
                    </a:lnTo>
                    <a:lnTo>
                      <a:pt x="181" y="130"/>
                    </a:lnTo>
                    <a:lnTo>
                      <a:pt x="177" y="138"/>
                    </a:lnTo>
                    <a:lnTo>
                      <a:pt x="173" y="145"/>
                    </a:lnTo>
                    <a:lnTo>
                      <a:pt x="167" y="153"/>
                    </a:lnTo>
                    <a:lnTo>
                      <a:pt x="160" y="160"/>
                    </a:lnTo>
                    <a:lnTo>
                      <a:pt x="154" y="166"/>
                    </a:lnTo>
                    <a:lnTo>
                      <a:pt x="147" y="171"/>
                    </a:lnTo>
                    <a:lnTo>
                      <a:pt x="139" y="176"/>
                    </a:lnTo>
                    <a:lnTo>
                      <a:pt x="131" y="180"/>
                    </a:lnTo>
                    <a:lnTo>
                      <a:pt x="122" y="183"/>
                    </a:lnTo>
                    <a:lnTo>
                      <a:pt x="113" y="186"/>
                    </a:lnTo>
                    <a:lnTo>
                      <a:pt x="104" y="187"/>
                    </a:lnTo>
                    <a:lnTo>
                      <a:pt x="94" y="187"/>
                    </a:lnTo>
                    <a:lnTo>
                      <a:pt x="84" y="187"/>
                    </a:lnTo>
                    <a:lnTo>
                      <a:pt x="75" y="186"/>
                    </a:lnTo>
                    <a:lnTo>
                      <a:pt x="66" y="183"/>
                    </a:lnTo>
                    <a:lnTo>
                      <a:pt x="57" y="180"/>
                    </a:lnTo>
                    <a:lnTo>
                      <a:pt x="50" y="176"/>
                    </a:lnTo>
                    <a:lnTo>
                      <a:pt x="42" y="171"/>
                    </a:lnTo>
                    <a:lnTo>
                      <a:pt x="35" y="166"/>
                    </a:lnTo>
                    <a:lnTo>
                      <a:pt x="28" y="160"/>
                    </a:lnTo>
                    <a:lnTo>
                      <a:pt x="22" y="153"/>
                    </a:lnTo>
                    <a:lnTo>
                      <a:pt x="16" y="145"/>
                    </a:lnTo>
                    <a:lnTo>
                      <a:pt x="12" y="138"/>
                    </a:lnTo>
                    <a:lnTo>
                      <a:pt x="8" y="130"/>
                    </a:lnTo>
                    <a:lnTo>
                      <a:pt x="5" y="121"/>
                    </a:lnTo>
                    <a:lnTo>
                      <a:pt x="3" y="112"/>
                    </a:lnTo>
                    <a:lnTo>
                      <a:pt x="2" y="103"/>
                    </a:lnTo>
                    <a:lnTo>
                      <a:pt x="0" y="93"/>
                    </a:lnTo>
                    <a:lnTo>
                      <a:pt x="2" y="84"/>
                    </a:lnTo>
                    <a:lnTo>
                      <a:pt x="3" y="75"/>
                    </a:lnTo>
                    <a:lnTo>
                      <a:pt x="5" y="65"/>
                    </a:lnTo>
                    <a:lnTo>
                      <a:pt x="8" y="57"/>
                    </a:lnTo>
                    <a:lnTo>
                      <a:pt x="12" y="48"/>
                    </a:lnTo>
                    <a:lnTo>
                      <a:pt x="16" y="41"/>
                    </a:lnTo>
                    <a:lnTo>
                      <a:pt x="22" y="34"/>
                    </a:lnTo>
                    <a:lnTo>
                      <a:pt x="28" y="27"/>
                    </a:lnTo>
                    <a:lnTo>
                      <a:pt x="35" y="21"/>
                    </a:lnTo>
                    <a:lnTo>
                      <a:pt x="42" y="16"/>
                    </a:lnTo>
                    <a:lnTo>
                      <a:pt x="50" y="11"/>
                    </a:lnTo>
                    <a:lnTo>
                      <a:pt x="57" y="7"/>
                    </a:lnTo>
                    <a:lnTo>
                      <a:pt x="66" y="3"/>
                    </a:lnTo>
                    <a:lnTo>
                      <a:pt x="75" y="1"/>
                    </a:lnTo>
                    <a:lnTo>
                      <a:pt x="84" y="0"/>
                    </a:lnTo>
                    <a:lnTo>
                      <a:pt x="9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5" name="Freeform 53"/>
              <p:cNvSpPr>
                <a:spLocks/>
              </p:cNvSpPr>
              <p:nvPr/>
            </p:nvSpPr>
            <p:spPr bwMode="auto">
              <a:xfrm>
                <a:off x="6868296" y="3761372"/>
                <a:ext cx="266271" cy="34200"/>
              </a:xfrm>
              <a:custGeom>
                <a:avLst/>
                <a:gdLst>
                  <a:gd name="T0" fmla="*/ 911 w 973"/>
                  <a:gd name="T1" fmla="*/ 0 h 126"/>
                  <a:gd name="T2" fmla="*/ 923 w 973"/>
                  <a:gd name="T3" fmla="*/ 1 h 126"/>
                  <a:gd name="T4" fmla="*/ 935 w 973"/>
                  <a:gd name="T5" fmla="*/ 6 h 126"/>
                  <a:gd name="T6" fmla="*/ 945 w 973"/>
                  <a:gd name="T7" fmla="*/ 11 h 126"/>
                  <a:gd name="T8" fmla="*/ 955 w 973"/>
                  <a:gd name="T9" fmla="*/ 19 h 126"/>
                  <a:gd name="T10" fmla="*/ 963 w 973"/>
                  <a:gd name="T11" fmla="*/ 28 h 126"/>
                  <a:gd name="T12" fmla="*/ 969 w 973"/>
                  <a:gd name="T13" fmla="*/ 39 h 126"/>
                  <a:gd name="T14" fmla="*/ 972 w 973"/>
                  <a:gd name="T15" fmla="*/ 50 h 126"/>
                  <a:gd name="T16" fmla="*/ 973 w 973"/>
                  <a:gd name="T17" fmla="*/ 64 h 126"/>
                  <a:gd name="T18" fmla="*/ 973 w 973"/>
                  <a:gd name="T19" fmla="*/ 69 h 126"/>
                  <a:gd name="T20" fmla="*/ 971 w 973"/>
                  <a:gd name="T21" fmla="*/ 82 h 126"/>
                  <a:gd name="T22" fmla="*/ 967 w 973"/>
                  <a:gd name="T23" fmla="*/ 94 h 126"/>
                  <a:gd name="T24" fmla="*/ 959 w 973"/>
                  <a:gd name="T25" fmla="*/ 104 h 126"/>
                  <a:gd name="T26" fmla="*/ 951 w 973"/>
                  <a:gd name="T27" fmla="*/ 112 h 126"/>
                  <a:gd name="T28" fmla="*/ 941 w 973"/>
                  <a:gd name="T29" fmla="*/ 118 h 126"/>
                  <a:gd name="T30" fmla="*/ 930 w 973"/>
                  <a:gd name="T31" fmla="*/ 124 h 126"/>
                  <a:gd name="T32" fmla="*/ 917 w 973"/>
                  <a:gd name="T33" fmla="*/ 126 h 126"/>
                  <a:gd name="T34" fmla="*/ 63 w 973"/>
                  <a:gd name="T35" fmla="*/ 126 h 126"/>
                  <a:gd name="T36" fmla="*/ 51 w 973"/>
                  <a:gd name="T37" fmla="*/ 125 h 126"/>
                  <a:gd name="T38" fmla="*/ 39 w 973"/>
                  <a:gd name="T39" fmla="*/ 122 h 126"/>
                  <a:gd name="T40" fmla="*/ 28 w 973"/>
                  <a:gd name="T41" fmla="*/ 115 h 126"/>
                  <a:gd name="T42" fmla="*/ 19 w 973"/>
                  <a:gd name="T43" fmla="*/ 108 h 126"/>
                  <a:gd name="T44" fmla="*/ 11 w 973"/>
                  <a:gd name="T45" fmla="*/ 98 h 126"/>
                  <a:gd name="T46" fmla="*/ 5 w 973"/>
                  <a:gd name="T47" fmla="*/ 88 h 126"/>
                  <a:gd name="T48" fmla="*/ 2 w 973"/>
                  <a:gd name="T49" fmla="*/ 76 h 126"/>
                  <a:gd name="T50" fmla="*/ 0 w 973"/>
                  <a:gd name="T51" fmla="*/ 64 h 126"/>
                  <a:gd name="T52" fmla="*/ 1 w 973"/>
                  <a:gd name="T53" fmla="*/ 57 h 126"/>
                  <a:gd name="T54" fmla="*/ 3 w 973"/>
                  <a:gd name="T55" fmla="*/ 45 h 126"/>
                  <a:gd name="T56" fmla="*/ 7 w 973"/>
                  <a:gd name="T57" fmla="*/ 34 h 126"/>
                  <a:gd name="T58" fmla="*/ 14 w 973"/>
                  <a:gd name="T59" fmla="*/ 23 h 126"/>
                  <a:gd name="T60" fmla="*/ 23 w 973"/>
                  <a:gd name="T61" fmla="*/ 15 h 126"/>
                  <a:gd name="T62" fmla="*/ 33 w 973"/>
                  <a:gd name="T63" fmla="*/ 8 h 126"/>
                  <a:gd name="T64" fmla="*/ 44 w 973"/>
                  <a:gd name="T65" fmla="*/ 3 h 126"/>
                  <a:gd name="T66" fmla="*/ 57 w 973"/>
                  <a:gd name="T67"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3" h="126">
                    <a:moveTo>
                      <a:pt x="63" y="0"/>
                    </a:moveTo>
                    <a:lnTo>
                      <a:pt x="911" y="0"/>
                    </a:lnTo>
                    <a:lnTo>
                      <a:pt x="917" y="0"/>
                    </a:lnTo>
                    <a:lnTo>
                      <a:pt x="923" y="1"/>
                    </a:lnTo>
                    <a:lnTo>
                      <a:pt x="930" y="3"/>
                    </a:lnTo>
                    <a:lnTo>
                      <a:pt x="935" y="6"/>
                    </a:lnTo>
                    <a:lnTo>
                      <a:pt x="941" y="8"/>
                    </a:lnTo>
                    <a:lnTo>
                      <a:pt x="945" y="11"/>
                    </a:lnTo>
                    <a:lnTo>
                      <a:pt x="951" y="15"/>
                    </a:lnTo>
                    <a:lnTo>
                      <a:pt x="955" y="19"/>
                    </a:lnTo>
                    <a:lnTo>
                      <a:pt x="959" y="23"/>
                    </a:lnTo>
                    <a:lnTo>
                      <a:pt x="963" y="28"/>
                    </a:lnTo>
                    <a:lnTo>
                      <a:pt x="967" y="34"/>
                    </a:lnTo>
                    <a:lnTo>
                      <a:pt x="969" y="39"/>
                    </a:lnTo>
                    <a:lnTo>
                      <a:pt x="971" y="45"/>
                    </a:lnTo>
                    <a:lnTo>
                      <a:pt x="972" y="50"/>
                    </a:lnTo>
                    <a:lnTo>
                      <a:pt x="973" y="57"/>
                    </a:lnTo>
                    <a:lnTo>
                      <a:pt x="973" y="64"/>
                    </a:lnTo>
                    <a:lnTo>
                      <a:pt x="973" y="64"/>
                    </a:lnTo>
                    <a:lnTo>
                      <a:pt x="973" y="69"/>
                    </a:lnTo>
                    <a:lnTo>
                      <a:pt x="972" y="76"/>
                    </a:lnTo>
                    <a:lnTo>
                      <a:pt x="971" y="82"/>
                    </a:lnTo>
                    <a:lnTo>
                      <a:pt x="969" y="88"/>
                    </a:lnTo>
                    <a:lnTo>
                      <a:pt x="967" y="94"/>
                    </a:lnTo>
                    <a:lnTo>
                      <a:pt x="963" y="98"/>
                    </a:lnTo>
                    <a:lnTo>
                      <a:pt x="959" y="104"/>
                    </a:lnTo>
                    <a:lnTo>
                      <a:pt x="955" y="108"/>
                    </a:lnTo>
                    <a:lnTo>
                      <a:pt x="951" y="112"/>
                    </a:lnTo>
                    <a:lnTo>
                      <a:pt x="945" y="115"/>
                    </a:lnTo>
                    <a:lnTo>
                      <a:pt x="941" y="118"/>
                    </a:lnTo>
                    <a:lnTo>
                      <a:pt x="935" y="122"/>
                    </a:lnTo>
                    <a:lnTo>
                      <a:pt x="930" y="124"/>
                    </a:lnTo>
                    <a:lnTo>
                      <a:pt x="923" y="125"/>
                    </a:lnTo>
                    <a:lnTo>
                      <a:pt x="917" y="126"/>
                    </a:lnTo>
                    <a:lnTo>
                      <a:pt x="911" y="126"/>
                    </a:lnTo>
                    <a:lnTo>
                      <a:pt x="63" y="126"/>
                    </a:lnTo>
                    <a:lnTo>
                      <a:pt x="57" y="126"/>
                    </a:lnTo>
                    <a:lnTo>
                      <a:pt x="51" y="125"/>
                    </a:lnTo>
                    <a:lnTo>
                      <a:pt x="44" y="124"/>
                    </a:lnTo>
                    <a:lnTo>
                      <a:pt x="39" y="122"/>
                    </a:lnTo>
                    <a:lnTo>
                      <a:pt x="33" y="118"/>
                    </a:lnTo>
                    <a:lnTo>
                      <a:pt x="28" y="115"/>
                    </a:lnTo>
                    <a:lnTo>
                      <a:pt x="23" y="112"/>
                    </a:lnTo>
                    <a:lnTo>
                      <a:pt x="19" y="108"/>
                    </a:lnTo>
                    <a:lnTo>
                      <a:pt x="14" y="104"/>
                    </a:lnTo>
                    <a:lnTo>
                      <a:pt x="11" y="98"/>
                    </a:lnTo>
                    <a:lnTo>
                      <a:pt x="7" y="94"/>
                    </a:lnTo>
                    <a:lnTo>
                      <a:pt x="5" y="88"/>
                    </a:lnTo>
                    <a:lnTo>
                      <a:pt x="3" y="82"/>
                    </a:lnTo>
                    <a:lnTo>
                      <a:pt x="2" y="76"/>
                    </a:lnTo>
                    <a:lnTo>
                      <a:pt x="1" y="69"/>
                    </a:lnTo>
                    <a:lnTo>
                      <a:pt x="0" y="64"/>
                    </a:lnTo>
                    <a:lnTo>
                      <a:pt x="0" y="64"/>
                    </a:lnTo>
                    <a:lnTo>
                      <a:pt x="1" y="57"/>
                    </a:lnTo>
                    <a:lnTo>
                      <a:pt x="2" y="50"/>
                    </a:lnTo>
                    <a:lnTo>
                      <a:pt x="3" y="45"/>
                    </a:lnTo>
                    <a:lnTo>
                      <a:pt x="5" y="39"/>
                    </a:lnTo>
                    <a:lnTo>
                      <a:pt x="7" y="34"/>
                    </a:lnTo>
                    <a:lnTo>
                      <a:pt x="11" y="28"/>
                    </a:lnTo>
                    <a:lnTo>
                      <a:pt x="14" y="23"/>
                    </a:lnTo>
                    <a:lnTo>
                      <a:pt x="19" y="19"/>
                    </a:lnTo>
                    <a:lnTo>
                      <a:pt x="23" y="15"/>
                    </a:lnTo>
                    <a:lnTo>
                      <a:pt x="28" y="11"/>
                    </a:lnTo>
                    <a:lnTo>
                      <a:pt x="33" y="8"/>
                    </a:lnTo>
                    <a:lnTo>
                      <a:pt x="39" y="6"/>
                    </a:lnTo>
                    <a:lnTo>
                      <a:pt x="44" y="3"/>
                    </a:lnTo>
                    <a:lnTo>
                      <a:pt x="51" y="1"/>
                    </a:lnTo>
                    <a:lnTo>
                      <a:pt x="57" y="0"/>
                    </a:lnTo>
                    <a:lnTo>
                      <a:pt x="6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6" name="Freeform 54"/>
              <p:cNvSpPr>
                <a:spLocks/>
              </p:cNvSpPr>
              <p:nvPr/>
            </p:nvSpPr>
            <p:spPr bwMode="auto">
              <a:xfrm>
                <a:off x="6782795" y="3839543"/>
                <a:ext cx="51301" cy="51301"/>
              </a:xfrm>
              <a:custGeom>
                <a:avLst/>
                <a:gdLst>
                  <a:gd name="T0" fmla="*/ 104 w 188"/>
                  <a:gd name="T1" fmla="*/ 1 h 188"/>
                  <a:gd name="T2" fmla="*/ 122 w 188"/>
                  <a:gd name="T3" fmla="*/ 5 h 188"/>
                  <a:gd name="T4" fmla="*/ 139 w 188"/>
                  <a:gd name="T5" fmla="*/ 12 h 188"/>
                  <a:gd name="T6" fmla="*/ 154 w 188"/>
                  <a:gd name="T7" fmla="*/ 22 h 188"/>
                  <a:gd name="T8" fmla="*/ 167 w 188"/>
                  <a:gd name="T9" fmla="*/ 35 h 188"/>
                  <a:gd name="T10" fmla="*/ 177 w 188"/>
                  <a:gd name="T11" fmla="*/ 49 h 188"/>
                  <a:gd name="T12" fmla="*/ 184 w 188"/>
                  <a:gd name="T13" fmla="*/ 66 h 188"/>
                  <a:gd name="T14" fmla="*/ 187 w 188"/>
                  <a:gd name="T15" fmla="*/ 85 h 188"/>
                  <a:gd name="T16" fmla="*/ 187 w 188"/>
                  <a:gd name="T17" fmla="*/ 104 h 188"/>
                  <a:gd name="T18" fmla="*/ 184 w 188"/>
                  <a:gd name="T19" fmla="*/ 122 h 188"/>
                  <a:gd name="T20" fmla="*/ 177 w 188"/>
                  <a:gd name="T21" fmla="*/ 139 h 188"/>
                  <a:gd name="T22" fmla="*/ 167 w 188"/>
                  <a:gd name="T23" fmla="*/ 154 h 188"/>
                  <a:gd name="T24" fmla="*/ 154 w 188"/>
                  <a:gd name="T25" fmla="*/ 167 h 188"/>
                  <a:gd name="T26" fmla="*/ 139 w 188"/>
                  <a:gd name="T27" fmla="*/ 177 h 188"/>
                  <a:gd name="T28" fmla="*/ 122 w 188"/>
                  <a:gd name="T29" fmla="*/ 183 h 188"/>
                  <a:gd name="T30" fmla="*/ 104 w 188"/>
                  <a:gd name="T31" fmla="*/ 188 h 188"/>
                  <a:gd name="T32" fmla="*/ 84 w 188"/>
                  <a:gd name="T33" fmla="*/ 188 h 188"/>
                  <a:gd name="T34" fmla="*/ 66 w 188"/>
                  <a:gd name="T35" fmla="*/ 183 h 188"/>
                  <a:gd name="T36" fmla="*/ 50 w 188"/>
                  <a:gd name="T37" fmla="*/ 177 h 188"/>
                  <a:gd name="T38" fmla="*/ 35 w 188"/>
                  <a:gd name="T39" fmla="*/ 167 h 188"/>
                  <a:gd name="T40" fmla="*/ 22 w 188"/>
                  <a:gd name="T41" fmla="*/ 154 h 188"/>
                  <a:gd name="T42" fmla="*/ 12 w 188"/>
                  <a:gd name="T43" fmla="*/ 139 h 188"/>
                  <a:gd name="T44" fmla="*/ 5 w 188"/>
                  <a:gd name="T45" fmla="*/ 122 h 188"/>
                  <a:gd name="T46" fmla="*/ 2 w 188"/>
                  <a:gd name="T47" fmla="*/ 104 h 188"/>
                  <a:gd name="T48" fmla="*/ 2 w 188"/>
                  <a:gd name="T49" fmla="*/ 85 h 188"/>
                  <a:gd name="T50" fmla="*/ 5 w 188"/>
                  <a:gd name="T51" fmla="*/ 66 h 188"/>
                  <a:gd name="T52" fmla="*/ 12 w 188"/>
                  <a:gd name="T53" fmla="*/ 49 h 188"/>
                  <a:gd name="T54" fmla="*/ 22 w 188"/>
                  <a:gd name="T55" fmla="*/ 35 h 188"/>
                  <a:gd name="T56" fmla="*/ 35 w 188"/>
                  <a:gd name="T57" fmla="*/ 22 h 188"/>
                  <a:gd name="T58" fmla="*/ 50 w 188"/>
                  <a:gd name="T59" fmla="*/ 12 h 188"/>
                  <a:gd name="T60" fmla="*/ 66 w 188"/>
                  <a:gd name="T61" fmla="*/ 5 h 188"/>
                  <a:gd name="T62" fmla="*/ 84 w 188"/>
                  <a:gd name="T63" fmla="*/ 1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8" h="188">
                    <a:moveTo>
                      <a:pt x="94" y="0"/>
                    </a:moveTo>
                    <a:lnTo>
                      <a:pt x="104" y="1"/>
                    </a:lnTo>
                    <a:lnTo>
                      <a:pt x="113" y="2"/>
                    </a:lnTo>
                    <a:lnTo>
                      <a:pt x="122" y="5"/>
                    </a:lnTo>
                    <a:lnTo>
                      <a:pt x="131" y="8"/>
                    </a:lnTo>
                    <a:lnTo>
                      <a:pt x="139" y="12"/>
                    </a:lnTo>
                    <a:lnTo>
                      <a:pt x="147" y="17"/>
                    </a:lnTo>
                    <a:lnTo>
                      <a:pt x="154" y="22"/>
                    </a:lnTo>
                    <a:lnTo>
                      <a:pt x="160" y="28"/>
                    </a:lnTo>
                    <a:lnTo>
                      <a:pt x="167" y="35"/>
                    </a:lnTo>
                    <a:lnTo>
                      <a:pt x="173" y="41"/>
                    </a:lnTo>
                    <a:lnTo>
                      <a:pt x="177" y="49"/>
                    </a:lnTo>
                    <a:lnTo>
                      <a:pt x="181" y="58"/>
                    </a:lnTo>
                    <a:lnTo>
                      <a:pt x="184" y="66"/>
                    </a:lnTo>
                    <a:lnTo>
                      <a:pt x="186" y="75"/>
                    </a:lnTo>
                    <a:lnTo>
                      <a:pt x="187" y="85"/>
                    </a:lnTo>
                    <a:lnTo>
                      <a:pt x="188" y="94"/>
                    </a:lnTo>
                    <a:lnTo>
                      <a:pt x="187" y="104"/>
                    </a:lnTo>
                    <a:lnTo>
                      <a:pt x="186" y="113"/>
                    </a:lnTo>
                    <a:lnTo>
                      <a:pt x="184" y="122"/>
                    </a:lnTo>
                    <a:lnTo>
                      <a:pt x="181" y="131"/>
                    </a:lnTo>
                    <a:lnTo>
                      <a:pt x="177" y="139"/>
                    </a:lnTo>
                    <a:lnTo>
                      <a:pt x="173" y="147"/>
                    </a:lnTo>
                    <a:lnTo>
                      <a:pt x="167" y="154"/>
                    </a:lnTo>
                    <a:lnTo>
                      <a:pt x="160" y="161"/>
                    </a:lnTo>
                    <a:lnTo>
                      <a:pt x="154" y="167"/>
                    </a:lnTo>
                    <a:lnTo>
                      <a:pt x="147" y="172"/>
                    </a:lnTo>
                    <a:lnTo>
                      <a:pt x="139" y="177"/>
                    </a:lnTo>
                    <a:lnTo>
                      <a:pt x="131" y="181"/>
                    </a:lnTo>
                    <a:lnTo>
                      <a:pt x="122" y="183"/>
                    </a:lnTo>
                    <a:lnTo>
                      <a:pt x="113" y="187"/>
                    </a:lnTo>
                    <a:lnTo>
                      <a:pt x="104" y="188"/>
                    </a:lnTo>
                    <a:lnTo>
                      <a:pt x="94" y="188"/>
                    </a:lnTo>
                    <a:lnTo>
                      <a:pt x="84" y="188"/>
                    </a:lnTo>
                    <a:lnTo>
                      <a:pt x="75" y="187"/>
                    </a:lnTo>
                    <a:lnTo>
                      <a:pt x="66" y="183"/>
                    </a:lnTo>
                    <a:lnTo>
                      <a:pt x="57" y="181"/>
                    </a:lnTo>
                    <a:lnTo>
                      <a:pt x="50" y="177"/>
                    </a:lnTo>
                    <a:lnTo>
                      <a:pt x="42" y="172"/>
                    </a:lnTo>
                    <a:lnTo>
                      <a:pt x="35" y="167"/>
                    </a:lnTo>
                    <a:lnTo>
                      <a:pt x="28" y="161"/>
                    </a:lnTo>
                    <a:lnTo>
                      <a:pt x="22" y="154"/>
                    </a:lnTo>
                    <a:lnTo>
                      <a:pt x="16" y="147"/>
                    </a:lnTo>
                    <a:lnTo>
                      <a:pt x="12" y="139"/>
                    </a:lnTo>
                    <a:lnTo>
                      <a:pt x="8" y="131"/>
                    </a:lnTo>
                    <a:lnTo>
                      <a:pt x="5" y="122"/>
                    </a:lnTo>
                    <a:lnTo>
                      <a:pt x="3" y="113"/>
                    </a:lnTo>
                    <a:lnTo>
                      <a:pt x="2" y="104"/>
                    </a:lnTo>
                    <a:lnTo>
                      <a:pt x="0" y="94"/>
                    </a:lnTo>
                    <a:lnTo>
                      <a:pt x="2" y="85"/>
                    </a:lnTo>
                    <a:lnTo>
                      <a:pt x="3" y="75"/>
                    </a:lnTo>
                    <a:lnTo>
                      <a:pt x="5" y="66"/>
                    </a:lnTo>
                    <a:lnTo>
                      <a:pt x="8" y="58"/>
                    </a:lnTo>
                    <a:lnTo>
                      <a:pt x="12" y="49"/>
                    </a:lnTo>
                    <a:lnTo>
                      <a:pt x="16" y="41"/>
                    </a:lnTo>
                    <a:lnTo>
                      <a:pt x="22" y="35"/>
                    </a:lnTo>
                    <a:lnTo>
                      <a:pt x="28" y="28"/>
                    </a:lnTo>
                    <a:lnTo>
                      <a:pt x="35" y="22"/>
                    </a:lnTo>
                    <a:lnTo>
                      <a:pt x="42" y="17"/>
                    </a:lnTo>
                    <a:lnTo>
                      <a:pt x="50" y="12"/>
                    </a:lnTo>
                    <a:lnTo>
                      <a:pt x="57" y="8"/>
                    </a:lnTo>
                    <a:lnTo>
                      <a:pt x="66" y="5"/>
                    </a:lnTo>
                    <a:lnTo>
                      <a:pt x="75" y="2"/>
                    </a:lnTo>
                    <a:lnTo>
                      <a:pt x="84" y="1"/>
                    </a:lnTo>
                    <a:lnTo>
                      <a:pt x="94"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7" name="Freeform 55"/>
              <p:cNvSpPr>
                <a:spLocks/>
              </p:cNvSpPr>
              <p:nvPr/>
            </p:nvSpPr>
            <p:spPr bwMode="auto">
              <a:xfrm>
                <a:off x="6868296" y="3846872"/>
                <a:ext cx="266271" cy="34200"/>
              </a:xfrm>
              <a:custGeom>
                <a:avLst/>
                <a:gdLst>
                  <a:gd name="T0" fmla="*/ 911 w 973"/>
                  <a:gd name="T1" fmla="*/ 0 h 127"/>
                  <a:gd name="T2" fmla="*/ 923 w 973"/>
                  <a:gd name="T3" fmla="*/ 1 h 127"/>
                  <a:gd name="T4" fmla="*/ 935 w 973"/>
                  <a:gd name="T5" fmla="*/ 5 h 127"/>
                  <a:gd name="T6" fmla="*/ 945 w 973"/>
                  <a:gd name="T7" fmla="*/ 11 h 127"/>
                  <a:gd name="T8" fmla="*/ 955 w 973"/>
                  <a:gd name="T9" fmla="*/ 19 h 127"/>
                  <a:gd name="T10" fmla="*/ 963 w 973"/>
                  <a:gd name="T11" fmla="*/ 28 h 127"/>
                  <a:gd name="T12" fmla="*/ 969 w 973"/>
                  <a:gd name="T13" fmla="*/ 39 h 127"/>
                  <a:gd name="T14" fmla="*/ 972 w 973"/>
                  <a:gd name="T15" fmla="*/ 50 h 127"/>
                  <a:gd name="T16" fmla="*/ 973 w 973"/>
                  <a:gd name="T17" fmla="*/ 63 h 127"/>
                  <a:gd name="T18" fmla="*/ 973 w 973"/>
                  <a:gd name="T19" fmla="*/ 69 h 127"/>
                  <a:gd name="T20" fmla="*/ 971 w 973"/>
                  <a:gd name="T21" fmla="*/ 82 h 127"/>
                  <a:gd name="T22" fmla="*/ 967 w 973"/>
                  <a:gd name="T23" fmla="*/ 93 h 127"/>
                  <a:gd name="T24" fmla="*/ 959 w 973"/>
                  <a:gd name="T25" fmla="*/ 103 h 127"/>
                  <a:gd name="T26" fmla="*/ 951 w 973"/>
                  <a:gd name="T27" fmla="*/ 112 h 127"/>
                  <a:gd name="T28" fmla="*/ 941 w 973"/>
                  <a:gd name="T29" fmla="*/ 119 h 127"/>
                  <a:gd name="T30" fmla="*/ 930 w 973"/>
                  <a:gd name="T31" fmla="*/ 123 h 127"/>
                  <a:gd name="T32" fmla="*/ 917 w 973"/>
                  <a:gd name="T33" fmla="*/ 127 h 127"/>
                  <a:gd name="T34" fmla="*/ 63 w 973"/>
                  <a:gd name="T35" fmla="*/ 127 h 127"/>
                  <a:gd name="T36" fmla="*/ 51 w 973"/>
                  <a:gd name="T37" fmla="*/ 125 h 127"/>
                  <a:gd name="T38" fmla="*/ 39 w 973"/>
                  <a:gd name="T39" fmla="*/ 122 h 127"/>
                  <a:gd name="T40" fmla="*/ 28 w 973"/>
                  <a:gd name="T41" fmla="*/ 115 h 127"/>
                  <a:gd name="T42" fmla="*/ 19 w 973"/>
                  <a:gd name="T43" fmla="*/ 108 h 127"/>
                  <a:gd name="T44" fmla="*/ 11 w 973"/>
                  <a:gd name="T45" fmla="*/ 99 h 127"/>
                  <a:gd name="T46" fmla="*/ 5 w 973"/>
                  <a:gd name="T47" fmla="*/ 87 h 127"/>
                  <a:gd name="T48" fmla="*/ 2 w 973"/>
                  <a:gd name="T49" fmla="*/ 76 h 127"/>
                  <a:gd name="T50" fmla="*/ 0 w 973"/>
                  <a:gd name="T51" fmla="*/ 63 h 127"/>
                  <a:gd name="T52" fmla="*/ 1 w 973"/>
                  <a:gd name="T53" fmla="*/ 57 h 127"/>
                  <a:gd name="T54" fmla="*/ 3 w 973"/>
                  <a:gd name="T55" fmla="*/ 45 h 127"/>
                  <a:gd name="T56" fmla="*/ 7 w 973"/>
                  <a:gd name="T57" fmla="*/ 34 h 127"/>
                  <a:gd name="T58" fmla="*/ 14 w 973"/>
                  <a:gd name="T59" fmla="*/ 24 h 127"/>
                  <a:gd name="T60" fmla="*/ 23 w 973"/>
                  <a:gd name="T61" fmla="*/ 15 h 127"/>
                  <a:gd name="T62" fmla="*/ 33 w 973"/>
                  <a:gd name="T63" fmla="*/ 8 h 127"/>
                  <a:gd name="T64" fmla="*/ 44 w 973"/>
                  <a:gd name="T65" fmla="*/ 4 h 127"/>
                  <a:gd name="T66" fmla="*/ 57 w 973"/>
                  <a:gd name="T6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73" h="127">
                    <a:moveTo>
                      <a:pt x="63" y="0"/>
                    </a:moveTo>
                    <a:lnTo>
                      <a:pt x="911" y="0"/>
                    </a:lnTo>
                    <a:lnTo>
                      <a:pt x="917" y="0"/>
                    </a:lnTo>
                    <a:lnTo>
                      <a:pt x="923" y="1"/>
                    </a:lnTo>
                    <a:lnTo>
                      <a:pt x="930" y="4"/>
                    </a:lnTo>
                    <a:lnTo>
                      <a:pt x="935" y="5"/>
                    </a:lnTo>
                    <a:lnTo>
                      <a:pt x="941" y="8"/>
                    </a:lnTo>
                    <a:lnTo>
                      <a:pt x="945" y="11"/>
                    </a:lnTo>
                    <a:lnTo>
                      <a:pt x="951" y="15"/>
                    </a:lnTo>
                    <a:lnTo>
                      <a:pt x="955" y="19"/>
                    </a:lnTo>
                    <a:lnTo>
                      <a:pt x="959" y="24"/>
                    </a:lnTo>
                    <a:lnTo>
                      <a:pt x="963" y="28"/>
                    </a:lnTo>
                    <a:lnTo>
                      <a:pt x="967" y="34"/>
                    </a:lnTo>
                    <a:lnTo>
                      <a:pt x="969" y="39"/>
                    </a:lnTo>
                    <a:lnTo>
                      <a:pt x="971" y="45"/>
                    </a:lnTo>
                    <a:lnTo>
                      <a:pt x="972" y="50"/>
                    </a:lnTo>
                    <a:lnTo>
                      <a:pt x="973" y="57"/>
                    </a:lnTo>
                    <a:lnTo>
                      <a:pt x="973" y="63"/>
                    </a:lnTo>
                    <a:lnTo>
                      <a:pt x="973" y="63"/>
                    </a:lnTo>
                    <a:lnTo>
                      <a:pt x="973" y="69"/>
                    </a:lnTo>
                    <a:lnTo>
                      <a:pt x="972" y="76"/>
                    </a:lnTo>
                    <a:lnTo>
                      <a:pt x="971" y="82"/>
                    </a:lnTo>
                    <a:lnTo>
                      <a:pt x="969" y="87"/>
                    </a:lnTo>
                    <a:lnTo>
                      <a:pt x="967" y="93"/>
                    </a:lnTo>
                    <a:lnTo>
                      <a:pt x="963" y="99"/>
                    </a:lnTo>
                    <a:lnTo>
                      <a:pt x="959" y="103"/>
                    </a:lnTo>
                    <a:lnTo>
                      <a:pt x="955" y="108"/>
                    </a:lnTo>
                    <a:lnTo>
                      <a:pt x="951" y="112"/>
                    </a:lnTo>
                    <a:lnTo>
                      <a:pt x="945" y="115"/>
                    </a:lnTo>
                    <a:lnTo>
                      <a:pt x="941" y="119"/>
                    </a:lnTo>
                    <a:lnTo>
                      <a:pt x="935" y="122"/>
                    </a:lnTo>
                    <a:lnTo>
                      <a:pt x="930" y="123"/>
                    </a:lnTo>
                    <a:lnTo>
                      <a:pt x="923" y="125"/>
                    </a:lnTo>
                    <a:lnTo>
                      <a:pt x="917" y="127"/>
                    </a:lnTo>
                    <a:lnTo>
                      <a:pt x="911" y="127"/>
                    </a:lnTo>
                    <a:lnTo>
                      <a:pt x="63" y="127"/>
                    </a:lnTo>
                    <a:lnTo>
                      <a:pt x="57" y="127"/>
                    </a:lnTo>
                    <a:lnTo>
                      <a:pt x="51" y="125"/>
                    </a:lnTo>
                    <a:lnTo>
                      <a:pt x="44" y="123"/>
                    </a:lnTo>
                    <a:lnTo>
                      <a:pt x="39" y="122"/>
                    </a:lnTo>
                    <a:lnTo>
                      <a:pt x="33" y="119"/>
                    </a:lnTo>
                    <a:lnTo>
                      <a:pt x="28" y="115"/>
                    </a:lnTo>
                    <a:lnTo>
                      <a:pt x="23" y="112"/>
                    </a:lnTo>
                    <a:lnTo>
                      <a:pt x="19" y="108"/>
                    </a:lnTo>
                    <a:lnTo>
                      <a:pt x="14" y="103"/>
                    </a:lnTo>
                    <a:lnTo>
                      <a:pt x="11" y="99"/>
                    </a:lnTo>
                    <a:lnTo>
                      <a:pt x="7" y="93"/>
                    </a:lnTo>
                    <a:lnTo>
                      <a:pt x="5" y="87"/>
                    </a:lnTo>
                    <a:lnTo>
                      <a:pt x="3" y="82"/>
                    </a:lnTo>
                    <a:lnTo>
                      <a:pt x="2" y="76"/>
                    </a:lnTo>
                    <a:lnTo>
                      <a:pt x="1" y="69"/>
                    </a:lnTo>
                    <a:lnTo>
                      <a:pt x="0" y="63"/>
                    </a:lnTo>
                    <a:lnTo>
                      <a:pt x="0" y="63"/>
                    </a:lnTo>
                    <a:lnTo>
                      <a:pt x="1" y="57"/>
                    </a:lnTo>
                    <a:lnTo>
                      <a:pt x="2" y="50"/>
                    </a:lnTo>
                    <a:lnTo>
                      <a:pt x="3" y="45"/>
                    </a:lnTo>
                    <a:lnTo>
                      <a:pt x="5" y="39"/>
                    </a:lnTo>
                    <a:lnTo>
                      <a:pt x="7" y="34"/>
                    </a:lnTo>
                    <a:lnTo>
                      <a:pt x="11" y="28"/>
                    </a:lnTo>
                    <a:lnTo>
                      <a:pt x="14" y="24"/>
                    </a:lnTo>
                    <a:lnTo>
                      <a:pt x="19" y="19"/>
                    </a:lnTo>
                    <a:lnTo>
                      <a:pt x="23" y="15"/>
                    </a:lnTo>
                    <a:lnTo>
                      <a:pt x="28" y="11"/>
                    </a:lnTo>
                    <a:lnTo>
                      <a:pt x="33" y="8"/>
                    </a:lnTo>
                    <a:lnTo>
                      <a:pt x="39" y="5"/>
                    </a:lnTo>
                    <a:lnTo>
                      <a:pt x="44" y="4"/>
                    </a:lnTo>
                    <a:lnTo>
                      <a:pt x="51" y="1"/>
                    </a:lnTo>
                    <a:lnTo>
                      <a:pt x="57" y="0"/>
                    </a:lnTo>
                    <a:lnTo>
                      <a:pt x="63" y="0"/>
                    </a:ln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sp>
            <p:nvSpPr>
              <p:cNvPr id="68" name="Freeform 56"/>
              <p:cNvSpPr>
                <a:spLocks noEditPoints="1"/>
              </p:cNvSpPr>
              <p:nvPr/>
            </p:nvSpPr>
            <p:spPr bwMode="auto">
              <a:xfrm>
                <a:off x="6900052" y="3531744"/>
                <a:ext cx="437270" cy="437270"/>
              </a:xfrm>
              <a:custGeom>
                <a:avLst/>
                <a:gdLst>
                  <a:gd name="T0" fmla="*/ 712 w 1615"/>
                  <a:gd name="T1" fmla="*/ 12 h 1606"/>
                  <a:gd name="T2" fmla="*/ 850 w 1615"/>
                  <a:gd name="T3" fmla="*/ 58 h 1606"/>
                  <a:gd name="T4" fmla="*/ 970 w 1615"/>
                  <a:gd name="T5" fmla="*/ 135 h 1606"/>
                  <a:gd name="T6" fmla="*/ 1067 w 1615"/>
                  <a:gd name="T7" fmla="*/ 238 h 1606"/>
                  <a:gd name="T8" fmla="*/ 1139 w 1615"/>
                  <a:gd name="T9" fmla="*/ 361 h 1606"/>
                  <a:gd name="T10" fmla="*/ 1178 w 1615"/>
                  <a:gd name="T11" fmla="*/ 502 h 1606"/>
                  <a:gd name="T12" fmla="*/ 1181 w 1615"/>
                  <a:gd name="T13" fmla="*/ 658 h 1606"/>
                  <a:gd name="T14" fmla="*/ 1140 w 1615"/>
                  <a:gd name="T15" fmla="*/ 817 h 1606"/>
                  <a:gd name="T16" fmla="*/ 1573 w 1615"/>
                  <a:gd name="T17" fmla="*/ 1290 h 1606"/>
                  <a:gd name="T18" fmla="*/ 1612 w 1615"/>
                  <a:gd name="T19" fmla="*/ 1364 h 1606"/>
                  <a:gd name="T20" fmla="*/ 1601 w 1615"/>
                  <a:gd name="T21" fmla="*/ 1464 h 1606"/>
                  <a:gd name="T22" fmla="*/ 1568 w 1615"/>
                  <a:gd name="T23" fmla="*/ 1533 h 1606"/>
                  <a:gd name="T24" fmla="*/ 1526 w 1615"/>
                  <a:gd name="T25" fmla="*/ 1573 h 1606"/>
                  <a:gd name="T26" fmla="*/ 1475 w 1615"/>
                  <a:gd name="T27" fmla="*/ 1596 h 1606"/>
                  <a:gd name="T28" fmla="*/ 1394 w 1615"/>
                  <a:gd name="T29" fmla="*/ 1606 h 1606"/>
                  <a:gd name="T30" fmla="*/ 1325 w 1615"/>
                  <a:gd name="T31" fmla="*/ 1585 h 1606"/>
                  <a:gd name="T32" fmla="*/ 1254 w 1615"/>
                  <a:gd name="T33" fmla="*/ 1526 h 1606"/>
                  <a:gd name="T34" fmla="*/ 752 w 1615"/>
                  <a:gd name="T35" fmla="*/ 1161 h 1606"/>
                  <a:gd name="T36" fmla="*/ 593 w 1615"/>
                  <a:gd name="T37" fmla="*/ 1183 h 1606"/>
                  <a:gd name="T38" fmla="*/ 445 w 1615"/>
                  <a:gd name="T39" fmla="*/ 1164 h 1606"/>
                  <a:gd name="T40" fmla="*/ 311 w 1615"/>
                  <a:gd name="T41" fmla="*/ 1111 h 1606"/>
                  <a:gd name="T42" fmla="*/ 195 w 1615"/>
                  <a:gd name="T43" fmla="*/ 1029 h 1606"/>
                  <a:gd name="T44" fmla="*/ 102 w 1615"/>
                  <a:gd name="T45" fmla="*/ 922 h 1606"/>
                  <a:gd name="T46" fmla="*/ 36 w 1615"/>
                  <a:gd name="T47" fmla="*/ 795 h 1606"/>
                  <a:gd name="T48" fmla="*/ 4 w 1615"/>
                  <a:gd name="T49" fmla="*/ 652 h 1606"/>
                  <a:gd name="T50" fmla="*/ 7 w 1615"/>
                  <a:gd name="T51" fmla="*/ 502 h 1606"/>
                  <a:gd name="T52" fmla="*/ 47 w 1615"/>
                  <a:gd name="T53" fmla="*/ 361 h 1606"/>
                  <a:gd name="T54" fmla="*/ 118 w 1615"/>
                  <a:gd name="T55" fmla="*/ 238 h 1606"/>
                  <a:gd name="T56" fmla="*/ 217 w 1615"/>
                  <a:gd name="T57" fmla="*/ 135 h 1606"/>
                  <a:gd name="T58" fmla="*/ 336 w 1615"/>
                  <a:gd name="T59" fmla="*/ 58 h 1606"/>
                  <a:gd name="T60" fmla="*/ 474 w 1615"/>
                  <a:gd name="T61" fmla="*/ 12 h 1606"/>
                  <a:gd name="T62" fmla="*/ 593 w 1615"/>
                  <a:gd name="T63" fmla="*/ 186 h 1606"/>
                  <a:gd name="T64" fmla="*/ 694 w 1615"/>
                  <a:gd name="T65" fmla="*/ 200 h 1606"/>
                  <a:gd name="T66" fmla="*/ 786 w 1615"/>
                  <a:gd name="T67" fmla="*/ 236 h 1606"/>
                  <a:gd name="T68" fmla="*/ 865 w 1615"/>
                  <a:gd name="T69" fmla="*/ 291 h 1606"/>
                  <a:gd name="T70" fmla="*/ 928 w 1615"/>
                  <a:gd name="T71" fmla="*/ 365 h 1606"/>
                  <a:gd name="T72" fmla="*/ 973 w 1615"/>
                  <a:gd name="T73" fmla="*/ 452 h 1606"/>
                  <a:gd name="T74" fmla="*/ 996 w 1615"/>
                  <a:gd name="T75" fmla="*/ 550 h 1606"/>
                  <a:gd name="T76" fmla="*/ 993 w 1615"/>
                  <a:gd name="T77" fmla="*/ 653 h 1606"/>
                  <a:gd name="T78" fmla="*/ 965 w 1615"/>
                  <a:gd name="T79" fmla="*/ 749 h 1606"/>
                  <a:gd name="T80" fmla="*/ 917 w 1615"/>
                  <a:gd name="T81" fmla="*/ 833 h 1606"/>
                  <a:gd name="T82" fmla="*/ 850 w 1615"/>
                  <a:gd name="T83" fmla="*/ 903 h 1606"/>
                  <a:gd name="T84" fmla="*/ 768 w 1615"/>
                  <a:gd name="T85" fmla="*/ 956 h 1606"/>
                  <a:gd name="T86" fmla="*/ 674 w 1615"/>
                  <a:gd name="T87" fmla="*/ 987 h 1606"/>
                  <a:gd name="T88" fmla="*/ 572 w 1615"/>
                  <a:gd name="T89" fmla="*/ 995 h 1606"/>
                  <a:gd name="T90" fmla="*/ 473 w 1615"/>
                  <a:gd name="T91" fmla="*/ 978 h 1606"/>
                  <a:gd name="T92" fmla="*/ 383 w 1615"/>
                  <a:gd name="T93" fmla="*/ 937 h 1606"/>
                  <a:gd name="T94" fmla="*/ 306 w 1615"/>
                  <a:gd name="T95" fmla="*/ 877 h 1606"/>
                  <a:gd name="T96" fmla="*/ 247 w 1615"/>
                  <a:gd name="T97" fmla="*/ 801 h 1606"/>
                  <a:gd name="T98" fmla="*/ 206 w 1615"/>
                  <a:gd name="T99" fmla="*/ 712 h 1606"/>
                  <a:gd name="T100" fmla="*/ 189 w 1615"/>
                  <a:gd name="T101" fmla="*/ 612 h 1606"/>
                  <a:gd name="T102" fmla="*/ 196 w 1615"/>
                  <a:gd name="T103" fmla="*/ 510 h 1606"/>
                  <a:gd name="T104" fmla="*/ 228 w 1615"/>
                  <a:gd name="T105" fmla="*/ 416 h 1606"/>
                  <a:gd name="T106" fmla="*/ 280 w 1615"/>
                  <a:gd name="T107" fmla="*/ 334 h 1606"/>
                  <a:gd name="T108" fmla="*/ 351 w 1615"/>
                  <a:gd name="T109" fmla="*/ 267 h 1606"/>
                  <a:gd name="T110" fmla="*/ 435 w 1615"/>
                  <a:gd name="T111" fmla="*/ 219 h 1606"/>
                  <a:gd name="T112" fmla="*/ 531 w 1615"/>
                  <a:gd name="T113" fmla="*/ 192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15" h="1606">
                    <a:moveTo>
                      <a:pt x="593" y="0"/>
                    </a:moveTo>
                    <a:lnTo>
                      <a:pt x="623" y="1"/>
                    </a:lnTo>
                    <a:lnTo>
                      <a:pt x="653" y="3"/>
                    </a:lnTo>
                    <a:lnTo>
                      <a:pt x="683" y="6"/>
                    </a:lnTo>
                    <a:lnTo>
                      <a:pt x="712" y="12"/>
                    </a:lnTo>
                    <a:lnTo>
                      <a:pt x="740" y="19"/>
                    </a:lnTo>
                    <a:lnTo>
                      <a:pt x="768" y="26"/>
                    </a:lnTo>
                    <a:lnTo>
                      <a:pt x="796" y="35"/>
                    </a:lnTo>
                    <a:lnTo>
                      <a:pt x="823" y="47"/>
                    </a:lnTo>
                    <a:lnTo>
                      <a:pt x="850" y="58"/>
                    </a:lnTo>
                    <a:lnTo>
                      <a:pt x="875" y="71"/>
                    </a:lnTo>
                    <a:lnTo>
                      <a:pt x="899" y="86"/>
                    </a:lnTo>
                    <a:lnTo>
                      <a:pt x="924" y="100"/>
                    </a:lnTo>
                    <a:lnTo>
                      <a:pt x="947" y="117"/>
                    </a:lnTo>
                    <a:lnTo>
                      <a:pt x="970" y="135"/>
                    </a:lnTo>
                    <a:lnTo>
                      <a:pt x="991" y="154"/>
                    </a:lnTo>
                    <a:lnTo>
                      <a:pt x="1011" y="173"/>
                    </a:lnTo>
                    <a:lnTo>
                      <a:pt x="1031" y="193"/>
                    </a:lnTo>
                    <a:lnTo>
                      <a:pt x="1049" y="215"/>
                    </a:lnTo>
                    <a:lnTo>
                      <a:pt x="1067" y="238"/>
                    </a:lnTo>
                    <a:lnTo>
                      <a:pt x="1084" y="260"/>
                    </a:lnTo>
                    <a:lnTo>
                      <a:pt x="1100" y="285"/>
                    </a:lnTo>
                    <a:lnTo>
                      <a:pt x="1113" y="309"/>
                    </a:lnTo>
                    <a:lnTo>
                      <a:pt x="1127" y="335"/>
                    </a:lnTo>
                    <a:lnTo>
                      <a:pt x="1139" y="361"/>
                    </a:lnTo>
                    <a:lnTo>
                      <a:pt x="1149" y="388"/>
                    </a:lnTo>
                    <a:lnTo>
                      <a:pt x="1158" y="416"/>
                    </a:lnTo>
                    <a:lnTo>
                      <a:pt x="1166" y="444"/>
                    </a:lnTo>
                    <a:lnTo>
                      <a:pt x="1172" y="472"/>
                    </a:lnTo>
                    <a:lnTo>
                      <a:pt x="1178" y="502"/>
                    </a:lnTo>
                    <a:lnTo>
                      <a:pt x="1181" y="531"/>
                    </a:lnTo>
                    <a:lnTo>
                      <a:pt x="1184" y="561"/>
                    </a:lnTo>
                    <a:lnTo>
                      <a:pt x="1185" y="591"/>
                    </a:lnTo>
                    <a:lnTo>
                      <a:pt x="1184" y="625"/>
                    </a:lnTo>
                    <a:lnTo>
                      <a:pt x="1181" y="658"/>
                    </a:lnTo>
                    <a:lnTo>
                      <a:pt x="1177" y="692"/>
                    </a:lnTo>
                    <a:lnTo>
                      <a:pt x="1170" y="724"/>
                    </a:lnTo>
                    <a:lnTo>
                      <a:pt x="1161" y="756"/>
                    </a:lnTo>
                    <a:lnTo>
                      <a:pt x="1152" y="787"/>
                    </a:lnTo>
                    <a:lnTo>
                      <a:pt x="1140" y="817"/>
                    </a:lnTo>
                    <a:lnTo>
                      <a:pt x="1128" y="846"/>
                    </a:lnTo>
                    <a:lnTo>
                      <a:pt x="1500" y="1216"/>
                    </a:lnTo>
                    <a:lnTo>
                      <a:pt x="1533" y="1248"/>
                    </a:lnTo>
                    <a:lnTo>
                      <a:pt x="1561" y="1277"/>
                    </a:lnTo>
                    <a:lnTo>
                      <a:pt x="1573" y="1290"/>
                    </a:lnTo>
                    <a:lnTo>
                      <a:pt x="1584" y="1305"/>
                    </a:lnTo>
                    <a:lnTo>
                      <a:pt x="1594" y="1318"/>
                    </a:lnTo>
                    <a:lnTo>
                      <a:pt x="1602" y="1332"/>
                    </a:lnTo>
                    <a:lnTo>
                      <a:pt x="1608" y="1348"/>
                    </a:lnTo>
                    <a:lnTo>
                      <a:pt x="1612" y="1364"/>
                    </a:lnTo>
                    <a:lnTo>
                      <a:pt x="1615" y="1382"/>
                    </a:lnTo>
                    <a:lnTo>
                      <a:pt x="1615" y="1400"/>
                    </a:lnTo>
                    <a:lnTo>
                      <a:pt x="1613" y="1420"/>
                    </a:lnTo>
                    <a:lnTo>
                      <a:pt x="1609" y="1441"/>
                    </a:lnTo>
                    <a:lnTo>
                      <a:pt x="1601" y="1464"/>
                    </a:lnTo>
                    <a:lnTo>
                      <a:pt x="1592" y="1490"/>
                    </a:lnTo>
                    <a:lnTo>
                      <a:pt x="1587" y="1501"/>
                    </a:lnTo>
                    <a:lnTo>
                      <a:pt x="1581" y="1513"/>
                    </a:lnTo>
                    <a:lnTo>
                      <a:pt x="1574" y="1523"/>
                    </a:lnTo>
                    <a:lnTo>
                      <a:pt x="1568" y="1533"/>
                    </a:lnTo>
                    <a:lnTo>
                      <a:pt x="1561" y="1542"/>
                    </a:lnTo>
                    <a:lnTo>
                      <a:pt x="1553" y="1551"/>
                    </a:lnTo>
                    <a:lnTo>
                      <a:pt x="1544" y="1558"/>
                    </a:lnTo>
                    <a:lnTo>
                      <a:pt x="1535" y="1566"/>
                    </a:lnTo>
                    <a:lnTo>
                      <a:pt x="1526" y="1573"/>
                    </a:lnTo>
                    <a:lnTo>
                      <a:pt x="1517" y="1578"/>
                    </a:lnTo>
                    <a:lnTo>
                      <a:pt x="1507" y="1584"/>
                    </a:lnTo>
                    <a:lnTo>
                      <a:pt x="1497" y="1589"/>
                    </a:lnTo>
                    <a:lnTo>
                      <a:pt x="1486" y="1593"/>
                    </a:lnTo>
                    <a:lnTo>
                      <a:pt x="1475" y="1596"/>
                    </a:lnTo>
                    <a:lnTo>
                      <a:pt x="1463" y="1600"/>
                    </a:lnTo>
                    <a:lnTo>
                      <a:pt x="1452" y="1602"/>
                    </a:lnTo>
                    <a:lnTo>
                      <a:pt x="1431" y="1605"/>
                    </a:lnTo>
                    <a:lnTo>
                      <a:pt x="1412" y="1606"/>
                    </a:lnTo>
                    <a:lnTo>
                      <a:pt x="1394" y="1606"/>
                    </a:lnTo>
                    <a:lnTo>
                      <a:pt x="1378" y="1604"/>
                    </a:lnTo>
                    <a:lnTo>
                      <a:pt x="1364" y="1602"/>
                    </a:lnTo>
                    <a:lnTo>
                      <a:pt x="1349" y="1597"/>
                    </a:lnTo>
                    <a:lnTo>
                      <a:pt x="1337" y="1592"/>
                    </a:lnTo>
                    <a:lnTo>
                      <a:pt x="1325" y="1585"/>
                    </a:lnTo>
                    <a:lnTo>
                      <a:pt x="1312" y="1577"/>
                    </a:lnTo>
                    <a:lnTo>
                      <a:pt x="1301" y="1568"/>
                    </a:lnTo>
                    <a:lnTo>
                      <a:pt x="1290" y="1559"/>
                    </a:lnTo>
                    <a:lnTo>
                      <a:pt x="1278" y="1548"/>
                    </a:lnTo>
                    <a:lnTo>
                      <a:pt x="1254" y="1526"/>
                    </a:lnTo>
                    <a:lnTo>
                      <a:pt x="1227" y="1499"/>
                    </a:lnTo>
                    <a:lnTo>
                      <a:pt x="839" y="1129"/>
                    </a:lnTo>
                    <a:lnTo>
                      <a:pt x="811" y="1141"/>
                    </a:lnTo>
                    <a:lnTo>
                      <a:pt x="782" y="1152"/>
                    </a:lnTo>
                    <a:lnTo>
                      <a:pt x="752" y="1161"/>
                    </a:lnTo>
                    <a:lnTo>
                      <a:pt x="721" y="1169"/>
                    </a:lnTo>
                    <a:lnTo>
                      <a:pt x="690" y="1175"/>
                    </a:lnTo>
                    <a:lnTo>
                      <a:pt x="658" y="1179"/>
                    </a:lnTo>
                    <a:lnTo>
                      <a:pt x="625" y="1182"/>
                    </a:lnTo>
                    <a:lnTo>
                      <a:pt x="593" y="1183"/>
                    </a:lnTo>
                    <a:lnTo>
                      <a:pt x="562" y="1182"/>
                    </a:lnTo>
                    <a:lnTo>
                      <a:pt x="532" y="1179"/>
                    </a:lnTo>
                    <a:lnTo>
                      <a:pt x="503" y="1176"/>
                    </a:lnTo>
                    <a:lnTo>
                      <a:pt x="474" y="1170"/>
                    </a:lnTo>
                    <a:lnTo>
                      <a:pt x="445" y="1164"/>
                    </a:lnTo>
                    <a:lnTo>
                      <a:pt x="417" y="1156"/>
                    </a:lnTo>
                    <a:lnTo>
                      <a:pt x="389" y="1147"/>
                    </a:lnTo>
                    <a:lnTo>
                      <a:pt x="362" y="1136"/>
                    </a:lnTo>
                    <a:lnTo>
                      <a:pt x="336" y="1125"/>
                    </a:lnTo>
                    <a:lnTo>
                      <a:pt x="311" y="1111"/>
                    </a:lnTo>
                    <a:lnTo>
                      <a:pt x="286" y="1097"/>
                    </a:lnTo>
                    <a:lnTo>
                      <a:pt x="261" y="1082"/>
                    </a:lnTo>
                    <a:lnTo>
                      <a:pt x="239" y="1065"/>
                    </a:lnTo>
                    <a:lnTo>
                      <a:pt x="217" y="1047"/>
                    </a:lnTo>
                    <a:lnTo>
                      <a:pt x="195" y="1029"/>
                    </a:lnTo>
                    <a:lnTo>
                      <a:pt x="174" y="1009"/>
                    </a:lnTo>
                    <a:lnTo>
                      <a:pt x="155" y="989"/>
                    </a:lnTo>
                    <a:lnTo>
                      <a:pt x="136" y="968"/>
                    </a:lnTo>
                    <a:lnTo>
                      <a:pt x="118" y="946"/>
                    </a:lnTo>
                    <a:lnTo>
                      <a:pt x="102" y="922"/>
                    </a:lnTo>
                    <a:lnTo>
                      <a:pt x="87" y="898"/>
                    </a:lnTo>
                    <a:lnTo>
                      <a:pt x="72" y="873"/>
                    </a:lnTo>
                    <a:lnTo>
                      <a:pt x="59" y="847"/>
                    </a:lnTo>
                    <a:lnTo>
                      <a:pt x="47" y="821"/>
                    </a:lnTo>
                    <a:lnTo>
                      <a:pt x="36" y="795"/>
                    </a:lnTo>
                    <a:lnTo>
                      <a:pt x="27" y="767"/>
                    </a:lnTo>
                    <a:lnTo>
                      <a:pt x="19" y="739"/>
                    </a:lnTo>
                    <a:lnTo>
                      <a:pt x="13" y="711"/>
                    </a:lnTo>
                    <a:lnTo>
                      <a:pt x="7" y="682"/>
                    </a:lnTo>
                    <a:lnTo>
                      <a:pt x="4" y="652"/>
                    </a:lnTo>
                    <a:lnTo>
                      <a:pt x="2" y="621"/>
                    </a:lnTo>
                    <a:lnTo>
                      <a:pt x="0" y="591"/>
                    </a:lnTo>
                    <a:lnTo>
                      <a:pt x="2" y="561"/>
                    </a:lnTo>
                    <a:lnTo>
                      <a:pt x="4" y="531"/>
                    </a:lnTo>
                    <a:lnTo>
                      <a:pt x="7" y="502"/>
                    </a:lnTo>
                    <a:lnTo>
                      <a:pt x="13" y="472"/>
                    </a:lnTo>
                    <a:lnTo>
                      <a:pt x="19" y="444"/>
                    </a:lnTo>
                    <a:lnTo>
                      <a:pt x="27" y="416"/>
                    </a:lnTo>
                    <a:lnTo>
                      <a:pt x="36" y="388"/>
                    </a:lnTo>
                    <a:lnTo>
                      <a:pt x="47" y="361"/>
                    </a:lnTo>
                    <a:lnTo>
                      <a:pt x="59" y="335"/>
                    </a:lnTo>
                    <a:lnTo>
                      <a:pt x="72" y="309"/>
                    </a:lnTo>
                    <a:lnTo>
                      <a:pt x="87" y="285"/>
                    </a:lnTo>
                    <a:lnTo>
                      <a:pt x="102" y="260"/>
                    </a:lnTo>
                    <a:lnTo>
                      <a:pt x="118" y="238"/>
                    </a:lnTo>
                    <a:lnTo>
                      <a:pt x="136" y="215"/>
                    </a:lnTo>
                    <a:lnTo>
                      <a:pt x="155" y="193"/>
                    </a:lnTo>
                    <a:lnTo>
                      <a:pt x="174" y="173"/>
                    </a:lnTo>
                    <a:lnTo>
                      <a:pt x="195" y="154"/>
                    </a:lnTo>
                    <a:lnTo>
                      <a:pt x="217" y="135"/>
                    </a:lnTo>
                    <a:lnTo>
                      <a:pt x="239" y="117"/>
                    </a:lnTo>
                    <a:lnTo>
                      <a:pt x="261" y="100"/>
                    </a:lnTo>
                    <a:lnTo>
                      <a:pt x="286" y="86"/>
                    </a:lnTo>
                    <a:lnTo>
                      <a:pt x="311" y="71"/>
                    </a:lnTo>
                    <a:lnTo>
                      <a:pt x="336" y="58"/>
                    </a:lnTo>
                    <a:lnTo>
                      <a:pt x="362" y="47"/>
                    </a:lnTo>
                    <a:lnTo>
                      <a:pt x="389" y="35"/>
                    </a:lnTo>
                    <a:lnTo>
                      <a:pt x="417" y="26"/>
                    </a:lnTo>
                    <a:lnTo>
                      <a:pt x="445" y="19"/>
                    </a:lnTo>
                    <a:lnTo>
                      <a:pt x="474" y="12"/>
                    </a:lnTo>
                    <a:lnTo>
                      <a:pt x="503" y="6"/>
                    </a:lnTo>
                    <a:lnTo>
                      <a:pt x="532" y="3"/>
                    </a:lnTo>
                    <a:lnTo>
                      <a:pt x="562" y="1"/>
                    </a:lnTo>
                    <a:lnTo>
                      <a:pt x="593" y="0"/>
                    </a:lnTo>
                    <a:close/>
                    <a:moveTo>
                      <a:pt x="593" y="186"/>
                    </a:moveTo>
                    <a:lnTo>
                      <a:pt x="614" y="187"/>
                    </a:lnTo>
                    <a:lnTo>
                      <a:pt x="634" y="189"/>
                    </a:lnTo>
                    <a:lnTo>
                      <a:pt x="654" y="192"/>
                    </a:lnTo>
                    <a:lnTo>
                      <a:pt x="674" y="195"/>
                    </a:lnTo>
                    <a:lnTo>
                      <a:pt x="694" y="200"/>
                    </a:lnTo>
                    <a:lnTo>
                      <a:pt x="714" y="205"/>
                    </a:lnTo>
                    <a:lnTo>
                      <a:pt x="733" y="211"/>
                    </a:lnTo>
                    <a:lnTo>
                      <a:pt x="750" y="219"/>
                    </a:lnTo>
                    <a:lnTo>
                      <a:pt x="768" y="227"/>
                    </a:lnTo>
                    <a:lnTo>
                      <a:pt x="786" y="236"/>
                    </a:lnTo>
                    <a:lnTo>
                      <a:pt x="803" y="246"/>
                    </a:lnTo>
                    <a:lnTo>
                      <a:pt x="819" y="256"/>
                    </a:lnTo>
                    <a:lnTo>
                      <a:pt x="836" y="267"/>
                    </a:lnTo>
                    <a:lnTo>
                      <a:pt x="850" y="279"/>
                    </a:lnTo>
                    <a:lnTo>
                      <a:pt x="865" y="291"/>
                    </a:lnTo>
                    <a:lnTo>
                      <a:pt x="879" y="305"/>
                    </a:lnTo>
                    <a:lnTo>
                      <a:pt x="893" y="319"/>
                    </a:lnTo>
                    <a:lnTo>
                      <a:pt x="905" y="334"/>
                    </a:lnTo>
                    <a:lnTo>
                      <a:pt x="917" y="350"/>
                    </a:lnTo>
                    <a:lnTo>
                      <a:pt x="928" y="365"/>
                    </a:lnTo>
                    <a:lnTo>
                      <a:pt x="940" y="382"/>
                    </a:lnTo>
                    <a:lnTo>
                      <a:pt x="949" y="399"/>
                    </a:lnTo>
                    <a:lnTo>
                      <a:pt x="958" y="416"/>
                    </a:lnTo>
                    <a:lnTo>
                      <a:pt x="965" y="433"/>
                    </a:lnTo>
                    <a:lnTo>
                      <a:pt x="973" y="452"/>
                    </a:lnTo>
                    <a:lnTo>
                      <a:pt x="980" y="472"/>
                    </a:lnTo>
                    <a:lnTo>
                      <a:pt x="984" y="491"/>
                    </a:lnTo>
                    <a:lnTo>
                      <a:pt x="990" y="510"/>
                    </a:lnTo>
                    <a:lnTo>
                      <a:pt x="993" y="530"/>
                    </a:lnTo>
                    <a:lnTo>
                      <a:pt x="996" y="550"/>
                    </a:lnTo>
                    <a:lnTo>
                      <a:pt x="997" y="570"/>
                    </a:lnTo>
                    <a:lnTo>
                      <a:pt x="998" y="591"/>
                    </a:lnTo>
                    <a:lnTo>
                      <a:pt x="997" y="612"/>
                    </a:lnTo>
                    <a:lnTo>
                      <a:pt x="996" y="633"/>
                    </a:lnTo>
                    <a:lnTo>
                      <a:pt x="993" y="653"/>
                    </a:lnTo>
                    <a:lnTo>
                      <a:pt x="990" y="673"/>
                    </a:lnTo>
                    <a:lnTo>
                      <a:pt x="984" y="692"/>
                    </a:lnTo>
                    <a:lnTo>
                      <a:pt x="980" y="712"/>
                    </a:lnTo>
                    <a:lnTo>
                      <a:pt x="973" y="730"/>
                    </a:lnTo>
                    <a:lnTo>
                      <a:pt x="965" y="749"/>
                    </a:lnTo>
                    <a:lnTo>
                      <a:pt x="958" y="767"/>
                    </a:lnTo>
                    <a:lnTo>
                      <a:pt x="949" y="783"/>
                    </a:lnTo>
                    <a:lnTo>
                      <a:pt x="940" y="801"/>
                    </a:lnTo>
                    <a:lnTo>
                      <a:pt x="928" y="817"/>
                    </a:lnTo>
                    <a:lnTo>
                      <a:pt x="917" y="833"/>
                    </a:lnTo>
                    <a:lnTo>
                      <a:pt x="905" y="848"/>
                    </a:lnTo>
                    <a:lnTo>
                      <a:pt x="893" y="863"/>
                    </a:lnTo>
                    <a:lnTo>
                      <a:pt x="879" y="877"/>
                    </a:lnTo>
                    <a:lnTo>
                      <a:pt x="865" y="891"/>
                    </a:lnTo>
                    <a:lnTo>
                      <a:pt x="850" y="903"/>
                    </a:lnTo>
                    <a:lnTo>
                      <a:pt x="836" y="915"/>
                    </a:lnTo>
                    <a:lnTo>
                      <a:pt x="819" y="927"/>
                    </a:lnTo>
                    <a:lnTo>
                      <a:pt x="803" y="937"/>
                    </a:lnTo>
                    <a:lnTo>
                      <a:pt x="786" y="947"/>
                    </a:lnTo>
                    <a:lnTo>
                      <a:pt x="768" y="956"/>
                    </a:lnTo>
                    <a:lnTo>
                      <a:pt x="750" y="963"/>
                    </a:lnTo>
                    <a:lnTo>
                      <a:pt x="733" y="971"/>
                    </a:lnTo>
                    <a:lnTo>
                      <a:pt x="714" y="978"/>
                    </a:lnTo>
                    <a:lnTo>
                      <a:pt x="694" y="983"/>
                    </a:lnTo>
                    <a:lnTo>
                      <a:pt x="674" y="987"/>
                    </a:lnTo>
                    <a:lnTo>
                      <a:pt x="654" y="991"/>
                    </a:lnTo>
                    <a:lnTo>
                      <a:pt x="634" y="994"/>
                    </a:lnTo>
                    <a:lnTo>
                      <a:pt x="614" y="995"/>
                    </a:lnTo>
                    <a:lnTo>
                      <a:pt x="593" y="996"/>
                    </a:lnTo>
                    <a:lnTo>
                      <a:pt x="572" y="995"/>
                    </a:lnTo>
                    <a:lnTo>
                      <a:pt x="551" y="994"/>
                    </a:lnTo>
                    <a:lnTo>
                      <a:pt x="531" y="991"/>
                    </a:lnTo>
                    <a:lnTo>
                      <a:pt x="511" y="987"/>
                    </a:lnTo>
                    <a:lnTo>
                      <a:pt x="492" y="983"/>
                    </a:lnTo>
                    <a:lnTo>
                      <a:pt x="473" y="978"/>
                    </a:lnTo>
                    <a:lnTo>
                      <a:pt x="454" y="971"/>
                    </a:lnTo>
                    <a:lnTo>
                      <a:pt x="435" y="963"/>
                    </a:lnTo>
                    <a:lnTo>
                      <a:pt x="417" y="956"/>
                    </a:lnTo>
                    <a:lnTo>
                      <a:pt x="400" y="947"/>
                    </a:lnTo>
                    <a:lnTo>
                      <a:pt x="383" y="937"/>
                    </a:lnTo>
                    <a:lnTo>
                      <a:pt x="367" y="927"/>
                    </a:lnTo>
                    <a:lnTo>
                      <a:pt x="351" y="915"/>
                    </a:lnTo>
                    <a:lnTo>
                      <a:pt x="335" y="903"/>
                    </a:lnTo>
                    <a:lnTo>
                      <a:pt x="321" y="891"/>
                    </a:lnTo>
                    <a:lnTo>
                      <a:pt x="306" y="877"/>
                    </a:lnTo>
                    <a:lnTo>
                      <a:pt x="293" y="863"/>
                    </a:lnTo>
                    <a:lnTo>
                      <a:pt x="280" y="848"/>
                    </a:lnTo>
                    <a:lnTo>
                      <a:pt x="268" y="833"/>
                    </a:lnTo>
                    <a:lnTo>
                      <a:pt x="257" y="817"/>
                    </a:lnTo>
                    <a:lnTo>
                      <a:pt x="247" y="801"/>
                    </a:lnTo>
                    <a:lnTo>
                      <a:pt x="237" y="783"/>
                    </a:lnTo>
                    <a:lnTo>
                      <a:pt x="228" y="767"/>
                    </a:lnTo>
                    <a:lnTo>
                      <a:pt x="220" y="749"/>
                    </a:lnTo>
                    <a:lnTo>
                      <a:pt x="212" y="730"/>
                    </a:lnTo>
                    <a:lnTo>
                      <a:pt x="206" y="712"/>
                    </a:lnTo>
                    <a:lnTo>
                      <a:pt x="201" y="692"/>
                    </a:lnTo>
                    <a:lnTo>
                      <a:pt x="196" y="673"/>
                    </a:lnTo>
                    <a:lnTo>
                      <a:pt x="193" y="653"/>
                    </a:lnTo>
                    <a:lnTo>
                      <a:pt x="190" y="633"/>
                    </a:lnTo>
                    <a:lnTo>
                      <a:pt x="189" y="612"/>
                    </a:lnTo>
                    <a:lnTo>
                      <a:pt x="189" y="591"/>
                    </a:lnTo>
                    <a:lnTo>
                      <a:pt x="189" y="570"/>
                    </a:lnTo>
                    <a:lnTo>
                      <a:pt x="190" y="550"/>
                    </a:lnTo>
                    <a:lnTo>
                      <a:pt x="193" y="530"/>
                    </a:lnTo>
                    <a:lnTo>
                      <a:pt x="196" y="510"/>
                    </a:lnTo>
                    <a:lnTo>
                      <a:pt x="201" y="491"/>
                    </a:lnTo>
                    <a:lnTo>
                      <a:pt x="206" y="472"/>
                    </a:lnTo>
                    <a:lnTo>
                      <a:pt x="212" y="452"/>
                    </a:lnTo>
                    <a:lnTo>
                      <a:pt x="220" y="433"/>
                    </a:lnTo>
                    <a:lnTo>
                      <a:pt x="228" y="416"/>
                    </a:lnTo>
                    <a:lnTo>
                      <a:pt x="237" y="399"/>
                    </a:lnTo>
                    <a:lnTo>
                      <a:pt x="247" y="382"/>
                    </a:lnTo>
                    <a:lnTo>
                      <a:pt x="257" y="365"/>
                    </a:lnTo>
                    <a:lnTo>
                      <a:pt x="268" y="350"/>
                    </a:lnTo>
                    <a:lnTo>
                      <a:pt x="280" y="334"/>
                    </a:lnTo>
                    <a:lnTo>
                      <a:pt x="293" y="319"/>
                    </a:lnTo>
                    <a:lnTo>
                      <a:pt x="306" y="305"/>
                    </a:lnTo>
                    <a:lnTo>
                      <a:pt x="321" y="291"/>
                    </a:lnTo>
                    <a:lnTo>
                      <a:pt x="335" y="279"/>
                    </a:lnTo>
                    <a:lnTo>
                      <a:pt x="351" y="267"/>
                    </a:lnTo>
                    <a:lnTo>
                      <a:pt x="367" y="256"/>
                    </a:lnTo>
                    <a:lnTo>
                      <a:pt x="383" y="246"/>
                    </a:lnTo>
                    <a:lnTo>
                      <a:pt x="400" y="236"/>
                    </a:lnTo>
                    <a:lnTo>
                      <a:pt x="417" y="227"/>
                    </a:lnTo>
                    <a:lnTo>
                      <a:pt x="435" y="219"/>
                    </a:lnTo>
                    <a:lnTo>
                      <a:pt x="454" y="211"/>
                    </a:lnTo>
                    <a:lnTo>
                      <a:pt x="473" y="205"/>
                    </a:lnTo>
                    <a:lnTo>
                      <a:pt x="492" y="200"/>
                    </a:lnTo>
                    <a:lnTo>
                      <a:pt x="511" y="195"/>
                    </a:lnTo>
                    <a:lnTo>
                      <a:pt x="531" y="192"/>
                    </a:lnTo>
                    <a:lnTo>
                      <a:pt x="551" y="189"/>
                    </a:lnTo>
                    <a:lnTo>
                      <a:pt x="572" y="187"/>
                    </a:lnTo>
                    <a:lnTo>
                      <a:pt x="593" y="186"/>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200" dirty="0"/>
              </a:p>
            </p:txBody>
          </p:sp>
        </p:grpSp>
      </p:grpSp>
      <p:sp>
        <p:nvSpPr>
          <p:cNvPr id="37" name="TextBox 36">
            <a:extLst>
              <a:ext uri="{FF2B5EF4-FFF2-40B4-BE49-F238E27FC236}">
                <a16:creationId xmlns:a16="http://schemas.microsoft.com/office/drawing/2014/main" id="{3F61B841-5CF6-492E-9C24-9AD6C26AACDF}"/>
              </a:ext>
            </a:extLst>
          </p:cNvPr>
          <p:cNvSpPr txBox="1"/>
          <p:nvPr/>
        </p:nvSpPr>
        <p:spPr>
          <a:xfrm>
            <a:off x="5561497" y="4774144"/>
            <a:ext cx="3449902" cy="646331"/>
          </a:xfrm>
          <a:prstGeom prst="rect">
            <a:avLst/>
          </a:prstGeom>
          <a:noFill/>
        </p:spPr>
        <p:txBody>
          <a:bodyPr wrap="square" rtlCol="0">
            <a:spAutoFit/>
          </a:bodyPr>
          <a:lstStyle/>
          <a:p>
            <a:r>
              <a:rPr lang="en-US" sz="1200" kern="0" dirty="0">
                <a:latin typeface="Arial" pitchFamily="34" charset="0"/>
                <a:cs typeface="Arial" pitchFamily="34" charset="0"/>
              </a:rPr>
              <a:t>Timed, in-class writes (AP style) weekly annotated readings &amp; reflections daily writer’s notebook entries visual note taking</a:t>
            </a:r>
          </a:p>
        </p:txBody>
      </p:sp>
      <p:grpSp>
        <p:nvGrpSpPr>
          <p:cNvPr id="128" name="Group 127">
            <a:extLst>
              <a:ext uri="{FF2B5EF4-FFF2-40B4-BE49-F238E27FC236}">
                <a16:creationId xmlns:a16="http://schemas.microsoft.com/office/drawing/2014/main" id="{004B3C59-601A-4709-B7BC-21B7A431875A}"/>
              </a:ext>
            </a:extLst>
          </p:cNvPr>
          <p:cNvGrpSpPr/>
          <p:nvPr/>
        </p:nvGrpSpPr>
        <p:grpSpPr>
          <a:xfrm>
            <a:off x="4527058" y="4648027"/>
            <a:ext cx="875646" cy="875644"/>
            <a:chOff x="6034505" y="4803867"/>
            <a:chExt cx="1167224" cy="1167221"/>
          </a:xfrm>
        </p:grpSpPr>
        <p:grpSp>
          <p:nvGrpSpPr>
            <p:cNvPr id="121" name="Group 120">
              <a:extLst>
                <a:ext uri="{FF2B5EF4-FFF2-40B4-BE49-F238E27FC236}">
                  <a16:creationId xmlns:a16="http://schemas.microsoft.com/office/drawing/2014/main" id="{AB87F24F-C3B7-4E17-9C63-4508BF69C134}"/>
                </a:ext>
              </a:extLst>
            </p:cNvPr>
            <p:cNvGrpSpPr/>
            <p:nvPr/>
          </p:nvGrpSpPr>
          <p:grpSpPr>
            <a:xfrm>
              <a:off x="6034505" y="4803867"/>
              <a:ext cx="1167224" cy="1167221"/>
              <a:chOff x="8643920" y="2821924"/>
              <a:chExt cx="2023874" cy="2023874"/>
            </a:xfrm>
          </p:grpSpPr>
          <p:sp>
            <p:nvSpPr>
              <p:cNvPr id="123" name="Oval 122">
                <a:extLst>
                  <a:ext uri="{FF2B5EF4-FFF2-40B4-BE49-F238E27FC236}">
                    <a16:creationId xmlns:a16="http://schemas.microsoft.com/office/drawing/2014/main" id="{45A00DDD-6BDD-485F-8D5F-C0F69603A46D}"/>
                  </a:ext>
                </a:extLst>
              </p:cNvPr>
              <p:cNvSpPr/>
              <p:nvPr/>
            </p:nvSpPr>
            <p:spPr>
              <a:xfrm>
                <a:off x="8643920" y="2821924"/>
                <a:ext cx="2023874" cy="2023874"/>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b="1" dirty="0">
                  <a:latin typeface="Arial" panose="020B0604020202020204" pitchFamily="34" charset="0"/>
                  <a:cs typeface="Arial" pitchFamily="34" charset="0"/>
                </a:endParaRPr>
              </a:p>
            </p:txBody>
          </p:sp>
          <p:sp>
            <p:nvSpPr>
              <p:cNvPr id="124" name="Oval 123">
                <a:extLst>
                  <a:ext uri="{FF2B5EF4-FFF2-40B4-BE49-F238E27FC236}">
                    <a16:creationId xmlns:a16="http://schemas.microsoft.com/office/drawing/2014/main" id="{18F8300A-1713-4AF6-902E-3E33DDEC95CE}"/>
                  </a:ext>
                </a:extLst>
              </p:cNvPr>
              <p:cNvSpPr/>
              <p:nvPr/>
            </p:nvSpPr>
            <p:spPr>
              <a:xfrm>
                <a:off x="8672415" y="2850419"/>
                <a:ext cx="1966885" cy="1966887"/>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1200" dirty="0">
                  <a:latin typeface="Arial" panose="020B0604020202020204" pitchFamily="34" charset="0"/>
                  <a:cs typeface="Arial" panose="020B0604020202020204" pitchFamily="34" charset="0"/>
                </a:endParaRPr>
              </a:p>
            </p:txBody>
          </p:sp>
        </p:grpSp>
        <p:sp>
          <p:nvSpPr>
            <p:cNvPr id="69" name="Freeform 36"/>
            <p:cNvSpPr>
              <a:spLocks noEditPoints="1"/>
            </p:cNvSpPr>
            <p:nvPr/>
          </p:nvSpPr>
          <p:spPr bwMode="auto">
            <a:xfrm>
              <a:off x="6273019" y="5031615"/>
              <a:ext cx="690196" cy="668198"/>
            </a:xfrm>
            <a:custGeom>
              <a:avLst/>
              <a:gdLst>
                <a:gd name="T0" fmla="*/ 1766 w 2253"/>
                <a:gd name="T1" fmla="*/ 21 h 2188"/>
                <a:gd name="T2" fmla="*/ 1766 w 2253"/>
                <a:gd name="T3" fmla="*/ 2167 h 2188"/>
                <a:gd name="T4" fmla="*/ 240 w 2253"/>
                <a:gd name="T5" fmla="*/ 2187 h 2188"/>
                <a:gd name="T6" fmla="*/ 202 w 2253"/>
                <a:gd name="T7" fmla="*/ 2140 h 2188"/>
                <a:gd name="T8" fmla="*/ 8 w 2253"/>
                <a:gd name="T9" fmla="*/ 1940 h 2188"/>
                <a:gd name="T10" fmla="*/ 8 w 2253"/>
                <a:gd name="T11" fmla="*/ 1869 h 2188"/>
                <a:gd name="T12" fmla="*/ 202 w 2253"/>
                <a:gd name="T13" fmla="*/ 1692 h 2188"/>
                <a:gd name="T14" fmla="*/ 3 w 2253"/>
                <a:gd name="T15" fmla="*/ 1664 h 2188"/>
                <a:gd name="T16" fmla="*/ 13 w 2253"/>
                <a:gd name="T17" fmla="*/ 1593 h 2188"/>
                <a:gd name="T18" fmla="*/ 46 w 2253"/>
                <a:gd name="T19" fmla="*/ 1416 h 2188"/>
                <a:gd name="T20" fmla="*/ 1 w 2253"/>
                <a:gd name="T21" fmla="*/ 1380 h 2188"/>
                <a:gd name="T22" fmla="*/ 20 w 2253"/>
                <a:gd name="T23" fmla="*/ 1312 h 2188"/>
                <a:gd name="T24" fmla="*/ 37 w 2253"/>
                <a:gd name="T25" fmla="*/ 1151 h 2188"/>
                <a:gd name="T26" fmla="*/ 0 w 2253"/>
                <a:gd name="T27" fmla="*/ 1106 h 2188"/>
                <a:gd name="T28" fmla="*/ 28 w 2253"/>
                <a:gd name="T29" fmla="*/ 1044 h 2188"/>
                <a:gd name="T30" fmla="*/ 28 w 2253"/>
                <a:gd name="T31" fmla="*/ 878 h 2188"/>
                <a:gd name="T32" fmla="*/ 0 w 2253"/>
                <a:gd name="T33" fmla="*/ 816 h 2188"/>
                <a:gd name="T34" fmla="*/ 37 w 2253"/>
                <a:gd name="T35" fmla="*/ 771 h 2188"/>
                <a:gd name="T36" fmla="*/ 20 w 2253"/>
                <a:gd name="T37" fmla="*/ 598 h 2188"/>
                <a:gd name="T38" fmla="*/ 1 w 2253"/>
                <a:gd name="T39" fmla="*/ 531 h 2188"/>
                <a:gd name="T40" fmla="*/ 46 w 2253"/>
                <a:gd name="T41" fmla="*/ 494 h 2188"/>
                <a:gd name="T42" fmla="*/ 13 w 2253"/>
                <a:gd name="T43" fmla="*/ 329 h 2188"/>
                <a:gd name="T44" fmla="*/ 3 w 2253"/>
                <a:gd name="T45" fmla="*/ 259 h 2188"/>
                <a:gd name="T46" fmla="*/ 202 w 2253"/>
                <a:gd name="T47" fmla="*/ 230 h 2188"/>
                <a:gd name="T48" fmla="*/ 231 w 2253"/>
                <a:gd name="T49" fmla="*/ 3 h 2188"/>
                <a:gd name="T50" fmla="*/ 1521 w 2253"/>
                <a:gd name="T51" fmla="*/ 235 h 2188"/>
                <a:gd name="T52" fmla="*/ 1542 w 2253"/>
                <a:gd name="T53" fmla="*/ 307 h 2188"/>
                <a:gd name="T54" fmla="*/ 1493 w 2253"/>
                <a:gd name="T55" fmla="*/ 348 h 2188"/>
                <a:gd name="T56" fmla="*/ 430 w 2253"/>
                <a:gd name="T57" fmla="*/ 316 h 2188"/>
                <a:gd name="T58" fmla="*/ 441 w 2253"/>
                <a:gd name="T59" fmla="*/ 240 h 2188"/>
                <a:gd name="T60" fmla="*/ 1005 w 2253"/>
                <a:gd name="T61" fmla="*/ 488 h 2188"/>
                <a:gd name="T62" fmla="*/ 1045 w 2253"/>
                <a:gd name="T63" fmla="*/ 539 h 2188"/>
                <a:gd name="T64" fmla="*/ 1014 w 2253"/>
                <a:gd name="T65" fmla="*/ 606 h 2188"/>
                <a:gd name="T66" fmla="*/ 441 w 2253"/>
                <a:gd name="T67" fmla="*/ 595 h 2188"/>
                <a:gd name="T68" fmla="*/ 430 w 2253"/>
                <a:gd name="T69" fmla="*/ 519 h 2188"/>
                <a:gd name="T70" fmla="*/ 477 w 2253"/>
                <a:gd name="T71" fmla="*/ 761 h 2188"/>
                <a:gd name="T72" fmla="*/ 1359 w 2253"/>
                <a:gd name="T73" fmla="*/ 793 h 2188"/>
                <a:gd name="T74" fmla="*/ 1347 w 2253"/>
                <a:gd name="T75" fmla="*/ 869 h 2188"/>
                <a:gd name="T76" fmla="*/ 456 w 2253"/>
                <a:gd name="T77" fmla="*/ 879 h 2188"/>
                <a:gd name="T78" fmla="*/ 425 w 2253"/>
                <a:gd name="T79" fmla="*/ 812 h 2188"/>
                <a:gd name="T80" fmla="*/ 467 w 2253"/>
                <a:gd name="T81" fmla="*/ 762 h 2188"/>
                <a:gd name="T82" fmla="*/ 1542 w 2253"/>
                <a:gd name="T83" fmla="*/ 1042 h 2188"/>
                <a:gd name="T84" fmla="*/ 1552 w 2253"/>
                <a:gd name="T85" fmla="*/ 1118 h 2188"/>
                <a:gd name="T86" fmla="*/ 477 w 2253"/>
                <a:gd name="T87" fmla="*/ 1149 h 2188"/>
                <a:gd name="T88" fmla="*/ 426 w 2253"/>
                <a:gd name="T89" fmla="*/ 1109 h 2188"/>
                <a:gd name="T90" fmla="*/ 447 w 2253"/>
                <a:gd name="T91" fmla="*/ 1036 h 2188"/>
                <a:gd name="T92" fmla="*/ 1201 w 2253"/>
                <a:gd name="T93" fmla="*/ 1302 h 2188"/>
                <a:gd name="T94" fmla="*/ 1232 w 2253"/>
                <a:gd name="T95" fmla="*/ 1371 h 2188"/>
                <a:gd name="T96" fmla="*/ 1192 w 2253"/>
                <a:gd name="T97" fmla="*/ 1420 h 2188"/>
                <a:gd name="T98" fmla="*/ 434 w 2253"/>
                <a:gd name="T99" fmla="*/ 1399 h 2188"/>
                <a:gd name="T100" fmla="*/ 434 w 2253"/>
                <a:gd name="T101" fmla="*/ 1321 h 2188"/>
                <a:gd name="T102" fmla="*/ 1309 w 2253"/>
                <a:gd name="T103" fmla="*/ 1569 h 2188"/>
                <a:gd name="T104" fmla="*/ 1360 w 2253"/>
                <a:gd name="T105" fmla="*/ 1609 h 2188"/>
                <a:gd name="T106" fmla="*/ 1339 w 2253"/>
                <a:gd name="T107" fmla="*/ 1681 h 2188"/>
                <a:gd name="T108" fmla="*/ 447 w 2253"/>
                <a:gd name="T109" fmla="*/ 1681 h 2188"/>
                <a:gd name="T110" fmla="*/ 426 w 2253"/>
                <a:gd name="T111" fmla="*/ 1609 h 2188"/>
                <a:gd name="T112" fmla="*/ 477 w 2253"/>
                <a:gd name="T113" fmla="*/ 1569 h 2188"/>
                <a:gd name="T114" fmla="*/ 2119 w 2253"/>
                <a:gd name="T115" fmla="*/ 164 h 2188"/>
                <a:gd name="T116" fmla="*/ 2184 w 2253"/>
                <a:gd name="T117" fmla="*/ 175 h 2188"/>
                <a:gd name="T118" fmla="*/ 2253 w 2253"/>
                <a:gd name="T119" fmla="*/ 1989 h 2188"/>
                <a:gd name="T120" fmla="*/ 2227 w 2253"/>
                <a:gd name="T121" fmla="*/ 2036 h 2188"/>
                <a:gd name="T122" fmla="*/ 2082 w 2253"/>
                <a:gd name="T123" fmla="*/ 2046 h 2188"/>
                <a:gd name="T124" fmla="*/ 2035 w 2253"/>
                <a:gd name="T125" fmla="*/ 2011 h 2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53" h="2188">
                  <a:moveTo>
                    <a:pt x="249" y="0"/>
                  </a:moveTo>
                  <a:lnTo>
                    <a:pt x="1727" y="0"/>
                  </a:lnTo>
                  <a:lnTo>
                    <a:pt x="1737" y="1"/>
                  </a:lnTo>
                  <a:lnTo>
                    <a:pt x="1746" y="3"/>
                  </a:lnTo>
                  <a:lnTo>
                    <a:pt x="1754" y="8"/>
                  </a:lnTo>
                  <a:lnTo>
                    <a:pt x="1761" y="14"/>
                  </a:lnTo>
                  <a:lnTo>
                    <a:pt x="1766" y="21"/>
                  </a:lnTo>
                  <a:lnTo>
                    <a:pt x="1771" y="29"/>
                  </a:lnTo>
                  <a:lnTo>
                    <a:pt x="1774" y="38"/>
                  </a:lnTo>
                  <a:lnTo>
                    <a:pt x="1775" y="48"/>
                  </a:lnTo>
                  <a:lnTo>
                    <a:pt x="1775" y="2140"/>
                  </a:lnTo>
                  <a:lnTo>
                    <a:pt x="1774" y="2150"/>
                  </a:lnTo>
                  <a:lnTo>
                    <a:pt x="1771" y="2159"/>
                  </a:lnTo>
                  <a:lnTo>
                    <a:pt x="1766" y="2167"/>
                  </a:lnTo>
                  <a:lnTo>
                    <a:pt x="1761" y="2173"/>
                  </a:lnTo>
                  <a:lnTo>
                    <a:pt x="1754" y="2180"/>
                  </a:lnTo>
                  <a:lnTo>
                    <a:pt x="1746" y="2185"/>
                  </a:lnTo>
                  <a:lnTo>
                    <a:pt x="1737" y="2187"/>
                  </a:lnTo>
                  <a:lnTo>
                    <a:pt x="1727" y="2188"/>
                  </a:lnTo>
                  <a:lnTo>
                    <a:pt x="249" y="2188"/>
                  </a:lnTo>
                  <a:lnTo>
                    <a:pt x="240" y="2187"/>
                  </a:lnTo>
                  <a:lnTo>
                    <a:pt x="231" y="2185"/>
                  </a:lnTo>
                  <a:lnTo>
                    <a:pt x="223" y="2180"/>
                  </a:lnTo>
                  <a:lnTo>
                    <a:pt x="216" y="2173"/>
                  </a:lnTo>
                  <a:lnTo>
                    <a:pt x="210" y="2167"/>
                  </a:lnTo>
                  <a:lnTo>
                    <a:pt x="206" y="2159"/>
                  </a:lnTo>
                  <a:lnTo>
                    <a:pt x="202" y="2150"/>
                  </a:lnTo>
                  <a:lnTo>
                    <a:pt x="202" y="2140"/>
                  </a:lnTo>
                  <a:lnTo>
                    <a:pt x="202" y="1960"/>
                  </a:lnTo>
                  <a:lnTo>
                    <a:pt x="46" y="1960"/>
                  </a:lnTo>
                  <a:lnTo>
                    <a:pt x="37" y="1959"/>
                  </a:lnTo>
                  <a:lnTo>
                    <a:pt x="28" y="1957"/>
                  </a:lnTo>
                  <a:lnTo>
                    <a:pt x="20" y="1952"/>
                  </a:lnTo>
                  <a:lnTo>
                    <a:pt x="13" y="1946"/>
                  </a:lnTo>
                  <a:lnTo>
                    <a:pt x="8" y="1940"/>
                  </a:lnTo>
                  <a:lnTo>
                    <a:pt x="3" y="1932"/>
                  </a:lnTo>
                  <a:lnTo>
                    <a:pt x="1" y="1923"/>
                  </a:lnTo>
                  <a:lnTo>
                    <a:pt x="0" y="1914"/>
                  </a:lnTo>
                  <a:lnTo>
                    <a:pt x="0" y="1895"/>
                  </a:lnTo>
                  <a:lnTo>
                    <a:pt x="1" y="1886"/>
                  </a:lnTo>
                  <a:lnTo>
                    <a:pt x="3" y="1877"/>
                  </a:lnTo>
                  <a:lnTo>
                    <a:pt x="8" y="1869"/>
                  </a:lnTo>
                  <a:lnTo>
                    <a:pt x="13" y="1863"/>
                  </a:lnTo>
                  <a:lnTo>
                    <a:pt x="20" y="1857"/>
                  </a:lnTo>
                  <a:lnTo>
                    <a:pt x="28" y="1853"/>
                  </a:lnTo>
                  <a:lnTo>
                    <a:pt x="37" y="1850"/>
                  </a:lnTo>
                  <a:lnTo>
                    <a:pt x="46" y="1849"/>
                  </a:lnTo>
                  <a:lnTo>
                    <a:pt x="202" y="1849"/>
                  </a:lnTo>
                  <a:lnTo>
                    <a:pt x="202" y="1692"/>
                  </a:lnTo>
                  <a:lnTo>
                    <a:pt x="46" y="1692"/>
                  </a:lnTo>
                  <a:lnTo>
                    <a:pt x="37" y="1690"/>
                  </a:lnTo>
                  <a:lnTo>
                    <a:pt x="28" y="1688"/>
                  </a:lnTo>
                  <a:lnTo>
                    <a:pt x="20" y="1684"/>
                  </a:lnTo>
                  <a:lnTo>
                    <a:pt x="13" y="1678"/>
                  </a:lnTo>
                  <a:lnTo>
                    <a:pt x="8" y="1671"/>
                  </a:lnTo>
                  <a:lnTo>
                    <a:pt x="3" y="1664"/>
                  </a:lnTo>
                  <a:lnTo>
                    <a:pt x="1" y="1655"/>
                  </a:lnTo>
                  <a:lnTo>
                    <a:pt x="0" y="1646"/>
                  </a:lnTo>
                  <a:lnTo>
                    <a:pt x="0" y="1627"/>
                  </a:lnTo>
                  <a:lnTo>
                    <a:pt x="1" y="1617"/>
                  </a:lnTo>
                  <a:lnTo>
                    <a:pt x="3" y="1609"/>
                  </a:lnTo>
                  <a:lnTo>
                    <a:pt x="8" y="1601"/>
                  </a:lnTo>
                  <a:lnTo>
                    <a:pt x="13" y="1593"/>
                  </a:lnTo>
                  <a:lnTo>
                    <a:pt x="20" y="1588"/>
                  </a:lnTo>
                  <a:lnTo>
                    <a:pt x="28" y="1584"/>
                  </a:lnTo>
                  <a:lnTo>
                    <a:pt x="37" y="1581"/>
                  </a:lnTo>
                  <a:lnTo>
                    <a:pt x="46" y="1580"/>
                  </a:lnTo>
                  <a:lnTo>
                    <a:pt x="202" y="1580"/>
                  </a:lnTo>
                  <a:lnTo>
                    <a:pt x="202" y="1416"/>
                  </a:lnTo>
                  <a:lnTo>
                    <a:pt x="46" y="1416"/>
                  </a:lnTo>
                  <a:lnTo>
                    <a:pt x="37" y="1415"/>
                  </a:lnTo>
                  <a:lnTo>
                    <a:pt x="28" y="1412"/>
                  </a:lnTo>
                  <a:lnTo>
                    <a:pt x="20" y="1408"/>
                  </a:lnTo>
                  <a:lnTo>
                    <a:pt x="13" y="1402"/>
                  </a:lnTo>
                  <a:lnTo>
                    <a:pt x="8" y="1395"/>
                  </a:lnTo>
                  <a:lnTo>
                    <a:pt x="3" y="1387"/>
                  </a:lnTo>
                  <a:lnTo>
                    <a:pt x="1" y="1380"/>
                  </a:lnTo>
                  <a:lnTo>
                    <a:pt x="0" y="1370"/>
                  </a:lnTo>
                  <a:lnTo>
                    <a:pt x="0" y="1350"/>
                  </a:lnTo>
                  <a:lnTo>
                    <a:pt x="1" y="1342"/>
                  </a:lnTo>
                  <a:lnTo>
                    <a:pt x="3" y="1333"/>
                  </a:lnTo>
                  <a:lnTo>
                    <a:pt x="8" y="1325"/>
                  </a:lnTo>
                  <a:lnTo>
                    <a:pt x="13" y="1318"/>
                  </a:lnTo>
                  <a:lnTo>
                    <a:pt x="20" y="1312"/>
                  </a:lnTo>
                  <a:lnTo>
                    <a:pt x="28" y="1308"/>
                  </a:lnTo>
                  <a:lnTo>
                    <a:pt x="37" y="1306"/>
                  </a:lnTo>
                  <a:lnTo>
                    <a:pt x="46" y="1305"/>
                  </a:lnTo>
                  <a:lnTo>
                    <a:pt x="202" y="1305"/>
                  </a:lnTo>
                  <a:lnTo>
                    <a:pt x="202" y="1151"/>
                  </a:lnTo>
                  <a:lnTo>
                    <a:pt x="46" y="1151"/>
                  </a:lnTo>
                  <a:lnTo>
                    <a:pt x="37" y="1151"/>
                  </a:lnTo>
                  <a:lnTo>
                    <a:pt x="28" y="1148"/>
                  </a:lnTo>
                  <a:lnTo>
                    <a:pt x="20" y="1144"/>
                  </a:lnTo>
                  <a:lnTo>
                    <a:pt x="13" y="1138"/>
                  </a:lnTo>
                  <a:lnTo>
                    <a:pt x="8" y="1131"/>
                  </a:lnTo>
                  <a:lnTo>
                    <a:pt x="3" y="1124"/>
                  </a:lnTo>
                  <a:lnTo>
                    <a:pt x="1" y="1115"/>
                  </a:lnTo>
                  <a:lnTo>
                    <a:pt x="0" y="1106"/>
                  </a:lnTo>
                  <a:lnTo>
                    <a:pt x="0" y="1087"/>
                  </a:lnTo>
                  <a:lnTo>
                    <a:pt x="1" y="1078"/>
                  </a:lnTo>
                  <a:lnTo>
                    <a:pt x="3" y="1069"/>
                  </a:lnTo>
                  <a:lnTo>
                    <a:pt x="8" y="1061"/>
                  </a:lnTo>
                  <a:lnTo>
                    <a:pt x="13" y="1054"/>
                  </a:lnTo>
                  <a:lnTo>
                    <a:pt x="20" y="1049"/>
                  </a:lnTo>
                  <a:lnTo>
                    <a:pt x="28" y="1044"/>
                  </a:lnTo>
                  <a:lnTo>
                    <a:pt x="37" y="1042"/>
                  </a:lnTo>
                  <a:lnTo>
                    <a:pt x="46" y="1041"/>
                  </a:lnTo>
                  <a:lnTo>
                    <a:pt x="202" y="1041"/>
                  </a:lnTo>
                  <a:lnTo>
                    <a:pt x="202" y="881"/>
                  </a:lnTo>
                  <a:lnTo>
                    <a:pt x="46" y="881"/>
                  </a:lnTo>
                  <a:lnTo>
                    <a:pt x="37" y="880"/>
                  </a:lnTo>
                  <a:lnTo>
                    <a:pt x="28" y="878"/>
                  </a:lnTo>
                  <a:lnTo>
                    <a:pt x="20" y="873"/>
                  </a:lnTo>
                  <a:lnTo>
                    <a:pt x="13" y="867"/>
                  </a:lnTo>
                  <a:lnTo>
                    <a:pt x="8" y="861"/>
                  </a:lnTo>
                  <a:lnTo>
                    <a:pt x="3" y="853"/>
                  </a:lnTo>
                  <a:lnTo>
                    <a:pt x="1" y="844"/>
                  </a:lnTo>
                  <a:lnTo>
                    <a:pt x="0" y="835"/>
                  </a:lnTo>
                  <a:lnTo>
                    <a:pt x="0" y="816"/>
                  </a:lnTo>
                  <a:lnTo>
                    <a:pt x="1" y="807"/>
                  </a:lnTo>
                  <a:lnTo>
                    <a:pt x="3" y="798"/>
                  </a:lnTo>
                  <a:lnTo>
                    <a:pt x="8" y="790"/>
                  </a:lnTo>
                  <a:lnTo>
                    <a:pt x="13" y="784"/>
                  </a:lnTo>
                  <a:lnTo>
                    <a:pt x="20" y="778"/>
                  </a:lnTo>
                  <a:lnTo>
                    <a:pt x="28" y="774"/>
                  </a:lnTo>
                  <a:lnTo>
                    <a:pt x="37" y="771"/>
                  </a:lnTo>
                  <a:lnTo>
                    <a:pt x="46" y="770"/>
                  </a:lnTo>
                  <a:lnTo>
                    <a:pt x="202" y="770"/>
                  </a:lnTo>
                  <a:lnTo>
                    <a:pt x="202" y="606"/>
                  </a:lnTo>
                  <a:lnTo>
                    <a:pt x="46" y="606"/>
                  </a:lnTo>
                  <a:lnTo>
                    <a:pt x="37" y="605"/>
                  </a:lnTo>
                  <a:lnTo>
                    <a:pt x="28" y="602"/>
                  </a:lnTo>
                  <a:lnTo>
                    <a:pt x="20" y="598"/>
                  </a:lnTo>
                  <a:lnTo>
                    <a:pt x="13" y="592"/>
                  </a:lnTo>
                  <a:lnTo>
                    <a:pt x="8" y="586"/>
                  </a:lnTo>
                  <a:lnTo>
                    <a:pt x="3" y="578"/>
                  </a:lnTo>
                  <a:lnTo>
                    <a:pt x="1" y="569"/>
                  </a:lnTo>
                  <a:lnTo>
                    <a:pt x="0" y="560"/>
                  </a:lnTo>
                  <a:lnTo>
                    <a:pt x="0" y="541"/>
                  </a:lnTo>
                  <a:lnTo>
                    <a:pt x="1" y="531"/>
                  </a:lnTo>
                  <a:lnTo>
                    <a:pt x="3" y="523"/>
                  </a:lnTo>
                  <a:lnTo>
                    <a:pt x="8" y="515"/>
                  </a:lnTo>
                  <a:lnTo>
                    <a:pt x="13" y="509"/>
                  </a:lnTo>
                  <a:lnTo>
                    <a:pt x="20" y="502"/>
                  </a:lnTo>
                  <a:lnTo>
                    <a:pt x="28" y="498"/>
                  </a:lnTo>
                  <a:lnTo>
                    <a:pt x="37" y="495"/>
                  </a:lnTo>
                  <a:lnTo>
                    <a:pt x="46" y="494"/>
                  </a:lnTo>
                  <a:lnTo>
                    <a:pt x="202" y="494"/>
                  </a:lnTo>
                  <a:lnTo>
                    <a:pt x="202" y="342"/>
                  </a:lnTo>
                  <a:lnTo>
                    <a:pt x="46" y="342"/>
                  </a:lnTo>
                  <a:lnTo>
                    <a:pt x="37" y="341"/>
                  </a:lnTo>
                  <a:lnTo>
                    <a:pt x="28" y="337"/>
                  </a:lnTo>
                  <a:lnTo>
                    <a:pt x="20" y="334"/>
                  </a:lnTo>
                  <a:lnTo>
                    <a:pt x="13" y="329"/>
                  </a:lnTo>
                  <a:lnTo>
                    <a:pt x="8" y="321"/>
                  </a:lnTo>
                  <a:lnTo>
                    <a:pt x="3" y="313"/>
                  </a:lnTo>
                  <a:lnTo>
                    <a:pt x="1" y="305"/>
                  </a:lnTo>
                  <a:lnTo>
                    <a:pt x="0" y="295"/>
                  </a:lnTo>
                  <a:lnTo>
                    <a:pt x="0" y="277"/>
                  </a:lnTo>
                  <a:lnTo>
                    <a:pt x="1" y="267"/>
                  </a:lnTo>
                  <a:lnTo>
                    <a:pt x="3" y="259"/>
                  </a:lnTo>
                  <a:lnTo>
                    <a:pt x="8" y="250"/>
                  </a:lnTo>
                  <a:lnTo>
                    <a:pt x="13" y="244"/>
                  </a:lnTo>
                  <a:lnTo>
                    <a:pt x="20" y="238"/>
                  </a:lnTo>
                  <a:lnTo>
                    <a:pt x="28" y="233"/>
                  </a:lnTo>
                  <a:lnTo>
                    <a:pt x="37" y="231"/>
                  </a:lnTo>
                  <a:lnTo>
                    <a:pt x="46" y="230"/>
                  </a:lnTo>
                  <a:lnTo>
                    <a:pt x="202" y="230"/>
                  </a:lnTo>
                  <a:lnTo>
                    <a:pt x="202" y="48"/>
                  </a:lnTo>
                  <a:lnTo>
                    <a:pt x="202" y="38"/>
                  </a:lnTo>
                  <a:lnTo>
                    <a:pt x="206" y="29"/>
                  </a:lnTo>
                  <a:lnTo>
                    <a:pt x="210" y="21"/>
                  </a:lnTo>
                  <a:lnTo>
                    <a:pt x="216" y="14"/>
                  </a:lnTo>
                  <a:lnTo>
                    <a:pt x="223" y="8"/>
                  </a:lnTo>
                  <a:lnTo>
                    <a:pt x="231" y="3"/>
                  </a:lnTo>
                  <a:lnTo>
                    <a:pt x="240" y="1"/>
                  </a:lnTo>
                  <a:lnTo>
                    <a:pt x="249" y="0"/>
                  </a:lnTo>
                  <a:close/>
                  <a:moveTo>
                    <a:pt x="477" y="226"/>
                  </a:moveTo>
                  <a:lnTo>
                    <a:pt x="1493" y="226"/>
                  </a:lnTo>
                  <a:lnTo>
                    <a:pt x="1503" y="227"/>
                  </a:lnTo>
                  <a:lnTo>
                    <a:pt x="1512" y="230"/>
                  </a:lnTo>
                  <a:lnTo>
                    <a:pt x="1521" y="235"/>
                  </a:lnTo>
                  <a:lnTo>
                    <a:pt x="1529" y="240"/>
                  </a:lnTo>
                  <a:lnTo>
                    <a:pt x="1534" y="248"/>
                  </a:lnTo>
                  <a:lnTo>
                    <a:pt x="1540" y="257"/>
                  </a:lnTo>
                  <a:lnTo>
                    <a:pt x="1542" y="266"/>
                  </a:lnTo>
                  <a:lnTo>
                    <a:pt x="1543" y="276"/>
                  </a:lnTo>
                  <a:lnTo>
                    <a:pt x="1543" y="297"/>
                  </a:lnTo>
                  <a:lnTo>
                    <a:pt x="1542" y="307"/>
                  </a:lnTo>
                  <a:lnTo>
                    <a:pt x="1540" y="316"/>
                  </a:lnTo>
                  <a:lnTo>
                    <a:pt x="1534" y="325"/>
                  </a:lnTo>
                  <a:lnTo>
                    <a:pt x="1529" y="333"/>
                  </a:lnTo>
                  <a:lnTo>
                    <a:pt x="1521" y="339"/>
                  </a:lnTo>
                  <a:lnTo>
                    <a:pt x="1512" y="343"/>
                  </a:lnTo>
                  <a:lnTo>
                    <a:pt x="1503" y="346"/>
                  </a:lnTo>
                  <a:lnTo>
                    <a:pt x="1493" y="348"/>
                  </a:lnTo>
                  <a:lnTo>
                    <a:pt x="477" y="348"/>
                  </a:lnTo>
                  <a:lnTo>
                    <a:pt x="467" y="346"/>
                  </a:lnTo>
                  <a:lnTo>
                    <a:pt x="456" y="343"/>
                  </a:lnTo>
                  <a:lnTo>
                    <a:pt x="447" y="339"/>
                  </a:lnTo>
                  <a:lnTo>
                    <a:pt x="441" y="333"/>
                  </a:lnTo>
                  <a:lnTo>
                    <a:pt x="434" y="325"/>
                  </a:lnTo>
                  <a:lnTo>
                    <a:pt x="430" y="316"/>
                  </a:lnTo>
                  <a:lnTo>
                    <a:pt x="426" y="307"/>
                  </a:lnTo>
                  <a:lnTo>
                    <a:pt x="425" y="297"/>
                  </a:lnTo>
                  <a:lnTo>
                    <a:pt x="425" y="276"/>
                  </a:lnTo>
                  <a:lnTo>
                    <a:pt x="426" y="266"/>
                  </a:lnTo>
                  <a:lnTo>
                    <a:pt x="430" y="257"/>
                  </a:lnTo>
                  <a:lnTo>
                    <a:pt x="434" y="248"/>
                  </a:lnTo>
                  <a:lnTo>
                    <a:pt x="441" y="240"/>
                  </a:lnTo>
                  <a:lnTo>
                    <a:pt x="447" y="235"/>
                  </a:lnTo>
                  <a:lnTo>
                    <a:pt x="456" y="230"/>
                  </a:lnTo>
                  <a:lnTo>
                    <a:pt x="467" y="227"/>
                  </a:lnTo>
                  <a:lnTo>
                    <a:pt x="477" y="226"/>
                  </a:lnTo>
                  <a:close/>
                  <a:moveTo>
                    <a:pt x="477" y="487"/>
                  </a:moveTo>
                  <a:lnTo>
                    <a:pt x="995" y="487"/>
                  </a:lnTo>
                  <a:lnTo>
                    <a:pt x="1005" y="488"/>
                  </a:lnTo>
                  <a:lnTo>
                    <a:pt x="1014" y="492"/>
                  </a:lnTo>
                  <a:lnTo>
                    <a:pt x="1023" y="496"/>
                  </a:lnTo>
                  <a:lnTo>
                    <a:pt x="1030" y="503"/>
                  </a:lnTo>
                  <a:lnTo>
                    <a:pt x="1036" y="510"/>
                  </a:lnTo>
                  <a:lnTo>
                    <a:pt x="1041" y="519"/>
                  </a:lnTo>
                  <a:lnTo>
                    <a:pt x="1044" y="529"/>
                  </a:lnTo>
                  <a:lnTo>
                    <a:pt x="1045" y="539"/>
                  </a:lnTo>
                  <a:lnTo>
                    <a:pt x="1045" y="559"/>
                  </a:lnTo>
                  <a:lnTo>
                    <a:pt x="1044" y="569"/>
                  </a:lnTo>
                  <a:lnTo>
                    <a:pt x="1041" y="579"/>
                  </a:lnTo>
                  <a:lnTo>
                    <a:pt x="1036" y="587"/>
                  </a:lnTo>
                  <a:lnTo>
                    <a:pt x="1030" y="595"/>
                  </a:lnTo>
                  <a:lnTo>
                    <a:pt x="1023" y="601"/>
                  </a:lnTo>
                  <a:lnTo>
                    <a:pt x="1014" y="606"/>
                  </a:lnTo>
                  <a:lnTo>
                    <a:pt x="1005" y="608"/>
                  </a:lnTo>
                  <a:lnTo>
                    <a:pt x="995" y="609"/>
                  </a:lnTo>
                  <a:lnTo>
                    <a:pt x="477" y="609"/>
                  </a:lnTo>
                  <a:lnTo>
                    <a:pt x="467" y="608"/>
                  </a:lnTo>
                  <a:lnTo>
                    <a:pt x="456" y="606"/>
                  </a:lnTo>
                  <a:lnTo>
                    <a:pt x="447" y="601"/>
                  </a:lnTo>
                  <a:lnTo>
                    <a:pt x="441" y="595"/>
                  </a:lnTo>
                  <a:lnTo>
                    <a:pt x="434" y="587"/>
                  </a:lnTo>
                  <a:lnTo>
                    <a:pt x="430" y="579"/>
                  </a:lnTo>
                  <a:lnTo>
                    <a:pt x="426" y="569"/>
                  </a:lnTo>
                  <a:lnTo>
                    <a:pt x="425" y="559"/>
                  </a:lnTo>
                  <a:lnTo>
                    <a:pt x="425" y="539"/>
                  </a:lnTo>
                  <a:lnTo>
                    <a:pt x="426" y="529"/>
                  </a:lnTo>
                  <a:lnTo>
                    <a:pt x="430" y="519"/>
                  </a:lnTo>
                  <a:lnTo>
                    <a:pt x="434" y="510"/>
                  </a:lnTo>
                  <a:lnTo>
                    <a:pt x="441" y="503"/>
                  </a:lnTo>
                  <a:lnTo>
                    <a:pt x="447" y="496"/>
                  </a:lnTo>
                  <a:lnTo>
                    <a:pt x="456" y="492"/>
                  </a:lnTo>
                  <a:lnTo>
                    <a:pt x="467" y="488"/>
                  </a:lnTo>
                  <a:lnTo>
                    <a:pt x="477" y="487"/>
                  </a:lnTo>
                  <a:close/>
                  <a:moveTo>
                    <a:pt x="477" y="761"/>
                  </a:moveTo>
                  <a:lnTo>
                    <a:pt x="1312" y="761"/>
                  </a:lnTo>
                  <a:lnTo>
                    <a:pt x="1322" y="762"/>
                  </a:lnTo>
                  <a:lnTo>
                    <a:pt x="1332" y="766"/>
                  </a:lnTo>
                  <a:lnTo>
                    <a:pt x="1340" y="770"/>
                  </a:lnTo>
                  <a:lnTo>
                    <a:pt x="1347" y="776"/>
                  </a:lnTo>
                  <a:lnTo>
                    <a:pt x="1353" y="784"/>
                  </a:lnTo>
                  <a:lnTo>
                    <a:pt x="1359" y="793"/>
                  </a:lnTo>
                  <a:lnTo>
                    <a:pt x="1361" y="801"/>
                  </a:lnTo>
                  <a:lnTo>
                    <a:pt x="1362" y="812"/>
                  </a:lnTo>
                  <a:lnTo>
                    <a:pt x="1362" y="833"/>
                  </a:lnTo>
                  <a:lnTo>
                    <a:pt x="1361" y="843"/>
                  </a:lnTo>
                  <a:lnTo>
                    <a:pt x="1359" y="852"/>
                  </a:lnTo>
                  <a:lnTo>
                    <a:pt x="1353" y="861"/>
                  </a:lnTo>
                  <a:lnTo>
                    <a:pt x="1347" y="869"/>
                  </a:lnTo>
                  <a:lnTo>
                    <a:pt x="1340" y="874"/>
                  </a:lnTo>
                  <a:lnTo>
                    <a:pt x="1332" y="879"/>
                  </a:lnTo>
                  <a:lnTo>
                    <a:pt x="1322" y="882"/>
                  </a:lnTo>
                  <a:lnTo>
                    <a:pt x="1312" y="883"/>
                  </a:lnTo>
                  <a:lnTo>
                    <a:pt x="477" y="883"/>
                  </a:lnTo>
                  <a:lnTo>
                    <a:pt x="467" y="882"/>
                  </a:lnTo>
                  <a:lnTo>
                    <a:pt x="456" y="879"/>
                  </a:lnTo>
                  <a:lnTo>
                    <a:pt x="447" y="874"/>
                  </a:lnTo>
                  <a:lnTo>
                    <a:pt x="441" y="869"/>
                  </a:lnTo>
                  <a:lnTo>
                    <a:pt x="434" y="861"/>
                  </a:lnTo>
                  <a:lnTo>
                    <a:pt x="430" y="852"/>
                  </a:lnTo>
                  <a:lnTo>
                    <a:pt x="426" y="843"/>
                  </a:lnTo>
                  <a:lnTo>
                    <a:pt x="425" y="833"/>
                  </a:lnTo>
                  <a:lnTo>
                    <a:pt x="425" y="812"/>
                  </a:lnTo>
                  <a:lnTo>
                    <a:pt x="426" y="801"/>
                  </a:lnTo>
                  <a:lnTo>
                    <a:pt x="430" y="793"/>
                  </a:lnTo>
                  <a:lnTo>
                    <a:pt x="434" y="784"/>
                  </a:lnTo>
                  <a:lnTo>
                    <a:pt x="441" y="776"/>
                  </a:lnTo>
                  <a:lnTo>
                    <a:pt x="447" y="770"/>
                  </a:lnTo>
                  <a:lnTo>
                    <a:pt x="456" y="766"/>
                  </a:lnTo>
                  <a:lnTo>
                    <a:pt x="467" y="762"/>
                  </a:lnTo>
                  <a:lnTo>
                    <a:pt x="477" y="761"/>
                  </a:lnTo>
                  <a:close/>
                  <a:moveTo>
                    <a:pt x="477" y="1027"/>
                  </a:moveTo>
                  <a:lnTo>
                    <a:pt x="1506" y="1027"/>
                  </a:lnTo>
                  <a:lnTo>
                    <a:pt x="1516" y="1028"/>
                  </a:lnTo>
                  <a:lnTo>
                    <a:pt x="1525" y="1032"/>
                  </a:lnTo>
                  <a:lnTo>
                    <a:pt x="1534" y="1036"/>
                  </a:lnTo>
                  <a:lnTo>
                    <a:pt x="1542" y="1042"/>
                  </a:lnTo>
                  <a:lnTo>
                    <a:pt x="1548" y="1050"/>
                  </a:lnTo>
                  <a:lnTo>
                    <a:pt x="1552" y="1059"/>
                  </a:lnTo>
                  <a:lnTo>
                    <a:pt x="1556" y="1068"/>
                  </a:lnTo>
                  <a:lnTo>
                    <a:pt x="1557" y="1078"/>
                  </a:lnTo>
                  <a:lnTo>
                    <a:pt x="1557" y="1099"/>
                  </a:lnTo>
                  <a:lnTo>
                    <a:pt x="1556" y="1109"/>
                  </a:lnTo>
                  <a:lnTo>
                    <a:pt x="1552" y="1118"/>
                  </a:lnTo>
                  <a:lnTo>
                    <a:pt x="1548" y="1127"/>
                  </a:lnTo>
                  <a:lnTo>
                    <a:pt x="1542" y="1135"/>
                  </a:lnTo>
                  <a:lnTo>
                    <a:pt x="1534" y="1140"/>
                  </a:lnTo>
                  <a:lnTo>
                    <a:pt x="1525" y="1145"/>
                  </a:lnTo>
                  <a:lnTo>
                    <a:pt x="1516" y="1148"/>
                  </a:lnTo>
                  <a:lnTo>
                    <a:pt x="1506" y="1149"/>
                  </a:lnTo>
                  <a:lnTo>
                    <a:pt x="477" y="1149"/>
                  </a:lnTo>
                  <a:lnTo>
                    <a:pt x="467" y="1148"/>
                  </a:lnTo>
                  <a:lnTo>
                    <a:pt x="456" y="1145"/>
                  </a:lnTo>
                  <a:lnTo>
                    <a:pt x="447" y="1140"/>
                  </a:lnTo>
                  <a:lnTo>
                    <a:pt x="441" y="1135"/>
                  </a:lnTo>
                  <a:lnTo>
                    <a:pt x="434" y="1127"/>
                  </a:lnTo>
                  <a:lnTo>
                    <a:pt x="430" y="1118"/>
                  </a:lnTo>
                  <a:lnTo>
                    <a:pt x="426" y="1109"/>
                  </a:lnTo>
                  <a:lnTo>
                    <a:pt x="425" y="1099"/>
                  </a:lnTo>
                  <a:lnTo>
                    <a:pt x="425" y="1078"/>
                  </a:lnTo>
                  <a:lnTo>
                    <a:pt x="426" y="1068"/>
                  </a:lnTo>
                  <a:lnTo>
                    <a:pt x="430" y="1059"/>
                  </a:lnTo>
                  <a:lnTo>
                    <a:pt x="434" y="1050"/>
                  </a:lnTo>
                  <a:lnTo>
                    <a:pt x="441" y="1042"/>
                  </a:lnTo>
                  <a:lnTo>
                    <a:pt x="447" y="1036"/>
                  </a:lnTo>
                  <a:lnTo>
                    <a:pt x="456" y="1032"/>
                  </a:lnTo>
                  <a:lnTo>
                    <a:pt x="467" y="1028"/>
                  </a:lnTo>
                  <a:lnTo>
                    <a:pt x="477" y="1027"/>
                  </a:lnTo>
                  <a:close/>
                  <a:moveTo>
                    <a:pt x="477" y="1299"/>
                  </a:moveTo>
                  <a:lnTo>
                    <a:pt x="1182" y="1299"/>
                  </a:lnTo>
                  <a:lnTo>
                    <a:pt x="1192" y="1300"/>
                  </a:lnTo>
                  <a:lnTo>
                    <a:pt x="1201" y="1302"/>
                  </a:lnTo>
                  <a:lnTo>
                    <a:pt x="1210" y="1308"/>
                  </a:lnTo>
                  <a:lnTo>
                    <a:pt x="1218" y="1314"/>
                  </a:lnTo>
                  <a:lnTo>
                    <a:pt x="1223" y="1321"/>
                  </a:lnTo>
                  <a:lnTo>
                    <a:pt x="1228" y="1330"/>
                  </a:lnTo>
                  <a:lnTo>
                    <a:pt x="1231" y="1339"/>
                  </a:lnTo>
                  <a:lnTo>
                    <a:pt x="1232" y="1349"/>
                  </a:lnTo>
                  <a:lnTo>
                    <a:pt x="1232" y="1371"/>
                  </a:lnTo>
                  <a:lnTo>
                    <a:pt x="1231" y="1381"/>
                  </a:lnTo>
                  <a:lnTo>
                    <a:pt x="1228" y="1390"/>
                  </a:lnTo>
                  <a:lnTo>
                    <a:pt x="1223" y="1399"/>
                  </a:lnTo>
                  <a:lnTo>
                    <a:pt x="1218" y="1406"/>
                  </a:lnTo>
                  <a:lnTo>
                    <a:pt x="1210" y="1412"/>
                  </a:lnTo>
                  <a:lnTo>
                    <a:pt x="1201" y="1416"/>
                  </a:lnTo>
                  <a:lnTo>
                    <a:pt x="1192" y="1420"/>
                  </a:lnTo>
                  <a:lnTo>
                    <a:pt x="1182" y="1421"/>
                  </a:lnTo>
                  <a:lnTo>
                    <a:pt x="477" y="1421"/>
                  </a:lnTo>
                  <a:lnTo>
                    <a:pt x="467" y="1420"/>
                  </a:lnTo>
                  <a:lnTo>
                    <a:pt x="456" y="1416"/>
                  </a:lnTo>
                  <a:lnTo>
                    <a:pt x="447" y="1412"/>
                  </a:lnTo>
                  <a:lnTo>
                    <a:pt x="441" y="1406"/>
                  </a:lnTo>
                  <a:lnTo>
                    <a:pt x="434" y="1399"/>
                  </a:lnTo>
                  <a:lnTo>
                    <a:pt x="430" y="1390"/>
                  </a:lnTo>
                  <a:lnTo>
                    <a:pt x="426" y="1381"/>
                  </a:lnTo>
                  <a:lnTo>
                    <a:pt x="425" y="1371"/>
                  </a:lnTo>
                  <a:lnTo>
                    <a:pt x="425" y="1349"/>
                  </a:lnTo>
                  <a:lnTo>
                    <a:pt x="426" y="1339"/>
                  </a:lnTo>
                  <a:lnTo>
                    <a:pt x="430" y="1330"/>
                  </a:lnTo>
                  <a:lnTo>
                    <a:pt x="434" y="1321"/>
                  </a:lnTo>
                  <a:lnTo>
                    <a:pt x="441" y="1314"/>
                  </a:lnTo>
                  <a:lnTo>
                    <a:pt x="447" y="1308"/>
                  </a:lnTo>
                  <a:lnTo>
                    <a:pt x="456" y="1302"/>
                  </a:lnTo>
                  <a:lnTo>
                    <a:pt x="467" y="1300"/>
                  </a:lnTo>
                  <a:lnTo>
                    <a:pt x="477" y="1299"/>
                  </a:lnTo>
                  <a:close/>
                  <a:moveTo>
                    <a:pt x="477" y="1569"/>
                  </a:moveTo>
                  <a:lnTo>
                    <a:pt x="1309" y="1569"/>
                  </a:lnTo>
                  <a:lnTo>
                    <a:pt x="1319" y="1570"/>
                  </a:lnTo>
                  <a:lnTo>
                    <a:pt x="1330" y="1573"/>
                  </a:lnTo>
                  <a:lnTo>
                    <a:pt x="1339" y="1577"/>
                  </a:lnTo>
                  <a:lnTo>
                    <a:pt x="1345" y="1583"/>
                  </a:lnTo>
                  <a:lnTo>
                    <a:pt x="1352" y="1591"/>
                  </a:lnTo>
                  <a:lnTo>
                    <a:pt x="1356" y="1600"/>
                  </a:lnTo>
                  <a:lnTo>
                    <a:pt x="1360" y="1609"/>
                  </a:lnTo>
                  <a:lnTo>
                    <a:pt x="1361" y="1619"/>
                  </a:lnTo>
                  <a:lnTo>
                    <a:pt x="1361" y="1640"/>
                  </a:lnTo>
                  <a:lnTo>
                    <a:pt x="1360" y="1650"/>
                  </a:lnTo>
                  <a:lnTo>
                    <a:pt x="1356" y="1659"/>
                  </a:lnTo>
                  <a:lnTo>
                    <a:pt x="1352" y="1668"/>
                  </a:lnTo>
                  <a:lnTo>
                    <a:pt x="1345" y="1676"/>
                  </a:lnTo>
                  <a:lnTo>
                    <a:pt x="1339" y="1681"/>
                  </a:lnTo>
                  <a:lnTo>
                    <a:pt x="1330" y="1686"/>
                  </a:lnTo>
                  <a:lnTo>
                    <a:pt x="1319" y="1689"/>
                  </a:lnTo>
                  <a:lnTo>
                    <a:pt x="1309" y="1690"/>
                  </a:lnTo>
                  <a:lnTo>
                    <a:pt x="477" y="1690"/>
                  </a:lnTo>
                  <a:lnTo>
                    <a:pt x="467" y="1689"/>
                  </a:lnTo>
                  <a:lnTo>
                    <a:pt x="456" y="1686"/>
                  </a:lnTo>
                  <a:lnTo>
                    <a:pt x="447" y="1681"/>
                  </a:lnTo>
                  <a:lnTo>
                    <a:pt x="441" y="1676"/>
                  </a:lnTo>
                  <a:lnTo>
                    <a:pt x="434" y="1668"/>
                  </a:lnTo>
                  <a:lnTo>
                    <a:pt x="430" y="1659"/>
                  </a:lnTo>
                  <a:lnTo>
                    <a:pt x="426" y="1650"/>
                  </a:lnTo>
                  <a:lnTo>
                    <a:pt x="425" y="1640"/>
                  </a:lnTo>
                  <a:lnTo>
                    <a:pt x="425" y="1619"/>
                  </a:lnTo>
                  <a:lnTo>
                    <a:pt x="426" y="1609"/>
                  </a:lnTo>
                  <a:lnTo>
                    <a:pt x="430" y="1600"/>
                  </a:lnTo>
                  <a:lnTo>
                    <a:pt x="434" y="1591"/>
                  </a:lnTo>
                  <a:lnTo>
                    <a:pt x="441" y="1583"/>
                  </a:lnTo>
                  <a:lnTo>
                    <a:pt x="447" y="1577"/>
                  </a:lnTo>
                  <a:lnTo>
                    <a:pt x="456" y="1573"/>
                  </a:lnTo>
                  <a:lnTo>
                    <a:pt x="467" y="1570"/>
                  </a:lnTo>
                  <a:lnTo>
                    <a:pt x="477" y="1569"/>
                  </a:lnTo>
                  <a:close/>
                  <a:moveTo>
                    <a:pt x="2048" y="409"/>
                  </a:moveTo>
                  <a:lnTo>
                    <a:pt x="2085" y="221"/>
                  </a:lnTo>
                  <a:lnTo>
                    <a:pt x="2090" y="206"/>
                  </a:lnTo>
                  <a:lnTo>
                    <a:pt x="2095" y="192"/>
                  </a:lnTo>
                  <a:lnTo>
                    <a:pt x="2102" y="181"/>
                  </a:lnTo>
                  <a:lnTo>
                    <a:pt x="2110" y="172"/>
                  </a:lnTo>
                  <a:lnTo>
                    <a:pt x="2119" y="164"/>
                  </a:lnTo>
                  <a:lnTo>
                    <a:pt x="2128" y="160"/>
                  </a:lnTo>
                  <a:lnTo>
                    <a:pt x="2137" y="157"/>
                  </a:lnTo>
                  <a:lnTo>
                    <a:pt x="2147" y="156"/>
                  </a:lnTo>
                  <a:lnTo>
                    <a:pt x="2157" y="159"/>
                  </a:lnTo>
                  <a:lnTo>
                    <a:pt x="2166" y="162"/>
                  </a:lnTo>
                  <a:lnTo>
                    <a:pt x="2175" y="167"/>
                  </a:lnTo>
                  <a:lnTo>
                    <a:pt x="2184" y="175"/>
                  </a:lnTo>
                  <a:lnTo>
                    <a:pt x="2191" y="185"/>
                  </a:lnTo>
                  <a:lnTo>
                    <a:pt x="2197" y="198"/>
                  </a:lnTo>
                  <a:lnTo>
                    <a:pt x="2203" y="211"/>
                  </a:lnTo>
                  <a:lnTo>
                    <a:pt x="2206" y="227"/>
                  </a:lnTo>
                  <a:lnTo>
                    <a:pt x="2241" y="424"/>
                  </a:lnTo>
                  <a:lnTo>
                    <a:pt x="2253" y="558"/>
                  </a:lnTo>
                  <a:lnTo>
                    <a:pt x="2253" y="1989"/>
                  </a:lnTo>
                  <a:lnTo>
                    <a:pt x="2253" y="1996"/>
                  </a:lnTo>
                  <a:lnTo>
                    <a:pt x="2252" y="2001"/>
                  </a:lnTo>
                  <a:lnTo>
                    <a:pt x="2251" y="2006"/>
                  </a:lnTo>
                  <a:lnTo>
                    <a:pt x="2249" y="2011"/>
                  </a:lnTo>
                  <a:lnTo>
                    <a:pt x="2243" y="2021"/>
                  </a:lnTo>
                  <a:lnTo>
                    <a:pt x="2236" y="2029"/>
                  </a:lnTo>
                  <a:lnTo>
                    <a:pt x="2227" y="2036"/>
                  </a:lnTo>
                  <a:lnTo>
                    <a:pt x="2218" y="2042"/>
                  </a:lnTo>
                  <a:lnTo>
                    <a:pt x="2213" y="2044"/>
                  </a:lnTo>
                  <a:lnTo>
                    <a:pt x="2207" y="2045"/>
                  </a:lnTo>
                  <a:lnTo>
                    <a:pt x="2202" y="2046"/>
                  </a:lnTo>
                  <a:lnTo>
                    <a:pt x="2196" y="2046"/>
                  </a:lnTo>
                  <a:lnTo>
                    <a:pt x="2087" y="2046"/>
                  </a:lnTo>
                  <a:lnTo>
                    <a:pt x="2082" y="2046"/>
                  </a:lnTo>
                  <a:lnTo>
                    <a:pt x="2076" y="2045"/>
                  </a:lnTo>
                  <a:lnTo>
                    <a:pt x="2071" y="2044"/>
                  </a:lnTo>
                  <a:lnTo>
                    <a:pt x="2065" y="2042"/>
                  </a:lnTo>
                  <a:lnTo>
                    <a:pt x="2056" y="2036"/>
                  </a:lnTo>
                  <a:lnTo>
                    <a:pt x="2047" y="2029"/>
                  </a:lnTo>
                  <a:lnTo>
                    <a:pt x="2040" y="2021"/>
                  </a:lnTo>
                  <a:lnTo>
                    <a:pt x="2035" y="2011"/>
                  </a:lnTo>
                  <a:lnTo>
                    <a:pt x="2034" y="2006"/>
                  </a:lnTo>
                  <a:lnTo>
                    <a:pt x="2031" y="2001"/>
                  </a:lnTo>
                  <a:lnTo>
                    <a:pt x="2031" y="1996"/>
                  </a:lnTo>
                  <a:lnTo>
                    <a:pt x="2030" y="1989"/>
                  </a:lnTo>
                  <a:lnTo>
                    <a:pt x="2030" y="560"/>
                  </a:lnTo>
                  <a:lnTo>
                    <a:pt x="2048" y="409"/>
                  </a:lnTo>
                  <a:close/>
                </a:path>
              </a:pathLst>
            </a:custGeom>
            <a:solidFill>
              <a:schemeClr val="accent4"/>
            </a:solidFill>
            <a:ln>
              <a:noFill/>
            </a:ln>
          </p:spPr>
          <p:txBody>
            <a:bodyPr vert="horz" wrap="square" lIns="68598" tIns="34299" rIns="68598" bIns="34299" numCol="1" anchor="t" anchorCtr="0" compatLnSpc="1">
              <a:prstTxWarp prst="textNoShape">
                <a:avLst/>
              </a:prstTxWarp>
            </a:bodyPr>
            <a:lstStyle/>
            <a:p>
              <a:endParaRPr lang="en-US" sz="1200" dirty="0"/>
            </a:p>
          </p:txBody>
        </p:sp>
      </p:grpSp>
      <p:cxnSp>
        <p:nvCxnSpPr>
          <p:cNvPr id="133" name="Straight Connector 132">
            <a:extLst>
              <a:ext uri="{FF2B5EF4-FFF2-40B4-BE49-F238E27FC236}">
                <a16:creationId xmlns:a16="http://schemas.microsoft.com/office/drawing/2014/main" id="{26EB8EDD-D251-4180-9404-A0ECE5BFAC6B}"/>
              </a:ext>
            </a:extLst>
          </p:cNvPr>
          <p:cNvCxnSpPr/>
          <p:nvPr/>
        </p:nvCxnSpPr>
        <p:spPr>
          <a:xfrm>
            <a:off x="4527058" y="3169316"/>
            <a:ext cx="4484341"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978C30A-349A-4630-9AA9-136A1BFD2D85}"/>
              </a:ext>
            </a:extLst>
          </p:cNvPr>
          <p:cNvCxnSpPr/>
          <p:nvPr/>
        </p:nvCxnSpPr>
        <p:spPr>
          <a:xfrm>
            <a:off x="4527058" y="4455284"/>
            <a:ext cx="4484341"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3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AutoShape 3"/>
          <p:cNvSpPr>
            <a:spLocks noChangeAspect="1" noChangeArrowheads="1" noTextEdit="1"/>
          </p:cNvSpPr>
          <p:nvPr/>
        </p:nvSpPr>
        <p:spPr bwMode="auto">
          <a:xfrm>
            <a:off x="790782" y="2286894"/>
            <a:ext cx="470420" cy="94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6" name="Rectangle 55">
            <a:extLst>
              <a:ext uri="{FF2B5EF4-FFF2-40B4-BE49-F238E27FC236}">
                <a16:creationId xmlns:a16="http://schemas.microsoft.com/office/drawing/2014/main" id="{37FBF7BA-C72A-4D7D-A478-9B9FE24059F1}"/>
              </a:ext>
            </a:extLst>
          </p:cNvPr>
          <p:cNvSpPr/>
          <p:nvPr/>
        </p:nvSpPr>
        <p:spPr>
          <a:xfrm>
            <a:off x="1" y="856580"/>
            <a:ext cx="4340705" cy="51448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7" name="Rectangle 56">
            <a:extLst>
              <a:ext uri="{FF2B5EF4-FFF2-40B4-BE49-F238E27FC236}">
                <a16:creationId xmlns:a16="http://schemas.microsoft.com/office/drawing/2014/main" id="{DCE69866-3F15-4B08-8D83-DA5529989EC2}"/>
              </a:ext>
            </a:extLst>
          </p:cNvPr>
          <p:cNvSpPr/>
          <p:nvPr/>
        </p:nvSpPr>
        <p:spPr>
          <a:xfrm>
            <a:off x="4359284" y="856580"/>
            <a:ext cx="4784716" cy="5144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8" name="AutoShape 3">
            <a:extLst>
              <a:ext uri="{FF2B5EF4-FFF2-40B4-BE49-F238E27FC236}">
                <a16:creationId xmlns:a16="http://schemas.microsoft.com/office/drawing/2014/main" id="{44F4ABAF-5BE4-40EF-BCDA-2136A187672E}"/>
              </a:ext>
            </a:extLst>
          </p:cNvPr>
          <p:cNvSpPr>
            <a:spLocks noChangeAspect="1" noChangeArrowheads="1" noTextEdit="1"/>
          </p:cNvSpPr>
          <p:nvPr/>
        </p:nvSpPr>
        <p:spPr bwMode="auto">
          <a:xfrm>
            <a:off x="790782" y="2286894"/>
            <a:ext cx="470420" cy="94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59" name="TextBox 58">
            <a:extLst>
              <a:ext uri="{FF2B5EF4-FFF2-40B4-BE49-F238E27FC236}">
                <a16:creationId xmlns:a16="http://schemas.microsoft.com/office/drawing/2014/main" id="{3CC4A601-17B4-4510-92EC-F29F8ACC1595}"/>
              </a:ext>
            </a:extLst>
          </p:cNvPr>
          <p:cNvSpPr txBox="1"/>
          <p:nvPr/>
        </p:nvSpPr>
        <p:spPr>
          <a:xfrm>
            <a:off x="1682374" y="2397113"/>
            <a:ext cx="2446143" cy="323165"/>
          </a:xfrm>
          <a:prstGeom prst="rect">
            <a:avLst/>
          </a:prstGeom>
          <a:noFill/>
        </p:spPr>
        <p:txBody>
          <a:bodyPr wrap="square" rtlCol="0" anchor="b">
            <a:spAutoFit/>
          </a:bodyPr>
          <a:lstStyle/>
          <a:p>
            <a:pPr algn="ctr"/>
            <a:r>
              <a:rPr lang="en-US" sz="1500" b="1" kern="0" dirty="0">
                <a:solidFill>
                  <a:schemeClr val="tx2"/>
                </a:solidFill>
                <a:latin typeface="Arial" pitchFamily="34" charset="0"/>
                <a:cs typeface="Arial" pitchFamily="34" charset="0"/>
              </a:rPr>
              <a:t>EXPECTATIONS</a:t>
            </a:r>
          </a:p>
        </p:txBody>
      </p:sp>
      <p:sp>
        <p:nvSpPr>
          <p:cNvPr id="60" name="TextBox 59">
            <a:extLst>
              <a:ext uri="{FF2B5EF4-FFF2-40B4-BE49-F238E27FC236}">
                <a16:creationId xmlns:a16="http://schemas.microsoft.com/office/drawing/2014/main" id="{EBA77D65-805A-4A2A-B7B5-B59A50CAF5CC}"/>
              </a:ext>
            </a:extLst>
          </p:cNvPr>
          <p:cNvSpPr txBox="1"/>
          <p:nvPr/>
        </p:nvSpPr>
        <p:spPr>
          <a:xfrm>
            <a:off x="4359284" y="856580"/>
            <a:ext cx="4784716" cy="928929"/>
          </a:xfrm>
          <a:prstGeom prst="rect">
            <a:avLst/>
          </a:prstGeom>
          <a:solidFill>
            <a:schemeClr val="tx2"/>
          </a:solidFill>
        </p:spPr>
        <p:txBody>
          <a:bodyPr wrap="square" rtlCol="0" anchor="ctr">
            <a:noAutofit/>
          </a:bodyPr>
          <a:lstStyle/>
          <a:p>
            <a:r>
              <a:rPr lang="en-IN" sz="1200" kern="0" dirty="0">
                <a:solidFill>
                  <a:schemeClr val="bg1"/>
                </a:solidFill>
                <a:latin typeface="Arial" pitchFamily="34" charset="0"/>
                <a:cs typeface="Arial" pitchFamily="34" charset="0"/>
              </a:rPr>
              <a:t>All assignments should be typed, MLA format unless otherwise indicated. Assignments due in class must be turned in at the beginning of class. Assignments turned in online are due by 11:59 pm on the due date</a:t>
            </a:r>
            <a:endParaRPr lang="en-US" sz="1200" kern="0" dirty="0">
              <a:solidFill>
                <a:schemeClr val="bg1"/>
              </a:solidFill>
              <a:latin typeface="Arial" pitchFamily="34" charset="0"/>
              <a:cs typeface="Arial" pitchFamily="34" charset="0"/>
            </a:endParaRPr>
          </a:p>
        </p:txBody>
      </p:sp>
      <p:grpSp>
        <p:nvGrpSpPr>
          <p:cNvPr id="61" name="Group 60">
            <a:extLst>
              <a:ext uri="{FF2B5EF4-FFF2-40B4-BE49-F238E27FC236}">
                <a16:creationId xmlns:a16="http://schemas.microsoft.com/office/drawing/2014/main" id="{3CCCABBE-CE81-40BF-9F5E-03115BCEE672}"/>
              </a:ext>
            </a:extLst>
          </p:cNvPr>
          <p:cNvGrpSpPr/>
          <p:nvPr/>
        </p:nvGrpSpPr>
        <p:grpSpPr>
          <a:xfrm>
            <a:off x="241487" y="1147293"/>
            <a:ext cx="1387752" cy="4656347"/>
            <a:chOff x="-7180263" y="1501776"/>
            <a:chExt cx="746125" cy="2503488"/>
          </a:xfrm>
          <a:solidFill>
            <a:schemeClr val="tx2"/>
          </a:solidFill>
        </p:grpSpPr>
        <p:sp>
          <p:nvSpPr>
            <p:cNvPr id="62" name="Freeform 51">
              <a:extLst>
                <a:ext uri="{FF2B5EF4-FFF2-40B4-BE49-F238E27FC236}">
                  <a16:creationId xmlns:a16="http://schemas.microsoft.com/office/drawing/2014/main" id="{517C31E6-B751-493C-A1AA-5E05A8EF98B4}"/>
                </a:ext>
              </a:extLst>
            </p:cNvPr>
            <p:cNvSpPr>
              <a:spLocks/>
            </p:cNvSpPr>
            <p:nvPr/>
          </p:nvSpPr>
          <p:spPr bwMode="auto">
            <a:xfrm>
              <a:off x="-6926263" y="1501776"/>
              <a:ext cx="263525" cy="388938"/>
            </a:xfrm>
            <a:custGeom>
              <a:avLst/>
              <a:gdLst>
                <a:gd name="T0" fmla="*/ 71 w 518"/>
                <a:gd name="T1" fmla="*/ 617 h 760"/>
                <a:gd name="T2" fmla="*/ 81 w 518"/>
                <a:gd name="T3" fmla="*/ 698 h 760"/>
                <a:gd name="T4" fmla="*/ 137 w 518"/>
                <a:gd name="T5" fmla="*/ 737 h 760"/>
                <a:gd name="T6" fmla="*/ 294 w 518"/>
                <a:gd name="T7" fmla="*/ 735 h 760"/>
                <a:gd name="T8" fmla="*/ 392 w 518"/>
                <a:gd name="T9" fmla="*/ 678 h 760"/>
                <a:gd name="T10" fmla="*/ 410 w 518"/>
                <a:gd name="T11" fmla="*/ 517 h 760"/>
                <a:gd name="T12" fmla="*/ 460 w 518"/>
                <a:gd name="T13" fmla="*/ 339 h 760"/>
                <a:gd name="T14" fmla="*/ 439 w 518"/>
                <a:gd name="T15" fmla="*/ 205 h 760"/>
                <a:gd name="T16" fmla="*/ 388 w 518"/>
                <a:gd name="T17" fmla="*/ 108 h 760"/>
                <a:gd name="T18" fmla="*/ 24 w 518"/>
                <a:gd name="T19" fmla="*/ 209 h 760"/>
                <a:gd name="T20" fmla="*/ 16 w 518"/>
                <a:gd name="T21" fmla="*/ 375 h 760"/>
                <a:gd name="T22" fmla="*/ 26 w 518"/>
                <a:gd name="T23" fmla="*/ 504 h 760"/>
                <a:gd name="T24" fmla="*/ 71 w 518"/>
                <a:gd name="T25" fmla="*/ 617 h 760"/>
                <a:gd name="T26" fmla="*/ 71 w 518"/>
                <a:gd name="T27" fmla="*/ 61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8" h="760">
                  <a:moveTo>
                    <a:pt x="71" y="617"/>
                  </a:moveTo>
                  <a:cubicBezTo>
                    <a:pt x="81" y="642"/>
                    <a:pt x="84" y="671"/>
                    <a:pt x="81" y="698"/>
                  </a:cubicBezTo>
                  <a:cubicBezTo>
                    <a:pt x="78" y="719"/>
                    <a:pt x="119" y="730"/>
                    <a:pt x="137" y="737"/>
                  </a:cubicBezTo>
                  <a:cubicBezTo>
                    <a:pt x="191" y="760"/>
                    <a:pt x="240" y="757"/>
                    <a:pt x="294" y="735"/>
                  </a:cubicBezTo>
                  <a:cubicBezTo>
                    <a:pt x="317" y="726"/>
                    <a:pt x="371" y="678"/>
                    <a:pt x="392" y="678"/>
                  </a:cubicBezTo>
                  <a:cubicBezTo>
                    <a:pt x="389" y="619"/>
                    <a:pt x="383" y="573"/>
                    <a:pt x="410" y="517"/>
                  </a:cubicBezTo>
                  <a:cubicBezTo>
                    <a:pt x="433" y="471"/>
                    <a:pt x="518" y="391"/>
                    <a:pt x="460" y="339"/>
                  </a:cubicBezTo>
                  <a:cubicBezTo>
                    <a:pt x="445" y="325"/>
                    <a:pt x="449" y="233"/>
                    <a:pt x="439" y="205"/>
                  </a:cubicBezTo>
                  <a:cubicBezTo>
                    <a:pt x="428" y="171"/>
                    <a:pt x="414" y="134"/>
                    <a:pt x="388" y="108"/>
                  </a:cubicBezTo>
                  <a:cubicBezTo>
                    <a:pt x="277" y="0"/>
                    <a:pt x="57" y="54"/>
                    <a:pt x="24" y="209"/>
                  </a:cubicBezTo>
                  <a:cubicBezTo>
                    <a:pt x="13" y="263"/>
                    <a:pt x="31" y="322"/>
                    <a:pt x="16" y="375"/>
                  </a:cubicBezTo>
                  <a:cubicBezTo>
                    <a:pt x="3" y="421"/>
                    <a:pt x="0" y="461"/>
                    <a:pt x="26" y="504"/>
                  </a:cubicBezTo>
                  <a:cubicBezTo>
                    <a:pt x="48" y="541"/>
                    <a:pt x="55" y="576"/>
                    <a:pt x="71" y="617"/>
                  </a:cubicBezTo>
                  <a:cubicBezTo>
                    <a:pt x="87" y="655"/>
                    <a:pt x="52" y="571"/>
                    <a:pt x="71" y="6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63" name="Freeform 52">
              <a:extLst>
                <a:ext uri="{FF2B5EF4-FFF2-40B4-BE49-F238E27FC236}">
                  <a16:creationId xmlns:a16="http://schemas.microsoft.com/office/drawing/2014/main" id="{5D8988E6-93E8-49AF-8436-38E964705B69}"/>
                </a:ext>
              </a:extLst>
            </p:cNvPr>
            <p:cNvSpPr>
              <a:spLocks noEditPoints="1"/>
            </p:cNvSpPr>
            <p:nvPr/>
          </p:nvSpPr>
          <p:spPr bwMode="auto">
            <a:xfrm>
              <a:off x="-7180263" y="1876426"/>
              <a:ext cx="746125" cy="2128838"/>
            </a:xfrm>
            <a:custGeom>
              <a:avLst/>
              <a:gdLst>
                <a:gd name="T0" fmla="*/ 636 w 1470"/>
                <a:gd name="T1" fmla="*/ 898 h 4150"/>
                <a:gd name="T2" fmla="*/ 599 w 1470"/>
                <a:gd name="T3" fmla="*/ 1293 h 4150"/>
                <a:gd name="T4" fmla="*/ 802 w 1470"/>
                <a:gd name="T5" fmla="*/ 1303 h 4150"/>
                <a:gd name="T6" fmla="*/ 780 w 1470"/>
                <a:gd name="T7" fmla="*/ 872 h 4150"/>
                <a:gd name="T8" fmla="*/ 966 w 1470"/>
                <a:gd name="T9" fmla="*/ 1084 h 4150"/>
                <a:gd name="T10" fmla="*/ 1049 w 1470"/>
                <a:gd name="T11" fmla="*/ 1483 h 4150"/>
                <a:gd name="T12" fmla="*/ 602 w 1470"/>
                <a:gd name="T13" fmla="*/ 1533 h 4150"/>
                <a:gd name="T14" fmla="*/ 498 w 1470"/>
                <a:gd name="T15" fmla="*/ 910 h 4150"/>
                <a:gd name="T16" fmla="*/ 455 w 1470"/>
                <a:gd name="T17" fmla="*/ 3946 h 4150"/>
                <a:gd name="T18" fmla="*/ 533 w 1470"/>
                <a:gd name="T19" fmla="*/ 3593 h 4150"/>
                <a:gd name="T20" fmla="*/ 566 w 1470"/>
                <a:gd name="T21" fmla="*/ 2841 h 4150"/>
                <a:gd name="T22" fmla="*/ 722 w 1470"/>
                <a:gd name="T23" fmla="*/ 1981 h 4150"/>
                <a:gd name="T24" fmla="*/ 821 w 1470"/>
                <a:gd name="T25" fmla="*/ 1960 h 4150"/>
                <a:gd name="T26" fmla="*/ 936 w 1470"/>
                <a:gd name="T27" fmla="*/ 2791 h 4150"/>
                <a:gd name="T28" fmla="*/ 987 w 1470"/>
                <a:gd name="T29" fmla="*/ 3688 h 4150"/>
                <a:gd name="T30" fmla="*/ 1051 w 1470"/>
                <a:gd name="T31" fmla="*/ 3846 h 4150"/>
                <a:gd name="T32" fmla="*/ 1083 w 1470"/>
                <a:gd name="T33" fmla="*/ 4021 h 4150"/>
                <a:gd name="T34" fmla="*/ 1453 w 1470"/>
                <a:gd name="T35" fmla="*/ 4051 h 4150"/>
                <a:gd name="T36" fmla="*/ 1319 w 1470"/>
                <a:gd name="T37" fmla="*/ 3910 h 4150"/>
                <a:gd name="T38" fmla="*/ 1348 w 1470"/>
                <a:gd name="T39" fmla="*/ 3716 h 4150"/>
                <a:gd name="T40" fmla="*/ 1309 w 1470"/>
                <a:gd name="T41" fmla="*/ 3388 h 4150"/>
                <a:gd name="T42" fmla="*/ 1323 w 1470"/>
                <a:gd name="T43" fmla="*/ 3100 h 4150"/>
                <a:gd name="T44" fmla="*/ 1307 w 1470"/>
                <a:gd name="T45" fmla="*/ 2619 h 4150"/>
                <a:gd name="T46" fmla="*/ 1285 w 1470"/>
                <a:gd name="T47" fmla="*/ 1803 h 4150"/>
                <a:gd name="T48" fmla="*/ 1322 w 1470"/>
                <a:gd name="T49" fmla="*/ 1473 h 4150"/>
                <a:gd name="T50" fmla="*/ 1290 w 1470"/>
                <a:gd name="T51" fmla="*/ 873 h 4150"/>
                <a:gd name="T52" fmla="*/ 1361 w 1470"/>
                <a:gd name="T53" fmla="*/ 257 h 4150"/>
                <a:gd name="T54" fmla="*/ 929 w 1470"/>
                <a:gd name="T55" fmla="*/ 0 h 4150"/>
                <a:gd name="T56" fmla="*/ 906 w 1470"/>
                <a:gd name="T57" fmla="*/ 355 h 4150"/>
                <a:gd name="T58" fmla="*/ 888 w 1470"/>
                <a:gd name="T59" fmla="*/ 525 h 4150"/>
                <a:gd name="T60" fmla="*/ 746 w 1470"/>
                <a:gd name="T61" fmla="*/ 221 h 4150"/>
                <a:gd name="T62" fmla="*/ 795 w 1470"/>
                <a:gd name="T63" fmla="*/ 136 h 4150"/>
                <a:gd name="T64" fmla="*/ 670 w 1470"/>
                <a:gd name="T65" fmla="*/ 150 h 4150"/>
                <a:gd name="T66" fmla="*/ 670 w 1470"/>
                <a:gd name="T67" fmla="*/ 389 h 4150"/>
                <a:gd name="T68" fmla="*/ 524 w 1470"/>
                <a:gd name="T69" fmla="*/ 561 h 4150"/>
                <a:gd name="T70" fmla="*/ 549 w 1470"/>
                <a:gd name="T71" fmla="*/ 22 h 4150"/>
                <a:gd name="T72" fmla="*/ 138 w 1470"/>
                <a:gd name="T73" fmla="*/ 242 h 4150"/>
                <a:gd name="T74" fmla="*/ 283 w 1470"/>
                <a:gd name="T75" fmla="*/ 921 h 4150"/>
                <a:gd name="T76" fmla="*/ 193 w 1470"/>
                <a:gd name="T77" fmla="*/ 1552 h 4150"/>
                <a:gd name="T78" fmla="*/ 242 w 1470"/>
                <a:gd name="T79" fmla="*/ 1807 h 4150"/>
                <a:gd name="T80" fmla="*/ 217 w 1470"/>
                <a:gd name="T81" fmla="*/ 2867 h 4150"/>
                <a:gd name="T82" fmla="*/ 214 w 1470"/>
                <a:gd name="T83" fmla="*/ 3856 h 4150"/>
                <a:gd name="T84" fmla="*/ 150 w 1470"/>
                <a:gd name="T85" fmla="*/ 4086 h 4150"/>
                <a:gd name="T86" fmla="*/ 365 w 1470"/>
                <a:gd name="T87" fmla="*/ 4012 h 4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0" h="4150">
                  <a:moveTo>
                    <a:pt x="498" y="910"/>
                  </a:moveTo>
                  <a:cubicBezTo>
                    <a:pt x="544" y="906"/>
                    <a:pt x="590" y="902"/>
                    <a:pt x="636" y="898"/>
                  </a:cubicBezTo>
                  <a:cubicBezTo>
                    <a:pt x="623" y="1001"/>
                    <a:pt x="611" y="1104"/>
                    <a:pt x="599" y="1207"/>
                  </a:cubicBezTo>
                  <a:cubicBezTo>
                    <a:pt x="596" y="1232"/>
                    <a:pt x="580" y="1273"/>
                    <a:pt x="599" y="1293"/>
                  </a:cubicBezTo>
                  <a:cubicBezTo>
                    <a:pt x="612" y="1307"/>
                    <a:pt x="683" y="1394"/>
                    <a:pt x="696" y="1385"/>
                  </a:cubicBezTo>
                  <a:cubicBezTo>
                    <a:pt x="712" y="1373"/>
                    <a:pt x="803" y="1321"/>
                    <a:pt x="802" y="1303"/>
                  </a:cubicBezTo>
                  <a:cubicBezTo>
                    <a:pt x="800" y="1261"/>
                    <a:pt x="798" y="1219"/>
                    <a:pt x="795" y="1176"/>
                  </a:cubicBezTo>
                  <a:cubicBezTo>
                    <a:pt x="790" y="1075"/>
                    <a:pt x="785" y="973"/>
                    <a:pt x="780" y="872"/>
                  </a:cubicBezTo>
                  <a:cubicBezTo>
                    <a:pt x="831" y="873"/>
                    <a:pt x="881" y="874"/>
                    <a:pt x="932" y="875"/>
                  </a:cubicBezTo>
                  <a:cubicBezTo>
                    <a:pt x="942" y="876"/>
                    <a:pt x="964" y="1067"/>
                    <a:pt x="966" y="1084"/>
                  </a:cubicBezTo>
                  <a:cubicBezTo>
                    <a:pt x="980" y="1173"/>
                    <a:pt x="993" y="1261"/>
                    <a:pt x="1010" y="1349"/>
                  </a:cubicBezTo>
                  <a:cubicBezTo>
                    <a:pt x="1014" y="1369"/>
                    <a:pt x="1023" y="1476"/>
                    <a:pt x="1049" y="1483"/>
                  </a:cubicBezTo>
                  <a:cubicBezTo>
                    <a:pt x="958" y="1534"/>
                    <a:pt x="857" y="1577"/>
                    <a:pt x="751" y="1572"/>
                  </a:cubicBezTo>
                  <a:cubicBezTo>
                    <a:pt x="699" y="1569"/>
                    <a:pt x="649" y="1555"/>
                    <a:pt x="602" y="1533"/>
                  </a:cubicBezTo>
                  <a:cubicBezTo>
                    <a:pt x="576" y="1520"/>
                    <a:pt x="464" y="1465"/>
                    <a:pt x="464" y="1435"/>
                  </a:cubicBezTo>
                  <a:cubicBezTo>
                    <a:pt x="462" y="1261"/>
                    <a:pt x="463" y="1080"/>
                    <a:pt x="498" y="910"/>
                  </a:cubicBezTo>
                  <a:close/>
                  <a:moveTo>
                    <a:pt x="365" y="4012"/>
                  </a:moveTo>
                  <a:cubicBezTo>
                    <a:pt x="410" y="4012"/>
                    <a:pt x="456" y="3992"/>
                    <a:pt x="455" y="3946"/>
                  </a:cubicBezTo>
                  <a:cubicBezTo>
                    <a:pt x="454" y="3886"/>
                    <a:pt x="460" y="3839"/>
                    <a:pt x="486" y="3787"/>
                  </a:cubicBezTo>
                  <a:cubicBezTo>
                    <a:pt x="515" y="3730"/>
                    <a:pt x="530" y="3657"/>
                    <a:pt x="533" y="3593"/>
                  </a:cubicBezTo>
                  <a:cubicBezTo>
                    <a:pt x="542" y="3397"/>
                    <a:pt x="550" y="3202"/>
                    <a:pt x="559" y="3006"/>
                  </a:cubicBezTo>
                  <a:cubicBezTo>
                    <a:pt x="561" y="2953"/>
                    <a:pt x="556" y="2893"/>
                    <a:pt x="566" y="2841"/>
                  </a:cubicBezTo>
                  <a:cubicBezTo>
                    <a:pt x="610" y="2762"/>
                    <a:pt x="606" y="2633"/>
                    <a:pt x="616" y="2545"/>
                  </a:cubicBezTo>
                  <a:cubicBezTo>
                    <a:pt x="637" y="2358"/>
                    <a:pt x="647" y="2156"/>
                    <a:pt x="722" y="1981"/>
                  </a:cubicBezTo>
                  <a:cubicBezTo>
                    <a:pt x="731" y="1958"/>
                    <a:pt x="776" y="1860"/>
                    <a:pt x="811" y="1910"/>
                  </a:cubicBezTo>
                  <a:cubicBezTo>
                    <a:pt x="823" y="1926"/>
                    <a:pt x="821" y="1941"/>
                    <a:pt x="821" y="1960"/>
                  </a:cubicBezTo>
                  <a:cubicBezTo>
                    <a:pt x="825" y="2062"/>
                    <a:pt x="829" y="2164"/>
                    <a:pt x="832" y="2266"/>
                  </a:cubicBezTo>
                  <a:cubicBezTo>
                    <a:pt x="839" y="2446"/>
                    <a:pt x="913" y="2612"/>
                    <a:pt x="936" y="2791"/>
                  </a:cubicBezTo>
                  <a:cubicBezTo>
                    <a:pt x="968" y="3035"/>
                    <a:pt x="971" y="3283"/>
                    <a:pt x="979" y="3528"/>
                  </a:cubicBezTo>
                  <a:cubicBezTo>
                    <a:pt x="981" y="3575"/>
                    <a:pt x="970" y="3642"/>
                    <a:pt x="987" y="3688"/>
                  </a:cubicBezTo>
                  <a:cubicBezTo>
                    <a:pt x="1004" y="3732"/>
                    <a:pt x="1021" y="3775"/>
                    <a:pt x="1038" y="3819"/>
                  </a:cubicBezTo>
                  <a:cubicBezTo>
                    <a:pt x="1040" y="3826"/>
                    <a:pt x="1044" y="3845"/>
                    <a:pt x="1051" y="3846"/>
                  </a:cubicBezTo>
                  <a:cubicBezTo>
                    <a:pt x="1081" y="3850"/>
                    <a:pt x="1074" y="3874"/>
                    <a:pt x="1074" y="3897"/>
                  </a:cubicBezTo>
                  <a:cubicBezTo>
                    <a:pt x="1074" y="3910"/>
                    <a:pt x="1074" y="4020"/>
                    <a:pt x="1083" y="4021"/>
                  </a:cubicBezTo>
                  <a:cubicBezTo>
                    <a:pt x="1125" y="4026"/>
                    <a:pt x="1168" y="4021"/>
                    <a:pt x="1200" y="4049"/>
                  </a:cubicBezTo>
                  <a:cubicBezTo>
                    <a:pt x="1243" y="4086"/>
                    <a:pt x="1470" y="4150"/>
                    <a:pt x="1453" y="4051"/>
                  </a:cubicBezTo>
                  <a:cubicBezTo>
                    <a:pt x="1448" y="4027"/>
                    <a:pt x="1437" y="4012"/>
                    <a:pt x="1419" y="3996"/>
                  </a:cubicBezTo>
                  <a:cubicBezTo>
                    <a:pt x="1395" y="3976"/>
                    <a:pt x="1331" y="3939"/>
                    <a:pt x="1319" y="3910"/>
                  </a:cubicBezTo>
                  <a:cubicBezTo>
                    <a:pt x="1308" y="3882"/>
                    <a:pt x="1323" y="3823"/>
                    <a:pt x="1324" y="3792"/>
                  </a:cubicBezTo>
                  <a:cubicBezTo>
                    <a:pt x="1326" y="3767"/>
                    <a:pt x="1346" y="3744"/>
                    <a:pt x="1348" y="3716"/>
                  </a:cubicBezTo>
                  <a:cubicBezTo>
                    <a:pt x="1350" y="3680"/>
                    <a:pt x="1343" y="3645"/>
                    <a:pt x="1330" y="3612"/>
                  </a:cubicBezTo>
                  <a:cubicBezTo>
                    <a:pt x="1306" y="3546"/>
                    <a:pt x="1314" y="3457"/>
                    <a:pt x="1309" y="3388"/>
                  </a:cubicBezTo>
                  <a:lnTo>
                    <a:pt x="1300" y="3254"/>
                  </a:lnTo>
                  <a:cubicBezTo>
                    <a:pt x="1296" y="3203"/>
                    <a:pt x="1323" y="3154"/>
                    <a:pt x="1323" y="3100"/>
                  </a:cubicBezTo>
                  <a:cubicBezTo>
                    <a:pt x="1324" y="3017"/>
                    <a:pt x="1281" y="2936"/>
                    <a:pt x="1295" y="2858"/>
                  </a:cubicBezTo>
                  <a:cubicBezTo>
                    <a:pt x="1309" y="2780"/>
                    <a:pt x="1307" y="2698"/>
                    <a:pt x="1307" y="2619"/>
                  </a:cubicBezTo>
                  <a:cubicBezTo>
                    <a:pt x="1308" y="2396"/>
                    <a:pt x="1300" y="2172"/>
                    <a:pt x="1291" y="1949"/>
                  </a:cubicBezTo>
                  <a:cubicBezTo>
                    <a:pt x="1289" y="1901"/>
                    <a:pt x="1287" y="1852"/>
                    <a:pt x="1285" y="1803"/>
                  </a:cubicBezTo>
                  <a:cubicBezTo>
                    <a:pt x="1285" y="1811"/>
                    <a:pt x="1384" y="1744"/>
                    <a:pt x="1392" y="1736"/>
                  </a:cubicBezTo>
                  <a:cubicBezTo>
                    <a:pt x="1413" y="1718"/>
                    <a:pt x="1332" y="1510"/>
                    <a:pt x="1322" y="1473"/>
                  </a:cubicBezTo>
                  <a:cubicBezTo>
                    <a:pt x="1278" y="1310"/>
                    <a:pt x="1216" y="1117"/>
                    <a:pt x="1235" y="944"/>
                  </a:cubicBezTo>
                  <a:cubicBezTo>
                    <a:pt x="1239" y="914"/>
                    <a:pt x="1272" y="906"/>
                    <a:pt x="1290" y="873"/>
                  </a:cubicBezTo>
                  <a:cubicBezTo>
                    <a:pt x="1366" y="726"/>
                    <a:pt x="1408" y="595"/>
                    <a:pt x="1390" y="428"/>
                  </a:cubicBezTo>
                  <a:cubicBezTo>
                    <a:pt x="1384" y="371"/>
                    <a:pt x="1374" y="313"/>
                    <a:pt x="1361" y="257"/>
                  </a:cubicBezTo>
                  <a:cubicBezTo>
                    <a:pt x="1354" y="229"/>
                    <a:pt x="1334" y="229"/>
                    <a:pt x="1309" y="217"/>
                  </a:cubicBezTo>
                  <a:cubicBezTo>
                    <a:pt x="1179" y="155"/>
                    <a:pt x="1039" y="93"/>
                    <a:pt x="929" y="0"/>
                  </a:cubicBezTo>
                  <a:cubicBezTo>
                    <a:pt x="912" y="48"/>
                    <a:pt x="874" y="110"/>
                    <a:pt x="881" y="160"/>
                  </a:cubicBezTo>
                  <a:cubicBezTo>
                    <a:pt x="889" y="225"/>
                    <a:pt x="897" y="290"/>
                    <a:pt x="906" y="355"/>
                  </a:cubicBezTo>
                  <a:cubicBezTo>
                    <a:pt x="912" y="407"/>
                    <a:pt x="919" y="458"/>
                    <a:pt x="926" y="510"/>
                  </a:cubicBezTo>
                  <a:cubicBezTo>
                    <a:pt x="921" y="517"/>
                    <a:pt x="895" y="522"/>
                    <a:pt x="888" y="525"/>
                  </a:cubicBezTo>
                  <a:lnTo>
                    <a:pt x="764" y="572"/>
                  </a:lnTo>
                  <a:cubicBezTo>
                    <a:pt x="758" y="455"/>
                    <a:pt x="752" y="338"/>
                    <a:pt x="746" y="221"/>
                  </a:cubicBezTo>
                  <a:cubicBezTo>
                    <a:pt x="746" y="213"/>
                    <a:pt x="741" y="193"/>
                    <a:pt x="745" y="184"/>
                  </a:cubicBezTo>
                  <a:cubicBezTo>
                    <a:pt x="749" y="174"/>
                    <a:pt x="800" y="145"/>
                    <a:pt x="795" y="136"/>
                  </a:cubicBezTo>
                  <a:cubicBezTo>
                    <a:pt x="773" y="102"/>
                    <a:pt x="725" y="22"/>
                    <a:pt x="687" y="87"/>
                  </a:cubicBezTo>
                  <a:cubicBezTo>
                    <a:pt x="671" y="113"/>
                    <a:pt x="658" y="122"/>
                    <a:pt x="670" y="150"/>
                  </a:cubicBezTo>
                  <a:cubicBezTo>
                    <a:pt x="677" y="167"/>
                    <a:pt x="688" y="184"/>
                    <a:pt x="686" y="203"/>
                  </a:cubicBezTo>
                  <a:lnTo>
                    <a:pt x="670" y="389"/>
                  </a:lnTo>
                  <a:lnTo>
                    <a:pt x="654" y="565"/>
                  </a:lnTo>
                  <a:cubicBezTo>
                    <a:pt x="653" y="578"/>
                    <a:pt x="542" y="563"/>
                    <a:pt x="524" y="561"/>
                  </a:cubicBezTo>
                  <a:cubicBezTo>
                    <a:pt x="542" y="437"/>
                    <a:pt x="558" y="311"/>
                    <a:pt x="571" y="185"/>
                  </a:cubicBezTo>
                  <a:cubicBezTo>
                    <a:pt x="577" y="124"/>
                    <a:pt x="565" y="82"/>
                    <a:pt x="549" y="22"/>
                  </a:cubicBezTo>
                  <a:cubicBezTo>
                    <a:pt x="468" y="81"/>
                    <a:pt x="356" y="114"/>
                    <a:pt x="266" y="163"/>
                  </a:cubicBezTo>
                  <a:cubicBezTo>
                    <a:pt x="223" y="186"/>
                    <a:pt x="174" y="208"/>
                    <a:pt x="138" y="242"/>
                  </a:cubicBezTo>
                  <a:cubicBezTo>
                    <a:pt x="117" y="261"/>
                    <a:pt x="117" y="322"/>
                    <a:pt x="113" y="348"/>
                  </a:cubicBezTo>
                  <a:cubicBezTo>
                    <a:pt x="92" y="470"/>
                    <a:pt x="0" y="1050"/>
                    <a:pt x="283" y="921"/>
                  </a:cubicBezTo>
                  <a:cubicBezTo>
                    <a:pt x="296" y="1005"/>
                    <a:pt x="272" y="1106"/>
                    <a:pt x="260" y="1189"/>
                  </a:cubicBezTo>
                  <a:cubicBezTo>
                    <a:pt x="244" y="1311"/>
                    <a:pt x="226" y="1434"/>
                    <a:pt x="193" y="1552"/>
                  </a:cubicBezTo>
                  <a:cubicBezTo>
                    <a:pt x="178" y="1606"/>
                    <a:pt x="91" y="1720"/>
                    <a:pt x="157" y="1758"/>
                  </a:cubicBezTo>
                  <a:cubicBezTo>
                    <a:pt x="169" y="1764"/>
                    <a:pt x="243" y="1797"/>
                    <a:pt x="242" y="1807"/>
                  </a:cubicBezTo>
                  <a:cubicBezTo>
                    <a:pt x="241" y="1832"/>
                    <a:pt x="241" y="1856"/>
                    <a:pt x="240" y="1880"/>
                  </a:cubicBezTo>
                  <a:cubicBezTo>
                    <a:pt x="228" y="2210"/>
                    <a:pt x="218" y="2537"/>
                    <a:pt x="217" y="2867"/>
                  </a:cubicBezTo>
                  <a:cubicBezTo>
                    <a:pt x="217" y="3118"/>
                    <a:pt x="218" y="3370"/>
                    <a:pt x="217" y="3622"/>
                  </a:cubicBezTo>
                  <a:cubicBezTo>
                    <a:pt x="217" y="3700"/>
                    <a:pt x="217" y="3778"/>
                    <a:pt x="214" y="3856"/>
                  </a:cubicBezTo>
                  <a:cubicBezTo>
                    <a:pt x="211" y="3922"/>
                    <a:pt x="190" y="3901"/>
                    <a:pt x="134" y="3931"/>
                  </a:cubicBezTo>
                  <a:cubicBezTo>
                    <a:pt x="47" y="3978"/>
                    <a:pt x="43" y="4077"/>
                    <a:pt x="150" y="4086"/>
                  </a:cubicBezTo>
                  <a:cubicBezTo>
                    <a:pt x="185" y="4089"/>
                    <a:pt x="221" y="4086"/>
                    <a:pt x="256" y="4080"/>
                  </a:cubicBezTo>
                  <a:cubicBezTo>
                    <a:pt x="297" y="4074"/>
                    <a:pt x="328" y="4012"/>
                    <a:pt x="365" y="40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graphicFrame>
        <p:nvGraphicFramePr>
          <p:cNvPr id="64" name="Chart 63">
            <a:extLst>
              <a:ext uri="{FF2B5EF4-FFF2-40B4-BE49-F238E27FC236}">
                <a16:creationId xmlns:a16="http://schemas.microsoft.com/office/drawing/2014/main" id="{28F321B0-9B88-464D-A572-BEDC7ED7BB91}"/>
              </a:ext>
            </a:extLst>
          </p:cNvPr>
          <p:cNvGraphicFramePr/>
          <p:nvPr>
            <p:extLst>
              <p:ext uri="{D42A27DB-BD31-4B8C-83A1-F6EECF244321}">
                <p14:modId xmlns:p14="http://schemas.microsoft.com/office/powerpoint/2010/main" val="3975561978"/>
              </p:ext>
            </p:extLst>
          </p:nvPr>
        </p:nvGraphicFramePr>
        <p:xfrm>
          <a:off x="1318179" y="2762077"/>
          <a:ext cx="3197523" cy="3134541"/>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5">
            <a:extLst>
              <a:ext uri="{FF2B5EF4-FFF2-40B4-BE49-F238E27FC236}">
                <a16:creationId xmlns:a16="http://schemas.microsoft.com/office/drawing/2014/main" id="{ACE6B006-FE80-42DB-9165-CCE6FCFF3EB1}"/>
              </a:ext>
            </a:extLst>
          </p:cNvPr>
          <p:cNvGrpSpPr/>
          <p:nvPr/>
        </p:nvGrpSpPr>
        <p:grpSpPr>
          <a:xfrm>
            <a:off x="4485156" y="1854187"/>
            <a:ext cx="692681" cy="692678"/>
            <a:chOff x="6034505" y="1658700"/>
            <a:chExt cx="1167224" cy="1167221"/>
          </a:xfrm>
        </p:grpSpPr>
        <p:sp>
          <p:nvSpPr>
            <p:cNvPr id="70" name="Oval 69">
              <a:extLst>
                <a:ext uri="{FF2B5EF4-FFF2-40B4-BE49-F238E27FC236}">
                  <a16:creationId xmlns:a16="http://schemas.microsoft.com/office/drawing/2014/main" id="{A17E8319-E47F-4165-BCC2-14A3E62C4AB2}"/>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71" name="Oval 70">
              <a:extLst>
                <a:ext uri="{FF2B5EF4-FFF2-40B4-BE49-F238E27FC236}">
                  <a16:creationId xmlns:a16="http://schemas.microsoft.com/office/drawing/2014/main" id="{796F8238-B830-4A71-BFAF-C8DC4933243C}"/>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8B40C37-A0C6-405C-9197-03A3EE0B5026}"/>
              </a:ext>
            </a:extLst>
          </p:cNvPr>
          <p:cNvGrpSpPr/>
          <p:nvPr/>
        </p:nvGrpSpPr>
        <p:grpSpPr>
          <a:xfrm>
            <a:off x="4485156" y="2702881"/>
            <a:ext cx="692681" cy="692678"/>
            <a:chOff x="6034505" y="1658700"/>
            <a:chExt cx="1167224" cy="1167221"/>
          </a:xfrm>
        </p:grpSpPr>
        <p:sp>
          <p:nvSpPr>
            <p:cNvPr id="131" name="Oval 130">
              <a:extLst>
                <a:ext uri="{FF2B5EF4-FFF2-40B4-BE49-F238E27FC236}">
                  <a16:creationId xmlns:a16="http://schemas.microsoft.com/office/drawing/2014/main" id="{87ACE4CC-E503-43A3-B452-425535A731E1}"/>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32" name="Oval 131">
              <a:extLst>
                <a:ext uri="{FF2B5EF4-FFF2-40B4-BE49-F238E27FC236}">
                  <a16:creationId xmlns:a16="http://schemas.microsoft.com/office/drawing/2014/main" id="{3711ADBA-74FC-4570-866E-E120CC579321}"/>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33" name="Group 132">
            <a:extLst>
              <a:ext uri="{FF2B5EF4-FFF2-40B4-BE49-F238E27FC236}">
                <a16:creationId xmlns:a16="http://schemas.microsoft.com/office/drawing/2014/main" id="{8B846875-1BC7-4B21-B83C-64234CAE4610}"/>
              </a:ext>
            </a:extLst>
          </p:cNvPr>
          <p:cNvGrpSpPr/>
          <p:nvPr/>
        </p:nvGrpSpPr>
        <p:grpSpPr>
          <a:xfrm>
            <a:off x="4485156" y="3551576"/>
            <a:ext cx="692681" cy="692678"/>
            <a:chOff x="6034505" y="1658700"/>
            <a:chExt cx="1167224" cy="1167221"/>
          </a:xfrm>
        </p:grpSpPr>
        <p:sp>
          <p:nvSpPr>
            <p:cNvPr id="134" name="Oval 133">
              <a:extLst>
                <a:ext uri="{FF2B5EF4-FFF2-40B4-BE49-F238E27FC236}">
                  <a16:creationId xmlns:a16="http://schemas.microsoft.com/office/drawing/2014/main" id="{A6B0ACE8-DF22-4EAB-8953-B351E55F22CA}"/>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35" name="Oval 134">
              <a:extLst>
                <a:ext uri="{FF2B5EF4-FFF2-40B4-BE49-F238E27FC236}">
                  <a16:creationId xmlns:a16="http://schemas.microsoft.com/office/drawing/2014/main" id="{C78F85E4-25E2-4E38-AF5A-9403B1872CF1}"/>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36" name="Group 135">
            <a:extLst>
              <a:ext uri="{FF2B5EF4-FFF2-40B4-BE49-F238E27FC236}">
                <a16:creationId xmlns:a16="http://schemas.microsoft.com/office/drawing/2014/main" id="{854D070D-F809-4609-AE76-0337B86109CC}"/>
              </a:ext>
            </a:extLst>
          </p:cNvPr>
          <p:cNvGrpSpPr/>
          <p:nvPr/>
        </p:nvGrpSpPr>
        <p:grpSpPr>
          <a:xfrm>
            <a:off x="4485156" y="4400270"/>
            <a:ext cx="692681" cy="692678"/>
            <a:chOff x="6034505" y="1658700"/>
            <a:chExt cx="1167224" cy="1167221"/>
          </a:xfrm>
        </p:grpSpPr>
        <p:sp>
          <p:nvSpPr>
            <p:cNvPr id="137" name="Oval 136">
              <a:extLst>
                <a:ext uri="{FF2B5EF4-FFF2-40B4-BE49-F238E27FC236}">
                  <a16:creationId xmlns:a16="http://schemas.microsoft.com/office/drawing/2014/main" id="{50417713-6BC8-4147-A388-B56798473E31}"/>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38" name="Oval 137">
              <a:extLst>
                <a:ext uri="{FF2B5EF4-FFF2-40B4-BE49-F238E27FC236}">
                  <a16:creationId xmlns:a16="http://schemas.microsoft.com/office/drawing/2014/main" id="{3E847134-67BD-4D6B-BC31-DE5219C83FD6}"/>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F2B5C91C-10E3-4251-A0C9-5FF56CAA518E}"/>
              </a:ext>
            </a:extLst>
          </p:cNvPr>
          <p:cNvGrpSpPr/>
          <p:nvPr/>
        </p:nvGrpSpPr>
        <p:grpSpPr>
          <a:xfrm>
            <a:off x="4485156" y="5248964"/>
            <a:ext cx="692681" cy="692678"/>
            <a:chOff x="6034505" y="1658700"/>
            <a:chExt cx="1167224" cy="1167221"/>
          </a:xfrm>
        </p:grpSpPr>
        <p:sp>
          <p:nvSpPr>
            <p:cNvPr id="140" name="Oval 139">
              <a:extLst>
                <a:ext uri="{FF2B5EF4-FFF2-40B4-BE49-F238E27FC236}">
                  <a16:creationId xmlns:a16="http://schemas.microsoft.com/office/drawing/2014/main" id="{00C24A99-491C-4E17-85A2-7BA83E8BE7C7}"/>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41" name="Oval 140">
              <a:extLst>
                <a:ext uri="{FF2B5EF4-FFF2-40B4-BE49-F238E27FC236}">
                  <a16:creationId xmlns:a16="http://schemas.microsoft.com/office/drawing/2014/main" id="{86B45752-D77A-4F91-84A5-620B68A5A713}"/>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cxnSp>
        <p:nvCxnSpPr>
          <p:cNvPr id="142" name="Straight Connector 141">
            <a:extLst>
              <a:ext uri="{FF2B5EF4-FFF2-40B4-BE49-F238E27FC236}">
                <a16:creationId xmlns:a16="http://schemas.microsoft.com/office/drawing/2014/main" id="{449F6FF3-B5B8-469A-8425-19D474D822D2}"/>
              </a:ext>
            </a:extLst>
          </p:cNvPr>
          <p:cNvCxnSpPr/>
          <p:nvPr/>
        </p:nvCxnSpPr>
        <p:spPr>
          <a:xfrm>
            <a:off x="4485155" y="2624873"/>
            <a:ext cx="4561189"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BBF9CFB-78EE-4A24-B79F-94BBE04419FB}"/>
              </a:ext>
            </a:extLst>
          </p:cNvPr>
          <p:cNvCxnSpPr/>
          <p:nvPr/>
        </p:nvCxnSpPr>
        <p:spPr>
          <a:xfrm>
            <a:off x="4485155" y="3473568"/>
            <a:ext cx="4561189"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DB86D0F-70A2-499F-8EE6-EA3051FD14DF}"/>
              </a:ext>
            </a:extLst>
          </p:cNvPr>
          <p:cNvCxnSpPr/>
          <p:nvPr/>
        </p:nvCxnSpPr>
        <p:spPr>
          <a:xfrm>
            <a:off x="4485155" y="4322262"/>
            <a:ext cx="4561189"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0057260-E679-4A13-85AF-CE2E1B9E7B46}"/>
              </a:ext>
            </a:extLst>
          </p:cNvPr>
          <p:cNvCxnSpPr/>
          <p:nvPr/>
        </p:nvCxnSpPr>
        <p:spPr>
          <a:xfrm>
            <a:off x="4485155" y="5170957"/>
            <a:ext cx="4561189" cy="0"/>
          </a:xfrm>
          <a:prstGeom prst="line">
            <a:avLst/>
          </a:prstGeom>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2E2FE37-E13C-4E46-BBA6-C72EB7550ACE}"/>
              </a:ext>
            </a:extLst>
          </p:cNvPr>
          <p:cNvSpPr txBox="1"/>
          <p:nvPr/>
        </p:nvSpPr>
        <p:spPr>
          <a:xfrm>
            <a:off x="5244879" y="2073536"/>
            <a:ext cx="3801465" cy="276999"/>
          </a:xfrm>
          <a:prstGeom prst="rect">
            <a:avLst/>
          </a:prstGeom>
          <a:noFill/>
        </p:spPr>
        <p:txBody>
          <a:bodyPr wrap="square" rtlCol="0">
            <a:spAutoFit/>
          </a:bodyPr>
          <a:lstStyle/>
          <a:p>
            <a:r>
              <a:rPr lang="en-IN" sz="1200" kern="0" dirty="0">
                <a:latin typeface="Arial" pitchFamily="34" charset="0"/>
                <a:cs typeface="Arial" pitchFamily="34" charset="0"/>
              </a:rPr>
              <a:t>Give your best effort daily</a:t>
            </a:r>
            <a:endParaRPr lang="en-US" sz="1200" kern="0" dirty="0">
              <a:latin typeface="Arial" pitchFamily="34" charset="0"/>
              <a:cs typeface="Arial" pitchFamily="34" charset="0"/>
            </a:endParaRPr>
          </a:p>
        </p:txBody>
      </p:sp>
      <p:sp>
        <p:nvSpPr>
          <p:cNvPr id="146" name="TextBox 145">
            <a:extLst>
              <a:ext uri="{FF2B5EF4-FFF2-40B4-BE49-F238E27FC236}">
                <a16:creationId xmlns:a16="http://schemas.microsoft.com/office/drawing/2014/main" id="{DB9FD54F-89A1-4BA2-8E4D-39FA9AF74CA5}"/>
              </a:ext>
            </a:extLst>
          </p:cNvPr>
          <p:cNvSpPr txBox="1"/>
          <p:nvPr/>
        </p:nvSpPr>
        <p:spPr>
          <a:xfrm>
            <a:off x="5244879" y="2922230"/>
            <a:ext cx="3801465" cy="276999"/>
          </a:xfrm>
          <a:prstGeom prst="rect">
            <a:avLst/>
          </a:prstGeom>
          <a:noFill/>
        </p:spPr>
        <p:txBody>
          <a:bodyPr wrap="square" rtlCol="0">
            <a:spAutoFit/>
          </a:bodyPr>
          <a:lstStyle/>
          <a:p>
            <a:r>
              <a:rPr lang="en-IN" sz="1200" kern="0" dirty="0">
                <a:latin typeface="Arial" pitchFamily="34" charset="0"/>
                <a:cs typeface="Arial" pitchFamily="34" charset="0"/>
              </a:rPr>
              <a:t>Come to class ready to discuss the material</a:t>
            </a:r>
            <a:endParaRPr lang="en-US" sz="1200" kern="0" dirty="0">
              <a:latin typeface="Arial" pitchFamily="34" charset="0"/>
              <a:cs typeface="Arial" pitchFamily="34" charset="0"/>
            </a:endParaRPr>
          </a:p>
        </p:txBody>
      </p:sp>
      <p:sp>
        <p:nvSpPr>
          <p:cNvPr id="147" name="TextBox 146">
            <a:extLst>
              <a:ext uri="{FF2B5EF4-FFF2-40B4-BE49-F238E27FC236}">
                <a16:creationId xmlns:a16="http://schemas.microsoft.com/office/drawing/2014/main" id="{993552BD-0DBE-4F36-8FFA-141575E594F3}"/>
              </a:ext>
            </a:extLst>
          </p:cNvPr>
          <p:cNvSpPr txBox="1"/>
          <p:nvPr/>
        </p:nvSpPr>
        <p:spPr>
          <a:xfrm>
            <a:off x="5244879" y="3770925"/>
            <a:ext cx="3801465" cy="276999"/>
          </a:xfrm>
          <a:prstGeom prst="rect">
            <a:avLst/>
          </a:prstGeom>
          <a:noFill/>
        </p:spPr>
        <p:txBody>
          <a:bodyPr wrap="square" rtlCol="0">
            <a:spAutoFit/>
          </a:bodyPr>
          <a:lstStyle/>
          <a:p>
            <a:r>
              <a:rPr lang="en-IN" sz="1200" kern="0" dirty="0">
                <a:latin typeface="Arial" pitchFamily="34" charset="0"/>
                <a:cs typeface="Arial" pitchFamily="34" charset="0"/>
              </a:rPr>
              <a:t>Take risks, experiment and play in your writing</a:t>
            </a:r>
            <a:endParaRPr lang="en-US" sz="1200" kern="0" dirty="0">
              <a:latin typeface="Arial" pitchFamily="34" charset="0"/>
              <a:cs typeface="Arial" pitchFamily="34" charset="0"/>
            </a:endParaRPr>
          </a:p>
        </p:txBody>
      </p:sp>
      <p:sp>
        <p:nvSpPr>
          <p:cNvPr id="148" name="TextBox 147">
            <a:extLst>
              <a:ext uri="{FF2B5EF4-FFF2-40B4-BE49-F238E27FC236}">
                <a16:creationId xmlns:a16="http://schemas.microsoft.com/office/drawing/2014/main" id="{673D152D-9187-4BEA-946D-9D93EF0B254B}"/>
              </a:ext>
            </a:extLst>
          </p:cNvPr>
          <p:cNvSpPr txBox="1"/>
          <p:nvPr/>
        </p:nvSpPr>
        <p:spPr>
          <a:xfrm>
            <a:off x="5244879" y="4619619"/>
            <a:ext cx="3801465" cy="276999"/>
          </a:xfrm>
          <a:prstGeom prst="rect">
            <a:avLst/>
          </a:prstGeom>
          <a:noFill/>
        </p:spPr>
        <p:txBody>
          <a:bodyPr wrap="square" rtlCol="0">
            <a:spAutoFit/>
          </a:bodyPr>
          <a:lstStyle/>
          <a:p>
            <a:r>
              <a:rPr lang="en-IN" sz="1200" kern="0" dirty="0">
                <a:latin typeface="Arial" pitchFamily="34" charset="0"/>
                <a:cs typeface="Arial" pitchFamily="34" charset="0"/>
              </a:rPr>
              <a:t>Interact with and annotate your readings</a:t>
            </a:r>
            <a:endParaRPr lang="en-US" sz="1200" kern="0" dirty="0">
              <a:latin typeface="Arial" pitchFamily="34" charset="0"/>
              <a:cs typeface="Arial" pitchFamily="34" charset="0"/>
            </a:endParaRPr>
          </a:p>
        </p:txBody>
      </p:sp>
      <p:sp>
        <p:nvSpPr>
          <p:cNvPr id="149" name="TextBox 148">
            <a:extLst>
              <a:ext uri="{FF2B5EF4-FFF2-40B4-BE49-F238E27FC236}">
                <a16:creationId xmlns:a16="http://schemas.microsoft.com/office/drawing/2014/main" id="{CBF296F7-F3A0-46B0-930F-685A268B296A}"/>
              </a:ext>
            </a:extLst>
          </p:cNvPr>
          <p:cNvSpPr txBox="1"/>
          <p:nvPr/>
        </p:nvSpPr>
        <p:spPr>
          <a:xfrm>
            <a:off x="5244879" y="5468313"/>
            <a:ext cx="3801465" cy="276999"/>
          </a:xfrm>
          <a:prstGeom prst="rect">
            <a:avLst/>
          </a:prstGeom>
          <a:noFill/>
        </p:spPr>
        <p:txBody>
          <a:bodyPr wrap="square" rtlCol="0">
            <a:spAutoFit/>
          </a:bodyPr>
          <a:lstStyle/>
          <a:p>
            <a:r>
              <a:rPr lang="en-IN" sz="1200" kern="0" dirty="0">
                <a:latin typeface="Arial" pitchFamily="34" charset="0"/>
                <a:cs typeface="Arial" pitchFamily="34" charset="0"/>
              </a:rPr>
              <a:t>Work hard and read the rewards</a:t>
            </a:r>
            <a:endParaRPr lang="en-US" sz="1200" kern="0" dirty="0">
              <a:latin typeface="Arial" pitchFamily="34" charset="0"/>
              <a:cs typeface="Arial" pitchFamily="34" charset="0"/>
            </a:endParaRPr>
          </a:p>
        </p:txBody>
      </p:sp>
      <p:grpSp>
        <p:nvGrpSpPr>
          <p:cNvPr id="4105" name="Group 4104"/>
          <p:cNvGrpSpPr/>
          <p:nvPr/>
        </p:nvGrpSpPr>
        <p:grpSpPr>
          <a:xfrm>
            <a:off x="4629034" y="1998064"/>
            <a:ext cx="404926" cy="404926"/>
            <a:chOff x="16522700" y="7102475"/>
            <a:chExt cx="255588" cy="255588"/>
          </a:xfrm>
          <a:solidFill>
            <a:schemeClr val="tx2"/>
          </a:solidFill>
        </p:grpSpPr>
        <p:sp>
          <p:nvSpPr>
            <p:cNvPr id="4100" name="Freeform 22"/>
            <p:cNvSpPr>
              <a:spLocks/>
            </p:cNvSpPr>
            <p:nvPr/>
          </p:nvSpPr>
          <p:spPr bwMode="auto">
            <a:xfrm>
              <a:off x="16567150" y="7134225"/>
              <a:ext cx="211138" cy="223838"/>
            </a:xfrm>
            <a:custGeom>
              <a:avLst/>
              <a:gdLst>
                <a:gd name="T0" fmla="*/ 280 w 401"/>
                <a:gd name="T1" fmla="*/ 44 h 423"/>
                <a:gd name="T2" fmla="*/ 197 w 401"/>
                <a:gd name="T3" fmla="*/ 80 h 423"/>
                <a:gd name="T4" fmla="*/ 150 w 401"/>
                <a:gd name="T5" fmla="*/ 81 h 423"/>
                <a:gd name="T6" fmla="*/ 88 w 401"/>
                <a:gd name="T7" fmla="*/ 86 h 423"/>
                <a:gd name="T8" fmla="*/ 53 w 401"/>
                <a:gd name="T9" fmla="*/ 123 h 423"/>
                <a:gd name="T10" fmla="*/ 41 w 401"/>
                <a:gd name="T11" fmla="*/ 139 h 423"/>
                <a:gd name="T12" fmla="*/ 11 w 401"/>
                <a:gd name="T13" fmla="*/ 179 h 423"/>
                <a:gd name="T14" fmla="*/ 0 w 401"/>
                <a:gd name="T15" fmla="*/ 210 h 423"/>
                <a:gd name="T16" fmla="*/ 8 w 401"/>
                <a:gd name="T17" fmla="*/ 239 h 423"/>
                <a:gd name="T18" fmla="*/ 46 w 401"/>
                <a:gd name="T19" fmla="*/ 281 h 423"/>
                <a:gd name="T20" fmla="*/ 73 w 401"/>
                <a:gd name="T21" fmla="*/ 346 h 423"/>
                <a:gd name="T22" fmla="*/ 80 w 401"/>
                <a:gd name="T23" fmla="*/ 406 h 423"/>
                <a:gd name="T24" fmla="*/ 95 w 401"/>
                <a:gd name="T25" fmla="*/ 422 h 423"/>
                <a:gd name="T26" fmla="*/ 108 w 401"/>
                <a:gd name="T27" fmla="*/ 421 h 423"/>
                <a:gd name="T28" fmla="*/ 119 w 401"/>
                <a:gd name="T29" fmla="*/ 400 h 423"/>
                <a:gd name="T30" fmla="*/ 119 w 401"/>
                <a:gd name="T31" fmla="*/ 337 h 423"/>
                <a:gd name="T32" fmla="*/ 118 w 401"/>
                <a:gd name="T33" fmla="*/ 275 h 423"/>
                <a:gd name="T34" fmla="*/ 94 w 401"/>
                <a:gd name="T35" fmla="*/ 236 h 423"/>
                <a:gd name="T36" fmla="*/ 116 w 401"/>
                <a:gd name="T37" fmla="*/ 205 h 423"/>
                <a:gd name="T38" fmla="*/ 145 w 401"/>
                <a:gd name="T39" fmla="*/ 168 h 423"/>
                <a:gd name="T40" fmla="*/ 186 w 401"/>
                <a:gd name="T41" fmla="*/ 128 h 423"/>
                <a:gd name="T42" fmla="*/ 250 w 401"/>
                <a:gd name="T43" fmla="*/ 100 h 423"/>
                <a:gd name="T44" fmla="*/ 233 w 401"/>
                <a:gd name="T45" fmla="*/ 138 h 423"/>
                <a:gd name="T46" fmla="*/ 223 w 401"/>
                <a:gd name="T47" fmla="*/ 180 h 423"/>
                <a:gd name="T48" fmla="*/ 225 w 401"/>
                <a:gd name="T49" fmla="*/ 254 h 423"/>
                <a:gd name="T50" fmla="*/ 246 w 401"/>
                <a:gd name="T51" fmla="*/ 314 h 423"/>
                <a:gd name="T52" fmla="*/ 269 w 401"/>
                <a:gd name="T53" fmla="*/ 350 h 423"/>
                <a:gd name="T54" fmla="*/ 318 w 401"/>
                <a:gd name="T55" fmla="*/ 393 h 423"/>
                <a:gd name="T56" fmla="*/ 363 w 401"/>
                <a:gd name="T57" fmla="*/ 418 h 423"/>
                <a:gd name="T58" fmla="*/ 390 w 401"/>
                <a:gd name="T59" fmla="*/ 421 h 423"/>
                <a:gd name="T60" fmla="*/ 400 w 401"/>
                <a:gd name="T61" fmla="*/ 409 h 423"/>
                <a:gd name="T62" fmla="*/ 398 w 401"/>
                <a:gd name="T63" fmla="*/ 391 h 423"/>
                <a:gd name="T64" fmla="*/ 382 w 401"/>
                <a:gd name="T65" fmla="*/ 381 h 423"/>
                <a:gd name="T66" fmla="*/ 335 w 401"/>
                <a:gd name="T67" fmla="*/ 358 h 423"/>
                <a:gd name="T68" fmla="*/ 305 w 401"/>
                <a:gd name="T69" fmla="*/ 328 h 423"/>
                <a:gd name="T70" fmla="*/ 279 w 401"/>
                <a:gd name="T71" fmla="*/ 293 h 423"/>
                <a:gd name="T72" fmla="*/ 265 w 401"/>
                <a:gd name="T73" fmla="*/ 252 h 423"/>
                <a:gd name="T74" fmla="*/ 260 w 401"/>
                <a:gd name="T75" fmla="*/ 204 h 423"/>
                <a:gd name="T76" fmla="*/ 271 w 401"/>
                <a:gd name="T77" fmla="*/ 149 h 423"/>
                <a:gd name="T78" fmla="*/ 295 w 401"/>
                <a:gd name="T79" fmla="*/ 105 h 423"/>
                <a:gd name="T80" fmla="*/ 327 w 401"/>
                <a:gd name="T81" fmla="*/ 72 h 423"/>
                <a:gd name="T82" fmla="*/ 352 w 401"/>
                <a:gd name="T83" fmla="*/ 55 h 423"/>
                <a:gd name="T84" fmla="*/ 390 w 401"/>
                <a:gd name="T85" fmla="*/ 38 h 423"/>
                <a:gd name="T86" fmla="*/ 400 w 401"/>
                <a:gd name="T87" fmla="*/ 26 h 423"/>
                <a:gd name="T88" fmla="*/ 398 w 401"/>
                <a:gd name="T89" fmla="*/ 10 h 423"/>
                <a:gd name="T90" fmla="*/ 386 w 401"/>
                <a:gd name="T91" fmla="*/ 1 h 423"/>
                <a:gd name="T92" fmla="*/ 354 w 401"/>
                <a:gd name="T93" fmla="*/ 9 h 423"/>
                <a:gd name="T94" fmla="*/ 305 w 401"/>
                <a:gd name="T95" fmla="*/ 37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01" h="423">
                  <a:moveTo>
                    <a:pt x="299" y="43"/>
                  </a:moveTo>
                  <a:lnTo>
                    <a:pt x="292" y="42"/>
                  </a:lnTo>
                  <a:lnTo>
                    <a:pt x="285" y="42"/>
                  </a:lnTo>
                  <a:lnTo>
                    <a:pt x="280" y="44"/>
                  </a:lnTo>
                  <a:lnTo>
                    <a:pt x="274" y="47"/>
                  </a:lnTo>
                  <a:lnTo>
                    <a:pt x="207" y="75"/>
                  </a:lnTo>
                  <a:lnTo>
                    <a:pt x="202" y="78"/>
                  </a:lnTo>
                  <a:lnTo>
                    <a:pt x="197" y="80"/>
                  </a:lnTo>
                  <a:lnTo>
                    <a:pt x="189" y="81"/>
                  </a:lnTo>
                  <a:lnTo>
                    <a:pt x="174" y="81"/>
                  </a:lnTo>
                  <a:lnTo>
                    <a:pt x="159" y="81"/>
                  </a:lnTo>
                  <a:lnTo>
                    <a:pt x="150" y="81"/>
                  </a:lnTo>
                  <a:lnTo>
                    <a:pt x="125" y="80"/>
                  </a:lnTo>
                  <a:lnTo>
                    <a:pt x="105" y="81"/>
                  </a:lnTo>
                  <a:lnTo>
                    <a:pt x="97" y="82"/>
                  </a:lnTo>
                  <a:lnTo>
                    <a:pt x="88" y="86"/>
                  </a:lnTo>
                  <a:lnTo>
                    <a:pt x="80" y="90"/>
                  </a:lnTo>
                  <a:lnTo>
                    <a:pt x="72" y="98"/>
                  </a:lnTo>
                  <a:lnTo>
                    <a:pt x="54" y="121"/>
                  </a:lnTo>
                  <a:lnTo>
                    <a:pt x="53" y="123"/>
                  </a:lnTo>
                  <a:lnTo>
                    <a:pt x="51" y="125"/>
                  </a:lnTo>
                  <a:lnTo>
                    <a:pt x="48" y="130"/>
                  </a:lnTo>
                  <a:lnTo>
                    <a:pt x="44" y="134"/>
                  </a:lnTo>
                  <a:lnTo>
                    <a:pt x="41" y="139"/>
                  </a:lnTo>
                  <a:lnTo>
                    <a:pt x="38" y="143"/>
                  </a:lnTo>
                  <a:lnTo>
                    <a:pt x="14" y="174"/>
                  </a:lnTo>
                  <a:lnTo>
                    <a:pt x="12" y="177"/>
                  </a:lnTo>
                  <a:lnTo>
                    <a:pt x="11" y="179"/>
                  </a:lnTo>
                  <a:lnTo>
                    <a:pt x="6" y="187"/>
                  </a:lnTo>
                  <a:lnTo>
                    <a:pt x="3" y="194"/>
                  </a:lnTo>
                  <a:lnTo>
                    <a:pt x="1" y="202"/>
                  </a:lnTo>
                  <a:lnTo>
                    <a:pt x="0" y="210"/>
                  </a:lnTo>
                  <a:lnTo>
                    <a:pt x="0" y="217"/>
                  </a:lnTo>
                  <a:lnTo>
                    <a:pt x="1" y="225"/>
                  </a:lnTo>
                  <a:lnTo>
                    <a:pt x="4" y="232"/>
                  </a:lnTo>
                  <a:lnTo>
                    <a:pt x="8" y="239"/>
                  </a:lnTo>
                  <a:lnTo>
                    <a:pt x="15" y="248"/>
                  </a:lnTo>
                  <a:lnTo>
                    <a:pt x="23" y="255"/>
                  </a:lnTo>
                  <a:lnTo>
                    <a:pt x="31" y="265"/>
                  </a:lnTo>
                  <a:lnTo>
                    <a:pt x="46" y="281"/>
                  </a:lnTo>
                  <a:lnTo>
                    <a:pt x="61" y="298"/>
                  </a:lnTo>
                  <a:lnTo>
                    <a:pt x="68" y="306"/>
                  </a:lnTo>
                  <a:lnTo>
                    <a:pt x="69" y="319"/>
                  </a:lnTo>
                  <a:lnTo>
                    <a:pt x="73" y="346"/>
                  </a:lnTo>
                  <a:lnTo>
                    <a:pt x="77" y="374"/>
                  </a:lnTo>
                  <a:lnTo>
                    <a:pt x="78" y="391"/>
                  </a:lnTo>
                  <a:lnTo>
                    <a:pt x="79" y="398"/>
                  </a:lnTo>
                  <a:lnTo>
                    <a:pt x="80" y="406"/>
                  </a:lnTo>
                  <a:lnTo>
                    <a:pt x="82" y="411"/>
                  </a:lnTo>
                  <a:lnTo>
                    <a:pt x="85" y="417"/>
                  </a:lnTo>
                  <a:lnTo>
                    <a:pt x="89" y="420"/>
                  </a:lnTo>
                  <a:lnTo>
                    <a:pt x="95" y="422"/>
                  </a:lnTo>
                  <a:lnTo>
                    <a:pt x="98" y="423"/>
                  </a:lnTo>
                  <a:lnTo>
                    <a:pt x="101" y="423"/>
                  </a:lnTo>
                  <a:lnTo>
                    <a:pt x="105" y="422"/>
                  </a:lnTo>
                  <a:lnTo>
                    <a:pt x="108" y="421"/>
                  </a:lnTo>
                  <a:lnTo>
                    <a:pt x="113" y="418"/>
                  </a:lnTo>
                  <a:lnTo>
                    <a:pt x="116" y="414"/>
                  </a:lnTo>
                  <a:lnTo>
                    <a:pt x="119" y="408"/>
                  </a:lnTo>
                  <a:lnTo>
                    <a:pt x="119" y="400"/>
                  </a:lnTo>
                  <a:lnTo>
                    <a:pt x="120" y="384"/>
                  </a:lnTo>
                  <a:lnTo>
                    <a:pt x="120" y="369"/>
                  </a:lnTo>
                  <a:lnTo>
                    <a:pt x="119" y="353"/>
                  </a:lnTo>
                  <a:lnTo>
                    <a:pt x="119" y="337"/>
                  </a:lnTo>
                  <a:lnTo>
                    <a:pt x="120" y="323"/>
                  </a:lnTo>
                  <a:lnTo>
                    <a:pt x="120" y="304"/>
                  </a:lnTo>
                  <a:lnTo>
                    <a:pt x="119" y="286"/>
                  </a:lnTo>
                  <a:lnTo>
                    <a:pt x="118" y="275"/>
                  </a:lnTo>
                  <a:lnTo>
                    <a:pt x="113" y="265"/>
                  </a:lnTo>
                  <a:lnTo>
                    <a:pt x="106" y="255"/>
                  </a:lnTo>
                  <a:lnTo>
                    <a:pt x="100" y="245"/>
                  </a:lnTo>
                  <a:lnTo>
                    <a:pt x="94" y="236"/>
                  </a:lnTo>
                  <a:lnTo>
                    <a:pt x="97" y="230"/>
                  </a:lnTo>
                  <a:lnTo>
                    <a:pt x="104" y="220"/>
                  </a:lnTo>
                  <a:lnTo>
                    <a:pt x="111" y="211"/>
                  </a:lnTo>
                  <a:lnTo>
                    <a:pt x="116" y="205"/>
                  </a:lnTo>
                  <a:lnTo>
                    <a:pt x="123" y="196"/>
                  </a:lnTo>
                  <a:lnTo>
                    <a:pt x="130" y="187"/>
                  </a:lnTo>
                  <a:lnTo>
                    <a:pt x="137" y="176"/>
                  </a:lnTo>
                  <a:lnTo>
                    <a:pt x="145" y="168"/>
                  </a:lnTo>
                  <a:lnTo>
                    <a:pt x="164" y="143"/>
                  </a:lnTo>
                  <a:lnTo>
                    <a:pt x="168" y="138"/>
                  </a:lnTo>
                  <a:lnTo>
                    <a:pt x="173" y="133"/>
                  </a:lnTo>
                  <a:lnTo>
                    <a:pt x="186" y="128"/>
                  </a:lnTo>
                  <a:lnTo>
                    <a:pt x="199" y="123"/>
                  </a:lnTo>
                  <a:lnTo>
                    <a:pt x="211" y="118"/>
                  </a:lnTo>
                  <a:lnTo>
                    <a:pt x="225" y="111"/>
                  </a:lnTo>
                  <a:lnTo>
                    <a:pt x="250" y="100"/>
                  </a:lnTo>
                  <a:lnTo>
                    <a:pt x="243" y="115"/>
                  </a:lnTo>
                  <a:lnTo>
                    <a:pt x="239" y="122"/>
                  </a:lnTo>
                  <a:lnTo>
                    <a:pt x="236" y="130"/>
                  </a:lnTo>
                  <a:lnTo>
                    <a:pt x="233" y="138"/>
                  </a:lnTo>
                  <a:lnTo>
                    <a:pt x="231" y="146"/>
                  </a:lnTo>
                  <a:lnTo>
                    <a:pt x="228" y="154"/>
                  </a:lnTo>
                  <a:lnTo>
                    <a:pt x="226" y="162"/>
                  </a:lnTo>
                  <a:lnTo>
                    <a:pt x="223" y="180"/>
                  </a:lnTo>
                  <a:lnTo>
                    <a:pt x="221" y="200"/>
                  </a:lnTo>
                  <a:lnTo>
                    <a:pt x="221" y="218"/>
                  </a:lnTo>
                  <a:lnTo>
                    <a:pt x="222" y="236"/>
                  </a:lnTo>
                  <a:lnTo>
                    <a:pt x="225" y="254"/>
                  </a:lnTo>
                  <a:lnTo>
                    <a:pt x="229" y="273"/>
                  </a:lnTo>
                  <a:lnTo>
                    <a:pt x="235" y="290"/>
                  </a:lnTo>
                  <a:lnTo>
                    <a:pt x="242" y="307"/>
                  </a:lnTo>
                  <a:lnTo>
                    <a:pt x="246" y="314"/>
                  </a:lnTo>
                  <a:lnTo>
                    <a:pt x="250" y="321"/>
                  </a:lnTo>
                  <a:lnTo>
                    <a:pt x="258" y="335"/>
                  </a:lnTo>
                  <a:lnTo>
                    <a:pt x="267" y="347"/>
                  </a:lnTo>
                  <a:lnTo>
                    <a:pt x="269" y="350"/>
                  </a:lnTo>
                  <a:lnTo>
                    <a:pt x="272" y="353"/>
                  </a:lnTo>
                  <a:lnTo>
                    <a:pt x="299" y="380"/>
                  </a:lnTo>
                  <a:lnTo>
                    <a:pt x="311" y="389"/>
                  </a:lnTo>
                  <a:lnTo>
                    <a:pt x="318" y="393"/>
                  </a:lnTo>
                  <a:lnTo>
                    <a:pt x="324" y="398"/>
                  </a:lnTo>
                  <a:lnTo>
                    <a:pt x="336" y="405"/>
                  </a:lnTo>
                  <a:lnTo>
                    <a:pt x="353" y="414"/>
                  </a:lnTo>
                  <a:lnTo>
                    <a:pt x="363" y="418"/>
                  </a:lnTo>
                  <a:lnTo>
                    <a:pt x="372" y="421"/>
                  </a:lnTo>
                  <a:lnTo>
                    <a:pt x="380" y="422"/>
                  </a:lnTo>
                  <a:lnTo>
                    <a:pt x="386" y="422"/>
                  </a:lnTo>
                  <a:lnTo>
                    <a:pt x="390" y="421"/>
                  </a:lnTo>
                  <a:lnTo>
                    <a:pt x="393" y="419"/>
                  </a:lnTo>
                  <a:lnTo>
                    <a:pt x="396" y="416"/>
                  </a:lnTo>
                  <a:lnTo>
                    <a:pt x="398" y="413"/>
                  </a:lnTo>
                  <a:lnTo>
                    <a:pt x="400" y="409"/>
                  </a:lnTo>
                  <a:lnTo>
                    <a:pt x="401" y="405"/>
                  </a:lnTo>
                  <a:lnTo>
                    <a:pt x="401" y="399"/>
                  </a:lnTo>
                  <a:lnTo>
                    <a:pt x="400" y="395"/>
                  </a:lnTo>
                  <a:lnTo>
                    <a:pt x="398" y="391"/>
                  </a:lnTo>
                  <a:lnTo>
                    <a:pt x="396" y="388"/>
                  </a:lnTo>
                  <a:lnTo>
                    <a:pt x="393" y="386"/>
                  </a:lnTo>
                  <a:lnTo>
                    <a:pt x="390" y="384"/>
                  </a:lnTo>
                  <a:lnTo>
                    <a:pt x="382" y="381"/>
                  </a:lnTo>
                  <a:lnTo>
                    <a:pt x="374" y="378"/>
                  </a:lnTo>
                  <a:lnTo>
                    <a:pt x="358" y="371"/>
                  </a:lnTo>
                  <a:lnTo>
                    <a:pt x="345" y="364"/>
                  </a:lnTo>
                  <a:lnTo>
                    <a:pt x="335" y="358"/>
                  </a:lnTo>
                  <a:lnTo>
                    <a:pt x="326" y="351"/>
                  </a:lnTo>
                  <a:lnTo>
                    <a:pt x="317" y="343"/>
                  </a:lnTo>
                  <a:lnTo>
                    <a:pt x="310" y="335"/>
                  </a:lnTo>
                  <a:lnTo>
                    <a:pt x="305" y="328"/>
                  </a:lnTo>
                  <a:lnTo>
                    <a:pt x="297" y="319"/>
                  </a:lnTo>
                  <a:lnTo>
                    <a:pt x="291" y="310"/>
                  </a:lnTo>
                  <a:lnTo>
                    <a:pt x="284" y="302"/>
                  </a:lnTo>
                  <a:lnTo>
                    <a:pt x="279" y="293"/>
                  </a:lnTo>
                  <a:lnTo>
                    <a:pt x="275" y="283"/>
                  </a:lnTo>
                  <a:lnTo>
                    <a:pt x="271" y="274"/>
                  </a:lnTo>
                  <a:lnTo>
                    <a:pt x="268" y="263"/>
                  </a:lnTo>
                  <a:lnTo>
                    <a:pt x="265" y="252"/>
                  </a:lnTo>
                  <a:lnTo>
                    <a:pt x="263" y="242"/>
                  </a:lnTo>
                  <a:lnTo>
                    <a:pt x="261" y="231"/>
                  </a:lnTo>
                  <a:lnTo>
                    <a:pt x="260" y="217"/>
                  </a:lnTo>
                  <a:lnTo>
                    <a:pt x="260" y="204"/>
                  </a:lnTo>
                  <a:lnTo>
                    <a:pt x="262" y="190"/>
                  </a:lnTo>
                  <a:lnTo>
                    <a:pt x="264" y="175"/>
                  </a:lnTo>
                  <a:lnTo>
                    <a:pt x="267" y="162"/>
                  </a:lnTo>
                  <a:lnTo>
                    <a:pt x="271" y="149"/>
                  </a:lnTo>
                  <a:lnTo>
                    <a:pt x="276" y="137"/>
                  </a:lnTo>
                  <a:lnTo>
                    <a:pt x="282" y="125"/>
                  </a:lnTo>
                  <a:lnTo>
                    <a:pt x="289" y="115"/>
                  </a:lnTo>
                  <a:lnTo>
                    <a:pt x="295" y="105"/>
                  </a:lnTo>
                  <a:lnTo>
                    <a:pt x="298" y="101"/>
                  </a:lnTo>
                  <a:lnTo>
                    <a:pt x="300" y="99"/>
                  </a:lnTo>
                  <a:lnTo>
                    <a:pt x="310" y="87"/>
                  </a:lnTo>
                  <a:lnTo>
                    <a:pt x="327" y="72"/>
                  </a:lnTo>
                  <a:lnTo>
                    <a:pt x="330" y="70"/>
                  </a:lnTo>
                  <a:lnTo>
                    <a:pt x="333" y="67"/>
                  </a:lnTo>
                  <a:lnTo>
                    <a:pt x="342" y="61"/>
                  </a:lnTo>
                  <a:lnTo>
                    <a:pt x="352" y="55"/>
                  </a:lnTo>
                  <a:lnTo>
                    <a:pt x="364" y="49"/>
                  </a:lnTo>
                  <a:lnTo>
                    <a:pt x="374" y="44"/>
                  </a:lnTo>
                  <a:lnTo>
                    <a:pt x="383" y="41"/>
                  </a:lnTo>
                  <a:lnTo>
                    <a:pt x="390" y="38"/>
                  </a:lnTo>
                  <a:lnTo>
                    <a:pt x="394" y="36"/>
                  </a:lnTo>
                  <a:lnTo>
                    <a:pt x="396" y="33"/>
                  </a:lnTo>
                  <a:lnTo>
                    <a:pt x="399" y="30"/>
                  </a:lnTo>
                  <a:lnTo>
                    <a:pt x="400" y="26"/>
                  </a:lnTo>
                  <a:lnTo>
                    <a:pt x="401" y="22"/>
                  </a:lnTo>
                  <a:lnTo>
                    <a:pt x="401" y="17"/>
                  </a:lnTo>
                  <a:lnTo>
                    <a:pt x="400" y="13"/>
                  </a:lnTo>
                  <a:lnTo>
                    <a:pt x="398" y="10"/>
                  </a:lnTo>
                  <a:lnTo>
                    <a:pt x="396" y="6"/>
                  </a:lnTo>
                  <a:lnTo>
                    <a:pt x="393" y="4"/>
                  </a:lnTo>
                  <a:lnTo>
                    <a:pt x="390" y="2"/>
                  </a:lnTo>
                  <a:lnTo>
                    <a:pt x="386" y="1"/>
                  </a:lnTo>
                  <a:lnTo>
                    <a:pt x="380" y="0"/>
                  </a:lnTo>
                  <a:lnTo>
                    <a:pt x="372" y="2"/>
                  </a:lnTo>
                  <a:lnTo>
                    <a:pt x="364" y="5"/>
                  </a:lnTo>
                  <a:lnTo>
                    <a:pt x="354" y="9"/>
                  </a:lnTo>
                  <a:lnTo>
                    <a:pt x="337" y="17"/>
                  </a:lnTo>
                  <a:lnTo>
                    <a:pt x="324" y="24"/>
                  </a:lnTo>
                  <a:lnTo>
                    <a:pt x="315" y="30"/>
                  </a:lnTo>
                  <a:lnTo>
                    <a:pt x="305" y="37"/>
                  </a:lnTo>
                  <a:lnTo>
                    <a:pt x="302" y="41"/>
                  </a:lnTo>
                  <a:lnTo>
                    <a:pt x="299"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4102" name="Freeform 23"/>
            <p:cNvSpPr>
              <a:spLocks/>
            </p:cNvSpPr>
            <p:nvPr/>
          </p:nvSpPr>
          <p:spPr bwMode="auto">
            <a:xfrm>
              <a:off x="16619538" y="7102475"/>
              <a:ext cx="52388" cy="52388"/>
            </a:xfrm>
            <a:custGeom>
              <a:avLst/>
              <a:gdLst>
                <a:gd name="T0" fmla="*/ 45 w 100"/>
                <a:gd name="T1" fmla="*/ 0 h 101"/>
                <a:gd name="T2" fmla="*/ 39 w 100"/>
                <a:gd name="T3" fmla="*/ 1 h 101"/>
                <a:gd name="T4" fmla="*/ 34 w 100"/>
                <a:gd name="T5" fmla="*/ 2 h 101"/>
                <a:gd name="T6" fmla="*/ 29 w 100"/>
                <a:gd name="T7" fmla="*/ 4 h 101"/>
                <a:gd name="T8" fmla="*/ 25 w 100"/>
                <a:gd name="T9" fmla="*/ 6 h 101"/>
                <a:gd name="T10" fmla="*/ 17 w 100"/>
                <a:gd name="T11" fmla="*/ 12 h 101"/>
                <a:gd name="T12" fmla="*/ 10 w 100"/>
                <a:gd name="T13" fmla="*/ 19 h 101"/>
                <a:gd name="T14" fmla="*/ 5 w 100"/>
                <a:gd name="T15" fmla="*/ 28 h 101"/>
                <a:gd name="T16" fmla="*/ 1 w 100"/>
                <a:gd name="T17" fmla="*/ 37 h 101"/>
                <a:gd name="T18" fmla="*/ 0 w 100"/>
                <a:gd name="T19" fmla="*/ 46 h 101"/>
                <a:gd name="T20" fmla="*/ 0 w 100"/>
                <a:gd name="T21" fmla="*/ 56 h 101"/>
                <a:gd name="T22" fmla="*/ 2 w 100"/>
                <a:gd name="T23" fmla="*/ 65 h 101"/>
                <a:gd name="T24" fmla="*/ 6 w 100"/>
                <a:gd name="T25" fmla="*/ 74 h 101"/>
                <a:gd name="T26" fmla="*/ 11 w 100"/>
                <a:gd name="T27" fmla="*/ 82 h 101"/>
                <a:gd name="T28" fmla="*/ 18 w 100"/>
                <a:gd name="T29" fmla="*/ 89 h 101"/>
                <a:gd name="T30" fmla="*/ 26 w 100"/>
                <a:gd name="T31" fmla="*/ 94 h 101"/>
                <a:gd name="T32" fmla="*/ 35 w 100"/>
                <a:gd name="T33" fmla="*/ 98 h 101"/>
                <a:gd name="T34" fmla="*/ 39 w 100"/>
                <a:gd name="T35" fmla="*/ 100 h 101"/>
                <a:gd name="T36" fmla="*/ 45 w 100"/>
                <a:gd name="T37" fmla="*/ 101 h 101"/>
                <a:gd name="T38" fmla="*/ 51 w 100"/>
                <a:gd name="T39" fmla="*/ 101 h 101"/>
                <a:gd name="T40" fmla="*/ 56 w 100"/>
                <a:gd name="T41" fmla="*/ 100 h 101"/>
                <a:gd name="T42" fmla="*/ 65 w 100"/>
                <a:gd name="T43" fmla="*/ 97 h 101"/>
                <a:gd name="T44" fmla="*/ 74 w 100"/>
                <a:gd name="T45" fmla="*/ 94 h 101"/>
                <a:gd name="T46" fmla="*/ 82 w 100"/>
                <a:gd name="T47" fmla="*/ 88 h 101"/>
                <a:gd name="T48" fmla="*/ 88 w 100"/>
                <a:gd name="T49" fmla="*/ 82 h 101"/>
                <a:gd name="T50" fmla="*/ 94 w 100"/>
                <a:gd name="T51" fmla="*/ 74 h 101"/>
                <a:gd name="T52" fmla="*/ 98 w 100"/>
                <a:gd name="T53" fmla="*/ 65 h 101"/>
                <a:gd name="T54" fmla="*/ 99 w 100"/>
                <a:gd name="T55" fmla="*/ 60 h 101"/>
                <a:gd name="T56" fmla="*/ 100 w 100"/>
                <a:gd name="T57" fmla="*/ 55 h 101"/>
                <a:gd name="T58" fmla="*/ 100 w 100"/>
                <a:gd name="T59" fmla="*/ 50 h 101"/>
                <a:gd name="T60" fmla="*/ 99 w 100"/>
                <a:gd name="T61" fmla="*/ 44 h 101"/>
                <a:gd name="T62" fmla="*/ 97 w 100"/>
                <a:gd name="T63" fmla="*/ 35 h 101"/>
                <a:gd name="T64" fmla="*/ 94 w 100"/>
                <a:gd name="T65" fmla="*/ 26 h 101"/>
                <a:gd name="T66" fmla="*/ 88 w 100"/>
                <a:gd name="T67" fmla="*/ 18 h 101"/>
                <a:gd name="T68" fmla="*/ 82 w 100"/>
                <a:gd name="T69" fmla="*/ 11 h 101"/>
                <a:gd name="T70" fmla="*/ 74 w 100"/>
                <a:gd name="T71" fmla="*/ 6 h 101"/>
                <a:gd name="T72" fmla="*/ 65 w 100"/>
                <a:gd name="T73" fmla="*/ 2 h 101"/>
                <a:gd name="T74" fmla="*/ 60 w 100"/>
                <a:gd name="T75" fmla="*/ 1 h 101"/>
                <a:gd name="T76" fmla="*/ 55 w 100"/>
                <a:gd name="T77" fmla="*/ 0 h 101"/>
                <a:gd name="T78" fmla="*/ 50 w 100"/>
                <a:gd name="T79" fmla="*/ 0 h 101"/>
                <a:gd name="T80" fmla="*/ 45 w 100"/>
                <a:gd name="T8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01">
                  <a:moveTo>
                    <a:pt x="45" y="0"/>
                  </a:moveTo>
                  <a:lnTo>
                    <a:pt x="39" y="1"/>
                  </a:lnTo>
                  <a:lnTo>
                    <a:pt x="34" y="2"/>
                  </a:lnTo>
                  <a:lnTo>
                    <a:pt x="29" y="4"/>
                  </a:lnTo>
                  <a:lnTo>
                    <a:pt x="25" y="6"/>
                  </a:lnTo>
                  <a:lnTo>
                    <a:pt x="17" y="12"/>
                  </a:lnTo>
                  <a:lnTo>
                    <a:pt x="10" y="19"/>
                  </a:lnTo>
                  <a:lnTo>
                    <a:pt x="5" y="28"/>
                  </a:lnTo>
                  <a:lnTo>
                    <a:pt x="1" y="37"/>
                  </a:lnTo>
                  <a:lnTo>
                    <a:pt x="0" y="46"/>
                  </a:lnTo>
                  <a:lnTo>
                    <a:pt x="0" y="56"/>
                  </a:lnTo>
                  <a:lnTo>
                    <a:pt x="2" y="65"/>
                  </a:lnTo>
                  <a:lnTo>
                    <a:pt x="6" y="74"/>
                  </a:lnTo>
                  <a:lnTo>
                    <a:pt x="11" y="82"/>
                  </a:lnTo>
                  <a:lnTo>
                    <a:pt x="18" y="89"/>
                  </a:lnTo>
                  <a:lnTo>
                    <a:pt x="26" y="94"/>
                  </a:lnTo>
                  <a:lnTo>
                    <a:pt x="35" y="98"/>
                  </a:lnTo>
                  <a:lnTo>
                    <a:pt x="39" y="100"/>
                  </a:lnTo>
                  <a:lnTo>
                    <a:pt x="45" y="101"/>
                  </a:lnTo>
                  <a:lnTo>
                    <a:pt x="51" y="101"/>
                  </a:lnTo>
                  <a:lnTo>
                    <a:pt x="56" y="100"/>
                  </a:lnTo>
                  <a:lnTo>
                    <a:pt x="65" y="97"/>
                  </a:lnTo>
                  <a:lnTo>
                    <a:pt x="74" y="94"/>
                  </a:lnTo>
                  <a:lnTo>
                    <a:pt x="82" y="88"/>
                  </a:lnTo>
                  <a:lnTo>
                    <a:pt x="88" y="82"/>
                  </a:lnTo>
                  <a:lnTo>
                    <a:pt x="94" y="74"/>
                  </a:lnTo>
                  <a:lnTo>
                    <a:pt x="98" y="65"/>
                  </a:lnTo>
                  <a:lnTo>
                    <a:pt x="99" y="60"/>
                  </a:lnTo>
                  <a:lnTo>
                    <a:pt x="100" y="55"/>
                  </a:lnTo>
                  <a:lnTo>
                    <a:pt x="100" y="50"/>
                  </a:lnTo>
                  <a:lnTo>
                    <a:pt x="99" y="44"/>
                  </a:lnTo>
                  <a:lnTo>
                    <a:pt x="97" y="35"/>
                  </a:lnTo>
                  <a:lnTo>
                    <a:pt x="94" y="26"/>
                  </a:lnTo>
                  <a:lnTo>
                    <a:pt x="88" y="18"/>
                  </a:lnTo>
                  <a:lnTo>
                    <a:pt x="82" y="11"/>
                  </a:lnTo>
                  <a:lnTo>
                    <a:pt x="74" y="6"/>
                  </a:lnTo>
                  <a:lnTo>
                    <a:pt x="65" y="2"/>
                  </a:lnTo>
                  <a:lnTo>
                    <a:pt x="60" y="1"/>
                  </a:lnTo>
                  <a:lnTo>
                    <a:pt x="55" y="0"/>
                  </a:lnTo>
                  <a:lnTo>
                    <a:pt x="50" y="0"/>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4103" name="Freeform 24"/>
            <p:cNvSpPr>
              <a:spLocks/>
            </p:cNvSpPr>
            <p:nvPr/>
          </p:nvSpPr>
          <p:spPr bwMode="auto">
            <a:xfrm>
              <a:off x="16522700" y="7281863"/>
              <a:ext cx="60325" cy="76200"/>
            </a:xfrm>
            <a:custGeom>
              <a:avLst/>
              <a:gdLst>
                <a:gd name="T0" fmla="*/ 85 w 113"/>
                <a:gd name="T1" fmla="*/ 82 h 143"/>
                <a:gd name="T2" fmla="*/ 86 w 113"/>
                <a:gd name="T3" fmla="*/ 81 h 143"/>
                <a:gd name="T4" fmla="*/ 87 w 113"/>
                <a:gd name="T5" fmla="*/ 80 h 143"/>
                <a:gd name="T6" fmla="*/ 88 w 113"/>
                <a:gd name="T7" fmla="*/ 78 h 143"/>
                <a:gd name="T8" fmla="*/ 89 w 113"/>
                <a:gd name="T9" fmla="*/ 78 h 143"/>
                <a:gd name="T10" fmla="*/ 91 w 113"/>
                <a:gd name="T11" fmla="*/ 75 h 143"/>
                <a:gd name="T12" fmla="*/ 93 w 113"/>
                <a:gd name="T13" fmla="*/ 73 h 143"/>
                <a:gd name="T14" fmla="*/ 109 w 113"/>
                <a:gd name="T15" fmla="*/ 56 h 143"/>
                <a:gd name="T16" fmla="*/ 111 w 113"/>
                <a:gd name="T17" fmla="*/ 54 h 143"/>
                <a:gd name="T18" fmla="*/ 113 w 113"/>
                <a:gd name="T19" fmla="*/ 52 h 143"/>
                <a:gd name="T20" fmla="*/ 112 w 113"/>
                <a:gd name="T21" fmla="*/ 47 h 143"/>
                <a:gd name="T22" fmla="*/ 112 w 113"/>
                <a:gd name="T23" fmla="*/ 43 h 143"/>
                <a:gd name="T24" fmla="*/ 104 w 113"/>
                <a:gd name="T25" fmla="*/ 35 h 143"/>
                <a:gd name="T26" fmla="*/ 96 w 113"/>
                <a:gd name="T27" fmla="*/ 26 h 143"/>
                <a:gd name="T28" fmla="*/ 71 w 113"/>
                <a:gd name="T29" fmla="*/ 0 h 143"/>
                <a:gd name="T30" fmla="*/ 69 w 113"/>
                <a:gd name="T31" fmla="*/ 9 h 143"/>
                <a:gd name="T32" fmla="*/ 68 w 113"/>
                <a:gd name="T33" fmla="*/ 19 h 143"/>
                <a:gd name="T34" fmla="*/ 67 w 113"/>
                <a:gd name="T35" fmla="*/ 25 h 143"/>
                <a:gd name="T36" fmla="*/ 67 w 113"/>
                <a:gd name="T37" fmla="*/ 29 h 143"/>
                <a:gd name="T38" fmla="*/ 65 w 113"/>
                <a:gd name="T39" fmla="*/ 32 h 143"/>
                <a:gd name="T40" fmla="*/ 62 w 113"/>
                <a:gd name="T41" fmla="*/ 36 h 143"/>
                <a:gd name="T42" fmla="*/ 43 w 113"/>
                <a:gd name="T43" fmla="*/ 61 h 143"/>
                <a:gd name="T44" fmla="*/ 41 w 113"/>
                <a:gd name="T45" fmla="*/ 64 h 143"/>
                <a:gd name="T46" fmla="*/ 38 w 113"/>
                <a:gd name="T47" fmla="*/ 67 h 143"/>
                <a:gd name="T48" fmla="*/ 3 w 113"/>
                <a:gd name="T49" fmla="*/ 111 h 143"/>
                <a:gd name="T50" fmla="*/ 1 w 113"/>
                <a:gd name="T51" fmla="*/ 115 h 143"/>
                <a:gd name="T52" fmla="*/ 0 w 113"/>
                <a:gd name="T53" fmla="*/ 120 h 143"/>
                <a:gd name="T54" fmla="*/ 0 w 113"/>
                <a:gd name="T55" fmla="*/ 125 h 143"/>
                <a:gd name="T56" fmla="*/ 1 w 113"/>
                <a:gd name="T57" fmla="*/ 129 h 143"/>
                <a:gd name="T58" fmla="*/ 3 w 113"/>
                <a:gd name="T59" fmla="*/ 133 h 143"/>
                <a:gd name="T60" fmla="*/ 6 w 113"/>
                <a:gd name="T61" fmla="*/ 136 h 143"/>
                <a:gd name="T62" fmla="*/ 10 w 113"/>
                <a:gd name="T63" fmla="*/ 139 h 143"/>
                <a:gd name="T64" fmla="*/ 13 w 113"/>
                <a:gd name="T65" fmla="*/ 141 h 143"/>
                <a:gd name="T66" fmla="*/ 19 w 113"/>
                <a:gd name="T67" fmla="*/ 143 h 143"/>
                <a:gd name="T68" fmla="*/ 23 w 113"/>
                <a:gd name="T69" fmla="*/ 143 h 143"/>
                <a:gd name="T70" fmla="*/ 28 w 113"/>
                <a:gd name="T71" fmla="*/ 141 h 143"/>
                <a:gd name="T72" fmla="*/ 32 w 113"/>
                <a:gd name="T73" fmla="*/ 139 h 143"/>
                <a:gd name="T74" fmla="*/ 38 w 113"/>
                <a:gd name="T75" fmla="*/ 134 h 143"/>
                <a:gd name="T76" fmla="*/ 42 w 113"/>
                <a:gd name="T77" fmla="*/ 129 h 143"/>
                <a:gd name="T78" fmla="*/ 49 w 113"/>
                <a:gd name="T79" fmla="*/ 120 h 143"/>
                <a:gd name="T80" fmla="*/ 58 w 113"/>
                <a:gd name="T81" fmla="*/ 110 h 143"/>
                <a:gd name="T82" fmla="*/ 67 w 113"/>
                <a:gd name="T83" fmla="*/ 100 h 143"/>
                <a:gd name="T84" fmla="*/ 74 w 113"/>
                <a:gd name="T85" fmla="*/ 94 h 143"/>
                <a:gd name="T86" fmla="*/ 85 w 113"/>
                <a:gd name="T87" fmla="*/ 8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43">
                  <a:moveTo>
                    <a:pt x="85" y="82"/>
                  </a:moveTo>
                  <a:lnTo>
                    <a:pt x="86" y="81"/>
                  </a:lnTo>
                  <a:lnTo>
                    <a:pt x="87" y="80"/>
                  </a:lnTo>
                  <a:lnTo>
                    <a:pt x="88" y="78"/>
                  </a:lnTo>
                  <a:lnTo>
                    <a:pt x="89" y="78"/>
                  </a:lnTo>
                  <a:lnTo>
                    <a:pt x="91" y="75"/>
                  </a:lnTo>
                  <a:lnTo>
                    <a:pt x="93" y="73"/>
                  </a:lnTo>
                  <a:lnTo>
                    <a:pt x="109" y="56"/>
                  </a:lnTo>
                  <a:lnTo>
                    <a:pt x="111" y="54"/>
                  </a:lnTo>
                  <a:lnTo>
                    <a:pt x="113" y="52"/>
                  </a:lnTo>
                  <a:lnTo>
                    <a:pt x="112" y="47"/>
                  </a:lnTo>
                  <a:lnTo>
                    <a:pt x="112" y="43"/>
                  </a:lnTo>
                  <a:lnTo>
                    <a:pt x="104" y="35"/>
                  </a:lnTo>
                  <a:lnTo>
                    <a:pt x="96" y="26"/>
                  </a:lnTo>
                  <a:lnTo>
                    <a:pt x="71" y="0"/>
                  </a:lnTo>
                  <a:lnTo>
                    <a:pt x="69" y="9"/>
                  </a:lnTo>
                  <a:lnTo>
                    <a:pt x="68" y="19"/>
                  </a:lnTo>
                  <a:lnTo>
                    <a:pt x="67" y="25"/>
                  </a:lnTo>
                  <a:lnTo>
                    <a:pt x="67" y="29"/>
                  </a:lnTo>
                  <a:lnTo>
                    <a:pt x="65" y="32"/>
                  </a:lnTo>
                  <a:lnTo>
                    <a:pt x="62" y="36"/>
                  </a:lnTo>
                  <a:lnTo>
                    <a:pt x="43" y="61"/>
                  </a:lnTo>
                  <a:lnTo>
                    <a:pt x="41" y="64"/>
                  </a:lnTo>
                  <a:lnTo>
                    <a:pt x="38" y="67"/>
                  </a:lnTo>
                  <a:lnTo>
                    <a:pt x="3" y="111"/>
                  </a:lnTo>
                  <a:lnTo>
                    <a:pt x="1" y="115"/>
                  </a:lnTo>
                  <a:lnTo>
                    <a:pt x="0" y="120"/>
                  </a:lnTo>
                  <a:lnTo>
                    <a:pt x="0" y="125"/>
                  </a:lnTo>
                  <a:lnTo>
                    <a:pt x="1" y="129"/>
                  </a:lnTo>
                  <a:lnTo>
                    <a:pt x="3" y="133"/>
                  </a:lnTo>
                  <a:lnTo>
                    <a:pt x="6" y="136"/>
                  </a:lnTo>
                  <a:lnTo>
                    <a:pt x="10" y="139"/>
                  </a:lnTo>
                  <a:lnTo>
                    <a:pt x="13" y="141"/>
                  </a:lnTo>
                  <a:lnTo>
                    <a:pt x="19" y="143"/>
                  </a:lnTo>
                  <a:lnTo>
                    <a:pt x="23" y="143"/>
                  </a:lnTo>
                  <a:lnTo>
                    <a:pt x="28" y="141"/>
                  </a:lnTo>
                  <a:lnTo>
                    <a:pt x="32" y="139"/>
                  </a:lnTo>
                  <a:lnTo>
                    <a:pt x="38" y="134"/>
                  </a:lnTo>
                  <a:lnTo>
                    <a:pt x="42" y="129"/>
                  </a:lnTo>
                  <a:lnTo>
                    <a:pt x="49" y="120"/>
                  </a:lnTo>
                  <a:lnTo>
                    <a:pt x="58" y="110"/>
                  </a:lnTo>
                  <a:lnTo>
                    <a:pt x="67" y="100"/>
                  </a:lnTo>
                  <a:lnTo>
                    <a:pt x="74" y="94"/>
                  </a:lnTo>
                  <a:lnTo>
                    <a:pt x="85"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4104" name="Freeform 25"/>
            <p:cNvSpPr>
              <a:spLocks/>
            </p:cNvSpPr>
            <p:nvPr/>
          </p:nvSpPr>
          <p:spPr bwMode="auto">
            <a:xfrm>
              <a:off x="16568738" y="7319963"/>
              <a:ext cx="3175" cy="4763"/>
            </a:xfrm>
            <a:custGeom>
              <a:avLst/>
              <a:gdLst>
                <a:gd name="T0" fmla="*/ 0 w 8"/>
                <a:gd name="T1" fmla="*/ 9 h 9"/>
                <a:gd name="T2" fmla="*/ 8 w 8"/>
                <a:gd name="T3" fmla="*/ 0 h 9"/>
                <a:gd name="T4" fmla="*/ 6 w 8"/>
                <a:gd name="T5" fmla="*/ 2 h 9"/>
                <a:gd name="T6" fmla="*/ 4 w 8"/>
                <a:gd name="T7" fmla="*/ 5 h 9"/>
                <a:gd name="T8" fmla="*/ 3 w 8"/>
                <a:gd name="T9" fmla="*/ 5 h 9"/>
                <a:gd name="T10" fmla="*/ 2 w 8"/>
                <a:gd name="T11" fmla="*/ 7 h 9"/>
                <a:gd name="T12" fmla="*/ 1 w 8"/>
                <a:gd name="T13" fmla="*/ 8 h 9"/>
                <a:gd name="T14" fmla="*/ 0 w 8"/>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9">
                  <a:moveTo>
                    <a:pt x="0" y="9"/>
                  </a:moveTo>
                  <a:lnTo>
                    <a:pt x="8" y="0"/>
                  </a:lnTo>
                  <a:lnTo>
                    <a:pt x="6" y="2"/>
                  </a:lnTo>
                  <a:lnTo>
                    <a:pt x="4" y="5"/>
                  </a:lnTo>
                  <a:lnTo>
                    <a:pt x="3" y="5"/>
                  </a:lnTo>
                  <a:lnTo>
                    <a:pt x="2" y="7"/>
                  </a:lnTo>
                  <a:lnTo>
                    <a:pt x="1" y="8"/>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grpSp>
        <p:nvGrpSpPr>
          <p:cNvPr id="3" name="Group 2"/>
          <p:cNvGrpSpPr/>
          <p:nvPr/>
        </p:nvGrpSpPr>
        <p:grpSpPr>
          <a:xfrm>
            <a:off x="4618320" y="2827112"/>
            <a:ext cx="426355" cy="444218"/>
            <a:chOff x="1639106" y="4783610"/>
            <a:chExt cx="568325" cy="592137"/>
          </a:xfrm>
          <a:solidFill>
            <a:schemeClr val="tx2"/>
          </a:solidFill>
        </p:grpSpPr>
        <p:sp>
          <p:nvSpPr>
            <p:cNvPr id="78" name="Freeform 14"/>
            <p:cNvSpPr>
              <a:spLocks/>
            </p:cNvSpPr>
            <p:nvPr/>
          </p:nvSpPr>
          <p:spPr bwMode="auto">
            <a:xfrm>
              <a:off x="1962956" y="5007447"/>
              <a:ext cx="244475" cy="366713"/>
            </a:xfrm>
            <a:custGeom>
              <a:avLst/>
              <a:gdLst>
                <a:gd name="T0" fmla="*/ 90 w 1383"/>
                <a:gd name="T1" fmla="*/ 459 h 2080"/>
                <a:gd name="T2" fmla="*/ 108 w 1383"/>
                <a:gd name="T3" fmla="*/ 505 h 2080"/>
                <a:gd name="T4" fmla="*/ 140 w 1383"/>
                <a:gd name="T5" fmla="*/ 538 h 2080"/>
                <a:gd name="T6" fmla="*/ 183 w 1383"/>
                <a:gd name="T7" fmla="*/ 560 h 2080"/>
                <a:gd name="T8" fmla="*/ 175 w 1383"/>
                <a:gd name="T9" fmla="*/ 627 h 2080"/>
                <a:gd name="T10" fmla="*/ 144 w 1383"/>
                <a:gd name="T11" fmla="*/ 714 h 2080"/>
                <a:gd name="T12" fmla="*/ 117 w 1383"/>
                <a:gd name="T13" fmla="*/ 815 h 2080"/>
                <a:gd name="T14" fmla="*/ 89 w 1383"/>
                <a:gd name="T15" fmla="*/ 916 h 2080"/>
                <a:gd name="T16" fmla="*/ 61 w 1383"/>
                <a:gd name="T17" fmla="*/ 1021 h 2080"/>
                <a:gd name="T18" fmla="*/ 28 w 1383"/>
                <a:gd name="T19" fmla="*/ 1108 h 2080"/>
                <a:gd name="T20" fmla="*/ 2 w 1383"/>
                <a:gd name="T21" fmla="*/ 1180 h 2080"/>
                <a:gd name="T22" fmla="*/ 7 w 1383"/>
                <a:gd name="T23" fmla="*/ 1216 h 2080"/>
                <a:gd name="T24" fmla="*/ 41 w 1383"/>
                <a:gd name="T25" fmla="*/ 1234 h 2080"/>
                <a:gd name="T26" fmla="*/ 126 w 1383"/>
                <a:gd name="T27" fmla="*/ 1279 h 2080"/>
                <a:gd name="T28" fmla="*/ 144 w 1383"/>
                <a:gd name="T29" fmla="*/ 1410 h 2080"/>
                <a:gd name="T30" fmla="*/ 171 w 1383"/>
                <a:gd name="T31" fmla="*/ 1502 h 2080"/>
                <a:gd name="T32" fmla="*/ 208 w 1383"/>
                <a:gd name="T33" fmla="*/ 1561 h 2080"/>
                <a:gd name="T34" fmla="*/ 257 w 1383"/>
                <a:gd name="T35" fmla="*/ 1591 h 2080"/>
                <a:gd name="T36" fmla="*/ 319 w 1383"/>
                <a:gd name="T37" fmla="*/ 1600 h 2080"/>
                <a:gd name="T38" fmla="*/ 420 w 1383"/>
                <a:gd name="T39" fmla="*/ 1587 h 2080"/>
                <a:gd name="T40" fmla="*/ 586 w 1383"/>
                <a:gd name="T41" fmla="*/ 1575 h 2080"/>
                <a:gd name="T42" fmla="*/ 621 w 1383"/>
                <a:gd name="T43" fmla="*/ 1698 h 2080"/>
                <a:gd name="T44" fmla="*/ 633 w 1383"/>
                <a:gd name="T45" fmla="*/ 1774 h 2080"/>
                <a:gd name="T46" fmla="*/ 630 w 1383"/>
                <a:gd name="T47" fmla="*/ 1846 h 2080"/>
                <a:gd name="T48" fmla="*/ 591 w 1383"/>
                <a:gd name="T49" fmla="*/ 1977 h 2080"/>
                <a:gd name="T50" fmla="*/ 574 w 1383"/>
                <a:gd name="T51" fmla="*/ 2039 h 2080"/>
                <a:gd name="T52" fmla="*/ 585 w 1383"/>
                <a:gd name="T53" fmla="*/ 2061 h 2080"/>
                <a:gd name="T54" fmla="*/ 619 w 1383"/>
                <a:gd name="T55" fmla="*/ 2074 h 2080"/>
                <a:gd name="T56" fmla="*/ 685 w 1383"/>
                <a:gd name="T57" fmla="*/ 2080 h 2080"/>
                <a:gd name="T58" fmla="*/ 809 w 1383"/>
                <a:gd name="T59" fmla="*/ 2075 h 2080"/>
                <a:gd name="T60" fmla="*/ 999 w 1383"/>
                <a:gd name="T61" fmla="*/ 2056 h 2080"/>
                <a:gd name="T62" fmla="*/ 1162 w 1383"/>
                <a:gd name="T63" fmla="*/ 2026 h 2080"/>
                <a:gd name="T64" fmla="*/ 1235 w 1383"/>
                <a:gd name="T65" fmla="*/ 2002 h 2080"/>
                <a:gd name="T66" fmla="*/ 1281 w 1383"/>
                <a:gd name="T67" fmla="*/ 1976 h 2080"/>
                <a:gd name="T68" fmla="*/ 1292 w 1383"/>
                <a:gd name="T69" fmla="*/ 1937 h 2080"/>
                <a:gd name="T70" fmla="*/ 1278 w 1383"/>
                <a:gd name="T71" fmla="*/ 1883 h 2080"/>
                <a:gd name="T72" fmla="*/ 1223 w 1383"/>
                <a:gd name="T73" fmla="*/ 1807 h 2080"/>
                <a:gd name="T74" fmla="*/ 1152 w 1383"/>
                <a:gd name="T75" fmla="*/ 1723 h 2080"/>
                <a:gd name="T76" fmla="*/ 1115 w 1383"/>
                <a:gd name="T77" fmla="*/ 1658 h 2080"/>
                <a:gd name="T78" fmla="*/ 1087 w 1383"/>
                <a:gd name="T79" fmla="*/ 1571 h 2080"/>
                <a:gd name="T80" fmla="*/ 1074 w 1383"/>
                <a:gd name="T81" fmla="*/ 1456 h 2080"/>
                <a:gd name="T82" fmla="*/ 1084 w 1383"/>
                <a:gd name="T83" fmla="*/ 1398 h 2080"/>
                <a:gd name="T84" fmla="*/ 1177 w 1383"/>
                <a:gd name="T85" fmla="*/ 1269 h 2080"/>
                <a:gd name="T86" fmla="*/ 1266 w 1383"/>
                <a:gd name="T87" fmla="*/ 1125 h 2080"/>
                <a:gd name="T88" fmla="*/ 1330 w 1383"/>
                <a:gd name="T89" fmla="*/ 986 h 2080"/>
                <a:gd name="T90" fmla="*/ 1374 w 1383"/>
                <a:gd name="T91" fmla="*/ 831 h 2080"/>
                <a:gd name="T92" fmla="*/ 1382 w 1383"/>
                <a:gd name="T93" fmla="*/ 663 h 2080"/>
                <a:gd name="T94" fmla="*/ 1339 w 1383"/>
                <a:gd name="T95" fmla="*/ 488 h 2080"/>
                <a:gd name="T96" fmla="*/ 1184 w 1383"/>
                <a:gd name="T97" fmla="*/ 169 h 2080"/>
                <a:gd name="T98" fmla="*/ 1109 w 1383"/>
                <a:gd name="T99" fmla="*/ 104 h 2080"/>
                <a:gd name="T100" fmla="*/ 1015 w 1383"/>
                <a:gd name="T101" fmla="*/ 52 h 2080"/>
                <a:gd name="T102" fmla="*/ 905 w 1383"/>
                <a:gd name="T103" fmla="*/ 18 h 2080"/>
                <a:gd name="T104" fmla="*/ 783 w 1383"/>
                <a:gd name="T105" fmla="*/ 1 h 2080"/>
                <a:gd name="T106" fmla="*/ 655 w 1383"/>
                <a:gd name="T107" fmla="*/ 7 h 2080"/>
                <a:gd name="T108" fmla="*/ 525 w 1383"/>
                <a:gd name="T109" fmla="*/ 38 h 2080"/>
                <a:gd name="T110" fmla="*/ 398 w 1383"/>
                <a:gd name="T111" fmla="*/ 96 h 2080"/>
                <a:gd name="T112" fmla="*/ 270 w 1383"/>
                <a:gd name="T113" fmla="*/ 189 h 2080"/>
                <a:gd name="T114" fmla="*/ 187 w 1383"/>
                <a:gd name="T115" fmla="*/ 264 h 2080"/>
                <a:gd name="T116" fmla="*/ 116 w 1383"/>
                <a:gd name="T117" fmla="*/ 345 h 2080"/>
                <a:gd name="T118" fmla="*/ 88 w 1383"/>
                <a:gd name="T119" fmla="*/ 401 h 2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83" h="2080">
                  <a:moveTo>
                    <a:pt x="85" y="417"/>
                  </a:moveTo>
                  <a:lnTo>
                    <a:pt x="85" y="433"/>
                  </a:lnTo>
                  <a:lnTo>
                    <a:pt x="87" y="446"/>
                  </a:lnTo>
                  <a:lnTo>
                    <a:pt x="90" y="459"/>
                  </a:lnTo>
                  <a:lnTo>
                    <a:pt x="93" y="472"/>
                  </a:lnTo>
                  <a:lnTo>
                    <a:pt x="97" y="484"/>
                  </a:lnTo>
                  <a:lnTo>
                    <a:pt x="102" y="495"/>
                  </a:lnTo>
                  <a:lnTo>
                    <a:pt x="108" y="505"/>
                  </a:lnTo>
                  <a:lnTo>
                    <a:pt x="116" y="514"/>
                  </a:lnTo>
                  <a:lnTo>
                    <a:pt x="122" y="523"/>
                  </a:lnTo>
                  <a:lnTo>
                    <a:pt x="131" y="531"/>
                  </a:lnTo>
                  <a:lnTo>
                    <a:pt x="140" y="538"/>
                  </a:lnTo>
                  <a:lnTo>
                    <a:pt x="149" y="544"/>
                  </a:lnTo>
                  <a:lnTo>
                    <a:pt x="160" y="550"/>
                  </a:lnTo>
                  <a:lnTo>
                    <a:pt x="172" y="556"/>
                  </a:lnTo>
                  <a:lnTo>
                    <a:pt x="183" y="560"/>
                  </a:lnTo>
                  <a:lnTo>
                    <a:pt x="195" y="563"/>
                  </a:lnTo>
                  <a:lnTo>
                    <a:pt x="188" y="586"/>
                  </a:lnTo>
                  <a:lnTo>
                    <a:pt x="182" y="607"/>
                  </a:lnTo>
                  <a:lnTo>
                    <a:pt x="175" y="627"/>
                  </a:lnTo>
                  <a:lnTo>
                    <a:pt x="167" y="647"/>
                  </a:lnTo>
                  <a:lnTo>
                    <a:pt x="159" y="667"/>
                  </a:lnTo>
                  <a:lnTo>
                    <a:pt x="152" y="690"/>
                  </a:lnTo>
                  <a:lnTo>
                    <a:pt x="144" y="714"/>
                  </a:lnTo>
                  <a:lnTo>
                    <a:pt x="136" y="742"/>
                  </a:lnTo>
                  <a:lnTo>
                    <a:pt x="129" y="767"/>
                  </a:lnTo>
                  <a:lnTo>
                    <a:pt x="124" y="792"/>
                  </a:lnTo>
                  <a:lnTo>
                    <a:pt x="117" y="815"/>
                  </a:lnTo>
                  <a:lnTo>
                    <a:pt x="109" y="840"/>
                  </a:lnTo>
                  <a:lnTo>
                    <a:pt x="102" y="864"/>
                  </a:lnTo>
                  <a:lnTo>
                    <a:pt x="96" y="890"/>
                  </a:lnTo>
                  <a:lnTo>
                    <a:pt x="89" y="916"/>
                  </a:lnTo>
                  <a:lnTo>
                    <a:pt x="81" y="944"/>
                  </a:lnTo>
                  <a:lnTo>
                    <a:pt x="73" y="973"/>
                  </a:lnTo>
                  <a:lnTo>
                    <a:pt x="66" y="998"/>
                  </a:lnTo>
                  <a:lnTo>
                    <a:pt x="61" y="1021"/>
                  </a:lnTo>
                  <a:lnTo>
                    <a:pt x="54" y="1041"/>
                  </a:lnTo>
                  <a:lnTo>
                    <a:pt x="46" y="1062"/>
                  </a:lnTo>
                  <a:lnTo>
                    <a:pt x="38" y="1083"/>
                  </a:lnTo>
                  <a:lnTo>
                    <a:pt x="28" y="1108"/>
                  </a:lnTo>
                  <a:lnTo>
                    <a:pt x="16" y="1137"/>
                  </a:lnTo>
                  <a:lnTo>
                    <a:pt x="9" y="1153"/>
                  </a:lnTo>
                  <a:lnTo>
                    <a:pt x="4" y="1167"/>
                  </a:lnTo>
                  <a:lnTo>
                    <a:pt x="2" y="1180"/>
                  </a:lnTo>
                  <a:lnTo>
                    <a:pt x="0" y="1191"/>
                  </a:lnTo>
                  <a:lnTo>
                    <a:pt x="0" y="1201"/>
                  </a:lnTo>
                  <a:lnTo>
                    <a:pt x="3" y="1210"/>
                  </a:lnTo>
                  <a:lnTo>
                    <a:pt x="7" y="1216"/>
                  </a:lnTo>
                  <a:lnTo>
                    <a:pt x="13" y="1222"/>
                  </a:lnTo>
                  <a:lnTo>
                    <a:pt x="21" y="1226"/>
                  </a:lnTo>
                  <a:lnTo>
                    <a:pt x="30" y="1231"/>
                  </a:lnTo>
                  <a:lnTo>
                    <a:pt x="41" y="1234"/>
                  </a:lnTo>
                  <a:lnTo>
                    <a:pt x="54" y="1237"/>
                  </a:lnTo>
                  <a:lnTo>
                    <a:pt x="84" y="1239"/>
                  </a:lnTo>
                  <a:lnTo>
                    <a:pt x="121" y="1240"/>
                  </a:lnTo>
                  <a:lnTo>
                    <a:pt x="126" y="1279"/>
                  </a:lnTo>
                  <a:lnTo>
                    <a:pt x="129" y="1316"/>
                  </a:lnTo>
                  <a:lnTo>
                    <a:pt x="134" y="1349"/>
                  </a:lnTo>
                  <a:lnTo>
                    <a:pt x="138" y="1381"/>
                  </a:lnTo>
                  <a:lnTo>
                    <a:pt x="144" y="1410"/>
                  </a:lnTo>
                  <a:lnTo>
                    <a:pt x="149" y="1436"/>
                  </a:lnTo>
                  <a:lnTo>
                    <a:pt x="156" y="1460"/>
                  </a:lnTo>
                  <a:lnTo>
                    <a:pt x="163" y="1483"/>
                  </a:lnTo>
                  <a:lnTo>
                    <a:pt x="171" y="1502"/>
                  </a:lnTo>
                  <a:lnTo>
                    <a:pt x="180" y="1519"/>
                  </a:lnTo>
                  <a:lnTo>
                    <a:pt x="187" y="1535"/>
                  </a:lnTo>
                  <a:lnTo>
                    <a:pt x="197" y="1549"/>
                  </a:lnTo>
                  <a:lnTo>
                    <a:pt x="208" y="1561"/>
                  </a:lnTo>
                  <a:lnTo>
                    <a:pt x="219" y="1571"/>
                  </a:lnTo>
                  <a:lnTo>
                    <a:pt x="231" y="1579"/>
                  </a:lnTo>
                  <a:lnTo>
                    <a:pt x="243" y="1587"/>
                  </a:lnTo>
                  <a:lnTo>
                    <a:pt x="257" y="1591"/>
                  </a:lnTo>
                  <a:lnTo>
                    <a:pt x="271" y="1595"/>
                  </a:lnTo>
                  <a:lnTo>
                    <a:pt x="286" y="1598"/>
                  </a:lnTo>
                  <a:lnTo>
                    <a:pt x="303" y="1600"/>
                  </a:lnTo>
                  <a:lnTo>
                    <a:pt x="319" y="1600"/>
                  </a:lnTo>
                  <a:lnTo>
                    <a:pt x="337" y="1599"/>
                  </a:lnTo>
                  <a:lnTo>
                    <a:pt x="356" y="1597"/>
                  </a:lnTo>
                  <a:lnTo>
                    <a:pt x="377" y="1594"/>
                  </a:lnTo>
                  <a:lnTo>
                    <a:pt x="420" y="1587"/>
                  </a:lnTo>
                  <a:lnTo>
                    <a:pt x="468" y="1576"/>
                  </a:lnTo>
                  <a:lnTo>
                    <a:pt x="521" y="1564"/>
                  </a:lnTo>
                  <a:lnTo>
                    <a:pt x="579" y="1550"/>
                  </a:lnTo>
                  <a:lnTo>
                    <a:pt x="586" y="1575"/>
                  </a:lnTo>
                  <a:lnTo>
                    <a:pt x="594" y="1603"/>
                  </a:lnTo>
                  <a:lnTo>
                    <a:pt x="603" y="1633"/>
                  </a:lnTo>
                  <a:lnTo>
                    <a:pt x="612" y="1666"/>
                  </a:lnTo>
                  <a:lnTo>
                    <a:pt x="621" y="1698"/>
                  </a:lnTo>
                  <a:lnTo>
                    <a:pt x="627" y="1730"/>
                  </a:lnTo>
                  <a:lnTo>
                    <a:pt x="630" y="1745"/>
                  </a:lnTo>
                  <a:lnTo>
                    <a:pt x="632" y="1760"/>
                  </a:lnTo>
                  <a:lnTo>
                    <a:pt x="633" y="1774"/>
                  </a:lnTo>
                  <a:lnTo>
                    <a:pt x="634" y="1788"/>
                  </a:lnTo>
                  <a:lnTo>
                    <a:pt x="633" y="1808"/>
                  </a:lnTo>
                  <a:lnTo>
                    <a:pt x="632" y="1827"/>
                  </a:lnTo>
                  <a:lnTo>
                    <a:pt x="630" y="1846"/>
                  </a:lnTo>
                  <a:lnTo>
                    <a:pt x="627" y="1863"/>
                  </a:lnTo>
                  <a:lnTo>
                    <a:pt x="619" y="1896"/>
                  </a:lnTo>
                  <a:lnTo>
                    <a:pt x="610" y="1925"/>
                  </a:lnTo>
                  <a:lnTo>
                    <a:pt x="591" y="1977"/>
                  </a:lnTo>
                  <a:lnTo>
                    <a:pt x="577" y="2016"/>
                  </a:lnTo>
                  <a:lnTo>
                    <a:pt x="576" y="2024"/>
                  </a:lnTo>
                  <a:lnTo>
                    <a:pt x="575" y="2032"/>
                  </a:lnTo>
                  <a:lnTo>
                    <a:pt x="574" y="2039"/>
                  </a:lnTo>
                  <a:lnTo>
                    <a:pt x="575" y="2045"/>
                  </a:lnTo>
                  <a:lnTo>
                    <a:pt x="577" y="2051"/>
                  </a:lnTo>
                  <a:lnTo>
                    <a:pt x="580" y="2056"/>
                  </a:lnTo>
                  <a:lnTo>
                    <a:pt x="585" y="2061"/>
                  </a:lnTo>
                  <a:lnTo>
                    <a:pt x="591" y="2065"/>
                  </a:lnTo>
                  <a:lnTo>
                    <a:pt x="598" y="2068"/>
                  </a:lnTo>
                  <a:lnTo>
                    <a:pt x="608" y="2072"/>
                  </a:lnTo>
                  <a:lnTo>
                    <a:pt x="619" y="2074"/>
                  </a:lnTo>
                  <a:lnTo>
                    <a:pt x="633" y="2076"/>
                  </a:lnTo>
                  <a:lnTo>
                    <a:pt x="647" y="2077"/>
                  </a:lnTo>
                  <a:lnTo>
                    <a:pt x="665" y="2079"/>
                  </a:lnTo>
                  <a:lnTo>
                    <a:pt x="685" y="2080"/>
                  </a:lnTo>
                  <a:lnTo>
                    <a:pt x="707" y="2080"/>
                  </a:lnTo>
                  <a:lnTo>
                    <a:pt x="735" y="2080"/>
                  </a:lnTo>
                  <a:lnTo>
                    <a:pt x="769" y="2079"/>
                  </a:lnTo>
                  <a:lnTo>
                    <a:pt x="809" y="2075"/>
                  </a:lnTo>
                  <a:lnTo>
                    <a:pt x="852" y="2072"/>
                  </a:lnTo>
                  <a:lnTo>
                    <a:pt x="899" y="2067"/>
                  </a:lnTo>
                  <a:lnTo>
                    <a:pt x="949" y="2062"/>
                  </a:lnTo>
                  <a:lnTo>
                    <a:pt x="999" y="2056"/>
                  </a:lnTo>
                  <a:lnTo>
                    <a:pt x="1048" y="2048"/>
                  </a:lnTo>
                  <a:lnTo>
                    <a:pt x="1096" y="2041"/>
                  </a:lnTo>
                  <a:lnTo>
                    <a:pt x="1141" y="2030"/>
                  </a:lnTo>
                  <a:lnTo>
                    <a:pt x="1162" y="2026"/>
                  </a:lnTo>
                  <a:lnTo>
                    <a:pt x="1182" y="2020"/>
                  </a:lnTo>
                  <a:lnTo>
                    <a:pt x="1202" y="2015"/>
                  </a:lnTo>
                  <a:lnTo>
                    <a:pt x="1219" y="2008"/>
                  </a:lnTo>
                  <a:lnTo>
                    <a:pt x="1235" y="2002"/>
                  </a:lnTo>
                  <a:lnTo>
                    <a:pt x="1250" y="1996"/>
                  </a:lnTo>
                  <a:lnTo>
                    <a:pt x="1262" y="1989"/>
                  </a:lnTo>
                  <a:lnTo>
                    <a:pt x="1272" y="1982"/>
                  </a:lnTo>
                  <a:lnTo>
                    <a:pt x="1281" y="1976"/>
                  </a:lnTo>
                  <a:lnTo>
                    <a:pt x="1288" y="1968"/>
                  </a:lnTo>
                  <a:lnTo>
                    <a:pt x="1291" y="1960"/>
                  </a:lnTo>
                  <a:lnTo>
                    <a:pt x="1292" y="1952"/>
                  </a:lnTo>
                  <a:lnTo>
                    <a:pt x="1292" y="1937"/>
                  </a:lnTo>
                  <a:lnTo>
                    <a:pt x="1290" y="1922"/>
                  </a:lnTo>
                  <a:lnTo>
                    <a:pt x="1287" y="1907"/>
                  </a:lnTo>
                  <a:lnTo>
                    <a:pt x="1283" y="1895"/>
                  </a:lnTo>
                  <a:lnTo>
                    <a:pt x="1278" y="1883"/>
                  </a:lnTo>
                  <a:lnTo>
                    <a:pt x="1272" y="1871"/>
                  </a:lnTo>
                  <a:lnTo>
                    <a:pt x="1265" y="1859"/>
                  </a:lnTo>
                  <a:lnTo>
                    <a:pt x="1259" y="1849"/>
                  </a:lnTo>
                  <a:lnTo>
                    <a:pt x="1223" y="1807"/>
                  </a:lnTo>
                  <a:lnTo>
                    <a:pt x="1182" y="1762"/>
                  </a:lnTo>
                  <a:lnTo>
                    <a:pt x="1172" y="1750"/>
                  </a:lnTo>
                  <a:lnTo>
                    <a:pt x="1162" y="1737"/>
                  </a:lnTo>
                  <a:lnTo>
                    <a:pt x="1152" y="1723"/>
                  </a:lnTo>
                  <a:lnTo>
                    <a:pt x="1142" y="1708"/>
                  </a:lnTo>
                  <a:lnTo>
                    <a:pt x="1133" y="1693"/>
                  </a:lnTo>
                  <a:lnTo>
                    <a:pt x="1124" y="1676"/>
                  </a:lnTo>
                  <a:lnTo>
                    <a:pt x="1115" y="1658"/>
                  </a:lnTo>
                  <a:lnTo>
                    <a:pt x="1107" y="1638"/>
                  </a:lnTo>
                  <a:lnTo>
                    <a:pt x="1100" y="1618"/>
                  </a:lnTo>
                  <a:lnTo>
                    <a:pt x="1093" y="1595"/>
                  </a:lnTo>
                  <a:lnTo>
                    <a:pt x="1087" y="1571"/>
                  </a:lnTo>
                  <a:lnTo>
                    <a:pt x="1083" y="1545"/>
                  </a:lnTo>
                  <a:lnTo>
                    <a:pt x="1078" y="1517"/>
                  </a:lnTo>
                  <a:lnTo>
                    <a:pt x="1075" y="1488"/>
                  </a:lnTo>
                  <a:lnTo>
                    <a:pt x="1074" y="1456"/>
                  </a:lnTo>
                  <a:lnTo>
                    <a:pt x="1073" y="1422"/>
                  </a:lnTo>
                  <a:lnTo>
                    <a:pt x="1074" y="1417"/>
                  </a:lnTo>
                  <a:lnTo>
                    <a:pt x="1078" y="1409"/>
                  </a:lnTo>
                  <a:lnTo>
                    <a:pt x="1084" y="1398"/>
                  </a:lnTo>
                  <a:lnTo>
                    <a:pt x="1093" y="1385"/>
                  </a:lnTo>
                  <a:lnTo>
                    <a:pt x="1115" y="1354"/>
                  </a:lnTo>
                  <a:lnTo>
                    <a:pt x="1144" y="1315"/>
                  </a:lnTo>
                  <a:lnTo>
                    <a:pt x="1177" y="1269"/>
                  </a:lnTo>
                  <a:lnTo>
                    <a:pt x="1213" y="1215"/>
                  </a:lnTo>
                  <a:lnTo>
                    <a:pt x="1231" y="1187"/>
                  </a:lnTo>
                  <a:lnTo>
                    <a:pt x="1249" y="1156"/>
                  </a:lnTo>
                  <a:lnTo>
                    <a:pt x="1266" y="1125"/>
                  </a:lnTo>
                  <a:lnTo>
                    <a:pt x="1283" y="1092"/>
                  </a:lnTo>
                  <a:lnTo>
                    <a:pt x="1300" y="1058"/>
                  </a:lnTo>
                  <a:lnTo>
                    <a:pt x="1316" y="1022"/>
                  </a:lnTo>
                  <a:lnTo>
                    <a:pt x="1330" y="986"/>
                  </a:lnTo>
                  <a:lnTo>
                    <a:pt x="1344" y="948"/>
                  </a:lnTo>
                  <a:lnTo>
                    <a:pt x="1356" y="910"/>
                  </a:lnTo>
                  <a:lnTo>
                    <a:pt x="1366" y="871"/>
                  </a:lnTo>
                  <a:lnTo>
                    <a:pt x="1374" y="831"/>
                  </a:lnTo>
                  <a:lnTo>
                    <a:pt x="1379" y="789"/>
                  </a:lnTo>
                  <a:lnTo>
                    <a:pt x="1383" y="748"/>
                  </a:lnTo>
                  <a:lnTo>
                    <a:pt x="1383" y="705"/>
                  </a:lnTo>
                  <a:lnTo>
                    <a:pt x="1382" y="663"/>
                  </a:lnTo>
                  <a:lnTo>
                    <a:pt x="1376" y="620"/>
                  </a:lnTo>
                  <a:lnTo>
                    <a:pt x="1367" y="577"/>
                  </a:lnTo>
                  <a:lnTo>
                    <a:pt x="1355" y="533"/>
                  </a:lnTo>
                  <a:lnTo>
                    <a:pt x="1339" y="488"/>
                  </a:lnTo>
                  <a:lnTo>
                    <a:pt x="1320" y="445"/>
                  </a:lnTo>
                  <a:lnTo>
                    <a:pt x="1213" y="204"/>
                  </a:lnTo>
                  <a:lnTo>
                    <a:pt x="1199" y="187"/>
                  </a:lnTo>
                  <a:lnTo>
                    <a:pt x="1184" y="169"/>
                  </a:lnTo>
                  <a:lnTo>
                    <a:pt x="1167" y="152"/>
                  </a:lnTo>
                  <a:lnTo>
                    <a:pt x="1149" y="135"/>
                  </a:lnTo>
                  <a:lnTo>
                    <a:pt x="1130" y="120"/>
                  </a:lnTo>
                  <a:lnTo>
                    <a:pt x="1109" y="104"/>
                  </a:lnTo>
                  <a:lnTo>
                    <a:pt x="1087" y="89"/>
                  </a:lnTo>
                  <a:lnTo>
                    <a:pt x="1064" y="77"/>
                  </a:lnTo>
                  <a:lnTo>
                    <a:pt x="1040" y="64"/>
                  </a:lnTo>
                  <a:lnTo>
                    <a:pt x="1015" y="52"/>
                  </a:lnTo>
                  <a:lnTo>
                    <a:pt x="989" y="42"/>
                  </a:lnTo>
                  <a:lnTo>
                    <a:pt x="961" y="32"/>
                  </a:lnTo>
                  <a:lnTo>
                    <a:pt x="933" y="24"/>
                  </a:lnTo>
                  <a:lnTo>
                    <a:pt x="905" y="18"/>
                  </a:lnTo>
                  <a:lnTo>
                    <a:pt x="875" y="11"/>
                  </a:lnTo>
                  <a:lnTo>
                    <a:pt x="846" y="7"/>
                  </a:lnTo>
                  <a:lnTo>
                    <a:pt x="814" y="3"/>
                  </a:lnTo>
                  <a:lnTo>
                    <a:pt x="783" y="1"/>
                  </a:lnTo>
                  <a:lnTo>
                    <a:pt x="752" y="0"/>
                  </a:lnTo>
                  <a:lnTo>
                    <a:pt x="720" y="1"/>
                  </a:lnTo>
                  <a:lnTo>
                    <a:pt x="688" y="3"/>
                  </a:lnTo>
                  <a:lnTo>
                    <a:pt x="655" y="7"/>
                  </a:lnTo>
                  <a:lnTo>
                    <a:pt x="623" y="12"/>
                  </a:lnTo>
                  <a:lnTo>
                    <a:pt x="590" y="19"/>
                  </a:lnTo>
                  <a:lnTo>
                    <a:pt x="558" y="28"/>
                  </a:lnTo>
                  <a:lnTo>
                    <a:pt x="525" y="38"/>
                  </a:lnTo>
                  <a:lnTo>
                    <a:pt x="493" y="49"/>
                  </a:lnTo>
                  <a:lnTo>
                    <a:pt x="460" y="64"/>
                  </a:lnTo>
                  <a:lnTo>
                    <a:pt x="429" y="79"/>
                  </a:lnTo>
                  <a:lnTo>
                    <a:pt x="398" y="96"/>
                  </a:lnTo>
                  <a:lnTo>
                    <a:pt x="366" y="116"/>
                  </a:lnTo>
                  <a:lnTo>
                    <a:pt x="335" y="137"/>
                  </a:lnTo>
                  <a:lnTo>
                    <a:pt x="307" y="159"/>
                  </a:lnTo>
                  <a:lnTo>
                    <a:pt x="270" y="189"/>
                  </a:lnTo>
                  <a:lnTo>
                    <a:pt x="250" y="206"/>
                  </a:lnTo>
                  <a:lnTo>
                    <a:pt x="229" y="225"/>
                  </a:lnTo>
                  <a:lnTo>
                    <a:pt x="208" y="244"/>
                  </a:lnTo>
                  <a:lnTo>
                    <a:pt x="187" y="264"/>
                  </a:lnTo>
                  <a:lnTo>
                    <a:pt x="167" y="285"/>
                  </a:lnTo>
                  <a:lnTo>
                    <a:pt x="148" y="305"/>
                  </a:lnTo>
                  <a:lnTo>
                    <a:pt x="130" y="325"/>
                  </a:lnTo>
                  <a:lnTo>
                    <a:pt x="116" y="345"/>
                  </a:lnTo>
                  <a:lnTo>
                    <a:pt x="103" y="366"/>
                  </a:lnTo>
                  <a:lnTo>
                    <a:pt x="93" y="383"/>
                  </a:lnTo>
                  <a:lnTo>
                    <a:pt x="90" y="392"/>
                  </a:lnTo>
                  <a:lnTo>
                    <a:pt x="88" y="401"/>
                  </a:lnTo>
                  <a:lnTo>
                    <a:pt x="85" y="409"/>
                  </a:lnTo>
                  <a:lnTo>
                    <a:pt x="85" y="4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9" name="Freeform 15"/>
            <p:cNvSpPr>
              <a:spLocks/>
            </p:cNvSpPr>
            <p:nvPr/>
          </p:nvSpPr>
          <p:spPr bwMode="auto">
            <a:xfrm>
              <a:off x="1639106" y="5007447"/>
              <a:ext cx="244475" cy="368300"/>
            </a:xfrm>
            <a:custGeom>
              <a:avLst/>
              <a:gdLst>
                <a:gd name="T0" fmla="*/ 7 w 1383"/>
                <a:gd name="T1" fmla="*/ 826 h 2085"/>
                <a:gd name="T2" fmla="*/ 40 w 1383"/>
                <a:gd name="T3" fmla="*/ 962 h 2085"/>
                <a:gd name="T4" fmla="*/ 90 w 1383"/>
                <a:gd name="T5" fmla="*/ 1080 h 2085"/>
                <a:gd name="T6" fmla="*/ 151 w 1383"/>
                <a:gd name="T7" fmla="*/ 1181 h 2085"/>
                <a:gd name="T8" fmla="*/ 287 w 1383"/>
                <a:gd name="T9" fmla="*/ 1380 h 2085"/>
                <a:gd name="T10" fmla="*/ 318 w 1383"/>
                <a:gd name="T11" fmla="*/ 1444 h 2085"/>
                <a:gd name="T12" fmla="*/ 319 w 1383"/>
                <a:gd name="T13" fmla="*/ 1515 h 2085"/>
                <a:gd name="T14" fmla="*/ 295 w 1383"/>
                <a:gd name="T15" fmla="*/ 1599 h 2085"/>
                <a:gd name="T16" fmla="*/ 250 w 1383"/>
                <a:gd name="T17" fmla="*/ 1685 h 2085"/>
                <a:gd name="T18" fmla="*/ 137 w 1383"/>
                <a:gd name="T19" fmla="*/ 1841 h 2085"/>
                <a:gd name="T20" fmla="*/ 95 w 1383"/>
                <a:gd name="T21" fmla="*/ 1917 h 2085"/>
                <a:gd name="T22" fmla="*/ 93 w 1383"/>
                <a:gd name="T23" fmla="*/ 1946 h 2085"/>
                <a:gd name="T24" fmla="*/ 137 w 1383"/>
                <a:gd name="T25" fmla="*/ 1988 h 2085"/>
                <a:gd name="T26" fmla="*/ 228 w 1383"/>
                <a:gd name="T27" fmla="*/ 2025 h 2085"/>
                <a:gd name="T28" fmla="*/ 349 w 1383"/>
                <a:gd name="T29" fmla="*/ 2054 h 2085"/>
                <a:gd name="T30" fmla="*/ 481 w 1383"/>
                <a:gd name="T31" fmla="*/ 2074 h 2085"/>
                <a:gd name="T32" fmla="*/ 610 w 1383"/>
                <a:gd name="T33" fmla="*/ 2084 h 2085"/>
                <a:gd name="T34" fmla="*/ 717 w 1383"/>
                <a:gd name="T35" fmla="*/ 2083 h 2085"/>
                <a:gd name="T36" fmla="*/ 787 w 1383"/>
                <a:gd name="T37" fmla="*/ 2066 h 2085"/>
                <a:gd name="T38" fmla="*/ 803 w 1383"/>
                <a:gd name="T39" fmla="*/ 2026 h 2085"/>
                <a:gd name="T40" fmla="*/ 785 w 1383"/>
                <a:gd name="T41" fmla="*/ 1960 h 2085"/>
                <a:gd name="T42" fmla="*/ 760 w 1383"/>
                <a:gd name="T43" fmla="*/ 1839 h 2085"/>
                <a:gd name="T44" fmla="*/ 757 w 1383"/>
                <a:gd name="T45" fmla="*/ 1752 h 2085"/>
                <a:gd name="T46" fmla="*/ 772 w 1383"/>
                <a:gd name="T47" fmla="*/ 1674 h 2085"/>
                <a:gd name="T48" fmla="*/ 863 w 1383"/>
                <a:gd name="T49" fmla="*/ 1564 h 2085"/>
                <a:gd name="T50" fmla="*/ 1029 w 1383"/>
                <a:gd name="T51" fmla="*/ 1593 h 2085"/>
                <a:gd name="T52" fmla="*/ 1100 w 1383"/>
                <a:gd name="T53" fmla="*/ 1591 h 2085"/>
                <a:gd name="T54" fmla="*/ 1155 w 1383"/>
                <a:gd name="T55" fmla="*/ 1569 h 2085"/>
                <a:gd name="T56" fmla="*/ 1197 w 1383"/>
                <a:gd name="T57" fmla="*/ 1523 h 2085"/>
                <a:gd name="T58" fmla="*/ 1229 w 1383"/>
                <a:gd name="T59" fmla="*/ 1449 h 2085"/>
                <a:gd name="T60" fmla="*/ 1250 w 1383"/>
                <a:gd name="T61" fmla="*/ 1344 h 2085"/>
                <a:gd name="T62" fmla="*/ 1296 w 1383"/>
                <a:gd name="T63" fmla="*/ 1240 h 2085"/>
                <a:gd name="T64" fmla="*/ 1355 w 1383"/>
                <a:gd name="T65" fmla="*/ 1230 h 2085"/>
                <a:gd name="T66" fmla="*/ 1378 w 1383"/>
                <a:gd name="T67" fmla="*/ 1213 h 2085"/>
                <a:gd name="T68" fmla="*/ 1383 w 1383"/>
                <a:gd name="T69" fmla="*/ 1188 h 2085"/>
                <a:gd name="T70" fmla="*/ 1363 w 1383"/>
                <a:gd name="T71" fmla="*/ 1119 h 2085"/>
                <a:gd name="T72" fmla="*/ 1317 w 1383"/>
                <a:gd name="T73" fmla="*/ 997 h 2085"/>
                <a:gd name="T74" fmla="*/ 1267 w 1383"/>
                <a:gd name="T75" fmla="*/ 809 h 2085"/>
                <a:gd name="T76" fmla="*/ 1216 w 1383"/>
                <a:gd name="T77" fmla="*/ 645 h 2085"/>
                <a:gd name="T78" fmla="*/ 1209 w 1383"/>
                <a:gd name="T79" fmla="*/ 569 h 2085"/>
                <a:gd name="T80" fmla="*/ 1266 w 1383"/>
                <a:gd name="T81" fmla="*/ 513 h 2085"/>
                <a:gd name="T82" fmla="*/ 1293 w 1383"/>
                <a:gd name="T83" fmla="*/ 458 h 2085"/>
                <a:gd name="T84" fmla="*/ 1293 w 1383"/>
                <a:gd name="T85" fmla="*/ 402 h 2085"/>
                <a:gd name="T86" fmla="*/ 1270 w 1383"/>
                <a:gd name="T87" fmla="*/ 347 h 2085"/>
                <a:gd name="T88" fmla="*/ 1230 w 1383"/>
                <a:gd name="T89" fmla="*/ 294 h 2085"/>
                <a:gd name="T90" fmla="*/ 1159 w 1383"/>
                <a:gd name="T91" fmla="*/ 227 h 2085"/>
                <a:gd name="T92" fmla="*/ 1023 w 1383"/>
                <a:gd name="T93" fmla="*/ 122 h 2085"/>
                <a:gd name="T94" fmla="*/ 879 w 1383"/>
                <a:gd name="T95" fmla="*/ 47 h 2085"/>
                <a:gd name="T96" fmla="*/ 734 w 1383"/>
                <a:gd name="T97" fmla="*/ 8 h 2085"/>
                <a:gd name="T98" fmla="*/ 591 w 1383"/>
                <a:gd name="T99" fmla="*/ 1 h 2085"/>
                <a:gd name="T100" fmla="*/ 457 w 1383"/>
                <a:gd name="T101" fmla="*/ 22 h 2085"/>
                <a:gd name="T102" fmla="*/ 338 w 1383"/>
                <a:gd name="T103" fmla="*/ 70 h 2085"/>
                <a:gd name="T104" fmla="*/ 238 w 1383"/>
                <a:gd name="T105" fmla="*/ 141 h 2085"/>
                <a:gd name="T106" fmla="*/ 163 w 1383"/>
                <a:gd name="T107" fmla="*/ 230 h 2085"/>
                <a:gd name="T108" fmla="*/ 118 w 1383"/>
                <a:gd name="T109" fmla="*/ 333 h 2085"/>
                <a:gd name="T110" fmla="*/ 68 w 1383"/>
                <a:gd name="T111" fmla="*/ 448 h 2085"/>
                <a:gd name="T112" fmla="*/ 21 w 1383"/>
                <a:gd name="T113" fmla="*/ 568 h 2085"/>
                <a:gd name="T114" fmla="*/ 1 w 1383"/>
                <a:gd name="T115" fmla="*/ 680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3" h="2085">
                  <a:moveTo>
                    <a:pt x="0" y="711"/>
                  </a:moveTo>
                  <a:lnTo>
                    <a:pt x="1" y="750"/>
                  </a:lnTo>
                  <a:lnTo>
                    <a:pt x="3" y="789"/>
                  </a:lnTo>
                  <a:lnTo>
                    <a:pt x="7" y="826"/>
                  </a:lnTo>
                  <a:lnTo>
                    <a:pt x="14" y="862"/>
                  </a:lnTo>
                  <a:lnTo>
                    <a:pt x="21" y="897"/>
                  </a:lnTo>
                  <a:lnTo>
                    <a:pt x="30" y="930"/>
                  </a:lnTo>
                  <a:lnTo>
                    <a:pt x="40" y="962"/>
                  </a:lnTo>
                  <a:lnTo>
                    <a:pt x="52" y="994"/>
                  </a:lnTo>
                  <a:lnTo>
                    <a:pt x="63" y="1023"/>
                  </a:lnTo>
                  <a:lnTo>
                    <a:pt x="77" y="1052"/>
                  </a:lnTo>
                  <a:lnTo>
                    <a:pt x="90" y="1080"/>
                  </a:lnTo>
                  <a:lnTo>
                    <a:pt x="105" y="1107"/>
                  </a:lnTo>
                  <a:lnTo>
                    <a:pt x="119" y="1132"/>
                  </a:lnTo>
                  <a:lnTo>
                    <a:pt x="135" y="1157"/>
                  </a:lnTo>
                  <a:lnTo>
                    <a:pt x="151" y="1181"/>
                  </a:lnTo>
                  <a:lnTo>
                    <a:pt x="165" y="1204"/>
                  </a:lnTo>
                  <a:lnTo>
                    <a:pt x="226" y="1289"/>
                  </a:lnTo>
                  <a:lnTo>
                    <a:pt x="277" y="1363"/>
                  </a:lnTo>
                  <a:lnTo>
                    <a:pt x="287" y="1380"/>
                  </a:lnTo>
                  <a:lnTo>
                    <a:pt x="297" y="1396"/>
                  </a:lnTo>
                  <a:lnTo>
                    <a:pt x="305" y="1413"/>
                  </a:lnTo>
                  <a:lnTo>
                    <a:pt x="312" y="1429"/>
                  </a:lnTo>
                  <a:lnTo>
                    <a:pt x="318" y="1444"/>
                  </a:lnTo>
                  <a:lnTo>
                    <a:pt x="321" y="1460"/>
                  </a:lnTo>
                  <a:lnTo>
                    <a:pt x="322" y="1475"/>
                  </a:lnTo>
                  <a:lnTo>
                    <a:pt x="322" y="1489"/>
                  </a:lnTo>
                  <a:lnTo>
                    <a:pt x="319" y="1515"/>
                  </a:lnTo>
                  <a:lnTo>
                    <a:pt x="315" y="1537"/>
                  </a:lnTo>
                  <a:lnTo>
                    <a:pt x="310" y="1560"/>
                  </a:lnTo>
                  <a:lnTo>
                    <a:pt x="303" y="1580"/>
                  </a:lnTo>
                  <a:lnTo>
                    <a:pt x="295" y="1599"/>
                  </a:lnTo>
                  <a:lnTo>
                    <a:pt x="287" y="1618"/>
                  </a:lnTo>
                  <a:lnTo>
                    <a:pt x="278" y="1637"/>
                  </a:lnTo>
                  <a:lnTo>
                    <a:pt x="268" y="1655"/>
                  </a:lnTo>
                  <a:lnTo>
                    <a:pt x="250" y="1685"/>
                  </a:lnTo>
                  <a:lnTo>
                    <a:pt x="225" y="1721"/>
                  </a:lnTo>
                  <a:lnTo>
                    <a:pt x="196" y="1760"/>
                  </a:lnTo>
                  <a:lnTo>
                    <a:pt x="165" y="1801"/>
                  </a:lnTo>
                  <a:lnTo>
                    <a:pt x="137" y="1841"/>
                  </a:lnTo>
                  <a:lnTo>
                    <a:pt x="114" y="1879"/>
                  </a:lnTo>
                  <a:lnTo>
                    <a:pt x="104" y="1896"/>
                  </a:lnTo>
                  <a:lnTo>
                    <a:pt x="97" y="1911"/>
                  </a:lnTo>
                  <a:lnTo>
                    <a:pt x="95" y="1917"/>
                  </a:lnTo>
                  <a:lnTo>
                    <a:pt x="93" y="1924"/>
                  </a:lnTo>
                  <a:lnTo>
                    <a:pt x="91" y="1930"/>
                  </a:lnTo>
                  <a:lnTo>
                    <a:pt x="91" y="1935"/>
                  </a:lnTo>
                  <a:lnTo>
                    <a:pt x="93" y="1946"/>
                  </a:lnTo>
                  <a:lnTo>
                    <a:pt x="99" y="1957"/>
                  </a:lnTo>
                  <a:lnTo>
                    <a:pt x="108" y="1968"/>
                  </a:lnTo>
                  <a:lnTo>
                    <a:pt x="122" y="1978"/>
                  </a:lnTo>
                  <a:lnTo>
                    <a:pt x="137" y="1988"/>
                  </a:lnTo>
                  <a:lnTo>
                    <a:pt x="156" y="1998"/>
                  </a:lnTo>
                  <a:lnTo>
                    <a:pt x="179" y="2007"/>
                  </a:lnTo>
                  <a:lnTo>
                    <a:pt x="202" y="2016"/>
                  </a:lnTo>
                  <a:lnTo>
                    <a:pt x="228" y="2025"/>
                  </a:lnTo>
                  <a:lnTo>
                    <a:pt x="256" y="2033"/>
                  </a:lnTo>
                  <a:lnTo>
                    <a:pt x="286" y="2040"/>
                  </a:lnTo>
                  <a:lnTo>
                    <a:pt x="316" y="2047"/>
                  </a:lnTo>
                  <a:lnTo>
                    <a:pt x="349" y="2054"/>
                  </a:lnTo>
                  <a:lnTo>
                    <a:pt x="381" y="2059"/>
                  </a:lnTo>
                  <a:lnTo>
                    <a:pt x="414" y="2065"/>
                  </a:lnTo>
                  <a:lnTo>
                    <a:pt x="447" y="2071"/>
                  </a:lnTo>
                  <a:lnTo>
                    <a:pt x="481" y="2074"/>
                  </a:lnTo>
                  <a:lnTo>
                    <a:pt x="515" y="2078"/>
                  </a:lnTo>
                  <a:lnTo>
                    <a:pt x="547" y="2081"/>
                  </a:lnTo>
                  <a:lnTo>
                    <a:pt x="578" y="2083"/>
                  </a:lnTo>
                  <a:lnTo>
                    <a:pt x="610" y="2084"/>
                  </a:lnTo>
                  <a:lnTo>
                    <a:pt x="639" y="2085"/>
                  </a:lnTo>
                  <a:lnTo>
                    <a:pt x="667" y="2085"/>
                  </a:lnTo>
                  <a:lnTo>
                    <a:pt x="693" y="2084"/>
                  </a:lnTo>
                  <a:lnTo>
                    <a:pt x="717" y="2083"/>
                  </a:lnTo>
                  <a:lnTo>
                    <a:pt x="738" y="2080"/>
                  </a:lnTo>
                  <a:lnTo>
                    <a:pt x="757" y="2076"/>
                  </a:lnTo>
                  <a:lnTo>
                    <a:pt x="773" y="2072"/>
                  </a:lnTo>
                  <a:lnTo>
                    <a:pt x="787" y="2066"/>
                  </a:lnTo>
                  <a:lnTo>
                    <a:pt x="797" y="2061"/>
                  </a:lnTo>
                  <a:lnTo>
                    <a:pt x="802" y="2053"/>
                  </a:lnTo>
                  <a:lnTo>
                    <a:pt x="804" y="2045"/>
                  </a:lnTo>
                  <a:lnTo>
                    <a:pt x="803" y="2026"/>
                  </a:lnTo>
                  <a:lnTo>
                    <a:pt x="801" y="2011"/>
                  </a:lnTo>
                  <a:lnTo>
                    <a:pt x="799" y="1998"/>
                  </a:lnTo>
                  <a:lnTo>
                    <a:pt x="794" y="1986"/>
                  </a:lnTo>
                  <a:lnTo>
                    <a:pt x="785" y="1960"/>
                  </a:lnTo>
                  <a:lnTo>
                    <a:pt x="776" y="1926"/>
                  </a:lnTo>
                  <a:lnTo>
                    <a:pt x="769" y="1894"/>
                  </a:lnTo>
                  <a:lnTo>
                    <a:pt x="763" y="1866"/>
                  </a:lnTo>
                  <a:lnTo>
                    <a:pt x="760" y="1839"/>
                  </a:lnTo>
                  <a:lnTo>
                    <a:pt x="757" y="1815"/>
                  </a:lnTo>
                  <a:lnTo>
                    <a:pt x="756" y="1792"/>
                  </a:lnTo>
                  <a:lnTo>
                    <a:pt x="756" y="1772"/>
                  </a:lnTo>
                  <a:lnTo>
                    <a:pt x="757" y="1752"/>
                  </a:lnTo>
                  <a:lnTo>
                    <a:pt x="760" y="1733"/>
                  </a:lnTo>
                  <a:lnTo>
                    <a:pt x="763" y="1714"/>
                  </a:lnTo>
                  <a:lnTo>
                    <a:pt x="768" y="1694"/>
                  </a:lnTo>
                  <a:lnTo>
                    <a:pt x="772" y="1674"/>
                  </a:lnTo>
                  <a:lnTo>
                    <a:pt x="778" y="1654"/>
                  </a:lnTo>
                  <a:lnTo>
                    <a:pt x="790" y="1607"/>
                  </a:lnTo>
                  <a:lnTo>
                    <a:pt x="804" y="1551"/>
                  </a:lnTo>
                  <a:lnTo>
                    <a:pt x="863" y="1564"/>
                  </a:lnTo>
                  <a:lnTo>
                    <a:pt x="916" y="1576"/>
                  </a:lnTo>
                  <a:lnTo>
                    <a:pt x="965" y="1585"/>
                  </a:lnTo>
                  <a:lnTo>
                    <a:pt x="1008" y="1592"/>
                  </a:lnTo>
                  <a:lnTo>
                    <a:pt x="1029" y="1593"/>
                  </a:lnTo>
                  <a:lnTo>
                    <a:pt x="1048" y="1594"/>
                  </a:lnTo>
                  <a:lnTo>
                    <a:pt x="1066" y="1594"/>
                  </a:lnTo>
                  <a:lnTo>
                    <a:pt x="1083" y="1593"/>
                  </a:lnTo>
                  <a:lnTo>
                    <a:pt x="1100" y="1591"/>
                  </a:lnTo>
                  <a:lnTo>
                    <a:pt x="1115" y="1586"/>
                  </a:lnTo>
                  <a:lnTo>
                    <a:pt x="1129" y="1582"/>
                  </a:lnTo>
                  <a:lnTo>
                    <a:pt x="1143" y="1576"/>
                  </a:lnTo>
                  <a:lnTo>
                    <a:pt x="1155" y="1569"/>
                  </a:lnTo>
                  <a:lnTo>
                    <a:pt x="1167" y="1560"/>
                  </a:lnTo>
                  <a:lnTo>
                    <a:pt x="1178" y="1548"/>
                  </a:lnTo>
                  <a:lnTo>
                    <a:pt x="1188" y="1536"/>
                  </a:lnTo>
                  <a:lnTo>
                    <a:pt x="1197" y="1523"/>
                  </a:lnTo>
                  <a:lnTo>
                    <a:pt x="1206" y="1507"/>
                  </a:lnTo>
                  <a:lnTo>
                    <a:pt x="1214" y="1489"/>
                  </a:lnTo>
                  <a:lnTo>
                    <a:pt x="1222" y="1470"/>
                  </a:lnTo>
                  <a:lnTo>
                    <a:pt x="1229" y="1449"/>
                  </a:lnTo>
                  <a:lnTo>
                    <a:pt x="1234" y="1425"/>
                  </a:lnTo>
                  <a:lnTo>
                    <a:pt x="1241" y="1401"/>
                  </a:lnTo>
                  <a:lnTo>
                    <a:pt x="1246" y="1373"/>
                  </a:lnTo>
                  <a:lnTo>
                    <a:pt x="1250" y="1344"/>
                  </a:lnTo>
                  <a:lnTo>
                    <a:pt x="1254" y="1311"/>
                  </a:lnTo>
                  <a:lnTo>
                    <a:pt x="1258" y="1277"/>
                  </a:lnTo>
                  <a:lnTo>
                    <a:pt x="1261" y="1241"/>
                  </a:lnTo>
                  <a:lnTo>
                    <a:pt x="1296" y="1240"/>
                  </a:lnTo>
                  <a:lnTo>
                    <a:pt x="1324" y="1238"/>
                  </a:lnTo>
                  <a:lnTo>
                    <a:pt x="1336" y="1235"/>
                  </a:lnTo>
                  <a:lnTo>
                    <a:pt x="1346" y="1233"/>
                  </a:lnTo>
                  <a:lnTo>
                    <a:pt x="1355" y="1230"/>
                  </a:lnTo>
                  <a:lnTo>
                    <a:pt x="1362" y="1226"/>
                  </a:lnTo>
                  <a:lnTo>
                    <a:pt x="1369" y="1223"/>
                  </a:lnTo>
                  <a:lnTo>
                    <a:pt x="1374" y="1219"/>
                  </a:lnTo>
                  <a:lnTo>
                    <a:pt x="1378" y="1213"/>
                  </a:lnTo>
                  <a:lnTo>
                    <a:pt x="1381" y="1207"/>
                  </a:lnTo>
                  <a:lnTo>
                    <a:pt x="1382" y="1202"/>
                  </a:lnTo>
                  <a:lnTo>
                    <a:pt x="1383" y="1195"/>
                  </a:lnTo>
                  <a:lnTo>
                    <a:pt x="1383" y="1188"/>
                  </a:lnTo>
                  <a:lnTo>
                    <a:pt x="1382" y="1181"/>
                  </a:lnTo>
                  <a:lnTo>
                    <a:pt x="1379" y="1163"/>
                  </a:lnTo>
                  <a:lnTo>
                    <a:pt x="1372" y="1143"/>
                  </a:lnTo>
                  <a:lnTo>
                    <a:pt x="1363" y="1119"/>
                  </a:lnTo>
                  <a:lnTo>
                    <a:pt x="1353" y="1093"/>
                  </a:lnTo>
                  <a:lnTo>
                    <a:pt x="1342" y="1064"/>
                  </a:lnTo>
                  <a:lnTo>
                    <a:pt x="1329" y="1033"/>
                  </a:lnTo>
                  <a:lnTo>
                    <a:pt x="1317" y="997"/>
                  </a:lnTo>
                  <a:lnTo>
                    <a:pt x="1306" y="959"/>
                  </a:lnTo>
                  <a:lnTo>
                    <a:pt x="1293" y="909"/>
                  </a:lnTo>
                  <a:lnTo>
                    <a:pt x="1279" y="858"/>
                  </a:lnTo>
                  <a:lnTo>
                    <a:pt x="1267" y="809"/>
                  </a:lnTo>
                  <a:lnTo>
                    <a:pt x="1253" y="760"/>
                  </a:lnTo>
                  <a:lnTo>
                    <a:pt x="1240" y="713"/>
                  </a:lnTo>
                  <a:lnTo>
                    <a:pt x="1225" y="667"/>
                  </a:lnTo>
                  <a:lnTo>
                    <a:pt x="1216" y="645"/>
                  </a:lnTo>
                  <a:lnTo>
                    <a:pt x="1209" y="624"/>
                  </a:lnTo>
                  <a:lnTo>
                    <a:pt x="1198" y="602"/>
                  </a:lnTo>
                  <a:lnTo>
                    <a:pt x="1188" y="582"/>
                  </a:lnTo>
                  <a:lnTo>
                    <a:pt x="1209" y="569"/>
                  </a:lnTo>
                  <a:lnTo>
                    <a:pt x="1225" y="554"/>
                  </a:lnTo>
                  <a:lnTo>
                    <a:pt x="1241" y="541"/>
                  </a:lnTo>
                  <a:lnTo>
                    <a:pt x="1254" y="528"/>
                  </a:lnTo>
                  <a:lnTo>
                    <a:pt x="1266" y="513"/>
                  </a:lnTo>
                  <a:lnTo>
                    <a:pt x="1275" y="500"/>
                  </a:lnTo>
                  <a:lnTo>
                    <a:pt x="1282" y="485"/>
                  </a:lnTo>
                  <a:lnTo>
                    <a:pt x="1288" y="472"/>
                  </a:lnTo>
                  <a:lnTo>
                    <a:pt x="1293" y="458"/>
                  </a:lnTo>
                  <a:lnTo>
                    <a:pt x="1295" y="444"/>
                  </a:lnTo>
                  <a:lnTo>
                    <a:pt x="1296" y="430"/>
                  </a:lnTo>
                  <a:lnTo>
                    <a:pt x="1295" y="417"/>
                  </a:lnTo>
                  <a:lnTo>
                    <a:pt x="1293" y="402"/>
                  </a:lnTo>
                  <a:lnTo>
                    <a:pt x="1289" y="389"/>
                  </a:lnTo>
                  <a:lnTo>
                    <a:pt x="1284" y="375"/>
                  </a:lnTo>
                  <a:lnTo>
                    <a:pt x="1278" y="362"/>
                  </a:lnTo>
                  <a:lnTo>
                    <a:pt x="1270" y="347"/>
                  </a:lnTo>
                  <a:lnTo>
                    <a:pt x="1261" y="334"/>
                  </a:lnTo>
                  <a:lnTo>
                    <a:pt x="1252" y="321"/>
                  </a:lnTo>
                  <a:lnTo>
                    <a:pt x="1241" y="307"/>
                  </a:lnTo>
                  <a:lnTo>
                    <a:pt x="1230" y="294"/>
                  </a:lnTo>
                  <a:lnTo>
                    <a:pt x="1218" y="280"/>
                  </a:lnTo>
                  <a:lnTo>
                    <a:pt x="1204" y="267"/>
                  </a:lnTo>
                  <a:lnTo>
                    <a:pt x="1190" y="254"/>
                  </a:lnTo>
                  <a:lnTo>
                    <a:pt x="1159" y="227"/>
                  </a:lnTo>
                  <a:lnTo>
                    <a:pt x="1127" y="200"/>
                  </a:lnTo>
                  <a:lnTo>
                    <a:pt x="1093" y="173"/>
                  </a:lnTo>
                  <a:lnTo>
                    <a:pt x="1059" y="146"/>
                  </a:lnTo>
                  <a:lnTo>
                    <a:pt x="1023" y="122"/>
                  </a:lnTo>
                  <a:lnTo>
                    <a:pt x="988" y="99"/>
                  </a:lnTo>
                  <a:lnTo>
                    <a:pt x="952" y="79"/>
                  </a:lnTo>
                  <a:lnTo>
                    <a:pt x="915" y="62"/>
                  </a:lnTo>
                  <a:lnTo>
                    <a:pt x="879" y="47"/>
                  </a:lnTo>
                  <a:lnTo>
                    <a:pt x="843" y="34"/>
                  </a:lnTo>
                  <a:lnTo>
                    <a:pt x="807" y="23"/>
                  </a:lnTo>
                  <a:lnTo>
                    <a:pt x="770" y="14"/>
                  </a:lnTo>
                  <a:lnTo>
                    <a:pt x="734" y="8"/>
                  </a:lnTo>
                  <a:lnTo>
                    <a:pt x="697" y="3"/>
                  </a:lnTo>
                  <a:lnTo>
                    <a:pt x="661" y="0"/>
                  </a:lnTo>
                  <a:lnTo>
                    <a:pt x="626" y="0"/>
                  </a:lnTo>
                  <a:lnTo>
                    <a:pt x="591" y="1"/>
                  </a:lnTo>
                  <a:lnTo>
                    <a:pt x="557" y="3"/>
                  </a:lnTo>
                  <a:lnTo>
                    <a:pt x="522" y="8"/>
                  </a:lnTo>
                  <a:lnTo>
                    <a:pt x="490" y="14"/>
                  </a:lnTo>
                  <a:lnTo>
                    <a:pt x="457" y="22"/>
                  </a:lnTo>
                  <a:lnTo>
                    <a:pt x="426" y="32"/>
                  </a:lnTo>
                  <a:lnTo>
                    <a:pt x="396" y="43"/>
                  </a:lnTo>
                  <a:lnTo>
                    <a:pt x="366" y="56"/>
                  </a:lnTo>
                  <a:lnTo>
                    <a:pt x="338" y="70"/>
                  </a:lnTo>
                  <a:lnTo>
                    <a:pt x="311" y="86"/>
                  </a:lnTo>
                  <a:lnTo>
                    <a:pt x="285" y="103"/>
                  </a:lnTo>
                  <a:lnTo>
                    <a:pt x="260" y="121"/>
                  </a:lnTo>
                  <a:lnTo>
                    <a:pt x="238" y="141"/>
                  </a:lnTo>
                  <a:lnTo>
                    <a:pt x="217" y="161"/>
                  </a:lnTo>
                  <a:lnTo>
                    <a:pt x="197" y="183"/>
                  </a:lnTo>
                  <a:lnTo>
                    <a:pt x="179" y="205"/>
                  </a:lnTo>
                  <a:lnTo>
                    <a:pt x="163" y="230"/>
                  </a:lnTo>
                  <a:lnTo>
                    <a:pt x="150" y="255"/>
                  </a:lnTo>
                  <a:lnTo>
                    <a:pt x="137" y="282"/>
                  </a:lnTo>
                  <a:lnTo>
                    <a:pt x="127" y="308"/>
                  </a:lnTo>
                  <a:lnTo>
                    <a:pt x="118" y="333"/>
                  </a:lnTo>
                  <a:lnTo>
                    <a:pt x="109" y="356"/>
                  </a:lnTo>
                  <a:lnTo>
                    <a:pt x="99" y="380"/>
                  </a:lnTo>
                  <a:lnTo>
                    <a:pt x="89" y="402"/>
                  </a:lnTo>
                  <a:lnTo>
                    <a:pt x="68" y="448"/>
                  </a:lnTo>
                  <a:lnTo>
                    <a:pt x="48" y="494"/>
                  </a:lnTo>
                  <a:lnTo>
                    <a:pt x="38" y="519"/>
                  </a:lnTo>
                  <a:lnTo>
                    <a:pt x="29" y="542"/>
                  </a:lnTo>
                  <a:lnTo>
                    <a:pt x="21" y="568"/>
                  </a:lnTo>
                  <a:lnTo>
                    <a:pt x="13" y="593"/>
                  </a:lnTo>
                  <a:lnTo>
                    <a:pt x="7" y="620"/>
                  </a:lnTo>
                  <a:lnTo>
                    <a:pt x="3" y="649"/>
                  </a:lnTo>
                  <a:lnTo>
                    <a:pt x="1" y="680"/>
                  </a:lnTo>
                  <a:lnTo>
                    <a:pt x="0" y="7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0" name="Freeform 16"/>
            <p:cNvSpPr>
              <a:spLocks/>
            </p:cNvSpPr>
            <p:nvPr/>
          </p:nvSpPr>
          <p:spPr bwMode="auto">
            <a:xfrm>
              <a:off x="1781981" y="4783610"/>
              <a:ext cx="207963" cy="184150"/>
            </a:xfrm>
            <a:custGeom>
              <a:avLst/>
              <a:gdLst>
                <a:gd name="T0" fmla="*/ 2 w 1185"/>
                <a:gd name="T1" fmla="*/ 474 h 1043"/>
                <a:gd name="T2" fmla="*/ 7 w 1185"/>
                <a:gd name="T3" fmla="*/ 538 h 1043"/>
                <a:gd name="T4" fmla="*/ 21 w 1185"/>
                <a:gd name="T5" fmla="*/ 596 h 1043"/>
                <a:gd name="T6" fmla="*/ 40 w 1185"/>
                <a:gd name="T7" fmla="*/ 648 h 1043"/>
                <a:gd name="T8" fmla="*/ 67 w 1185"/>
                <a:gd name="T9" fmla="*/ 694 h 1043"/>
                <a:gd name="T10" fmla="*/ 101 w 1185"/>
                <a:gd name="T11" fmla="*/ 737 h 1043"/>
                <a:gd name="T12" fmla="*/ 143 w 1185"/>
                <a:gd name="T13" fmla="*/ 775 h 1043"/>
                <a:gd name="T14" fmla="*/ 192 w 1185"/>
                <a:gd name="T15" fmla="*/ 809 h 1043"/>
                <a:gd name="T16" fmla="*/ 218 w 1185"/>
                <a:gd name="T17" fmla="*/ 849 h 1043"/>
                <a:gd name="T18" fmla="*/ 209 w 1185"/>
                <a:gd name="T19" fmla="*/ 891 h 1043"/>
                <a:gd name="T20" fmla="*/ 197 w 1185"/>
                <a:gd name="T21" fmla="*/ 927 h 1043"/>
                <a:gd name="T22" fmla="*/ 182 w 1185"/>
                <a:gd name="T23" fmla="*/ 956 h 1043"/>
                <a:gd name="T24" fmla="*/ 157 w 1185"/>
                <a:gd name="T25" fmla="*/ 992 h 1043"/>
                <a:gd name="T26" fmla="*/ 125 w 1185"/>
                <a:gd name="T27" fmla="*/ 1028 h 1043"/>
                <a:gd name="T28" fmla="*/ 142 w 1185"/>
                <a:gd name="T29" fmla="*/ 1042 h 1043"/>
                <a:gd name="T30" fmla="*/ 199 w 1185"/>
                <a:gd name="T31" fmla="*/ 1034 h 1043"/>
                <a:gd name="T32" fmla="*/ 249 w 1185"/>
                <a:gd name="T33" fmla="*/ 1020 h 1043"/>
                <a:gd name="T34" fmla="*/ 294 w 1185"/>
                <a:gd name="T35" fmla="*/ 1002 h 1043"/>
                <a:gd name="T36" fmla="*/ 351 w 1185"/>
                <a:gd name="T37" fmla="*/ 972 h 1043"/>
                <a:gd name="T38" fmla="*/ 397 w 1185"/>
                <a:gd name="T39" fmla="*/ 945 h 1043"/>
                <a:gd name="T40" fmla="*/ 421 w 1185"/>
                <a:gd name="T41" fmla="*/ 932 h 1043"/>
                <a:gd name="T42" fmla="*/ 442 w 1185"/>
                <a:gd name="T43" fmla="*/ 928 h 1043"/>
                <a:gd name="T44" fmla="*/ 501 w 1185"/>
                <a:gd name="T45" fmla="*/ 929 h 1043"/>
                <a:gd name="T46" fmla="*/ 574 w 1185"/>
                <a:gd name="T47" fmla="*/ 928 h 1043"/>
                <a:gd name="T48" fmla="*/ 632 w 1185"/>
                <a:gd name="T49" fmla="*/ 923 h 1043"/>
                <a:gd name="T50" fmla="*/ 697 w 1185"/>
                <a:gd name="T51" fmla="*/ 915 h 1043"/>
                <a:gd name="T52" fmla="*/ 764 w 1185"/>
                <a:gd name="T53" fmla="*/ 902 h 1043"/>
                <a:gd name="T54" fmla="*/ 833 w 1185"/>
                <a:gd name="T55" fmla="*/ 883 h 1043"/>
                <a:gd name="T56" fmla="*/ 902 w 1185"/>
                <a:gd name="T57" fmla="*/ 859 h 1043"/>
                <a:gd name="T58" fmla="*/ 966 w 1185"/>
                <a:gd name="T59" fmla="*/ 826 h 1043"/>
                <a:gd name="T60" fmla="*/ 1027 w 1185"/>
                <a:gd name="T61" fmla="*/ 785 h 1043"/>
                <a:gd name="T62" fmla="*/ 1081 w 1185"/>
                <a:gd name="T63" fmla="*/ 736 h 1043"/>
                <a:gd name="T64" fmla="*/ 1125 w 1185"/>
                <a:gd name="T65" fmla="*/ 675 h 1043"/>
                <a:gd name="T66" fmla="*/ 1159 w 1185"/>
                <a:gd name="T67" fmla="*/ 604 h 1043"/>
                <a:gd name="T68" fmla="*/ 1180 w 1185"/>
                <a:gd name="T69" fmla="*/ 520 h 1043"/>
                <a:gd name="T70" fmla="*/ 1185 w 1185"/>
                <a:gd name="T71" fmla="*/ 442 h 1043"/>
                <a:gd name="T72" fmla="*/ 1175 w 1185"/>
                <a:gd name="T73" fmla="*/ 378 h 1043"/>
                <a:gd name="T74" fmla="*/ 1153 w 1185"/>
                <a:gd name="T75" fmla="*/ 318 h 1043"/>
                <a:gd name="T76" fmla="*/ 1121 w 1185"/>
                <a:gd name="T77" fmla="*/ 260 h 1043"/>
                <a:gd name="T78" fmla="*/ 1077 w 1185"/>
                <a:gd name="T79" fmla="*/ 205 h 1043"/>
                <a:gd name="T80" fmla="*/ 1026 w 1185"/>
                <a:gd name="T81" fmla="*/ 156 h 1043"/>
                <a:gd name="T82" fmla="*/ 965 w 1185"/>
                <a:gd name="T83" fmla="*/ 111 h 1043"/>
                <a:gd name="T84" fmla="*/ 898 w 1185"/>
                <a:gd name="T85" fmla="*/ 73 h 1043"/>
                <a:gd name="T86" fmla="*/ 825 w 1185"/>
                <a:gd name="T87" fmla="*/ 41 h 1043"/>
                <a:gd name="T88" fmla="*/ 747 w 1185"/>
                <a:gd name="T89" fmla="*/ 19 h 1043"/>
                <a:gd name="T90" fmla="*/ 665 w 1185"/>
                <a:gd name="T91" fmla="*/ 5 h 1043"/>
                <a:gd name="T92" fmla="*/ 580 w 1185"/>
                <a:gd name="T93" fmla="*/ 0 h 1043"/>
                <a:gd name="T94" fmla="*/ 494 w 1185"/>
                <a:gd name="T95" fmla="*/ 6 h 1043"/>
                <a:gd name="T96" fmla="*/ 408 w 1185"/>
                <a:gd name="T97" fmla="*/ 24 h 1043"/>
                <a:gd name="T98" fmla="*/ 321 w 1185"/>
                <a:gd name="T99" fmla="*/ 53 h 1043"/>
                <a:gd name="T100" fmla="*/ 236 w 1185"/>
                <a:gd name="T101" fmla="*/ 95 h 1043"/>
                <a:gd name="T102" fmla="*/ 176 w 1185"/>
                <a:gd name="T103" fmla="*/ 134 h 1043"/>
                <a:gd name="T104" fmla="*/ 143 w 1185"/>
                <a:gd name="T105" fmla="*/ 162 h 1043"/>
                <a:gd name="T106" fmla="*/ 109 w 1185"/>
                <a:gd name="T107" fmla="*/ 195 h 1043"/>
                <a:gd name="T108" fmla="*/ 78 w 1185"/>
                <a:gd name="T109" fmla="*/ 232 h 1043"/>
                <a:gd name="T110" fmla="*/ 50 w 1185"/>
                <a:gd name="T111" fmla="*/ 272 h 1043"/>
                <a:gd name="T112" fmla="*/ 27 w 1185"/>
                <a:gd name="T113" fmla="*/ 317 h 1043"/>
                <a:gd name="T114" fmla="*/ 11 w 1185"/>
                <a:gd name="T115" fmla="*/ 364 h 1043"/>
                <a:gd name="T116" fmla="*/ 3 w 1185"/>
                <a:gd name="T117" fmla="*/ 402 h 1043"/>
                <a:gd name="T118" fmla="*/ 0 w 1185"/>
                <a:gd name="T119" fmla="*/ 427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5" h="1043">
                  <a:moveTo>
                    <a:pt x="0" y="441"/>
                  </a:moveTo>
                  <a:lnTo>
                    <a:pt x="2" y="474"/>
                  </a:lnTo>
                  <a:lnTo>
                    <a:pt x="4" y="507"/>
                  </a:lnTo>
                  <a:lnTo>
                    <a:pt x="7" y="538"/>
                  </a:lnTo>
                  <a:lnTo>
                    <a:pt x="13" y="567"/>
                  </a:lnTo>
                  <a:lnTo>
                    <a:pt x="21" y="596"/>
                  </a:lnTo>
                  <a:lnTo>
                    <a:pt x="30" y="622"/>
                  </a:lnTo>
                  <a:lnTo>
                    <a:pt x="40" y="648"/>
                  </a:lnTo>
                  <a:lnTo>
                    <a:pt x="53" y="672"/>
                  </a:lnTo>
                  <a:lnTo>
                    <a:pt x="67" y="694"/>
                  </a:lnTo>
                  <a:lnTo>
                    <a:pt x="83" y="716"/>
                  </a:lnTo>
                  <a:lnTo>
                    <a:pt x="101" y="737"/>
                  </a:lnTo>
                  <a:lnTo>
                    <a:pt x="121" y="756"/>
                  </a:lnTo>
                  <a:lnTo>
                    <a:pt x="143" y="775"/>
                  </a:lnTo>
                  <a:lnTo>
                    <a:pt x="166" y="792"/>
                  </a:lnTo>
                  <a:lnTo>
                    <a:pt x="192" y="809"/>
                  </a:lnTo>
                  <a:lnTo>
                    <a:pt x="220" y="824"/>
                  </a:lnTo>
                  <a:lnTo>
                    <a:pt x="218" y="849"/>
                  </a:lnTo>
                  <a:lnTo>
                    <a:pt x="214" y="871"/>
                  </a:lnTo>
                  <a:lnTo>
                    <a:pt x="209" y="891"/>
                  </a:lnTo>
                  <a:lnTo>
                    <a:pt x="203" y="910"/>
                  </a:lnTo>
                  <a:lnTo>
                    <a:pt x="197" y="927"/>
                  </a:lnTo>
                  <a:lnTo>
                    <a:pt x="190" y="943"/>
                  </a:lnTo>
                  <a:lnTo>
                    <a:pt x="182" y="956"/>
                  </a:lnTo>
                  <a:lnTo>
                    <a:pt x="174" y="970"/>
                  </a:lnTo>
                  <a:lnTo>
                    <a:pt x="157" y="992"/>
                  </a:lnTo>
                  <a:lnTo>
                    <a:pt x="140" y="1011"/>
                  </a:lnTo>
                  <a:lnTo>
                    <a:pt x="125" y="1028"/>
                  </a:lnTo>
                  <a:lnTo>
                    <a:pt x="110" y="1043"/>
                  </a:lnTo>
                  <a:lnTo>
                    <a:pt x="142" y="1042"/>
                  </a:lnTo>
                  <a:lnTo>
                    <a:pt x="171" y="1039"/>
                  </a:lnTo>
                  <a:lnTo>
                    <a:pt x="199" y="1034"/>
                  </a:lnTo>
                  <a:lnTo>
                    <a:pt x="224" y="1028"/>
                  </a:lnTo>
                  <a:lnTo>
                    <a:pt x="249" y="1020"/>
                  </a:lnTo>
                  <a:lnTo>
                    <a:pt x="272" y="1011"/>
                  </a:lnTo>
                  <a:lnTo>
                    <a:pt x="294" y="1002"/>
                  </a:lnTo>
                  <a:lnTo>
                    <a:pt x="314" y="992"/>
                  </a:lnTo>
                  <a:lnTo>
                    <a:pt x="351" y="972"/>
                  </a:lnTo>
                  <a:lnTo>
                    <a:pt x="382" y="953"/>
                  </a:lnTo>
                  <a:lnTo>
                    <a:pt x="397" y="945"/>
                  </a:lnTo>
                  <a:lnTo>
                    <a:pt x="410" y="937"/>
                  </a:lnTo>
                  <a:lnTo>
                    <a:pt x="421" y="932"/>
                  </a:lnTo>
                  <a:lnTo>
                    <a:pt x="433" y="927"/>
                  </a:lnTo>
                  <a:lnTo>
                    <a:pt x="442" y="928"/>
                  </a:lnTo>
                  <a:lnTo>
                    <a:pt x="465" y="929"/>
                  </a:lnTo>
                  <a:lnTo>
                    <a:pt x="501" y="929"/>
                  </a:lnTo>
                  <a:lnTo>
                    <a:pt x="547" y="929"/>
                  </a:lnTo>
                  <a:lnTo>
                    <a:pt x="574" y="928"/>
                  </a:lnTo>
                  <a:lnTo>
                    <a:pt x="602" y="926"/>
                  </a:lnTo>
                  <a:lnTo>
                    <a:pt x="632" y="923"/>
                  </a:lnTo>
                  <a:lnTo>
                    <a:pt x="664" y="919"/>
                  </a:lnTo>
                  <a:lnTo>
                    <a:pt x="697" y="915"/>
                  </a:lnTo>
                  <a:lnTo>
                    <a:pt x="730" y="909"/>
                  </a:lnTo>
                  <a:lnTo>
                    <a:pt x="764" y="902"/>
                  </a:lnTo>
                  <a:lnTo>
                    <a:pt x="799" y="894"/>
                  </a:lnTo>
                  <a:lnTo>
                    <a:pt x="833" y="883"/>
                  </a:lnTo>
                  <a:lnTo>
                    <a:pt x="867" y="872"/>
                  </a:lnTo>
                  <a:lnTo>
                    <a:pt x="902" y="859"/>
                  </a:lnTo>
                  <a:lnTo>
                    <a:pt x="934" y="843"/>
                  </a:lnTo>
                  <a:lnTo>
                    <a:pt x="966" y="826"/>
                  </a:lnTo>
                  <a:lnTo>
                    <a:pt x="998" y="807"/>
                  </a:lnTo>
                  <a:lnTo>
                    <a:pt x="1027" y="785"/>
                  </a:lnTo>
                  <a:lnTo>
                    <a:pt x="1055" y="762"/>
                  </a:lnTo>
                  <a:lnTo>
                    <a:pt x="1081" y="736"/>
                  </a:lnTo>
                  <a:lnTo>
                    <a:pt x="1104" y="707"/>
                  </a:lnTo>
                  <a:lnTo>
                    <a:pt x="1125" y="675"/>
                  </a:lnTo>
                  <a:lnTo>
                    <a:pt x="1144" y="641"/>
                  </a:lnTo>
                  <a:lnTo>
                    <a:pt x="1159" y="604"/>
                  </a:lnTo>
                  <a:lnTo>
                    <a:pt x="1171" y="564"/>
                  </a:lnTo>
                  <a:lnTo>
                    <a:pt x="1180" y="520"/>
                  </a:lnTo>
                  <a:lnTo>
                    <a:pt x="1185" y="473"/>
                  </a:lnTo>
                  <a:lnTo>
                    <a:pt x="1185" y="442"/>
                  </a:lnTo>
                  <a:lnTo>
                    <a:pt x="1181" y="409"/>
                  </a:lnTo>
                  <a:lnTo>
                    <a:pt x="1175" y="378"/>
                  </a:lnTo>
                  <a:lnTo>
                    <a:pt x="1166" y="348"/>
                  </a:lnTo>
                  <a:lnTo>
                    <a:pt x="1153" y="318"/>
                  </a:lnTo>
                  <a:lnTo>
                    <a:pt x="1138" y="287"/>
                  </a:lnTo>
                  <a:lnTo>
                    <a:pt x="1121" y="260"/>
                  </a:lnTo>
                  <a:lnTo>
                    <a:pt x="1100" y="232"/>
                  </a:lnTo>
                  <a:lnTo>
                    <a:pt x="1077" y="205"/>
                  </a:lnTo>
                  <a:lnTo>
                    <a:pt x="1053" y="179"/>
                  </a:lnTo>
                  <a:lnTo>
                    <a:pt x="1026" y="156"/>
                  </a:lnTo>
                  <a:lnTo>
                    <a:pt x="997" y="132"/>
                  </a:lnTo>
                  <a:lnTo>
                    <a:pt x="965" y="111"/>
                  </a:lnTo>
                  <a:lnTo>
                    <a:pt x="933" y="91"/>
                  </a:lnTo>
                  <a:lnTo>
                    <a:pt x="898" y="73"/>
                  </a:lnTo>
                  <a:lnTo>
                    <a:pt x="862" y="56"/>
                  </a:lnTo>
                  <a:lnTo>
                    <a:pt x="825" y="41"/>
                  </a:lnTo>
                  <a:lnTo>
                    <a:pt x="786" y="29"/>
                  </a:lnTo>
                  <a:lnTo>
                    <a:pt x="747" y="19"/>
                  </a:lnTo>
                  <a:lnTo>
                    <a:pt x="707" y="10"/>
                  </a:lnTo>
                  <a:lnTo>
                    <a:pt x="665" y="5"/>
                  </a:lnTo>
                  <a:lnTo>
                    <a:pt x="624" y="1"/>
                  </a:lnTo>
                  <a:lnTo>
                    <a:pt x="580" y="0"/>
                  </a:lnTo>
                  <a:lnTo>
                    <a:pt x="538" y="1"/>
                  </a:lnTo>
                  <a:lnTo>
                    <a:pt x="494" y="6"/>
                  </a:lnTo>
                  <a:lnTo>
                    <a:pt x="450" y="14"/>
                  </a:lnTo>
                  <a:lnTo>
                    <a:pt x="408" y="24"/>
                  </a:lnTo>
                  <a:lnTo>
                    <a:pt x="364" y="37"/>
                  </a:lnTo>
                  <a:lnTo>
                    <a:pt x="321" y="53"/>
                  </a:lnTo>
                  <a:lnTo>
                    <a:pt x="278" y="73"/>
                  </a:lnTo>
                  <a:lnTo>
                    <a:pt x="236" y="95"/>
                  </a:lnTo>
                  <a:lnTo>
                    <a:pt x="193" y="122"/>
                  </a:lnTo>
                  <a:lnTo>
                    <a:pt x="176" y="134"/>
                  </a:lnTo>
                  <a:lnTo>
                    <a:pt x="159" y="148"/>
                  </a:lnTo>
                  <a:lnTo>
                    <a:pt x="143" y="162"/>
                  </a:lnTo>
                  <a:lnTo>
                    <a:pt x="125" y="178"/>
                  </a:lnTo>
                  <a:lnTo>
                    <a:pt x="109" y="195"/>
                  </a:lnTo>
                  <a:lnTo>
                    <a:pt x="92" y="213"/>
                  </a:lnTo>
                  <a:lnTo>
                    <a:pt x="78" y="232"/>
                  </a:lnTo>
                  <a:lnTo>
                    <a:pt x="63" y="252"/>
                  </a:lnTo>
                  <a:lnTo>
                    <a:pt x="50" y="272"/>
                  </a:lnTo>
                  <a:lnTo>
                    <a:pt x="37" y="294"/>
                  </a:lnTo>
                  <a:lnTo>
                    <a:pt x="27" y="317"/>
                  </a:lnTo>
                  <a:lnTo>
                    <a:pt x="17" y="340"/>
                  </a:lnTo>
                  <a:lnTo>
                    <a:pt x="11" y="364"/>
                  </a:lnTo>
                  <a:lnTo>
                    <a:pt x="5" y="389"/>
                  </a:lnTo>
                  <a:lnTo>
                    <a:pt x="3" y="402"/>
                  </a:lnTo>
                  <a:lnTo>
                    <a:pt x="2" y="414"/>
                  </a:lnTo>
                  <a:lnTo>
                    <a:pt x="0" y="427"/>
                  </a:lnTo>
                  <a:lnTo>
                    <a:pt x="0" y="4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81" name="Freeform 17"/>
            <p:cNvSpPr>
              <a:spLocks/>
            </p:cNvSpPr>
            <p:nvPr/>
          </p:nvSpPr>
          <p:spPr bwMode="auto">
            <a:xfrm>
              <a:off x="1872469" y="4842347"/>
              <a:ext cx="174625" cy="166688"/>
            </a:xfrm>
            <a:custGeom>
              <a:avLst/>
              <a:gdLst>
                <a:gd name="T0" fmla="*/ 768 w 990"/>
                <a:gd name="T1" fmla="*/ 163 h 942"/>
                <a:gd name="T2" fmla="*/ 761 w 990"/>
                <a:gd name="T3" fmla="*/ 216 h 942"/>
                <a:gd name="T4" fmla="*/ 750 w 990"/>
                <a:gd name="T5" fmla="*/ 265 h 942"/>
                <a:gd name="T6" fmla="*/ 714 w 990"/>
                <a:gd name="T7" fmla="*/ 356 h 942"/>
                <a:gd name="T8" fmla="*/ 665 w 990"/>
                <a:gd name="T9" fmla="*/ 435 h 942"/>
                <a:gd name="T10" fmla="*/ 606 w 990"/>
                <a:gd name="T11" fmla="*/ 503 h 942"/>
                <a:gd name="T12" fmla="*/ 542 w 990"/>
                <a:gd name="T13" fmla="*/ 559 h 942"/>
                <a:gd name="T14" fmla="*/ 494 w 990"/>
                <a:gd name="T15" fmla="*/ 593 h 942"/>
                <a:gd name="T16" fmla="*/ 413 w 990"/>
                <a:gd name="T17" fmla="*/ 635 h 942"/>
                <a:gd name="T18" fmla="*/ 315 w 990"/>
                <a:gd name="T19" fmla="*/ 669 h 942"/>
                <a:gd name="T20" fmla="*/ 214 w 990"/>
                <a:gd name="T21" fmla="*/ 686 h 942"/>
                <a:gd name="T22" fmla="*/ 74 w 990"/>
                <a:gd name="T23" fmla="*/ 693 h 942"/>
                <a:gd name="T24" fmla="*/ 21 w 990"/>
                <a:gd name="T25" fmla="*/ 718 h 942"/>
                <a:gd name="T26" fmla="*/ 58 w 990"/>
                <a:gd name="T27" fmla="*/ 747 h 942"/>
                <a:gd name="T28" fmla="*/ 101 w 990"/>
                <a:gd name="T29" fmla="*/ 770 h 942"/>
                <a:gd name="T30" fmla="*/ 149 w 990"/>
                <a:gd name="T31" fmla="*/ 788 h 942"/>
                <a:gd name="T32" fmla="*/ 236 w 990"/>
                <a:gd name="T33" fmla="*/ 807 h 942"/>
                <a:gd name="T34" fmla="*/ 344 w 990"/>
                <a:gd name="T35" fmla="*/ 819 h 942"/>
                <a:gd name="T36" fmla="*/ 505 w 990"/>
                <a:gd name="T37" fmla="*/ 826 h 942"/>
                <a:gd name="T38" fmla="*/ 568 w 990"/>
                <a:gd name="T39" fmla="*/ 834 h 942"/>
                <a:gd name="T40" fmla="*/ 611 w 990"/>
                <a:gd name="T41" fmla="*/ 854 h 942"/>
                <a:gd name="T42" fmla="*/ 672 w 990"/>
                <a:gd name="T43" fmla="*/ 890 h 942"/>
                <a:gd name="T44" fmla="*/ 747 w 990"/>
                <a:gd name="T45" fmla="*/ 926 h 942"/>
                <a:gd name="T46" fmla="*/ 785 w 990"/>
                <a:gd name="T47" fmla="*/ 937 h 942"/>
                <a:gd name="T48" fmla="*/ 823 w 990"/>
                <a:gd name="T49" fmla="*/ 942 h 942"/>
                <a:gd name="T50" fmla="*/ 859 w 990"/>
                <a:gd name="T51" fmla="*/ 936 h 942"/>
                <a:gd name="T52" fmla="*/ 872 w 990"/>
                <a:gd name="T53" fmla="*/ 927 h 942"/>
                <a:gd name="T54" fmla="*/ 872 w 990"/>
                <a:gd name="T55" fmla="*/ 917 h 942"/>
                <a:gd name="T56" fmla="*/ 857 w 990"/>
                <a:gd name="T57" fmla="*/ 896 h 942"/>
                <a:gd name="T58" fmla="*/ 809 w 990"/>
                <a:gd name="T59" fmla="*/ 849 h 942"/>
                <a:gd name="T60" fmla="*/ 781 w 990"/>
                <a:gd name="T61" fmla="*/ 813 h 942"/>
                <a:gd name="T62" fmla="*/ 760 w 990"/>
                <a:gd name="T63" fmla="*/ 767 h 942"/>
                <a:gd name="T64" fmla="*/ 760 w 990"/>
                <a:gd name="T65" fmla="*/ 737 h 942"/>
                <a:gd name="T66" fmla="*/ 777 w 990"/>
                <a:gd name="T67" fmla="*/ 716 h 942"/>
                <a:gd name="T68" fmla="*/ 803 w 990"/>
                <a:gd name="T69" fmla="*/ 700 h 942"/>
                <a:gd name="T70" fmla="*/ 856 w 990"/>
                <a:gd name="T71" fmla="*/ 663 h 942"/>
                <a:gd name="T72" fmla="*/ 899 w 990"/>
                <a:gd name="T73" fmla="*/ 618 h 942"/>
                <a:gd name="T74" fmla="*/ 936 w 990"/>
                <a:gd name="T75" fmla="*/ 564 h 942"/>
                <a:gd name="T76" fmla="*/ 964 w 990"/>
                <a:gd name="T77" fmla="*/ 501 h 942"/>
                <a:gd name="T78" fmla="*/ 982 w 990"/>
                <a:gd name="T79" fmla="*/ 433 h 942"/>
                <a:gd name="T80" fmla="*/ 990 w 990"/>
                <a:gd name="T81" fmla="*/ 360 h 942"/>
                <a:gd name="T82" fmla="*/ 983 w 990"/>
                <a:gd name="T83" fmla="*/ 287 h 942"/>
                <a:gd name="T84" fmla="*/ 960 w 990"/>
                <a:gd name="T85" fmla="*/ 214 h 942"/>
                <a:gd name="T86" fmla="*/ 920 w 990"/>
                <a:gd name="T87" fmla="*/ 143 h 942"/>
                <a:gd name="T88" fmla="*/ 862 w 990"/>
                <a:gd name="T89" fmla="*/ 77 h 942"/>
                <a:gd name="T90" fmla="*/ 782 w 990"/>
                <a:gd name="T91" fmla="*/ 18 h 942"/>
                <a:gd name="T92" fmla="*/ 756 w 990"/>
                <a:gd name="T93" fmla="*/ 35 h 942"/>
                <a:gd name="T94" fmla="*/ 765 w 990"/>
                <a:gd name="T95" fmla="*/ 75 h 942"/>
                <a:gd name="T96" fmla="*/ 769 w 990"/>
                <a:gd name="T97" fmla="*/ 12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0" h="942">
                  <a:moveTo>
                    <a:pt x="769" y="128"/>
                  </a:moveTo>
                  <a:lnTo>
                    <a:pt x="768" y="145"/>
                  </a:lnTo>
                  <a:lnTo>
                    <a:pt x="768" y="163"/>
                  </a:lnTo>
                  <a:lnTo>
                    <a:pt x="766" y="181"/>
                  </a:lnTo>
                  <a:lnTo>
                    <a:pt x="763" y="198"/>
                  </a:lnTo>
                  <a:lnTo>
                    <a:pt x="761" y="216"/>
                  </a:lnTo>
                  <a:lnTo>
                    <a:pt x="758" y="233"/>
                  </a:lnTo>
                  <a:lnTo>
                    <a:pt x="754" y="248"/>
                  </a:lnTo>
                  <a:lnTo>
                    <a:pt x="750" y="265"/>
                  </a:lnTo>
                  <a:lnTo>
                    <a:pt x="740" y="296"/>
                  </a:lnTo>
                  <a:lnTo>
                    <a:pt x="728" y="327"/>
                  </a:lnTo>
                  <a:lnTo>
                    <a:pt x="714" y="356"/>
                  </a:lnTo>
                  <a:lnTo>
                    <a:pt x="699" y="384"/>
                  </a:lnTo>
                  <a:lnTo>
                    <a:pt x="683" y="410"/>
                  </a:lnTo>
                  <a:lnTo>
                    <a:pt x="665" y="435"/>
                  </a:lnTo>
                  <a:lnTo>
                    <a:pt x="646" y="460"/>
                  </a:lnTo>
                  <a:lnTo>
                    <a:pt x="627" y="482"/>
                  </a:lnTo>
                  <a:lnTo>
                    <a:pt x="606" y="503"/>
                  </a:lnTo>
                  <a:lnTo>
                    <a:pt x="585" y="523"/>
                  </a:lnTo>
                  <a:lnTo>
                    <a:pt x="564" y="542"/>
                  </a:lnTo>
                  <a:lnTo>
                    <a:pt x="542" y="559"/>
                  </a:lnTo>
                  <a:lnTo>
                    <a:pt x="526" y="571"/>
                  </a:lnTo>
                  <a:lnTo>
                    <a:pt x="509" y="583"/>
                  </a:lnTo>
                  <a:lnTo>
                    <a:pt x="494" y="593"/>
                  </a:lnTo>
                  <a:lnTo>
                    <a:pt x="478" y="603"/>
                  </a:lnTo>
                  <a:lnTo>
                    <a:pt x="446" y="620"/>
                  </a:lnTo>
                  <a:lnTo>
                    <a:pt x="413" y="635"/>
                  </a:lnTo>
                  <a:lnTo>
                    <a:pt x="379" y="649"/>
                  </a:lnTo>
                  <a:lnTo>
                    <a:pt x="347" y="659"/>
                  </a:lnTo>
                  <a:lnTo>
                    <a:pt x="315" y="669"/>
                  </a:lnTo>
                  <a:lnTo>
                    <a:pt x="281" y="675"/>
                  </a:lnTo>
                  <a:lnTo>
                    <a:pt x="247" y="681"/>
                  </a:lnTo>
                  <a:lnTo>
                    <a:pt x="214" y="686"/>
                  </a:lnTo>
                  <a:lnTo>
                    <a:pt x="179" y="689"/>
                  </a:lnTo>
                  <a:lnTo>
                    <a:pt x="144" y="691"/>
                  </a:lnTo>
                  <a:lnTo>
                    <a:pt x="74" y="693"/>
                  </a:lnTo>
                  <a:lnTo>
                    <a:pt x="0" y="694"/>
                  </a:lnTo>
                  <a:lnTo>
                    <a:pt x="10" y="707"/>
                  </a:lnTo>
                  <a:lnTo>
                    <a:pt x="21" y="718"/>
                  </a:lnTo>
                  <a:lnTo>
                    <a:pt x="32" y="729"/>
                  </a:lnTo>
                  <a:lnTo>
                    <a:pt x="45" y="738"/>
                  </a:lnTo>
                  <a:lnTo>
                    <a:pt x="58" y="747"/>
                  </a:lnTo>
                  <a:lnTo>
                    <a:pt x="72" y="756"/>
                  </a:lnTo>
                  <a:lnTo>
                    <a:pt x="86" y="764"/>
                  </a:lnTo>
                  <a:lnTo>
                    <a:pt x="101" y="770"/>
                  </a:lnTo>
                  <a:lnTo>
                    <a:pt x="116" y="777"/>
                  </a:lnTo>
                  <a:lnTo>
                    <a:pt x="132" y="783"/>
                  </a:lnTo>
                  <a:lnTo>
                    <a:pt x="149" y="788"/>
                  </a:lnTo>
                  <a:lnTo>
                    <a:pt x="166" y="793"/>
                  </a:lnTo>
                  <a:lnTo>
                    <a:pt x="200" y="801"/>
                  </a:lnTo>
                  <a:lnTo>
                    <a:pt x="236" y="807"/>
                  </a:lnTo>
                  <a:lnTo>
                    <a:pt x="272" y="812"/>
                  </a:lnTo>
                  <a:lnTo>
                    <a:pt x="308" y="815"/>
                  </a:lnTo>
                  <a:lnTo>
                    <a:pt x="344" y="819"/>
                  </a:lnTo>
                  <a:lnTo>
                    <a:pt x="379" y="820"/>
                  </a:lnTo>
                  <a:lnTo>
                    <a:pt x="446" y="823"/>
                  </a:lnTo>
                  <a:lnTo>
                    <a:pt x="505" y="826"/>
                  </a:lnTo>
                  <a:lnTo>
                    <a:pt x="529" y="829"/>
                  </a:lnTo>
                  <a:lnTo>
                    <a:pt x="551" y="831"/>
                  </a:lnTo>
                  <a:lnTo>
                    <a:pt x="568" y="834"/>
                  </a:lnTo>
                  <a:lnTo>
                    <a:pt x="582" y="840"/>
                  </a:lnTo>
                  <a:lnTo>
                    <a:pt x="596" y="847"/>
                  </a:lnTo>
                  <a:lnTo>
                    <a:pt x="611" y="854"/>
                  </a:lnTo>
                  <a:lnTo>
                    <a:pt x="628" y="864"/>
                  </a:lnTo>
                  <a:lnTo>
                    <a:pt x="649" y="877"/>
                  </a:lnTo>
                  <a:lnTo>
                    <a:pt x="672" y="890"/>
                  </a:lnTo>
                  <a:lnTo>
                    <a:pt x="695" y="904"/>
                  </a:lnTo>
                  <a:lnTo>
                    <a:pt x="721" y="916"/>
                  </a:lnTo>
                  <a:lnTo>
                    <a:pt x="747" y="926"/>
                  </a:lnTo>
                  <a:lnTo>
                    <a:pt x="759" y="930"/>
                  </a:lnTo>
                  <a:lnTo>
                    <a:pt x="772" y="935"/>
                  </a:lnTo>
                  <a:lnTo>
                    <a:pt x="785" y="937"/>
                  </a:lnTo>
                  <a:lnTo>
                    <a:pt x="797" y="939"/>
                  </a:lnTo>
                  <a:lnTo>
                    <a:pt x="810" y="942"/>
                  </a:lnTo>
                  <a:lnTo>
                    <a:pt x="823" y="942"/>
                  </a:lnTo>
                  <a:lnTo>
                    <a:pt x="835" y="940"/>
                  </a:lnTo>
                  <a:lnTo>
                    <a:pt x="847" y="939"/>
                  </a:lnTo>
                  <a:lnTo>
                    <a:pt x="859" y="936"/>
                  </a:lnTo>
                  <a:lnTo>
                    <a:pt x="866" y="932"/>
                  </a:lnTo>
                  <a:lnTo>
                    <a:pt x="870" y="929"/>
                  </a:lnTo>
                  <a:lnTo>
                    <a:pt x="872" y="927"/>
                  </a:lnTo>
                  <a:lnTo>
                    <a:pt x="873" y="925"/>
                  </a:lnTo>
                  <a:lnTo>
                    <a:pt x="873" y="923"/>
                  </a:lnTo>
                  <a:lnTo>
                    <a:pt x="872" y="917"/>
                  </a:lnTo>
                  <a:lnTo>
                    <a:pt x="870" y="910"/>
                  </a:lnTo>
                  <a:lnTo>
                    <a:pt x="864" y="904"/>
                  </a:lnTo>
                  <a:lnTo>
                    <a:pt x="857" y="896"/>
                  </a:lnTo>
                  <a:lnTo>
                    <a:pt x="840" y="879"/>
                  </a:lnTo>
                  <a:lnTo>
                    <a:pt x="819" y="860"/>
                  </a:lnTo>
                  <a:lnTo>
                    <a:pt x="809" y="849"/>
                  </a:lnTo>
                  <a:lnTo>
                    <a:pt x="799" y="838"/>
                  </a:lnTo>
                  <a:lnTo>
                    <a:pt x="789" y="825"/>
                  </a:lnTo>
                  <a:lnTo>
                    <a:pt x="781" y="813"/>
                  </a:lnTo>
                  <a:lnTo>
                    <a:pt x="771" y="795"/>
                  </a:lnTo>
                  <a:lnTo>
                    <a:pt x="765" y="781"/>
                  </a:lnTo>
                  <a:lnTo>
                    <a:pt x="760" y="767"/>
                  </a:lnTo>
                  <a:lnTo>
                    <a:pt x="758" y="756"/>
                  </a:lnTo>
                  <a:lnTo>
                    <a:pt x="758" y="746"/>
                  </a:lnTo>
                  <a:lnTo>
                    <a:pt x="760" y="737"/>
                  </a:lnTo>
                  <a:lnTo>
                    <a:pt x="765" y="729"/>
                  </a:lnTo>
                  <a:lnTo>
                    <a:pt x="770" y="722"/>
                  </a:lnTo>
                  <a:lnTo>
                    <a:pt x="777" y="716"/>
                  </a:lnTo>
                  <a:lnTo>
                    <a:pt x="785" y="710"/>
                  </a:lnTo>
                  <a:lnTo>
                    <a:pt x="793" y="705"/>
                  </a:lnTo>
                  <a:lnTo>
                    <a:pt x="803" y="700"/>
                  </a:lnTo>
                  <a:lnTo>
                    <a:pt x="822" y="689"/>
                  </a:lnTo>
                  <a:lnTo>
                    <a:pt x="842" y="675"/>
                  </a:lnTo>
                  <a:lnTo>
                    <a:pt x="856" y="663"/>
                  </a:lnTo>
                  <a:lnTo>
                    <a:pt x="872" y="650"/>
                  </a:lnTo>
                  <a:lnTo>
                    <a:pt x="885" y="634"/>
                  </a:lnTo>
                  <a:lnTo>
                    <a:pt x="899" y="618"/>
                  </a:lnTo>
                  <a:lnTo>
                    <a:pt x="912" y="601"/>
                  </a:lnTo>
                  <a:lnTo>
                    <a:pt x="924" y="583"/>
                  </a:lnTo>
                  <a:lnTo>
                    <a:pt x="936" y="564"/>
                  </a:lnTo>
                  <a:lnTo>
                    <a:pt x="946" y="544"/>
                  </a:lnTo>
                  <a:lnTo>
                    <a:pt x="955" y="522"/>
                  </a:lnTo>
                  <a:lnTo>
                    <a:pt x="964" y="501"/>
                  </a:lnTo>
                  <a:lnTo>
                    <a:pt x="971" y="479"/>
                  </a:lnTo>
                  <a:lnTo>
                    <a:pt x="977" y="456"/>
                  </a:lnTo>
                  <a:lnTo>
                    <a:pt x="982" y="433"/>
                  </a:lnTo>
                  <a:lnTo>
                    <a:pt x="986" y="409"/>
                  </a:lnTo>
                  <a:lnTo>
                    <a:pt x="988" y="385"/>
                  </a:lnTo>
                  <a:lnTo>
                    <a:pt x="990" y="360"/>
                  </a:lnTo>
                  <a:lnTo>
                    <a:pt x="988" y="337"/>
                  </a:lnTo>
                  <a:lnTo>
                    <a:pt x="986" y="312"/>
                  </a:lnTo>
                  <a:lnTo>
                    <a:pt x="983" y="287"/>
                  </a:lnTo>
                  <a:lnTo>
                    <a:pt x="977" y="263"/>
                  </a:lnTo>
                  <a:lnTo>
                    <a:pt x="969" y="238"/>
                  </a:lnTo>
                  <a:lnTo>
                    <a:pt x="960" y="214"/>
                  </a:lnTo>
                  <a:lnTo>
                    <a:pt x="949" y="190"/>
                  </a:lnTo>
                  <a:lnTo>
                    <a:pt x="936" y="167"/>
                  </a:lnTo>
                  <a:lnTo>
                    <a:pt x="920" y="143"/>
                  </a:lnTo>
                  <a:lnTo>
                    <a:pt x="903" y="121"/>
                  </a:lnTo>
                  <a:lnTo>
                    <a:pt x="884" y="98"/>
                  </a:lnTo>
                  <a:lnTo>
                    <a:pt x="862" y="77"/>
                  </a:lnTo>
                  <a:lnTo>
                    <a:pt x="837" y="56"/>
                  </a:lnTo>
                  <a:lnTo>
                    <a:pt x="812" y="37"/>
                  </a:lnTo>
                  <a:lnTo>
                    <a:pt x="782" y="18"/>
                  </a:lnTo>
                  <a:lnTo>
                    <a:pt x="750" y="0"/>
                  </a:lnTo>
                  <a:lnTo>
                    <a:pt x="752" y="19"/>
                  </a:lnTo>
                  <a:lnTo>
                    <a:pt x="756" y="35"/>
                  </a:lnTo>
                  <a:lnTo>
                    <a:pt x="758" y="49"/>
                  </a:lnTo>
                  <a:lnTo>
                    <a:pt x="761" y="62"/>
                  </a:lnTo>
                  <a:lnTo>
                    <a:pt x="765" y="75"/>
                  </a:lnTo>
                  <a:lnTo>
                    <a:pt x="767" y="90"/>
                  </a:lnTo>
                  <a:lnTo>
                    <a:pt x="768" y="106"/>
                  </a:lnTo>
                  <a:lnTo>
                    <a:pt x="76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grpSp>
        <p:nvGrpSpPr>
          <p:cNvPr id="4" name="Group 3"/>
          <p:cNvGrpSpPr/>
          <p:nvPr/>
        </p:nvGrpSpPr>
        <p:grpSpPr>
          <a:xfrm>
            <a:off x="4589353" y="3722111"/>
            <a:ext cx="484289" cy="351608"/>
            <a:chOff x="759631" y="5055072"/>
            <a:chExt cx="347663" cy="252413"/>
          </a:xfrm>
          <a:solidFill>
            <a:schemeClr val="tx2"/>
          </a:solidFill>
        </p:grpSpPr>
        <p:sp>
          <p:nvSpPr>
            <p:cNvPr id="94" name="Freeform 30"/>
            <p:cNvSpPr>
              <a:spLocks/>
            </p:cNvSpPr>
            <p:nvPr/>
          </p:nvSpPr>
          <p:spPr bwMode="auto">
            <a:xfrm>
              <a:off x="843769" y="5143972"/>
              <a:ext cx="195263" cy="152400"/>
            </a:xfrm>
            <a:custGeom>
              <a:avLst/>
              <a:gdLst>
                <a:gd name="T0" fmla="*/ 538 w 1108"/>
                <a:gd name="T1" fmla="*/ 283 h 862"/>
                <a:gd name="T2" fmla="*/ 584 w 1108"/>
                <a:gd name="T3" fmla="*/ 318 h 862"/>
                <a:gd name="T4" fmla="*/ 633 w 1108"/>
                <a:gd name="T5" fmla="*/ 353 h 862"/>
                <a:gd name="T6" fmla="*/ 660 w 1108"/>
                <a:gd name="T7" fmla="*/ 383 h 862"/>
                <a:gd name="T8" fmla="*/ 670 w 1108"/>
                <a:gd name="T9" fmla="*/ 404 h 862"/>
                <a:gd name="T10" fmla="*/ 670 w 1108"/>
                <a:gd name="T11" fmla="*/ 427 h 862"/>
                <a:gd name="T12" fmla="*/ 662 w 1108"/>
                <a:gd name="T13" fmla="*/ 457 h 862"/>
                <a:gd name="T14" fmla="*/ 643 w 1108"/>
                <a:gd name="T15" fmla="*/ 479 h 862"/>
                <a:gd name="T16" fmla="*/ 617 w 1108"/>
                <a:gd name="T17" fmla="*/ 493 h 862"/>
                <a:gd name="T18" fmla="*/ 574 w 1108"/>
                <a:gd name="T19" fmla="*/ 502 h 862"/>
                <a:gd name="T20" fmla="*/ 498 w 1108"/>
                <a:gd name="T21" fmla="*/ 502 h 862"/>
                <a:gd name="T22" fmla="*/ 395 w 1108"/>
                <a:gd name="T23" fmla="*/ 492 h 862"/>
                <a:gd name="T24" fmla="*/ 216 w 1108"/>
                <a:gd name="T25" fmla="*/ 488 h 862"/>
                <a:gd name="T26" fmla="*/ 142 w 1108"/>
                <a:gd name="T27" fmla="*/ 493 h 862"/>
                <a:gd name="T28" fmla="*/ 104 w 1108"/>
                <a:gd name="T29" fmla="*/ 502 h 862"/>
                <a:gd name="T30" fmla="*/ 70 w 1108"/>
                <a:gd name="T31" fmla="*/ 517 h 862"/>
                <a:gd name="T32" fmla="*/ 43 w 1108"/>
                <a:gd name="T33" fmla="*/ 539 h 862"/>
                <a:gd name="T34" fmla="*/ 22 w 1108"/>
                <a:gd name="T35" fmla="*/ 569 h 862"/>
                <a:gd name="T36" fmla="*/ 7 w 1108"/>
                <a:gd name="T37" fmla="*/ 609 h 862"/>
                <a:gd name="T38" fmla="*/ 1 w 1108"/>
                <a:gd name="T39" fmla="*/ 661 h 862"/>
                <a:gd name="T40" fmla="*/ 3 w 1108"/>
                <a:gd name="T41" fmla="*/ 711 h 862"/>
                <a:gd name="T42" fmla="*/ 16 w 1108"/>
                <a:gd name="T43" fmla="*/ 748 h 862"/>
                <a:gd name="T44" fmla="*/ 40 w 1108"/>
                <a:gd name="T45" fmla="*/ 776 h 862"/>
                <a:gd name="T46" fmla="*/ 71 w 1108"/>
                <a:gd name="T47" fmla="*/ 797 h 862"/>
                <a:gd name="T48" fmla="*/ 107 w 1108"/>
                <a:gd name="T49" fmla="*/ 813 h 862"/>
                <a:gd name="T50" fmla="*/ 161 w 1108"/>
                <a:gd name="T51" fmla="*/ 824 h 862"/>
                <a:gd name="T52" fmla="*/ 244 w 1108"/>
                <a:gd name="T53" fmla="*/ 831 h 862"/>
                <a:gd name="T54" fmla="*/ 354 w 1108"/>
                <a:gd name="T55" fmla="*/ 831 h 862"/>
                <a:gd name="T56" fmla="*/ 407 w 1108"/>
                <a:gd name="T57" fmla="*/ 835 h 862"/>
                <a:gd name="T58" fmla="*/ 457 w 1108"/>
                <a:gd name="T59" fmla="*/ 841 h 862"/>
                <a:gd name="T60" fmla="*/ 639 w 1108"/>
                <a:gd name="T61" fmla="*/ 845 h 862"/>
                <a:gd name="T62" fmla="*/ 873 w 1108"/>
                <a:gd name="T63" fmla="*/ 857 h 862"/>
                <a:gd name="T64" fmla="*/ 1108 w 1108"/>
                <a:gd name="T65" fmla="*/ 862 h 862"/>
                <a:gd name="T66" fmla="*/ 1106 w 1108"/>
                <a:gd name="T67" fmla="*/ 226 h 862"/>
                <a:gd name="T68" fmla="*/ 1091 w 1108"/>
                <a:gd name="T69" fmla="*/ 205 h 862"/>
                <a:gd name="T70" fmla="*/ 1046 w 1108"/>
                <a:gd name="T71" fmla="*/ 163 h 862"/>
                <a:gd name="T72" fmla="*/ 968 w 1108"/>
                <a:gd name="T73" fmla="*/ 103 h 862"/>
                <a:gd name="T74" fmla="*/ 866 w 1108"/>
                <a:gd name="T75" fmla="*/ 29 h 862"/>
                <a:gd name="T76" fmla="*/ 839 w 1108"/>
                <a:gd name="T77" fmla="*/ 7 h 862"/>
                <a:gd name="T78" fmla="*/ 767 w 1108"/>
                <a:gd name="T79" fmla="*/ 49 h 862"/>
                <a:gd name="T80" fmla="*/ 619 w 1108"/>
                <a:gd name="T81" fmla="*/ 175 h 862"/>
                <a:gd name="T82" fmla="*/ 540 w 1108"/>
                <a:gd name="T83" fmla="*/ 24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08" h="862">
                  <a:moveTo>
                    <a:pt x="522" y="266"/>
                  </a:moveTo>
                  <a:lnTo>
                    <a:pt x="529" y="275"/>
                  </a:lnTo>
                  <a:lnTo>
                    <a:pt x="538" y="283"/>
                  </a:lnTo>
                  <a:lnTo>
                    <a:pt x="548" y="292"/>
                  </a:lnTo>
                  <a:lnTo>
                    <a:pt x="559" y="300"/>
                  </a:lnTo>
                  <a:lnTo>
                    <a:pt x="584" y="318"/>
                  </a:lnTo>
                  <a:lnTo>
                    <a:pt x="610" y="336"/>
                  </a:lnTo>
                  <a:lnTo>
                    <a:pt x="622" y="344"/>
                  </a:lnTo>
                  <a:lnTo>
                    <a:pt x="633" y="353"/>
                  </a:lnTo>
                  <a:lnTo>
                    <a:pt x="643" y="364"/>
                  </a:lnTo>
                  <a:lnTo>
                    <a:pt x="652" y="372"/>
                  </a:lnTo>
                  <a:lnTo>
                    <a:pt x="660" y="383"/>
                  </a:lnTo>
                  <a:lnTo>
                    <a:pt x="667" y="394"/>
                  </a:lnTo>
                  <a:lnTo>
                    <a:pt x="668" y="398"/>
                  </a:lnTo>
                  <a:lnTo>
                    <a:pt x="670" y="404"/>
                  </a:lnTo>
                  <a:lnTo>
                    <a:pt x="671" y="409"/>
                  </a:lnTo>
                  <a:lnTo>
                    <a:pt x="671" y="415"/>
                  </a:lnTo>
                  <a:lnTo>
                    <a:pt x="670" y="427"/>
                  </a:lnTo>
                  <a:lnTo>
                    <a:pt x="669" y="438"/>
                  </a:lnTo>
                  <a:lnTo>
                    <a:pt x="666" y="448"/>
                  </a:lnTo>
                  <a:lnTo>
                    <a:pt x="662" y="457"/>
                  </a:lnTo>
                  <a:lnTo>
                    <a:pt x="657" y="465"/>
                  </a:lnTo>
                  <a:lnTo>
                    <a:pt x="651" y="473"/>
                  </a:lnTo>
                  <a:lnTo>
                    <a:pt x="643" y="479"/>
                  </a:lnTo>
                  <a:lnTo>
                    <a:pt x="635" y="484"/>
                  </a:lnTo>
                  <a:lnTo>
                    <a:pt x="628" y="489"/>
                  </a:lnTo>
                  <a:lnTo>
                    <a:pt x="617" y="493"/>
                  </a:lnTo>
                  <a:lnTo>
                    <a:pt x="607" y="497"/>
                  </a:lnTo>
                  <a:lnTo>
                    <a:pt x="597" y="499"/>
                  </a:lnTo>
                  <a:lnTo>
                    <a:pt x="574" y="502"/>
                  </a:lnTo>
                  <a:lnTo>
                    <a:pt x="550" y="504"/>
                  </a:lnTo>
                  <a:lnTo>
                    <a:pt x="525" y="503"/>
                  </a:lnTo>
                  <a:lnTo>
                    <a:pt x="498" y="502"/>
                  </a:lnTo>
                  <a:lnTo>
                    <a:pt x="471" y="500"/>
                  </a:lnTo>
                  <a:lnTo>
                    <a:pt x="445" y="498"/>
                  </a:lnTo>
                  <a:lnTo>
                    <a:pt x="395" y="492"/>
                  </a:lnTo>
                  <a:lnTo>
                    <a:pt x="352" y="490"/>
                  </a:lnTo>
                  <a:lnTo>
                    <a:pt x="282" y="488"/>
                  </a:lnTo>
                  <a:lnTo>
                    <a:pt x="216" y="488"/>
                  </a:lnTo>
                  <a:lnTo>
                    <a:pt x="185" y="489"/>
                  </a:lnTo>
                  <a:lnTo>
                    <a:pt x="156" y="491"/>
                  </a:lnTo>
                  <a:lnTo>
                    <a:pt x="142" y="493"/>
                  </a:lnTo>
                  <a:lnTo>
                    <a:pt x="128" y="495"/>
                  </a:lnTo>
                  <a:lnTo>
                    <a:pt x="116" y="498"/>
                  </a:lnTo>
                  <a:lnTo>
                    <a:pt x="104" y="502"/>
                  </a:lnTo>
                  <a:lnTo>
                    <a:pt x="92" y="506"/>
                  </a:lnTo>
                  <a:lnTo>
                    <a:pt x="81" y="511"/>
                  </a:lnTo>
                  <a:lnTo>
                    <a:pt x="70" y="517"/>
                  </a:lnTo>
                  <a:lnTo>
                    <a:pt x="60" y="523"/>
                  </a:lnTo>
                  <a:lnTo>
                    <a:pt x="51" y="530"/>
                  </a:lnTo>
                  <a:lnTo>
                    <a:pt x="43" y="539"/>
                  </a:lnTo>
                  <a:lnTo>
                    <a:pt x="35" y="548"/>
                  </a:lnTo>
                  <a:lnTo>
                    <a:pt x="28" y="558"/>
                  </a:lnTo>
                  <a:lnTo>
                    <a:pt x="22" y="569"/>
                  </a:lnTo>
                  <a:lnTo>
                    <a:pt x="16" y="582"/>
                  </a:lnTo>
                  <a:lnTo>
                    <a:pt x="11" y="595"/>
                  </a:lnTo>
                  <a:lnTo>
                    <a:pt x="7" y="609"/>
                  </a:lnTo>
                  <a:lnTo>
                    <a:pt x="4" y="625"/>
                  </a:lnTo>
                  <a:lnTo>
                    <a:pt x="2" y="643"/>
                  </a:lnTo>
                  <a:lnTo>
                    <a:pt x="1" y="661"/>
                  </a:lnTo>
                  <a:lnTo>
                    <a:pt x="0" y="681"/>
                  </a:lnTo>
                  <a:lnTo>
                    <a:pt x="1" y="697"/>
                  </a:lnTo>
                  <a:lnTo>
                    <a:pt x="3" y="711"/>
                  </a:lnTo>
                  <a:lnTo>
                    <a:pt x="6" y="725"/>
                  </a:lnTo>
                  <a:lnTo>
                    <a:pt x="11" y="737"/>
                  </a:lnTo>
                  <a:lnTo>
                    <a:pt x="16" y="748"/>
                  </a:lnTo>
                  <a:lnTo>
                    <a:pt x="23" y="758"/>
                  </a:lnTo>
                  <a:lnTo>
                    <a:pt x="31" y="767"/>
                  </a:lnTo>
                  <a:lnTo>
                    <a:pt x="40" y="776"/>
                  </a:lnTo>
                  <a:lnTo>
                    <a:pt x="49" y="784"/>
                  </a:lnTo>
                  <a:lnTo>
                    <a:pt x="60" y="791"/>
                  </a:lnTo>
                  <a:lnTo>
                    <a:pt x="71" y="797"/>
                  </a:lnTo>
                  <a:lnTo>
                    <a:pt x="82" y="803"/>
                  </a:lnTo>
                  <a:lnTo>
                    <a:pt x="95" y="809"/>
                  </a:lnTo>
                  <a:lnTo>
                    <a:pt x="107" y="813"/>
                  </a:lnTo>
                  <a:lnTo>
                    <a:pt x="120" y="816"/>
                  </a:lnTo>
                  <a:lnTo>
                    <a:pt x="134" y="820"/>
                  </a:lnTo>
                  <a:lnTo>
                    <a:pt x="161" y="824"/>
                  </a:lnTo>
                  <a:lnTo>
                    <a:pt x="189" y="828"/>
                  </a:lnTo>
                  <a:lnTo>
                    <a:pt x="217" y="830"/>
                  </a:lnTo>
                  <a:lnTo>
                    <a:pt x="244" y="831"/>
                  </a:lnTo>
                  <a:lnTo>
                    <a:pt x="292" y="831"/>
                  </a:lnTo>
                  <a:lnTo>
                    <a:pt x="331" y="830"/>
                  </a:lnTo>
                  <a:lnTo>
                    <a:pt x="354" y="831"/>
                  </a:lnTo>
                  <a:lnTo>
                    <a:pt x="373" y="832"/>
                  </a:lnTo>
                  <a:lnTo>
                    <a:pt x="391" y="833"/>
                  </a:lnTo>
                  <a:lnTo>
                    <a:pt x="407" y="835"/>
                  </a:lnTo>
                  <a:lnTo>
                    <a:pt x="423" y="838"/>
                  </a:lnTo>
                  <a:lnTo>
                    <a:pt x="439" y="839"/>
                  </a:lnTo>
                  <a:lnTo>
                    <a:pt x="457" y="841"/>
                  </a:lnTo>
                  <a:lnTo>
                    <a:pt x="479" y="841"/>
                  </a:lnTo>
                  <a:lnTo>
                    <a:pt x="559" y="843"/>
                  </a:lnTo>
                  <a:lnTo>
                    <a:pt x="639" y="845"/>
                  </a:lnTo>
                  <a:lnTo>
                    <a:pt x="717" y="849"/>
                  </a:lnTo>
                  <a:lnTo>
                    <a:pt x="795" y="853"/>
                  </a:lnTo>
                  <a:lnTo>
                    <a:pt x="873" y="857"/>
                  </a:lnTo>
                  <a:lnTo>
                    <a:pt x="951" y="859"/>
                  </a:lnTo>
                  <a:lnTo>
                    <a:pt x="1029" y="861"/>
                  </a:lnTo>
                  <a:lnTo>
                    <a:pt x="1108" y="862"/>
                  </a:lnTo>
                  <a:lnTo>
                    <a:pt x="1108" y="234"/>
                  </a:lnTo>
                  <a:lnTo>
                    <a:pt x="1108" y="230"/>
                  </a:lnTo>
                  <a:lnTo>
                    <a:pt x="1106" y="226"/>
                  </a:lnTo>
                  <a:lnTo>
                    <a:pt x="1103" y="221"/>
                  </a:lnTo>
                  <a:lnTo>
                    <a:pt x="1100" y="216"/>
                  </a:lnTo>
                  <a:lnTo>
                    <a:pt x="1091" y="205"/>
                  </a:lnTo>
                  <a:lnTo>
                    <a:pt x="1079" y="192"/>
                  </a:lnTo>
                  <a:lnTo>
                    <a:pt x="1063" y="178"/>
                  </a:lnTo>
                  <a:lnTo>
                    <a:pt x="1046" y="163"/>
                  </a:lnTo>
                  <a:lnTo>
                    <a:pt x="1028" y="149"/>
                  </a:lnTo>
                  <a:lnTo>
                    <a:pt x="1008" y="133"/>
                  </a:lnTo>
                  <a:lnTo>
                    <a:pt x="968" y="103"/>
                  </a:lnTo>
                  <a:lnTo>
                    <a:pt x="928" y="74"/>
                  </a:lnTo>
                  <a:lnTo>
                    <a:pt x="893" y="49"/>
                  </a:lnTo>
                  <a:lnTo>
                    <a:pt x="866" y="29"/>
                  </a:lnTo>
                  <a:lnTo>
                    <a:pt x="856" y="21"/>
                  </a:lnTo>
                  <a:lnTo>
                    <a:pt x="847" y="15"/>
                  </a:lnTo>
                  <a:lnTo>
                    <a:pt x="839" y="7"/>
                  </a:lnTo>
                  <a:lnTo>
                    <a:pt x="831" y="0"/>
                  </a:lnTo>
                  <a:lnTo>
                    <a:pt x="807" y="19"/>
                  </a:lnTo>
                  <a:lnTo>
                    <a:pt x="767" y="49"/>
                  </a:lnTo>
                  <a:lnTo>
                    <a:pt x="720" y="88"/>
                  </a:lnTo>
                  <a:lnTo>
                    <a:pt x="669" y="131"/>
                  </a:lnTo>
                  <a:lnTo>
                    <a:pt x="619" y="175"/>
                  </a:lnTo>
                  <a:lnTo>
                    <a:pt x="574" y="215"/>
                  </a:lnTo>
                  <a:lnTo>
                    <a:pt x="556" y="232"/>
                  </a:lnTo>
                  <a:lnTo>
                    <a:pt x="540" y="246"/>
                  </a:lnTo>
                  <a:lnTo>
                    <a:pt x="529" y="258"/>
                  </a:lnTo>
                  <a:lnTo>
                    <a:pt x="522" y="2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5" name="Freeform 31"/>
            <p:cNvSpPr>
              <a:spLocks/>
            </p:cNvSpPr>
            <p:nvPr/>
          </p:nvSpPr>
          <p:spPr bwMode="auto">
            <a:xfrm>
              <a:off x="783444" y="5099522"/>
              <a:ext cx="169863" cy="155575"/>
            </a:xfrm>
            <a:custGeom>
              <a:avLst/>
              <a:gdLst>
                <a:gd name="T0" fmla="*/ 0 w 958"/>
                <a:gd name="T1" fmla="*/ 746 h 881"/>
                <a:gd name="T2" fmla="*/ 5 w 958"/>
                <a:gd name="T3" fmla="*/ 768 h 881"/>
                <a:gd name="T4" fmla="*/ 11 w 958"/>
                <a:gd name="T5" fmla="*/ 791 h 881"/>
                <a:gd name="T6" fmla="*/ 22 w 958"/>
                <a:gd name="T7" fmla="*/ 810 h 881"/>
                <a:gd name="T8" fmla="*/ 35 w 958"/>
                <a:gd name="T9" fmla="*/ 828 h 881"/>
                <a:gd name="T10" fmla="*/ 51 w 958"/>
                <a:gd name="T11" fmla="*/ 843 h 881"/>
                <a:gd name="T12" fmla="*/ 67 w 958"/>
                <a:gd name="T13" fmla="*/ 857 h 881"/>
                <a:gd name="T14" fmla="*/ 86 w 958"/>
                <a:gd name="T15" fmla="*/ 868 h 881"/>
                <a:gd name="T16" fmla="*/ 107 w 958"/>
                <a:gd name="T17" fmla="*/ 876 h 881"/>
                <a:gd name="T18" fmla="*/ 128 w 958"/>
                <a:gd name="T19" fmla="*/ 880 h 881"/>
                <a:gd name="T20" fmla="*/ 149 w 958"/>
                <a:gd name="T21" fmla="*/ 881 h 881"/>
                <a:gd name="T22" fmla="*/ 172 w 958"/>
                <a:gd name="T23" fmla="*/ 879 h 881"/>
                <a:gd name="T24" fmla="*/ 193 w 958"/>
                <a:gd name="T25" fmla="*/ 872 h 881"/>
                <a:gd name="T26" fmla="*/ 215 w 958"/>
                <a:gd name="T27" fmla="*/ 862 h 881"/>
                <a:gd name="T28" fmla="*/ 235 w 958"/>
                <a:gd name="T29" fmla="*/ 848 h 881"/>
                <a:gd name="T30" fmla="*/ 254 w 958"/>
                <a:gd name="T31" fmla="*/ 828 h 881"/>
                <a:gd name="T32" fmla="*/ 270 w 958"/>
                <a:gd name="T33" fmla="*/ 807 h 881"/>
                <a:gd name="T34" fmla="*/ 281 w 958"/>
                <a:gd name="T35" fmla="*/ 788 h 881"/>
                <a:gd name="T36" fmla="*/ 295 w 958"/>
                <a:gd name="T37" fmla="*/ 756 h 881"/>
                <a:gd name="T38" fmla="*/ 316 w 958"/>
                <a:gd name="T39" fmla="*/ 684 h 881"/>
                <a:gd name="T40" fmla="*/ 337 w 958"/>
                <a:gd name="T41" fmla="*/ 611 h 881"/>
                <a:gd name="T42" fmla="*/ 355 w 958"/>
                <a:gd name="T43" fmla="*/ 565 h 881"/>
                <a:gd name="T44" fmla="*/ 372 w 958"/>
                <a:gd name="T45" fmla="*/ 535 h 881"/>
                <a:gd name="T46" fmla="*/ 385 w 958"/>
                <a:gd name="T47" fmla="*/ 517 h 881"/>
                <a:gd name="T48" fmla="*/ 401 w 958"/>
                <a:gd name="T49" fmla="*/ 500 h 881"/>
                <a:gd name="T50" fmla="*/ 419 w 958"/>
                <a:gd name="T51" fmla="*/ 488 h 881"/>
                <a:gd name="T52" fmla="*/ 498 w 958"/>
                <a:gd name="T53" fmla="*/ 449 h 881"/>
                <a:gd name="T54" fmla="*/ 569 w 958"/>
                <a:gd name="T55" fmla="*/ 416 h 881"/>
                <a:gd name="T56" fmla="*/ 605 w 958"/>
                <a:gd name="T57" fmla="*/ 394 h 881"/>
                <a:gd name="T58" fmla="*/ 670 w 958"/>
                <a:gd name="T59" fmla="*/ 338 h 881"/>
                <a:gd name="T60" fmla="*/ 763 w 958"/>
                <a:gd name="T61" fmla="*/ 263 h 881"/>
                <a:gd name="T62" fmla="*/ 816 w 958"/>
                <a:gd name="T63" fmla="*/ 218 h 881"/>
                <a:gd name="T64" fmla="*/ 870 w 958"/>
                <a:gd name="T65" fmla="*/ 171 h 881"/>
                <a:gd name="T66" fmla="*/ 918 w 958"/>
                <a:gd name="T67" fmla="*/ 131 h 881"/>
                <a:gd name="T68" fmla="*/ 947 w 958"/>
                <a:gd name="T69" fmla="*/ 111 h 881"/>
                <a:gd name="T70" fmla="*/ 954 w 958"/>
                <a:gd name="T71" fmla="*/ 100 h 881"/>
                <a:gd name="T72" fmla="*/ 939 w 958"/>
                <a:gd name="T73" fmla="*/ 85 h 881"/>
                <a:gd name="T74" fmla="*/ 909 w 958"/>
                <a:gd name="T75" fmla="*/ 59 h 881"/>
                <a:gd name="T76" fmla="*/ 871 w 958"/>
                <a:gd name="T77" fmla="*/ 34 h 881"/>
                <a:gd name="T78" fmla="*/ 845 w 958"/>
                <a:gd name="T79" fmla="*/ 18 h 881"/>
                <a:gd name="T80" fmla="*/ 821 w 958"/>
                <a:gd name="T81" fmla="*/ 7 h 881"/>
                <a:gd name="T82" fmla="*/ 798 w 958"/>
                <a:gd name="T83" fmla="*/ 0 h 881"/>
                <a:gd name="T84" fmla="*/ 776 w 958"/>
                <a:gd name="T85" fmla="*/ 2 h 881"/>
                <a:gd name="T86" fmla="*/ 729 w 958"/>
                <a:gd name="T87" fmla="*/ 18 h 881"/>
                <a:gd name="T88" fmla="*/ 618 w 958"/>
                <a:gd name="T89" fmla="*/ 63 h 881"/>
                <a:gd name="T90" fmla="*/ 441 w 958"/>
                <a:gd name="T91" fmla="*/ 139 h 881"/>
                <a:gd name="T92" fmla="*/ 296 w 958"/>
                <a:gd name="T93" fmla="*/ 205 h 881"/>
                <a:gd name="T94" fmla="*/ 235 w 958"/>
                <a:gd name="T95" fmla="*/ 233 h 881"/>
                <a:gd name="T96" fmla="*/ 203 w 958"/>
                <a:gd name="T97" fmla="*/ 253 h 881"/>
                <a:gd name="T98" fmla="*/ 178 w 958"/>
                <a:gd name="T99" fmla="*/ 273 h 881"/>
                <a:gd name="T100" fmla="*/ 159 w 958"/>
                <a:gd name="T101" fmla="*/ 295 h 881"/>
                <a:gd name="T102" fmla="*/ 144 w 958"/>
                <a:gd name="T103" fmla="*/ 320 h 881"/>
                <a:gd name="T104" fmla="*/ 131 w 958"/>
                <a:gd name="T105" fmla="*/ 349 h 881"/>
                <a:gd name="T106" fmla="*/ 112 w 958"/>
                <a:gd name="T107" fmla="*/ 403 h 881"/>
                <a:gd name="T108" fmla="*/ 85 w 958"/>
                <a:gd name="T109" fmla="*/ 484 h 881"/>
                <a:gd name="T110" fmla="*/ 61 w 958"/>
                <a:gd name="T111" fmla="*/ 551 h 881"/>
                <a:gd name="T112" fmla="*/ 34 w 958"/>
                <a:gd name="T113" fmla="*/ 623 h 881"/>
                <a:gd name="T114" fmla="*/ 11 w 958"/>
                <a:gd name="T115" fmla="*/ 681 h 881"/>
                <a:gd name="T116" fmla="*/ 1 w 958"/>
                <a:gd name="T117" fmla="*/ 718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58" h="881">
                  <a:moveTo>
                    <a:pt x="0" y="734"/>
                  </a:moveTo>
                  <a:lnTo>
                    <a:pt x="0" y="746"/>
                  </a:lnTo>
                  <a:lnTo>
                    <a:pt x="3" y="757"/>
                  </a:lnTo>
                  <a:lnTo>
                    <a:pt x="5" y="768"/>
                  </a:lnTo>
                  <a:lnTo>
                    <a:pt x="8" y="780"/>
                  </a:lnTo>
                  <a:lnTo>
                    <a:pt x="11" y="791"/>
                  </a:lnTo>
                  <a:lnTo>
                    <a:pt x="16" y="801"/>
                  </a:lnTo>
                  <a:lnTo>
                    <a:pt x="22" y="810"/>
                  </a:lnTo>
                  <a:lnTo>
                    <a:pt x="28" y="820"/>
                  </a:lnTo>
                  <a:lnTo>
                    <a:pt x="35" y="828"/>
                  </a:lnTo>
                  <a:lnTo>
                    <a:pt x="42" y="837"/>
                  </a:lnTo>
                  <a:lnTo>
                    <a:pt x="51" y="843"/>
                  </a:lnTo>
                  <a:lnTo>
                    <a:pt x="58" y="851"/>
                  </a:lnTo>
                  <a:lnTo>
                    <a:pt x="67" y="857"/>
                  </a:lnTo>
                  <a:lnTo>
                    <a:pt x="76" y="863"/>
                  </a:lnTo>
                  <a:lnTo>
                    <a:pt x="86" y="868"/>
                  </a:lnTo>
                  <a:lnTo>
                    <a:pt x="97" y="872"/>
                  </a:lnTo>
                  <a:lnTo>
                    <a:pt x="107" y="876"/>
                  </a:lnTo>
                  <a:lnTo>
                    <a:pt x="117" y="878"/>
                  </a:lnTo>
                  <a:lnTo>
                    <a:pt x="128" y="880"/>
                  </a:lnTo>
                  <a:lnTo>
                    <a:pt x="139" y="881"/>
                  </a:lnTo>
                  <a:lnTo>
                    <a:pt x="149" y="881"/>
                  </a:lnTo>
                  <a:lnTo>
                    <a:pt x="160" y="881"/>
                  </a:lnTo>
                  <a:lnTo>
                    <a:pt x="172" y="879"/>
                  </a:lnTo>
                  <a:lnTo>
                    <a:pt x="183" y="877"/>
                  </a:lnTo>
                  <a:lnTo>
                    <a:pt x="193" y="872"/>
                  </a:lnTo>
                  <a:lnTo>
                    <a:pt x="204" y="868"/>
                  </a:lnTo>
                  <a:lnTo>
                    <a:pt x="215" y="862"/>
                  </a:lnTo>
                  <a:lnTo>
                    <a:pt x="225" y="856"/>
                  </a:lnTo>
                  <a:lnTo>
                    <a:pt x="235" y="848"/>
                  </a:lnTo>
                  <a:lnTo>
                    <a:pt x="245" y="839"/>
                  </a:lnTo>
                  <a:lnTo>
                    <a:pt x="254" y="828"/>
                  </a:lnTo>
                  <a:lnTo>
                    <a:pt x="263" y="816"/>
                  </a:lnTo>
                  <a:lnTo>
                    <a:pt x="270" y="807"/>
                  </a:lnTo>
                  <a:lnTo>
                    <a:pt x="276" y="799"/>
                  </a:lnTo>
                  <a:lnTo>
                    <a:pt x="281" y="788"/>
                  </a:lnTo>
                  <a:lnTo>
                    <a:pt x="286" y="777"/>
                  </a:lnTo>
                  <a:lnTo>
                    <a:pt x="295" y="756"/>
                  </a:lnTo>
                  <a:lnTo>
                    <a:pt x="303" y="733"/>
                  </a:lnTo>
                  <a:lnTo>
                    <a:pt x="316" y="684"/>
                  </a:lnTo>
                  <a:lnTo>
                    <a:pt x="329" y="635"/>
                  </a:lnTo>
                  <a:lnTo>
                    <a:pt x="337" y="611"/>
                  </a:lnTo>
                  <a:lnTo>
                    <a:pt x="345" y="587"/>
                  </a:lnTo>
                  <a:lnTo>
                    <a:pt x="355" y="565"/>
                  </a:lnTo>
                  <a:lnTo>
                    <a:pt x="365" y="544"/>
                  </a:lnTo>
                  <a:lnTo>
                    <a:pt x="372" y="535"/>
                  </a:lnTo>
                  <a:lnTo>
                    <a:pt x="378" y="525"/>
                  </a:lnTo>
                  <a:lnTo>
                    <a:pt x="385" y="517"/>
                  </a:lnTo>
                  <a:lnTo>
                    <a:pt x="393" y="508"/>
                  </a:lnTo>
                  <a:lnTo>
                    <a:pt x="401" y="500"/>
                  </a:lnTo>
                  <a:lnTo>
                    <a:pt x="410" y="493"/>
                  </a:lnTo>
                  <a:lnTo>
                    <a:pt x="419" y="488"/>
                  </a:lnTo>
                  <a:lnTo>
                    <a:pt x="429" y="482"/>
                  </a:lnTo>
                  <a:lnTo>
                    <a:pt x="498" y="449"/>
                  </a:lnTo>
                  <a:lnTo>
                    <a:pt x="542" y="428"/>
                  </a:lnTo>
                  <a:lnTo>
                    <a:pt x="569" y="416"/>
                  </a:lnTo>
                  <a:lnTo>
                    <a:pt x="587" y="406"/>
                  </a:lnTo>
                  <a:lnTo>
                    <a:pt x="605" y="394"/>
                  </a:lnTo>
                  <a:lnTo>
                    <a:pt x="629" y="373"/>
                  </a:lnTo>
                  <a:lnTo>
                    <a:pt x="670" y="338"/>
                  </a:lnTo>
                  <a:lnTo>
                    <a:pt x="733" y="285"/>
                  </a:lnTo>
                  <a:lnTo>
                    <a:pt x="763" y="263"/>
                  </a:lnTo>
                  <a:lnTo>
                    <a:pt x="789" y="241"/>
                  </a:lnTo>
                  <a:lnTo>
                    <a:pt x="816" y="218"/>
                  </a:lnTo>
                  <a:lnTo>
                    <a:pt x="844" y="194"/>
                  </a:lnTo>
                  <a:lnTo>
                    <a:pt x="870" y="171"/>
                  </a:lnTo>
                  <a:lnTo>
                    <a:pt x="901" y="144"/>
                  </a:lnTo>
                  <a:lnTo>
                    <a:pt x="918" y="131"/>
                  </a:lnTo>
                  <a:lnTo>
                    <a:pt x="934" y="120"/>
                  </a:lnTo>
                  <a:lnTo>
                    <a:pt x="947" y="111"/>
                  </a:lnTo>
                  <a:lnTo>
                    <a:pt x="958" y="106"/>
                  </a:lnTo>
                  <a:lnTo>
                    <a:pt x="954" y="100"/>
                  </a:lnTo>
                  <a:lnTo>
                    <a:pt x="947" y="93"/>
                  </a:lnTo>
                  <a:lnTo>
                    <a:pt x="939" y="85"/>
                  </a:lnTo>
                  <a:lnTo>
                    <a:pt x="930" y="77"/>
                  </a:lnTo>
                  <a:lnTo>
                    <a:pt x="909" y="59"/>
                  </a:lnTo>
                  <a:lnTo>
                    <a:pt x="885" y="42"/>
                  </a:lnTo>
                  <a:lnTo>
                    <a:pt x="871" y="34"/>
                  </a:lnTo>
                  <a:lnTo>
                    <a:pt x="858" y="26"/>
                  </a:lnTo>
                  <a:lnTo>
                    <a:pt x="845" y="18"/>
                  </a:lnTo>
                  <a:lnTo>
                    <a:pt x="832" y="12"/>
                  </a:lnTo>
                  <a:lnTo>
                    <a:pt x="821" y="7"/>
                  </a:lnTo>
                  <a:lnTo>
                    <a:pt x="808" y="4"/>
                  </a:lnTo>
                  <a:lnTo>
                    <a:pt x="798" y="0"/>
                  </a:lnTo>
                  <a:lnTo>
                    <a:pt x="788" y="0"/>
                  </a:lnTo>
                  <a:lnTo>
                    <a:pt x="776" y="2"/>
                  </a:lnTo>
                  <a:lnTo>
                    <a:pt x="756" y="8"/>
                  </a:lnTo>
                  <a:lnTo>
                    <a:pt x="729" y="18"/>
                  </a:lnTo>
                  <a:lnTo>
                    <a:pt x="697" y="30"/>
                  </a:lnTo>
                  <a:lnTo>
                    <a:pt x="618" y="63"/>
                  </a:lnTo>
                  <a:lnTo>
                    <a:pt x="530" y="100"/>
                  </a:lnTo>
                  <a:lnTo>
                    <a:pt x="441" y="139"/>
                  </a:lnTo>
                  <a:lnTo>
                    <a:pt x="360" y="175"/>
                  </a:lnTo>
                  <a:lnTo>
                    <a:pt x="296" y="205"/>
                  </a:lnTo>
                  <a:lnTo>
                    <a:pt x="255" y="223"/>
                  </a:lnTo>
                  <a:lnTo>
                    <a:pt x="235" y="233"/>
                  </a:lnTo>
                  <a:lnTo>
                    <a:pt x="219" y="243"/>
                  </a:lnTo>
                  <a:lnTo>
                    <a:pt x="203" y="253"/>
                  </a:lnTo>
                  <a:lnTo>
                    <a:pt x="189" y="263"/>
                  </a:lnTo>
                  <a:lnTo>
                    <a:pt x="178" y="273"/>
                  </a:lnTo>
                  <a:lnTo>
                    <a:pt x="168" y="284"/>
                  </a:lnTo>
                  <a:lnTo>
                    <a:pt x="159" y="295"/>
                  </a:lnTo>
                  <a:lnTo>
                    <a:pt x="150" y="307"/>
                  </a:lnTo>
                  <a:lnTo>
                    <a:pt x="144" y="320"/>
                  </a:lnTo>
                  <a:lnTo>
                    <a:pt x="137" y="333"/>
                  </a:lnTo>
                  <a:lnTo>
                    <a:pt x="131" y="349"/>
                  </a:lnTo>
                  <a:lnTo>
                    <a:pt x="125" y="366"/>
                  </a:lnTo>
                  <a:lnTo>
                    <a:pt x="112" y="403"/>
                  </a:lnTo>
                  <a:lnTo>
                    <a:pt x="98" y="449"/>
                  </a:lnTo>
                  <a:lnTo>
                    <a:pt x="85" y="484"/>
                  </a:lnTo>
                  <a:lnTo>
                    <a:pt x="73" y="518"/>
                  </a:lnTo>
                  <a:lnTo>
                    <a:pt x="61" y="551"/>
                  </a:lnTo>
                  <a:lnTo>
                    <a:pt x="47" y="589"/>
                  </a:lnTo>
                  <a:lnTo>
                    <a:pt x="34" y="623"/>
                  </a:lnTo>
                  <a:lnTo>
                    <a:pt x="18" y="661"/>
                  </a:lnTo>
                  <a:lnTo>
                    <a:pt x="11" y="681"/>
                  </a:lnTo>
                  <a:lnTo>
                    <a:pt x="6" y="700"/>
                  </a:lnTo>
                  <a:lnTo>
                    <a:pt x="1" y="718"/>
                  </a:lnTo>
                  <a:lnTo>
                    <a:pt x="0" y="7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6" name="Freeform 32"/>
            <p:cNvSpPr>
              <a:spLocks/>
            </p:cNvSpPr>
            <p:nvPr/>
          </p:nvSpPr>
          <p:spPr bwMode="auto">
            <a:xfrm>
              <a:off x="792969" y="5055072"/>
              <a:ext cx="266700" cy="227013"/>
            </a:xfrm>
            <a:custGeom>
              <a:avLst/>
              <a:gdLst>
                <a:gd name="T0" fmla="*/ 48 w 1506"/>
                <a:gd name="T1" fmla="*/ 1155 h 1292"/>
                <a:gd name="T2" fmla="*/ 20 w 1506"/>
                <a:gd name="T3" fmla="*/ 1154 h 1292"/>
                <a:gd name="T4" fmla="*/ 6 w 1506"/>
                <a:gd name="T5" fmla="*/ 1162 h 1292"/>
                <a:gd name="T6" fmla="*/ 0 w 1506"/>
                <a:gd name="T7" fmla="*/ 1193 h 1292"/>
                <a:gd name="T8" fmla="*/ 2 w 1506"/>
                <a:gd name="T9" fmla="*/ 1236 h 1292"/>
                <a:gd name="T10" fmla="*/ 15 w 1506"/>
                <a:gd name="T11" fmla="*/ 1256 h 1292"/>
                <a:gd name="T12" fmla="*/ 35 w 1506"/>
                <a:gd name="T13" fmla="*/ 1274 h 1292"/>
                <a:gd name="T14" fmla="*/ 58 w 1506"/>
                <a:gd name="T15" fmla="*/ 1286 h 1292"/>
                <a:gd name="T16" fmla="*/ 84 w 1506"/>
                <a:gd name="T17" fmla="*/ 1292 h 1292"/>
                <a:gd name="T18" fmla="*/ 107 w 1506"/>
                <a:gd name="T19" fmla="*/ 1288 h 1292"/>
                <a:gd name="T20" fmla="*/ 130 w 1506"/>
                <a:gd name="T21" fmla="*/ 1278 h 1292"/>
                <a:gd name="T22" fmla="*/ 182 w 1506"/>
                <a:gd name="T23" fmla="*/ 1237 h 1292"/>
                <a:gd name="T24" fmla="*/ 223 w 1506"/>
                <a:gd name="T25" fmla="*/ 1202 h 1292"/>
                <a:gd name="T26" fmla="*/ 246 w 1506"/>
                <a:gd name="T27" fmla="*/ 1174 h 1292"/>
                <a:gd name="T28" fmla="*/ 263 w 1506"/>
                <a:gd name="T29" fmla="*/ 1133 h 1292"/>
                <a:gd name="T30" fmla="*/ 273 w 1506"/>
                <a:gd name="T31" fmla="*/ 1092 h 1292"/>
                <a:gd name="T32" fmla="*/ 292 w 1506"/>
                <a:gd name="T33" fmla="*/ 1050 h 1292"/>
                <a:gd name="T34" fmla="*/ 310 w 1506"/>
                <a:gd name="T35" fmla="*/ 1029 h 1292"/>
                <a:gd name="T36" fmla="*/ 336 w 1506"/>
                <a:gd name="T37" fmla="*/ 1009 h 1292"/>
                <a:gd name="T38" fmla="*/ 371 w 1506"/>
                <a:gd name="T39" fmla="*/ 988 h 1292"/>
                <a:gd name="T40" fmla="*/ 402 w 1506"/>
                <a:gd name="T41" fmla="*/ 976 h 1292"/>
                <a:gd name="T42" fmla="*/ 452 w 1506"/>
                <a:gd name="T43" fmla="*/ 971 h 1292"/>
                <a:gd name="T44" fmla="*/ 486 w 1506"/>
                <a:gd name="T45" fmla="*/ 966 h 1292"/>
                <a:gd name="T46" fmla="*/ 1470 w 1506"/>
                <a:gd name="T47" fmla="*/ 158 h 1292"/>
                <a:gd name="T48" fmla="*/ 1491 w 1506"/>
                <a:gd name="T49" fmla="*/ 135 h 1292"/>
                <a:gd name="T50" fmla="*/ 1502 w 1506"/>
                <a:gd name="T51" fmla="*/ 109 h 1292"/>
                <a:gd name="T52" fmla="*/ 1506 w 1506"/>
                <a:gd name="T53" fmla="*/ 82 h 1292"/>
                <a:gd name="T54" fmla="*/ 1502 w 1506"/>
                <a:gd name="T55" fmla="*/ 56 h 1292"/>
                <a:gd name="T56" fmla="*/ 1491 w 1506"/>
                <a:gd name="T57" fmla="*/ 33 h 1292"/>
                <a:gd name="T58" fmla="*/ 1474 w 1506"/>
                <a:gd name="T59" fmla="*/ 15 h 1292"/>
                <a:gd name="T60" fmla="*/ 1451 w 1506"/>
                <a:gd name="T61" fmla="*/ 4 h 1292"/>
                <a:gd name="T62" fmla="*/ 1423 w 1506"/>
                <a:gd name="T63" fmla="*/ 0 h 1292"/>
                <a:gd name="T64" fmla="*/ 1390 w 1506"/>
                <a:gd name="T65" fmla="*/ 8 h 1292"/>
                <a:gd name="T66" fmla="*/ 1354 w 1506"/>
                <a:gd name="T67" fmla="*/ 28 h 1292"/>
                <a:gd name="T68" fmla="*/ 449 w 1506"/>
                <a:gd name="T69" fmla="*/ 789 h 1292"/>
                <a:gd name="T70" fmla="*/ 350 w 1506"/>
                <a:gd name="T71" fmla="*/ 868 h 1292"/>
                <a:gd name="T72" fmla="*/ 315 w 1506"/>
                <a:gd name="T73" fmla="*/ 906 h 1292"/>
                <a:gd name="T74" fmla="*/ 292 w 1506"/>
                <a:gd name="T75" fmla="*/ 944 h 1292"/>
                <a:gd name="T76" fmla="*/ 270 w 1506"/>
                <a:gd name="T77" fmla="*/ 1003 h 1292"/>
                <a:gd name="T78" fmla="*/ 241 w 1506"/>
                <a:gd name="T79" fmla="*/ 1069 h 1292"/>
                <a:gd name="T80" fmla="*/ 216 w 1506"/>
                <a:gd name="T81" fmla="*/ 1106 h 1292"/>
                <a:gd name="T82" fmla="*/ 185 w 1506"/>
                <a:gd name="T83" fmla="*/ 1136 h 1292"/>
                <a:gd name="T84" fmla="*/ 147 w 1506"/>
                <a:gd name="T85" fmla="*/ 1154 h 1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06" h="1292">
                  <a:moveTo>
                    <a:pt x="116" y="1159"/>
                  </a:moveTo>
                  <a:lnTo>
                    <a:pt x="77" y="1158"/>
                  </a:lnTo>
                  <a:lnTo>
                    <a:pt x="48" y="1155"/>
                  </a:lnTo>
                  <a:lnTo>
                    <a:pt x="37" y="1154"/>
                  </a:lnTo>
                  <a:lnTo>
                    <a:pt x="28" y="1154"/>
                  </a:lnTo>
                  <a:lnTo>
                    <a:pt x="20" y="1154"/>
                  </a:lnTo>
                  <a:lnTo>
                    <a:pt x="13" y="1155"/>
                  </a:lnTo>
                  <a:lnTo>
                    <a:pt x="9" y="1159"/>
                  </a:lnTo>
                  <a:lnTo>
                    <a:pt x="6" y="1162"/>
                  </a:lnTo>
                  <a:lnTo>
                    <a:pt x="3" y="1167"/>
                  </a:lnTo>
                  <a:lnTo>
                    <a:pt x="1" y="1173"/>
                  </a:lnTo>
                  <a:lnTo>
                    <a:pt x="0" y="1193"/>
                  </a:lnTo>
                  <a:lnTo>
                    <a:pt x="0" y="1222"/>
                  </a:lnTo>
                  <a:lnTo>
                    <a:pt x="0" y="1229"/>
                  </a:lnTo>
                  <a:lnTo>
                    <a:pt x="2" y="1236"/>
                  </a:lnTo>
                  <a:lnTo>
                    <a:pt x="6" y="1244"/>
                  </a:lnTo>
                  <a:lnTo>
                    <a:pt x="9" y="1250"/>
                  </a:lnTo>
                  <a:lnTo>
                    <a:pt x="15" y="1256"/>
                  </a:lnTo>
                  <a:lnTo>
                    <a:pt x="20" y="1263"/>
                  </a:lnTo>
                  <a:lnTo>
                    <a:pt x="27" y="1268"/>
                  </a:lnTo>
                  <a:lnTo>
                    <a:pt x="35" y="1274"/>
                  </a:lnTo>
                  <a:lnTo>
                    <a:pt x="43" y="1278"/>
                  </a:lnTo>
                  <a:lnTo>
                    <a:pt x="50" y="1283"/>
                  </a:lnTo>
                  <a:lnTo>
                    <a:pt x="58" y="1286"/>
                  </a:lnTo>
                  <a:lnTo>
                    <a:pt x="67" y="1290"/>
                  </a:lnTo>
                  <a:lnTo>
                    <a:pt x="75" y="1291"/>
                  </a:lnTo>
                  <a:lnTo>
                    <a:pt x="84" y="1292"/>
                  </a:lnTo>
                  <a:lnTo>
                    <a:pt x="92" y="1292"/>
                  </a:lnTo>
                  <a:lnTo>
                    <a:pt x="100" y="1291"/>
                  </a:lnTo>
                  <a:lnTo>
                    <a:pt x="107" y="1288"/>
                  </a:lnTo>
                  <a:lnTo>
                    <a:pt x="115" y="1286"/>
                  </a:lnTo>
                  <a:lnTo>
                    <a:pt x="123" y="1283"/>
                  </a:lnTo>
                  <a:lnTo>
                    <a:pt x="130" y="1278"/>
                  </a:lnTo>
                  <a:lnTo>
                    <a:pt x="144" y="1269"/>
                  </a:lnTo>
                  <a:lnTo>
                    <a:pt x="158" y="1259"/>
                  </a:lnTo>
                  <a:lnTo>
                    <a:pt x="182" y="1237"/>
                  </a:lnTo>
                  <a:lnTo>
                    <a:pt x="207" y="1216"/>
                  </a:lnTo>
                  <a:lnTo>
                    <a:pt x="215" y="1209"/>
                  </a:lnTo>
                  <a:lnTo>
                    <a:pt x="223" y="1202"/>
                  </a:lnTo>
                  <a:lnTo>
                    <a:pt x="231" y="1196"/>
                  </a:lnTo>
                  <a:lnTo>
                    <a:pt x="236" y="1188"/>
                  </a:lnTo>
                  <a:lnTo>
                    <a:pt x="246" y="1174"/>
                  </a:lnTo>
                  <a:lnTo>
                    <a:pt x="254" y="1161"/>
                  </a:lnTo>
                  <a:lnTo>
                    <a:pt x="260" y="1146"/>
                  </a:lnTo>
                  <a:lnTo>
                    <a:pt x="263" y="1133"/>
                  </a:lnTo>
                  <a:lnTo>
                    <a:pt x="266" y="1120"/>
                  </a:lnTo>
                  <a:lnTo>
                    <a:pt x="270" y="1105"/>
                  </a:lnTo>
                  <a:lnTo>
                    <a:pt x="273" y="1092"/>
                  </a:lnTo>
                  <a:lnTo>
                    <a:pt x="278" y="1078"/>
                  </a:lnTo>
                  <a:lnTo>
                    <a:pt x="284" y="1064"/>
                  </a:lnTo>
                  <a:lnTo>
                    <a:pt x="292" y="1050"/>
                  </a:lnTo>
                  <a:lnTo>
                    <a:pt x="298" y="1044"/>
                  </a:lnTo>
                  <a:lnTo>
                    <a:pt x="303" y="1037"/>
                  </a:lnTo>
                  <a:lnTo>
                    <a:pt x="310" y="1029"/>
                  </a:lnTo>
                  <a:lnTo>
                    <a:pt x="318" y="1022"/>
                  </a:lnTo>
                  <a:lnTo>
                    <a:pt x="326" y="1016"/>
                  </a:lnTo>
                  <a:lnTo>
                    <a:pt x="336" y="1009"/>
                  </a:lnTo>
                  <a:lnTo>
                    <a:pt x="346" y="1002"/>
                  </a:lnTo>
                  <a:lnTo>
                    <a:pt x="358" y="994"/>
                  </a:lnTo>
                  <a:lnTo>
                    <a:pt x="371" y="988"/>
                  </a:lnTo>
                  <a:lnTo>
                    <a:pt x="382" y="983"/>
                  </a:lnTo>
                  <a:lnTo>
                    <a:pt x="392" y="979"/>
                  </a:lnTo>
                  <a:lnTo>
                    <a:pt x="402" y="976"/>
                  </a:lnTo>
                  <a:lnTo>
                    <a:pt x="420" y="972"/>
                  </a:lnTo>
                  <a:lnTo>
                    <a:pt x="437" y="971"/>
                  </a:lnTo>
                  <a:lnTo>
                    <a:pt x="452" y="971"/>
                  </a:lnTo>
                  <a:lnTo>
                    <a:pt x="469" y="970"/>
                  </a:lnTo>
                  <a:lnTo>
                    <a:pt x="477" y="969"/>
                  </a:lnTo>
                  <a:lnTo>
                    <a:pt x="486" y="966"/>
                  </a:lnTo>
                  <a:lnTo>
                    <a:pt x="495" y="964"/>
                  </a:lnTo>
                  <a:lnTo>
                    <a:pt x="505" y="961"/>
                  </a:lnTo>
                  <a:lnTo>
                    <a:pt x="1470" y="158"/>
                  </a:lnTo>
                  <a:lnTo>
                    <a:pt x="1478" y="151"/>
                  </a:lnTo>
                  <a:lnTo>
                    <a:pt x="1484" y="143"/>
                  </a:lnTo>
                  <a:lnTo>
                    <a:pt x="1491" y="135"/>
                  </a:lnTo>
                  <a:lnTo>
                    <a:pt x="1495" y="127"/>
                  </a:lnTo>
                  <a:lnTo>
                    <a:pt x="1499" y="118"/>
                  </a:lnTo>
                  <a:lnTo>
                    <a:pt x="1502" y="109"/>
                  </a:lnTo>
                  <a:lnTo>
                    <a:pt x="1504" y="100"/>
                  </a:lnTo>
                  <a:lnTo>
                    <a:pt x="1506" y="91"/>
                  </a:lnTo>
                  <a:lnTo>
                    <a:pt x="1506" y="82"/>
                  </a:lnTo>
                  <a:lnTo>
                    <a:pt x="1506" y="73"/>
                  </a:lnTo>
                  <a:lnTo>
                    <a:pt x="1504" y="64"/>
                  </a:lnTo>
                  <a:lnTo>
                    <a:pt x="1502" y="56"/>
                  </a:lnTo>
                  <a:lnTo>
                    <a:pt x="1499" y="47"/>
                  </a:lnTo>
                  <a:lnTo>
                    <a:pt x="1495" y="41"/>
                  </a:lnTo>
                  <a:lnTo>
                    <a:pt x="1491" y="33"/>
                  </a:lnTo>
                  <a:lnTo>
                    <a:pt x="1487" y="26"/>
                  </a:lnTo>
                  <a:lnTo>
                    <a:pt x="1480" y="20"/>
                  </a:lnTo>
                  <a:lnTo>
                    <a:pt x="1474" y="15"/>
                  </a:lnTo>
                  <a:lnTo>
                    <a:pt x="1466" y="10"/>
                  </a:lnTo>
                  <a:lnTo>
                    <a:pt x="1460" y="7"/>
                  </a:lnTo>
                  <a:lnTo>
                    <a:pt x="1451" y="4"/>
                  </a:lnTo>
                  <a:lnTo>
                    <a:pt x="1442" y="1"/>
                  </a:lnTo>
                  <a:lnTo>
                    <a:pt x="1433" y="0"/>
                  </a:lnTo>
                  <a:lnTo>
                    <a:pt x="1423" y="0"/>
                  </a:lnTo>
                  <a:lnTo>
                    <a:pt x="1413" y="3"/>
                  </a:lnTo>
                  <a:lnTo>
                    <a:pt x="1401" y="5"/>
                  </a:lnTo>
                  <a:lnTo>
                    <a:pt x="1390" y="8"/>
                  </a:lnTo>
                  <a:lnTo>
                    <a:pt x="1379" y="14"/>
                  </a:lnTo>
                  <a:lnTo>
                    <a:pt x="1367" y="20"/>
                  </a:lnTo>
                  <a:lnTo>
                    <a:pt x="1354" y="28"/>
                  </a:lnTo>
                  <a:lnTo>
                    <a:pt x="1342" y="37"/>
                  </a:lnTo>
                  <a:lnTo>
                    <a:pt x="1329" y="50"/>
                  </a:lnTo>
                  <a:lnTo>
                    <a:pt x="449" y="789"/>
                  </a:lnTo>
                  <a:lnTo>
                    <a:pt x="409" y="822"/>
                  </a:lnTo>
                  <a:lnTo>
                    <a:pt x="376" y="848"/>
                  </a:lnTo>
                  <a:lnTo>
                    <a:pt x="350" y="868"/>
                  </a:lnTo>
                  <a:lnTo>
                    <a:pt x="330" y="886"/>
                  </a:lnTo>
                  <a:lnTo>
                    <a:pt x="322" y="896"/>
                  </a:lnTo>
                  <a:lnTo>
                    <a:pt x="315" y="906"/>
                  </a:lnTo>
                  <a:lnTo>
                    <a:pt x="307" y="916"/>
                  </a:lnTo>
                  <a:lnTo>
                    <a:pt x="300" y="930"/>
                  </a:lnTo>
                  <a:lnTo>
                    <a:pt x="292" y="944"/>
                  </a:lnTo>
                  <a:lnTo>
                    <a:pt x="285" y="961"/>
                  </a:lnTo>
                  <a:lnTo>
                    <a:pt x="278" y="980"/>
                  </a:lnTo>
                  <a:lnTo>
                    <a:pt x="270" y="1003"/>
                  </a:lnTo>
                  <a:lnTo>
                    <a:pt x="260" y="1029"/>
                  </a:lnTo>
                  <a:lnTo>
                    <a:pt x="249" y="1056"/>
                  </a:lnTo>
                  <a:lnTo>
                    <a:pt x="241" y="1069"/>
                  </a:lnTo>
                  <a:lnTo>
                    <a:pt x="234" y="1083"/>
                  </a:lnTo>
                  <a:lnTo>
                    <a:pt x="225" y="1095"/>
                  </a:lnTo>
                  <a:lnTo>
                    <a:pt x="216" y="1106"/>
                  </a:lnTo>
                  <a:lnTo>
                    <a:pt x="207" y="1117"/>
                  </a:lnTo>
                  <a:lnTo>
                    <a:pt x="196" y="1127"/>
                  </a:lnTo>
                  <a:lnTo>
                    <a:pt x="185" y="1136"/>
                  </a:lnTo>
                  <a:lnTo>
                    <a:pt x="174" y="1144"/>
                  </a:lnTo>
                  <a:lnTo>
                    <a:pt x="160" y="1150"/>
                  </a:lnTo>
                  <a:lnTo>
                    <a:pt x="147" y="1154"/>
                  </a:lnTo>
                  <a:lnTo>
                    <a:pt x="132" y="1158"/>
                  </a:lnTo>
                  <a:lnTo>
                    <a:pt x="116" y="11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7" name="Rectangle 33"/>
            <p:cNvSpPr>
              <a:spLocks noChangeArrowheads="1"/>
            </p:cNvSpPr>
            <p:nvPr/>
          </p:nvSpPr>
          <p:spPr bwMode="auto">
            <a:xfrm>
              <a:off x="1048556" y="5170960"/>
              <a:ext cx="58738" cy="134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8" name="Freeform 34"/>
            <p:cNvSpPr>
              <a:spLocks noEditPoints="1"/>
            </p:cNvSpPr>
            <p:nvPr/>
          </p:nvSpPr>
          <p:spPr bwMode="auto">
            <a:xfrm>
              <a:off x="759631" y="5270972"/>
              <a:ext cx="42863" cy="36513"/>
            </a:xfrm>
            <a:custGeom>
              <a:avLst/>
              <a:gdLst>
                <a:gd name="T0" fmla="*/ 88 w 246"/>
                <a:gd name="T1" fmla="*/ 178 h 213"/>
                <a:gd name="T2" fmla="*/ 110 w 246"/>
                <a:gd name="T3" fmla="*/ 170 h 213"/>
                <a:gd name="T4" fmla="*/ 140 w 246"/>
                <a:gd name="T5" fmla="*/ 155 h 213"/>
                <a:gd name="T6" fmla="*/ 181 w 246"/>
                <a:gd name="T7" fmla="*/ 132 h 213"/>
                <a:gd name="T8" fmla="*/ 211 w 246"/>
                <a:gd name="T9" fmla="*/ 118 h 213"/>
                <a:gd name="T10" fmla="*/ 233 w 246"/>
                <a:gd name="T11" fmla="*/ 110 h 213"/>
                <a:gd name="T12" fmla="*/ 246 w 246"/>
                <a:gd name="T13" fmla="*/ 85 h 213"/>
                <a:gd name="T14" fmla="*/ 228 w 246"/>
                <a:gd name="T15" fmla="*/ 83 h 213"/>
                <a:gd name="T16" fmla="*/ 213 w 246"/>
                <a:gd name="T17" fmla="*/ 78 h 213"/>
                <a:gd name="T18" fmla="*/ 201 w 246"/>
                <a:gd name="T19" fmla="*/ 71 h 213"/>
                <a:gd name="T20" fmla="*/ 190 w 246"/>
                <a:gd name="T21" fmla="*/ 62 h 213"/>
                <a:gd name="T22" fmla="*/ 182 w 246"/>
                <a:gd name="T23" fmla="*/ 50 h 213"/>
                <a:gd name="T24" fmla="*/ 176 w 246"/>
                <a:gd name="T25" fmla="*/ 35 h 213"/>
                <a:gd name="T26" fmla="*/ 173 w 246"/>
                <a:gd name="T27" fmla="*/ 19 h 213"/>
                <a:gd name="T28" fmla="*/ 172 w 246"/>
                <a:gd name="T29" fmla="*/ 0 h 213"/>
                <a:gd name="T30" fmla="*/ 147 w 246"/>
                <a:gd name="T31" fmla="*/ 18 h 213"/>
                <a:gd name="T32" fmla="*/ 127 w 246"/>
                <a:gd name="T33" fmla="*/ 36 h 213"/>
                <a:gd name="T34" fmla="*/ 89 w 246"/>
                <a:gd name="T35" fmla="*/ 80 h 213"/>
                <a:gd name="T36" fmla="*/ 68 w 246"/>
                <a:gd name="T37" fmla="*/ 108 h 213"/>
                <a:gd name="T38" fmla="*/ 62 w 246"/>
                <a:gd name="T39" fmla="*/ 118 h 213"/>
                <a:gd name="T40" fmla="*/ 59 w 246"/>
                <a:gd name="T41" fmla="*/ 128 h 213"/>
                <a:gd name="T42" fmla="*/ 59 w 246"/>
                <a:gd name="T43" fmla="*/ 138 h 213"/>
                <a:gd name="T44" fmla="*/ 61 w 246"/>
                <a:gd name="T45" fmla="*/ 149 h 213"/>
                <a:gd name="T46" fmla="*/ 75 w 246"/>
                <a:gd name="T47" fmla="*/ 182 h 213"/>
                <a:gd name="T48" fmla="*/ 28 w 246"/>
                <a:gd name="T49" fmla="*/ 207 h 213"/>
                <a:gd name="T50" fmla="*/ 50 w 246"/>
                <a:gd name="T51" fmla="*/ 202 h 213"/>
                <a:gd name="T52" fmla="*/ 54 w 246"/>
                <a:gd name="T53" fmla="*/ 196 h 213"/>
                <a:gd name="T54" fmla="*/ 61 w 246"/>
                <a:gd name="T55" fmla="*/ 184 h 213"/>
                <a:gd name="T56" fmla="*/ 58 w 246"/>
                <a:gd name="T57" fmla="*/ 168 h 213"/>
                <a:gd name="T58" fmla="*/ 46 w 246"/>
                <a:gd name="T59" fmla="*/ 165 h 213"/>
                <a:gd name="T60" fmla="*/ 36 w 246"/>
                <a:gd name="T61" fmla="*/ 166 h 213"/>
                <a:gd name="T62" fmla="*/ 28 w 246"/>
                <a:gd name="T63" fmla="*/ 170 h 213"/>
                <a:gd name="T64" fmla="*/ 14 w 246"/>
                <a:gd name="T65" fmla="*/ 19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6" h="213">
                  <a:moveTo>
                    <a:pt x="75" y="182"/>
                  </a:moveTo>
                  <a:lnTo>
                    <a:pt x="88" y="178"/>
                  </a:lnTo>
                  <a:lnTo>
                    <a:pt x="99" y="174"/>
                  </a:lnTo>
                  <a:lnTo>
                    <a:pt x="110" y="170"/>
                  </a:lnTo>
                  <a:lnTo>
                    <a:pt x="120" y="165"/>
                  </a:lnTo>
                  <a:lnTo>
                    <a:pt x="140" y="155"/>
                  </a:lnTo>
                  <a:lnTo>
                    <a:pt x="161" y="144"/>
                  </a:lnTo>
                  <a:lnTo>
                    <a:pt x="181" y="132"/>
                  </a:lnTo>
                  <a:lnTo>
                    <a:pt x="201" y="122"/>
                  </a:lnTo>
                  <a:lnTo>
                    <a:pt x="211" y="118"/>
                  </a:lnTo>
                  <a:lnTo>
                    <a:pt x="222" y="113"/>
                  </a:lnTo>
                  <a:lnTo>
                    <a:pt x="233" y="110"/>
                  </a:lnTo>
                  <a:lnTo>
                    <a:pt x="246" y="107"/>
                  </a:lnTo>
                  <a:lnTo>
                    <a:pt x="246" y="85"/>
                  </a:lnTo>
                  <a:lnTo>
                    <a:pt x="237" y="84"/>
                  </a:lnTo>
                  <a:lnTo>
                    <a:pt x="228" y="83"/>
                  </a:lnTo>
                  <a:lnTo>
                    <a:pt x="220" y="81"/>
                  </a:lnTo>
                  <a:lnTo>
                    <a:pt x="213" y="78"/>
                  </a:lnTo>
                  <a:lnTo>
                    <a:pt x="206" y="74"/>
                  </a:lnTo>
                  <a:lnTo>
                    <a:pt x="201" y="71"/>
                  </a:lnTo>
                  <a:lnTo>
                    <a:pt x="195" y="66"/>
                  </a:lnTo>
                  <a:lnTo>
                    <a:pt x="190" y="62"/>
                  </a:lnTo>
                  <a:lnTo>
                    <a:pt x="186" y="56"/>
                  </a:lnTo>
                  <a:lnTo>
                    <a:pt x="182" y="50"/>
                  </a:lnTo>
                  <a:lnTo>
                    <a:pt x="178" y="43"/>
                  </a:lnTo>
                  <a:lnTo>
                    <a:pt x="176" y="35"/>
                  </a:lnTo>
                  <a:lnTo>
                    <a:pt x="174" y="27"/>
                  </a:lnTo>
                  <a:lnTo>
                    <a:pt x="173" y="19"/>
                  </a:lnTo>
                  <a:lnTo>
                    <a:pt x="172" y="11"/>
                  </a:lnTo>
                  <a:lnTo>
                    <a:pt x="172" y="0"/>
                  </a:lnTo>
                  <a:lnTo>
                    <a:pt x="158" y="9"/>
                  </a:lnTo>
                  <a:lnTo>
                    <a:pt x="147" y="18"/>
                  </a:lnTo>
                  <a:lnTo>
                    <a:pt x="136" y="27"/>
                  </a:lnTo>
                  <a:lnTo>
                    <a:pt x="127" y="36"/>
                  </a:lnTo>
                  <a:lnTo>
                    <a:pt x="108" y="55"/>
                  </a:lnTo>
                  <a:lnTo>
                    <a:pt x="89" y="80"/>
                  </a:lnTo>
                  <a:lnTo>
                    <a:pt x="77" y="96"/>
                  </a:lnTo>
                  <a:lnTo>
                    <a:pt x="68" y="108"/>
                  </a:lnTo>
                  <a:lnTo>
                    <a:pt x="64" y="113"/>
                  </a:lnTo>
                  <a:lnTo>
                    <a:pt x="62" y="118"/>
                  </a:lnTo>
                  <a:lnTo>
                    <a:pt x="60" y="123"/>
                  </a:lnTo>
                  <a:lnTo>
                    <a:pt x="59" y="128"/>
                  </a:lnTo>
                  <a:lnTo>
                    <a:pt x="58" y="132"/>
                  </a:lnTo>
                  <a:lnTo>
                    <a:pt x="59" y="138"/>
                  </a:lnTo>
                  <a:lnTo>
                    <a:pt x="59" y="144"/>
                  </a:lnTo>
                  <a:lnTo>
                    <a:pt x="61" y="149"/>
                  </a:lnTo>
                  <a:lnTo>
                    <a:pt x="67" y="164"/>
                  </a:lnTo>
                  <a:lnTo>
                    <a:pt x="75" y="182"/>
                  </a:lnTo>
                  <a:close/>
                  <a:moveTo>
                    <a:pt x="0" y="213"/>
                  </a:moveTo>
                  <a:lnTo>
                    <a:pt x="28" y="207"/>
                  </a:lnTo>
                  <a:lnTo>
                    <a:pt x="46" y="203"/>
                  </a:lnTo>
                  <a:lnTo>
                    <a:pt x="50" y="202"/>
                  </a:lnTo>
                  <a:lnTo>
                    <a:pt x="52" y="200"/>
                  </a:lnTo>
                  <a:lnTo>
                    <a:pt x="54" y="196"/>
                  </a:lnTo>
                  <a:lnTo>
                    <a:pt x="56" y="193"/>
                  </a:lnTo>
                  <a:lnTo>
                    <a:pt x="61" y="184"/>
                  </a:lnTo>
                  <a:lnTo>
                    <a:pt x="64" y="170"/>
                  </a:lnTo>
                  <a:lnTo>
                    <a:pt x="58" y="168"/>
                  </a:lnTo>
                  <a:lnTo>
                    <a:pt x="52" y="166"/>
                  </a:lnTo>
                  <a:lnTo>
                    <a:pt x="46" y="165"/>
                  </a:lnTo>
                  <a:lnTo>
                    <a:pt x="41" y="166"/>
                  </a:lnTo>
                  <a:lnTo>
                    <a:pt x="36" y="166"/>
                  </a:lnTo>
                  <a:lnTo>
                    <a:pt x="33" y="168"/>
                  </a:lnTo>
                  <a:lnTo>
                    <a:pt x="28" y="170"/>
                  </a:lnTo>
                  <a:lnTo>
                    <a:pt x="25" y="174"/>
                  </a:lnTo>
                  <a:lnTo>
                    <a:pt x="14" y="192"/>
                  </a:lnTo>
                  <a:lnTo>
                    <a:pt x="0" y="2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grpSp>
        <p:nvGrpSpPr>
          <p:cNvPr id="11" name="Group 10"/>
          <p:cNvGrpSpPr/>
          <p:nvPr/>
        </p:nvGrpSpPr>
        <p:grpSpPr>
          <a:xfrm>
            <a:off x="4654175" y="4517905"/>
            <a:ext cx="354644" cy="457410"/>
            <a:chOff x="4212828" y="4515899"/>
            <a:chExt cx="472735" cy="609721"/>
          </a:xfrm>
          <a:solidFill>
            <a:schemeClr val="tx2"/>
          </a:solidFill>
        </p:grpSpPr>
        <p:sp>
          <p:nvSpPr>
            <p:cNvPr id="103" name="Freeform 61"/>
            <p:cNvSpPr>
              <a:spLocks/>
            </p:cNvSpPr>
            <p:nvPr/>
          </p:nvSpPr>
          <p:spPr bwMode="auto">
            <a:xfrm>
              <a:off x="4212828" y="4648122"/>
              <a:ext cx="103411" cy="102068"/>
            </a:xfrm>
            <a:custGeom>
              <a:avLst/>
              <a:gdLst>
                <a:gd name="T0" fmla="*/ 2 w 694"/>
                <a:gd name="T1" fmla="*/ 368 h 683"/>
                <a:gd name="T2" fmla="*/ 17 w 694"/>
                <a:gd name="T3" fmla="*/ 450 h 683"/>
                <a:gd name="T4" fmla="*/ 45 w 694"/>
                <a:gd name="T5" fmla="*/ 519 h 683"/>
                <a:gd name="T6" fmla="*/ 85 w 694"/>
                <a:gd name="T7" fmla="*/ 575 h 683"/>
                <a:gd name="T8" fmla="*/ 134 w 694"/>
                <a:gd name="T9" fmla="*/ 620 h 683"/>
                <a:gd name="T10" fmla="*/ 190 w 694"/>
                <a:gd name="T11" fmla="*/ 652 h 683"/>
                <a:gd name="T12" fmla="*/ 250 w 694"/>
                <a:gd name="T13" fmla="*/ 673 h 683"/>
                <a:gd name="T14" fmla="*/ 314 w 694"/>
                <a:gd name="T15" fmla="*/ 683 h 683"/>
                <a:gd name="T16" fmla="*/ 379 w 694"/>
                <a:gd name="T17" fmla="*/ 682 h 683"/>
                <a:gd name="T18" fmla="*/ 443 w 694"/>
                <a:gd name="T19" fmla="*/ 670 h 683"/>
                <a:gd name="T20" fmla="*/ 504 w 694"/>
                <a:gd name="T21" fmla="*/ 649 h 683"/>
                <a:gd name="T22" fmla="*/ 559 w 694"/>
                <a:gd name="T23" fmla="*/ 616 h 683"/>
                <a:gd name="T24" fmla="*/ 609 w 694"/>
                <a:gd name="T25" fmla="*/ 575 h 683"/>
                <a:gd name="T26" fmla="*/ 648 w 694"/>
                <a:gd name="T27" fmla="*/ 523 h 683"/>
                <a:gd name="T28" fmla="*/ 677 w 694"/>
                <a:gd name="T29" fmla="*/ 462 h 683"/>
                <a:gd name="T30" fmla="*/ 691 w 694"/>
                <a:gd name="T31" fmla="*/ 393 h 683"/>
                <a:gd name="T32" fmla="*/ 691 w 694"/>
                <a:gd name="T33" fmla="*/ 311 h 683"/>
                <a:gd name="T34" fmla="*/ 677 w 694"/>
                <a:gd name="T35" fmla="*/ 233 h 683"/>
                <a:gd name="T36" fmla="*/ 648 w 694"/>
                <a:gd name="T37" fmla="*/ 166 h 683"/>
                <a:gd name="T38" fmla="*/ 609 w 694"/>
                <a:gd name="T39" fmla="*/ 111 h 683"/>
                <a:gd name="T40" fmla="*/ 559 w 694"/>
                <a:gd name="T41" fmla="*/ 67 h 683"/>
                <a:gd name="T42" fmla="*/ 504 w 694"/>
                <a:gd name="T43" fmla="*/ 34 h 683"/>
                <a:gd name="T44" fmla="*/ 443 w 694"/>
                <a:gd name="T45" fmla="*/ 12 h 683"/>
                <a:gd name="T46" fmla="*/ 379 w 694"/>
                <a:gd name="T47" fmla="*/ 2 h 683"/>
                <a:gd name="T48" fmla="*/ 314 w 694"/>
                <a:gd name="T49" fmla="*/ 1 h 683"/>
                <a:gd name="T50" fmla="*/ 250 w 694"/>
                <a:gd name="T51" fmla="*/ 12 h 683"/>
                <a:gd name="T52" fmla="*/ 190 w 694"/>
                <a:gd name="T53" fmla="*/ 33 h 683"/>
                <a:gd name="T54" fmla="*/ 134 w 694"/>
                <a:gd name="T55" fmla="*/ 64 h 683"/>
                <a:gd name="T56" fmla="*/ 85 w 694"/>
                <a:gd name="T57" fmla="*/ 104 h 683"/>
                <a:gd name="T58" fmla="*/ 45 w 694"/>
                <a:gd name="T59" fmla="*/ 156 h 683"/>
                <a:gd name="T60" fmla="*/ 17 w 694"/>
                <a:gd name="T61" fmla="*/ 215 h 683"/>
                <a:gd name="T62" fmla="*/ 2 w 694"/>
                <a:gd name="T63" fmla="*/ 285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4" h="683">
                  <a:moveTo>
                    <a:pt x="0" y="323"/>
                  </a:moveTo>
                  <a:lnTo>
                    <a:pt x="2" y="368"/>
                  </a:lnTo>
                  <a:lnTo>
                    <a:pt x="7" y="411"/>
                  </a:lnTo>
                  <a:lnTo>
                    <a:pt x="17" y="450"/>
                  </a:lnTo>
                  <a:lnTo>
                    <a:pt x="30" y="485"/>
                  </a:lnTo>
                  <a:lnTo>
                    <a:pt x="45" y="519"/>
                  </a:lnTo>
                  <a:lnTo>
                    <a:pt x="63" y="548"/>
                  </a:lnTo>
                  <a:lnTo>
                    <a:pt x="85" y="575"/>
                  </a:lnTo>
                  <a:lnTo>
                    <a:pt x="108" y="598"/>
                  </a:lnTo>
                  <a:lnTo>
                    <a:pt x="134" y="620"/>
                  </a:lnTo>
                  <a:lnTo>
                    <a:pt x="161" y="638"/>
                  </a:lnTo>
                  <a:lnTo>
                    <a:pt x="190" y="652"/>
                  </a:lnTo>
                  <a:lnTo>
                    <a:pt x="219" y="664"/>
                  </a:lnTo>
                  <a:lnTo>
                    <a:pt x="250" y="673"/>
                  </a:lnTo>
                  <a:lnTo>
                    <a:pt x="282" y="679"/>
                  </a:lnTo>
                  <a:lnTo>
                    <a:pt x="314" y="683"/>
                  </a:lnTo>
                  <a:lnTo>
                    <a:pt x="347" y="683"/>
                  </a:lnTo>
                  <a:lnTo>
                    <a:pt x="379" y="682"/>
                  </a:lnTo>
                  <a:lnTo>
                    <a:pt x="412" y="678"/>
                  </a:lnTo>
                  <a:lnTo>
                    <a:pt x="443" y="670"/>
                  </a:lnTo>
                  <a:lnTo>
                    <a:pt x="474" y="661"/>
                  </a:lnTo>
                  <a:lnTo>
                    <a:pt x="504" y="649"/>
                  </a:lnTo>
                  <a:lnTo>
                    <a:pt x="532" y="634"/>
                  </a:lnTo>
                  <a:lnTo>
                    <a:pt x="559" y="616"/>
                  </a:lnTo>
                  <a:lnTo>
                    <a:pt x="585" y="596"/>
                  </a:lnTo>
                  <a:lnTo>
                    <a:pt x="609" y="575"/>
                  </a:lnTo>
                  <a:lnTo>
                    <a:pt x="630" y="550"/>
                  </a:lnTo>
                  <a:lnTo>
                    <a:pt x="648" y="523"/>
                  </a:lnTo>
                  <a:lnTo>
                    <a:pt x="663" y="494"/>
                  </a:lnTo>
                  <a:lnTo>
                    <a:pt x="677" y="462"/>
                  </a:lnTo>
                  <a:lnTo>
                    <a:pt x="686" y="428"/>
                  </a:lnTo>
                  <a:lnTo>
                    <a:pt x="691" y="393"/>
                  </a:lnTo>
                  <a:lnTo>
                    <a:pt x="694" y="355"/>
                  </a:lnTo>
                  <a:lnTo>
                    <a:pt x="691" y="311"/>
                  </a:lnTo>
                  <a:lnTo>
                    <a:pt x="686" y="270"/>
                  </a:lnTo>
                  <a:lnTo>
                    <a:pt x="677" y="233"/>
                  </a:lnTo>
                  <a:lnTo>
                    <a:pt x="663" y="198"/>
                  </a:lnTo>
                  <a:lnTo>
                    <a:pt x="648" y="166"/>
                  </a:lnTo>
                  <a:lnTo>
                    <a:pt x="630" y="137"/>
                  </a:lnTo>
                  <a:lnTo>
                    <a:pt x="609" y="111"/>
                  </a:lnTo>
                  <a:lnTo>
                    <a:pt x="585" y="87"/>
                  </a:lnTo>
                  <a:lnTo>
                    <a:pt x="559" y="67"/>
                  </a:lnTo>
                  <a:lnTo>
                    <a:pt x="532" y="49"/>
                  </a:lnTo>
                  <a:lnTo>
                    <a:pt x="504" y="34"/>
                  </a:lnTo>
                  <a:lnTo>
                    <a:pt x="474" y="23"/>
                  </a:lnTo>
                  <a:lnTo>
                    <a:pt x="443" y="12"/>
                  </a:lnTo>
                  <a:lnTo>
                    <a:pt x="412" y="6"/>
                  </a:lnTo>
                  <a:lnTo>
                    <a:pt x="379" y="2"/>
                  </a:lnTo>
                  <a:lnTo>
                    <a:pt x="347" y="0"/>
                  </a:lnTo>
                  <a:lnTo>
                    <a:pt x="314" y="1"/>
                  </a:lnTo>
                  <a:lnTo>
                    <a:pt x="282" y="6"/>
                  </a:lnTo>
                  <a:lnTo>
                    <a:pt x="250" y="12"/>
                  </a:lnTo>
                  <a:lnTo>
                    <a:pt x="219" y="21"/>
                  </a:lnTo>
                  <a:lnTo>
                    <a:pt x="190" y="33"/>
                  </a:lnTo>
                  <a:lnTo>
                    <a:pt x="161" y="47"/>
                  </a:lnTo>
                  <a:lnTo>
                    <a:pt x="134" y="64"/>
                  </a:lnTo>
                  <a:lnTo>
                    <a:pt x="108" y="83"/>
                  </a:lnTo>
                  <a:lnTo>
                    <a:pt x="85" y="104"/>
                  </a:lnTo>
                  <a:lnTo>
                    <a:pt x="63" y="129"/>
                  </a:lnTo>
                  <a:lnTo>
                    <a:pt x="45" y="156"/>
                  </a:lnTo>
                  <a:lnTo>
                    <a:pt x="30" y="184"/>
                  </a:lnTo>
                  <a:lnTo>
                    <a:pt x="17" y="215"/>
                  </a:lnTo>
                  <a:lnTo>
                    <a:pt x="7" y="248"/>
                  </a:lnTo>
                  <a:lnTo>
                    <a:pt x="2" y="285"/>
                  </a:lnTo>
                  <a:lnTo>
                    <a:pt x="0"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04" name="Freeform 62"/>
            <p:cNvSpPr>
              <a:spLocks/>
            </p:cNvSpPr>
            <p:nvPr/>
          </p:nvSpPr>
          <p:spPr bwMode="auto">
            <a:xfrm>
              <a:off x="4582152" y="4648122"/>
              <a:ext cx="103411" cy="102068"/>
            </a:xfrm>
            <a:custGeom>
              <a:avLst/>
              <a:gdLst>
                <a:gd name="T0" fmla="*/ 2 w 694"/>
                <a:gd name="T1" fmla="*/ 377 h 682"/>
                <a:gd name="T2" fmla="*/ 17 w 694"/>
                <a:gd name="T3" fmla="*/ 451 h 682"/>
                <a:gd name="T4" fmla="*/ 45 w 694"/>
                <a:gd name="T5" fmla="*/ 516 h 682"/>
                <a:gd name="T6" fmla="*/ 85 w 694"/>
                <a:gd name="T7" fmla="*/ 570 h 682"/>
                <a:gd name="T8" fmla="*/ 134 w 694"/>
                <a:gd name="T9" fmla="*/ 613 h 682"/>
                <a:gd name="T10" fmla="*/ 190 w 694"/>
                <a:gd name="T11" fmla="*/ 647 h 682"/>
                <a:gd name="T12" fmla="*/ 250 w 694"/>
                <a:gd name="T13" fmla="*/ 669 h 682"/>
                <a:gd name="T14" fmla="*/ 314 w 694"/>
                <a:gd name="T15" fmla="*/ 680 h 682"/>
                <a:gd name="T16" fmla="*/ 379 w 694"/>
                <a:gd name="T17" fmla="*/ 681 h 682"/>
                <a:gd name="T18" fmla="*/ 443 w 694"/>
                <a:gd name="T19" fmla="*/ 671 h 682"/>
                <a:gd name="T20" fmla="*/ 504 w 694"/>
                <a:gd name="T21" fmla="*/ 649 h 682"/>
                <a:gd name="T22" fmla="*/ 560 w 694"/>
                <a:gd name="T23" fmla="*/ 617 h 682"/>
                <a:gd name="T24" fmla="*/ 608 w 694"/>
                <a:gd name="T25" fmla="*/ 572 h 682"/>
                <a:gd name="T26" fmla="*/ 648 w 694"/>
                <a:gd name="T27" fmla="*/ 515 h 682"/>
                <a:gd name="T28" fmla="*/ 677 w 694"/>
                <a:gd name="T29" fmla="*/ 447 h 682"/>
                <a:gd name="T30" fmla="*/ 691 w 694"/>
                <a:gd name="T31" fmla="*/ 366 h 682"/>
                <a:gd name="T32" fmla="*/ 691 w 694"/>
                <a:gd name="T33" fmla="*/ 282 h 682"/>
                <a:gd name="T34" fmla="*/ 677 w 694"/>
                <a:gd name="T35" fmla="*/ 212 h 682"/>
                <a:gd name="T36" fmla="*/ 648 w 694"/>
                <a:gd name="T37" fmla="*/ 151 h 682"/>
                <a:gd name="T38" fmla="*/ 608 w 694"/>
                <a:gd name="T39" fmla="*/ 101 h 682"/>
                <a:gd name="T40" fmla="*/ 560 w 694"/>
                <a:gd name="T41" fmla="*/ 61 h 682"/>
                <a:gd name="T42" fmla="*/ 504 w 694"/>
                <a:gd name="T43" fmla="*/ 31 h 682"/>
                <a:gd name="T44" fmla="*/ 443 w 694"/>
                <a:gd name="T45" fmla="*/ 10 h 682"/>
                <a:gd name="T46" fmla="*/ 379 w 694"/>
                <a:gd name="T47" fmla="*/ 0 h 682"/>
                <a:gd name="T48" fmla="*/ 314 w 694"/>
                <a:gd name="T49" fmla="*/ 2 h 682"/>
                <a:gd name="T50" fmla="*/ 250 w 694"/>
                <a:gd name="T51" fmla="*/ 13 h 682"/>
                <a:gd name="T52" fmla="*/ 190 w 694"/>
                <a:gd name="T53" fmla="*/ 34 h 682"/>
                <a:gd name="T54" fmla="*/ 134 w 694"/>
                <a:gd name="T55" fmla="*/ 65 h 682"/>
                <a:gd name="T56" fmla="*/ 85 w 694"/>
                <a:gd name="T57" fmla="*/ 108 h 682"/>
                <a:gd name="T58" fmla="*/ 45 w 694"/>
                <a:gd name="T59" fmla="*/ 160 h 682"/>
                <a:gd name="T60" fmla="*/ 17 w 694"/>
                <a:gd name="T61" fmla="*/ 223 h 682"/>
                <a:gd name="T62" fmla="*/ 2 w 694"/>
                <a:gd name="T63" fmla="*/ 297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4" h="682">
                  <a:moveTo>
                    <a:pt x="0" y="337"/>
                  </a:moveTo>
                  <a:lnTo>
                    <a:pt x="2" y="377"/>
                  </a:lnTo>
                  <a:lnTo>
                    <a:pt x="7" y="415"/>
                  </a:lnTo>
                  <a:lnTo>
                    <a:pt x="17" y="451"/>
                  </a:lnTo>
                  <a:lnTo>
                    <a:pt x="30" y="485"/>
                  </a:lnTo>
                  <a:lnTo>
                    <a:pt x="45" y="516"/>
                  </a:lnTo>
                  <a:lnTo>
                    <a:pt x="64" y="544"/>
                  </a:lnTo>
                  <a:lnTo>
                    <a:pt x="85" y="570"/>
                  </a:lnTo>
                  <a:lnTo>
                    <a:pt x="108" y="593"/>
                  </a:lnTo>
                  <a:lnTo>
                    <a:pt x="134" y="613"/>
                  </a:lnTo>
                  <a:lnTo>
                    <a:pt x="161" y="631"/>
                  </a:lnTo>
                  <a:lnTo>
                    <a:pt x="190" y="647"/>
                  </a:lnTo>
                  <a:lnTo>
                    <a:pt x="219" y="659"/>
                  </a:lnTo>
                  <a:lnTo>
                    <a:pt x="250" y="669"/>
                  </a:lnTo>
                  <a:lnTo>
                    <a:pt x="282" y="676"/>
                  </a:lnTo>
                  <a:lnTo>
                    <a:pt x="314" y="680"/>
                  </a:lnTo>
                  <a:lnTo>
                    <a:pt x="347" y="682"/>
                  </a:lnTo>
                  <a:lnTo>
                    <a:pt x="379" y="681"/>
                  </a:lnTo>
                  <a:lnTo>
                    <a:pt x="411" y="678"/>
                  </a:lnTo>
                  <a:lnTo>
                    <a:pt x="443" y="671"/>
                  </a:lnTo>
                  <a:lnTo>
                    <a:pt x="474" y="661"/>
                  </a:lnTo>
                  <a:lnTo>
                    <a:pt x="504" y="649"/>
                  </a:lnTo>
                  <a:lnTo>
                    <a:pt x="532" y="634"/>
                  </a:lnTo>
                  <a:lnTo>
                    <a:pt x="560" y="617"/>
                  </a:lnTo>
                  <a:lnTo>
                    <a:pt x="585" y="595"/>
                  </a:lnTo>
                  <a:lnTo>
                    <a:pt x="608" y="572"/>
                  </a:lnTo>
                  <a:lnTo>
                    <a:pt x="630" y="545"/>
                  </a:lnTo>
                  <a:lnTo>
                    <a:pt x="648" y="515"/>
                  </a:lnTo>
                  <a:lnTo>
                    <a:pt x="664" y="482"/>
                  </a:lnTo>
                  <a:lnTo>
                    <a:pt x="677" y="447"/>
                  </a:lnTo>
                  <a:lnTo>
                    <a:pt x="686" y="407"/>
                  </a:lnTo>
                  <a:lnTo>
                    <a:pt x="691" y="366"/>
                  </a:lnTo>
                  <a:lnTo>
                    <a:pt x="694" y="321"/>
                  </a:lnTo>
                  <a:lnTo>
                    <a:pt x="691" y="282"/>
                  </a:lnTo>
                  <a:lnTo>
                    <a:pt x="686" y="245"/>
                  </a:lnTo>
                  <a:lnTo>
                    <a:pt x="677" y="212"/>
                  </a:lnTo>
                  <a:lnTo>
                    <a:pt x="664" y="180"/>
                  </a:lnTo>
                  <a:lnTo>
                    <a:pt x="648" y="151"/>
                  </a:lnTo>
                  <a:lnTo>
                    <a:pt x="630" y="125"/>
                  </a:lnTo>
                  <a:lnTo>
                    <a:pt x="608" y="101"/>
                  </a:lnTo>
                  <a:lnTo>
                    <a:pt x="585" y="80"/>
                  </a:lnTo>
                  <a:lnTo>
                    <a:pt x="560" y="61"/>
                  </a:lnTo>
                  <a:lnTo>
                    <a:pt x="532" y="44"/>
                  </a:lnTo>
                  <a:lnTo>
                    <a:pt x="504" y="31"/>
                  </a:lnTo>
                  <a:lnTo>
                    <a:pt x="474" y="19"/>
                  </a:lnTo>
                  <a:lnTo>
                    <a:pt x="443" y="10"/>
                  </a:lnTo>
                  <a:lnTo>
                    <a:pt x="411" y="5"/>
                  </a:lnTo>
                  <a:lnTo>
                    <a:pt x="379" y="0"/>
                  </a:lnTo>
                  <a:lnTo>
                    <a:pt x="347" y="0"/>
                  </a:lnTo>
                  <a:lnTo>
                    <a:pt x="314" y="2"/>
                  </a:lnTo>
                  <a:lnTo>
                    <a:pt x="282" y="6"/>
                  </a:lnTo>
                  <a:lnTo>
                    <a:pt x="250" y="13"/>
                  </a:lnTo>
                  <a:lnTo>
                    <a:pt x="219" y="22"/>
                  </a:lnTo>
                  <a:lnTo>
                    <a:pt x="190" y="34"/>
                  </a:lnTo>
                  <a:lnTo>
                    <a:pt x="161" y="48"/>
                  </a:lnTo>
                  <a:lnTo>
                    <a:pt x="134" y="65"/>
                  </a:lnTo>
                  <a:lnTo>
                    <a:pt x="108" y="85"/>
                  </a:lnTo>
                  <a:lnTo>
                    <a:pt x="85" y="108"/>
                  </a:lnTo>
                  <a:lnTo>
                    <a:pt x="64" y="132"/>
                  </a:lnTo>
                  <a:lnTo>
                    <a:pt x="45" y="160"/>
                  </a:lnTo>
                  <a:lnTo>
                    <a:pt x="30" y="190"/>
                  </a:lnTo>
                  <a:lnTo>
                    <a:pt x="17" y="223"/>
                  </a:lnTo>
                  <a:lnTo>
                    <a:pt x="7" y="259"/>
                  </a:lnTo>
                  <a:lnTo>
                    <a:pt x="2" y="297"/>
                  </a:lnTo>
                  <a:lnTo>
                    <a:pt x="0" y="3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nvGrpSpPr>
            <p:cNvPr id="10" name="Group 9"/>
            <p:cNvGrpSpPr/>
            <p:nvPr/>
          </p:nvGrpSpPr>
          <p:grpSpPr>
            <a:xfrm>
              <a:off x="4220886" y="4515899"/>
              <a:ext cx="457963" cy="609721"/>
              <a:chOff x="4220886" y="4511136"/>
              <a:chExt cx="457963" cy="609721"/>
            </a:xfrm>
            <a:grpFill/>
          </p:grpSpPr>
          <p:sp>
            <p:nvSpPr>
              <p:cNvPr id="100" name="Freeform 58"/>
              <p:cNvSpPr>
                <a:spLocks noEditPoints="1"/>
              </p:cNvSpPr>
              <p:nvPr/>
            </p:nvSpPr>
            <p:spPr bwMode="auto">
              <a:xfrm>
                <a:off x="4333698" y="4511136"/>
                <a:ext cx="345151" cy="608378"/>
              </a:xfrm>
              <a:custGeom>
                <a:avLst/>
                <a:gdLst>
                  <a:gd name="T0" fmla="*/ 1413 w 2311"/>
                  <a:gd name="T1" fmla="*/ 2817 h 4079"/>
                  <a:gd name="T2" fmla="*/ 1253 w 2311"/>
                  <a:gd name="T3" fmla="*/ 2862 h 4079"/>
                  <a:gd name="T4" fmla="*/ 1167 w 2311"/>
                  <a:gd name="T5" fmla="*/ 2963 h 4079"/>
                  <a:gd name="T6" fmla="*/ 1128 w 2311"/>
                  <a:gd name="T7" fmla="*/ 3158 h 4079"/>
                  <a:gd name="T8" fmla="*/ 1128 w 2311"/>
                  <a:gd name="T9" fmla="*/ 3822 h 4079"/>
                  <a:gd name="T10" fmla="*/ 1189 w 2311"/>
                  <a:gd name="T11" fmla="*/ 4025 h 4079"/>
                  <a:gd name="T12" fmla="*/ 1312 w 2311"/>
                  <a:gd name="T13" fmla="*/ 4079 h 4079"/>
                  <a:gd name="T14" fmla="*/ 1433 w 2311"/>
                  <a:gd name="T15" fmla="*/ 4016 h 4079"/>
                  <a:gd name="T16" fmla="*/ 1490 w 2311"/>
                  <a:gd name="T17" fmla="*/ 3764 h 4079"/>
                  <a:gd name="T18" fmla="*/ 1492 w 2311"/>
                  <a:gd name="T19" fmla="*/ 3252 h 4079"/>
                  <a:gd name="T20" fmla="*/ 1529 w 2311"/>
                  <a:gd name="T21" fmla="*/ 3171 h 4079"/>
                  <a:gd name="T22" fmla="*/ 1862 w 2311"/>
                  <a:gd name="T23" fmla="*/ 3171 h 4079"/>
                  <a:gd name="T24" fmla="*/ 2107 w 2311"/>
                  <a:gd name="T25" fmla="*/ 3139 h 4079"/>
                  <a:gd name="T26" fmla="*/ 2279 w 2311"/>
                  <a:gd name="T27" fmla="*/ 3005 h 4079"/>
                  <a:gd name="T28" fmla="*/ 2300 w 2311"/>
                  <a:gd name="T29" fmla="*/ 1938 h 4079"/>
                  <a:gd name="T30" fmla="*/ 2185 w 2311"/>
                  <a:gd name="T31" fmla="*/ 1784 h 4079"/>
                  <a:gd name="T32" fmla="*/ 2002 w 2311"/>
                  <a:gd name="T33" fmla="*/ 1742 h 4079"/>
                  <a:gd name="T34" fmla="*/ 1833 w 2311"/>
                  <a:gd name="T35" fmla="*/ 1831 h 4079"/>
                  <a:gd name="T36" fmla="*/ 1768 w 2311"/>
                  <a:gd name="T37" fmla="*/ 2021 h 4079"/>
                  <a:gd name="T38" fmla="*/ 1754 w 2311"/>
                  <a:gd name="T39" fmla="*/ 2609 h 4079"/>
                  <a:gd name="T40" fmla="*/ 549 w 2311"/>
                  <a:gd name="T41" fmla="*/ 1016 h 4079"/>
                  <a:gd name="T42" fmla="*/ 691 w 2311"/>
                  <a:gd name="T43" fmla="*/ 1017 h 4079"/>
                  <a:gd name="T44" fmla="*/ 1001 w 2311"/>
                  <a:gd name="T45" fmla="*/ 931 h 4079"/>
                  <a:gd name="T46" fmla="*/ 1182 w 2311"/>
                  <a:gd name="T47" fmla="*/ 784 h 4079"/>
                  <a:gd name="T48" fmla="*/ 1274 w 2311"/>
                  <a:gd name="T49" fmla="*/ 597 h 4079"/>
                  <a:gd name="T50" fmla="*/ 1267 w 2311"/>
                  <a:gd name="T51" fmla="*/ 368 h 4079"/>
                  <a:gd name="T52" fmla="*/ 946 w 2311"/>
                  <a:gd name="T53" fmla="*/ 53 h 4079"/>
                  <a:gd name="T54" fmla="*/ 448 w 2311"/>
                  <a:gd name="T55" fmla="*/ 22 h 4079"/>
                  <a:gd name="T56" fmla="*/ 62 w 2311"/>
                  <a:gd name="T57" fmla="*/ 271 h 4079"/>
                  <a:gd name="T58" fmla="*/ 6 w 2311"/>
                  <a:gd name="T59" fmla="*/ 568 h 4079"/>
                  <a:gd name="T60" fmla="*/ 58 w 2311"/>
                  <a:gd name="T61" fmla="*/ 720 h 4079"/>
                  <a:gd name="T62" fmla="*/ 147 w 2311"/>
                  <a:gd name="T63" fmla="*/ 836 h 4079"/>
                  <a:gd name="T64" fmla="*/ 245 w 2311"/>
                  <a:gd name="T65" fmla="*/ 894 h 4079"/>
                  <a:gd name="T66" fmla="*/ 214 w 2311"/>
                  <a:gd name="T67" fmla="*/ 1084 h 4079"/>
                  <a:gd name="T68" fmla="*/ 183 w 2311"/>
                  <a:gd name="T69" fmla="*/ 1159 h 4079"/>
                  <a:gd name="T70" fmla="*/ 386 w 2311"/>
                  <a:gd name="T71" fmla="*/ 1107 h 4079"/>
                  <a:gd name="T72" fmla="*/ 741 w 2311"/>
                  <a:gd name="T73" fmla="*/ 528 h 4079"/>
                  <a:gd name="T74" fmla="*/ 687 w 2311"/>
                  <a:gd name="T75" fmla="*/ 588 h 4079"/>
                  <a:gd name="T76" fmla="*/ 603 w 2311"/>
                  <a:gd name="T77" fmla="*/ 584 h 4079"/>
                  <a:gd name="T78" fmla="*/ 555 w 2311"/>
                  <a:gd name="T79" fmla="*/ 519 h 4079"/>
                  <a:gd name="T80" fmla="*/ 575 w 2311"/>
                  <a:gd name="T81" fmla="*/ 439 h 4079"/>
                  <a:gd name="T82" fmla="*/ 649 w 2311"/>
                  <a:gd name="T83" fmla="*/ 403 h 4079"/>
                  <a:gd name="T84" fmla="*/ 724 w 2311"/>
                  <a:gd name="T85" fmla="*/ 439 h 4079"/>
                  <a:gd name="T86" fmla="*/ 431 w 2311"/>
                  <a:gd name="T87" fmla="*/ 509 h 4079"/>
                  <a:gd name="T88" fmla="*/ 390 w 2311"/>
                  <a:gd name="T89" fmla="*/ 579 h 4079"/>
                  <a:gd name="T90" fmla="*/ 307 w 2311"/>
                  <a:gd name="T91" fmla="*/ 591 h 4079"/>
                  <a:gd name="T92" fmla="*/ 246 w 2311"/>
                  <a:gd name="T93" fmla="*/ 537 h 4079"/>
                  <a:gd name="T94" fmla="*/ 251 w 2311"/>
                  <a:gd name="T95" fmla="*/ 453 h 4079"/>
                  <a:gd name="T96" fmla="*/ 316 w 2311"/>
                  <a:gd name="T97" fmla="*/ 405 h 4079"/>
                  <a:gd name="T98" fmla="*/ 396 w 2311"/>
                  <a:gd name="T99" fmla="*/ 425 h 4079"/>
                  <a:gd name="T100" fmla="*/ 432 w 2311"/>
                  <a:gd name="T101" fmla="*/ 499 h 4079"/>
                  <a:gd name="T102" fmla="*/ 898 w 2311"/>
                  <a:gd name="T103" fmla="*/ 567 h 4079"/>
                  <a:gd name="T104" fmla="*/ 871 w 2311"/>
                  <a:gd name="T105" fmla="*/ 490 h 4079"/>
                  <a:gd name="T106" fmla="*/ 912 w 2311"/>
                  <a:gd name="T107" fmla="*/ 420 h 4079"/>
                  <a:gd name="T108" fmla="*/ 995 w 2311"/>
                  <a:gd name="T109" fmla="*/ 407 h 4079"/>
                  <a:gd name="T110" fmla="*/ 1055 w 2311"/>
                  <a:gd name="T111" fmla="*/ 462 h 4079"/>
                  <a:gd name="T112" fmla="*/ 1051 w 2311"/>
                  <a:gd name="T113" fmla="*/ 545 h 4079"/>
                  <a:gd name="T114" fmla="*/ 985 w 2311"/>
                  <a:gd name="T115" fmla="*/ 594 h 4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11" h="4079">
                    <a:moveTo>
                      <a:pt x="1759" y="2815"/>
                    </a:moveTo>
                    <a:lnTo>
                      <a:pt x="1743" y="2812"/>
                    </a:lnTo>
                    <a:lnTo>
                      <a:pt x="1713" y="2811"/>
                    </a:lnTo>
                    <a:lnTo>
                      <a:pt x="1672" y="2810"/>
                    </a:lnTo>
                    <a:lnTo>
                      <a:pt x="1623" y="2810"/>
                    </a:lnTo>
                    <a:lnTo>
                      <a:pt x="1569" y="2811"/>
                    </a:lnTo>
                    <a:lnTo>
                      <a:pt x="1515" y="2812"/>
                    </a:lnTo>
                    <a:lnTo>
                      <a:pt x="1461" y="2814"/>
                    </a:lnTo>
                    <a:lnTo>
                      <a:pt x="1413" y="2817"/>
                    </a:lnTo>
                    <a:lnTo>
                      <a:pt x="1390" y="2818"/>
                    </a:lnTo>
                    <a:lnTo>
                      <a:pt x="1369" y="2821"/>
                    </a:lnTo>
                    <a:lnTo>
                      <a:pt x="1350" y="2825"/>
                    </a:lnTo>
                    <a:lnTo>
                      <a:pt x="1331" y="2828"/>
                    </a:lnTo>
                    <a:lnTo>
                      <a:pt x="1313" y="2834"/>
                    </a:lnTo>
                    <a:lnTo>
                      <a:pt x="1296" y="2839"/>
                    </a:lnTo>
                    <a:lnTo>
                      <a:pt x="1281" y="2846"/>
                    </a:lnTo>
                    <a:lnTo>
                      <a:pt x="1266" y="2854"/>
                    </a:lnTo>
                    <a:lnTo>
                      <a:pt x="1253" y="2862"/>
                    </a:lnTo>
                    <a:lnTo>
                      <a:pt x="1240" y="2871"/>
                    </a:lnTo>
                    <a:lnTo>
                      <a:pt x="1228" y="2881"/>
                    </a:lnTo>
                    <a:lnTo>
                      <a:pt x="1217" y="2891"/>
                    </a:lnTo>
                    <a:lnTo>
                      <a:pt x="1207" y="2901"/>
                    </a:lnTo>
                    <a:lnTo>
                      <a:pt x="1197" y="2913"/>
                    </a:lnTo>
                    <a:lnTo>
                      <a:pt x="1189" y="2924"/>
                    </a:lnTo>
                    <a:lnTo>
                      <a:pt x="1181" y="2938"/>
                    </a:lnTo>
                    <a:lnTo>
                      <a:pt x="1173" y="2950"/>
                    </a:lnTo>
                    <a:lnTo>
                      <a:pt x="1167" y="2963"/>
                    </a:lnTo>
                    <a:lnTo>
                      <a:pt x="1161" y="2978"/>
                    </a:lnTo>
                    <a:lnTo>
                      <a:pt x="1155" y="2992"/>
                    </a:lnTo>
                    <a:lnTo>
                      <a:pt x="1151" y="3007"/>
                    </a:lnTo>
                    <a:lnTo>
                      <a:pt x="1146" y="3023"/>
                    </a:lnTo>
                    <a:lnTo>
                      <a:pt x="1142" y="3038"/>
                    </a:lnTo>
                    <a:lnTo>
                      <a:pt x="1140" y="3055"/>
                    </a:lnTo>
                    <a:lnTo>
                      <a:pt x="1134" y="3089"/>
                    </a:lnTo>
                    <a:lnTo>
                      <a:pt x="1131" y="3123"/>
                    </a:lnTo>
                    <a:lnTo>
                      <a:pt x="1128" y="3158"/>
                    </a:lnTo>
                    <a:lnTo>
                      <a:pt x="1127" y="3195"/>
                    </a:lnTo>
                    <a:lnTo>
                      <a:pt x="1125" y="3271"/>
                    </a:lnTo>
                    <a:lnTo>
                      <a:pt x="1124" y="3358"/>
                    </a:lnTo>
                    <a:lnTo>
                      <a:pt x="1122" y="3451"/>
                    </a:lnTo>
                    <a:lnTo>
                      <a:pt x="1121" y="3548"/>
                    </a:lnTo>
                    <a:lnTo>
                      <a:pt x="1122" y="3644"/>
                    </a:lnTo>
                    <a:lnTo>
                      <a:pt x="1124" y="3737"/>
                    </a:lnTo>
                    <a:lnTo>
                      <a:pt x="1126" y="3781"/>
                    </a:lnTo>
                    <a:lnTo>
                      <a:pt x="1128" y="3822"/>
                    </a:lnTo>
                    <a:lnTo>
                      <a:pt x="1132" y="3860"/>
                    </a:lnTo>
                    <a:lnTo>
                      <a:pt x="1135" y="3896"/>
                    </a:lnTo>
                    <a:lnTo>
                      <a:pt x="1140" y="3919"/>
                    </a:lnTo>
                    <a:lnTo>
                      <a:pt x="1144" y="3941"/>
                    </a:lnTo>
                    <a:lnTo>
                      <a:pt x="1151" y="3961"/>
                    </a:lnTo>
                    <a:lnTo>
                      <a:pt x="1159" y="3979"/>
                    </a:lnTo>
                    <a:lnTo>
                      <a:pt x="1168" y="3995"/>
                    </a:lnTo>
                    <a:lnTo>
                      <a:pt x="1178" y="4011"/>
                    </a:lnTo>
                    <a:lnTo>
                      <a:pt x="1189" y="4025"/>
                    </a:lnTo>
                    <a:lnTo>
                      <a:pt x="1200" y="4037"/>
                    </a:lnTo>
                    <a:lnTo>
                      <a:pt x="1212" y="4047"/>
                    </a:lnTo>
                    <a:lnTo>
                      <a:pt x="1226" y="4056"/>
                    </a:lnTo>
                    <a:lnTo>
                      <a:pt x="1239" y="4064"/>
                    </a:lnTo>
                    <a:lnTo>
                      <a:pt x="1253" y="4069"/>
                    </a:lnTo>
                    <a:lnTo>
                      <a:pt x="1267" y="4074"/>
                    </a:lnTo>
                    <a:lnTo>
                      <a:pt x="1282" y="4077"/>
                    </a:lnTo>
                    <a:lnTo>
                      <a:pt x="1296" y="4078"/>
                    </a:lnTo>
                    <a:lnTo>
                      <a:pt x="1312" y="4079"/>
                    </a:lnTo>
                    <a:lnTo>
                      <a:pt x="1327" y="4077"/>
                    </a:lnTo>
                    <a:lnTo>
                      <a:pt x="1341" y="4075"/>
                    </a:lnTo>
                    <a:lnTo>
                      <a:pt x="1356" y="4070"/>
                    </a:lnTo>
                    <a:lnTo>
                      <a:pt x="1370" y="4065"/>
                    </a:lnTo>
                    <a:lnTo>
                      <a:pt x="1384" y="4058"/>
                    </a:lnTo>
                    <a:lnTo>
                      <a:pt x="1397" y="4049"/>
                    </a:lnTo>
                    <a:lnTo>
                      <a:pt x="1411" y="4040"/>
                    </a:lnTo>
                    <a:lnTo>
                      <a:pt x="1422" y="4029"/>
                    </a:lnTo>
                    <a:lnTo>
                      <a:pt x="1433" y="4016"/>
                    </a:lnTo>
                    <a:lnTo>
                      <a:pt x="1444" y="4002"/>
                    </a:lnTo>
                    <a:lnTo>
                      <a:pt x="1453" y="3987"/>
                    </a:lnTo>
                    <a:lnTo>
                      <a:pt x="1461" y="3971"/>
                    </a:lnTo>
                    <a:lnTo>
                      <a:pt x="1469" y="3953"/>
                    </a:lnTo>
                    <a:lnTo>
                      <a:pt x="1474" y="3934"/>
                    </a:lnTo>
                    <a:lnTo>
                      <a:pt x="1479" y="3913"/>
                    </a:lnTo>
                    <a:lnTo>
                      <a:pt x="1482" y="3891"/>
                    </a:lnTo>
                    <a:lnTo>
                      <a:pt x="1487" y="3832"/>
                    </a:lnTo>
                    <a:lnTo>
                      <a:pt x="1490" y="3764"/>
                    </a:lnTo>
                    <a:lnTo>
                      <a:pt x="1492" y="3689"/>
                    </a:lnTo>
                    <a:lnTo>
                      <a:pt x="1493" y="3611"/>
                    </a:lnTo>
                    <a:lnTo>
                      <a:pt x="1493" y="3533"/>
                    </a:lnTo>
                    <a:lnTo>
                      <a:pt x="1493" y="3455"/>
                    </a:lnTo>
                    <a:lnTo>
                      <a:pt x="1492" y="3383"/>
                    </a:lnTo>
                    <a:lnTo>
                      <a:pt x="1492" y="3317"/>
                    </a:lnTo>
                    <a:lnTo>
                      <a:pt x="1491" y="3292"/>
                    </a:lnTo>
                    <a:lnTo>
                      <a:pt x="1491" y="3271"/>
                    </a:lnTo>
                    <a:lnTo>
                      <a:pt x="1492" y="3252"/>
                    </a:lnTo>
                    <a:lnTo>
                      <a:pt x="1493" y="3234"/>
                    </a:lnTo>
                    <a:lnTo>
                      <a:pt x="1496" y="3219"/>
                    </a:lnTo>
                    <a:lnTo>
                      <a:pt x="1500" y="3206"/>
                    </a:lnTo>
                    <a:lnTo>
                      <a:pt x="1505" y="3195"/>
                    </a:lnTo>
                    <a:lnTo>
                      <a:pt x="1511" y="3186"/>
                    </a:lnTo>
                    <a:lnTo>
                      <a:pt x="1515" y="3181"/>
                    </a:lnTo>
                    <a:lnTo>
                      <a:pt x="1519" y="3178"/>
                    </a:lnTo>
                    <a:lnTo>
                      <a:pt x="1524" y="3175"/>
                    </a:lnTo>
                    <a:lnTo>
                      <a:pt x="1529" y="3171"/>
                    </a:lnTo>
                    <a:lnTo>
                      <a:pt x="1540" y="3167"/>
                    </a:lnTo>
                    <a:lnTo>
                      <a:pt x="1555" y="3164"/>
                    </a:lnTo>
                    <a:lnTo>
                      <a:pt x="1572" y="3161"/>
                    </a:lnTo>
                    <a:lnTo>
                      <a:pt x="1592" y="3160"/>
                    </a:lnTo>
                    <a:lnTo>
                      <a:pt x="1614" y="3160"/>
                    </a:lnTo>
                    <a:lnTo>
                      <a:pt x="1639" y="3161"/>
                    </a:lnTo>
                    <a:lnTo>
                      <a:pt x="1730" y="3167"/>
                    </a:lnTo>
                    <a:lnTo>
                      <a:pt x="1834" y="3171"/>
                    </a:lnTo>
                    <a:lnTo>
                      <a:pt x="1862" y="3171"/>
                    </a:lnTo>
                    <a:lnTo>
                      <a:pt x="1890" y="3170"/>
                    </a:lnTo>
                    <a:lnTo>
                      <a:pt x="1918" y="3169"/>
                    </a:lnTo>
                    <a:lnTo>
                      <a:pt x="1946" y="3168"/>
                    </a:lnTo>
                    <a:lnTo>
                      <a:pt x="1974" y="3166"/>
                    </a:lnTo>
                    <a:lnTo>
                      <a:pt x="2000" y="3162"/>
                    </a:lnTo>
                    <a:lnTo>
                      <a:pt x="2028" y="3158"/>
                    </a:lnTo>
                    <a:lnTo>
                      <a:pt x="2055" y="3152"/>
                    </a:lnTo>
                    <a:lnTo>
                      <a:pt x="2081" y="3147"/>
                    </a:lnTo>
                    <a:lnTo>
                      <a:pt x="2107" y="3139"/>
                    </a:lnTo>
                    <a:lnTo>
                      <a:pt x="2131" y="3130"/>
                    </a:lnTo>
                    <a:lnTo>
                      <a:pt x="2155" y="3120"/>
                    </a:lnTo>
                    <a:lnTo>
                      <a:pt x="2176" y="3109"/>
                    </a:lnTo>
                    <a:lnTo>
                      <a:pt x="2197" y="3095"/>
                    </a:lnTo>
                    <a:lnTo>
                      <a:pt x="2218" y="3081"/>
                    </a:lnTo>
                    <a:lnTo>
                      <a:pt x="2236" y="3064"/>
                    </a:lnTo>
                    <a:lnTo>
                      <a:pt x="2252" y="3046"/>
                    </a:lnTo>
                    <a:lnTo>
                      <a:pt x="2267" y="3026"/>
                    </a:lnTo>
                    <a:lnTo>
                      <a:pt x="2279" y="3005"/>
                    </a:lnTo>
                    <a:lnTo>
                      <a:pt x="2290" y="2980"/>
                    </a:lnTo>
                    <a:lnTo>
                      <a:pt x="2299" y="2954"/>
                    </a:lnTo>
                    <a:lnTo>
                      <a:pt x="2305" y="2925"/>
                    </a:lnTo>
                    <a:lnTo>
                      <a:pt x="2309" y="2895"/>
                    </a:lnTo>
                    <a:lnTo>
                      <a:pt x="2311" y="2863"/>
                    </a:lnTo>
                    <a:lnTo>
                      <a:pt x="2311" y="2012"/>
                    </a:lnTo>
                    <a:lnTo>
                      <a:pt x="2309" y="1986"/>
                    </a:lnTo>
                    <a:lnTo>
                      <a:pt x="2306" y="1962"/>
                    </a:lnTo>
                    <a:lnTo>
                      <a:pt x="2300" y="1938"/>
                    </a:lnTo>
                    <a:lnTo>
                      <a:pt x="2294" y="1916"/>
                    </a:lnTo>
                    <a:lnTo>
                      <a:pt x="2285" y="1894"/>
                    </a:lnTo>
                    <a:lnTo>
                      <a:pt x="2275" y="1874"/>
                    </a:lnTo>
                    <a:lnTo>
                      <a:pt x="2263" y="1856"/>
                    </a:lnTo>
                    <a:lnTo>
                      <a:pt x="2250" y="1839"/>
                    </a:lnTo>
                    <a:lnTo>
                      <a:pt x="2236" y="1823"/>
                    </a:lnTo>
                    <a:lnTo>
                      <a:pt x="2220" y="1808"/>
                    </a:lnTo>
                    <a:lnTo>
                      <a:pt x="2203" y="1795"/>
                    </a:lnTo>
                    <a:lnTo>
                      <a:pt x="2185" y="1784"/>
                    </a:lnTo>
                    <a:lnTo>
                      <a:pt x="2166" y="1773"/>
                    </a:lnTo>
                    <a:lnTo>
                      <a:pt x="2147" y="1764"/>
                    </a:lnTo>
                    <a:lnTo>
                      <a:pt x="2127" y="1756"/>
                    </a:lnTo>
                    <a:lnTo>
                      <a:pt x="2107" y="1750"/>
                    </a:lnTo>
                    <a:lnTo>
                      <a:pt x="2086" y="1746"/>
                    </a:lnTo>
                    <a:lnTo>
                      <a:pt x="2064" y="1742"/>
                    </a:lnTo>
                    <a:lnTo>
                      <a:pt x="2043" y="1741"/>
                    </a:lnTo>
                    <a:lnTo>
                      <a:pt x="2022" y="1741"/>
                    </a:lnTo>
                    <a:lnTo>
                      <a:pt x="2002" y="1742"/>
                    </a:lnTo>
                    <a:lnTo>
                      <a:pt x="1980" y="1746"/>
                    </a:lnTo>
                    <a:lnTo>
                      <a:pt x="1959" y="1750"/>
                    </a:lnTo>
                    <a:lnTo>
                      <a:pt x="1939" y="1757"/>
                    </a:lnTo>
                    <a:lnTo>
                      <a:pt x="1920" y="1765"/>
                    </a:lnTo>
                    <a:lnTo>
                      <a:pt x="1900" y="1775"/>
                    </a:lnTo>
                    <a:lnTo>
                      <a:pt x="1882" y="1786"/>
                    </a:lnTo>
                    <a:lnTo>
                      <a:pt x="1864" y="1799"/>
                    </a:lnTo>
                    <a:lnTo>
                      <a:pt x="1848" y="1814"/>
                    </a:lnTo>
                    <a:lnTo>
                      <a:pt x="1833" y="1831"/>
                    </a:lnTo>
                    <a:lnTo>
                      <a:pt x="1818" y="1850"/>
                    </a:lnTo>
                    <a:lnTo>
                      <a:pt x="1806" y="1870"/>
                    </a:lnTo>
                    <a:lnTo>
                      <a:pt x="1798" y="1884"/>
                    </a:lnTo>
                    <a:lnTo>
                      <a:pt x="1792" y="1901"/>
                    </a:lnTo>
                    <a:lnTo>
                      <a:pt x="1786" y="1921"/>
                    </a:lnTo>
                    <a:lnTo>
                      <a:pt x="1781" y="1943"/>
                    </a:lnTo>
                    <a:lnTo>
                      <a:pt x="1775" y="1967"/>
                    </a:lnTo>
                    <a:lnTo>
                      <a:pt x="1771" y="1993"/>
                    </a:lnTo>
                    <a:lnTo>
                      <a:pt x="1768" y="2021"/>
                    </a:lnTo>
                    <a:lnTo>
                      <a:pt x="1764" y="2050"/>
                    </a:lnTo>
                    <a:lnTo>
                      <a:pt x="1759" y="2114"/>
                    </a:lnTo>
                    <a:lnTo>
                      <a:pt x="1755" y="2182"/>
                    </a:lnTo>
                    <a:lnTo>
                      <a:pt x="1753" y="2252"/>
                    </a:lnTo>
                    <a:lnTo>
                      <a:pt x="1752" y="2325"/>
                    </a:lnTo>
                    <a:lnTo>
                      <a:pt x="1752" y="2399"/>
                    </a:lnTo>
                    <a:lnTo>
                      <a:pt x="1752" y="2471"/>
                    </a:lnTo>
                    <a:lnTo>
                      <a:pt x="1753" y="2542"/>
                    </a:lnTo>
                    <a:lnTo>
                      <a:pt x="1754" y="2609"/>
                    </a:lnTo>
                    <a:lnTo>
                      <a:pt x="1756" y="2672"/>
                    </a:lnTo>
                    <a:lnTo>
                      <a:pt x="1758" y="2727"/>
                    </a:lnTo>
                    <a:lnTo>
                      <a:pt x="1759" y="2776"/>
                    </a:lnTo>
                    <a:lnTo>
                      <a:pt x="1759" y="2815"/>
                    </a:lnTo>
                    <a:close/>
                    <a:moveTo>
                      <a:pt x="475" y="1059"/>
                    </a:moveTo>
                    <a:lnTo>
                      <a:pt x="500" y="1042"/>
                    </a:lnTo>
                    <a:lnTo>
                      <a:pt x="521" y="1030"/>
                    </a:lnTo>
                    <a:lnTo>
                      <a:pt x="536" y="1021"/>
                    </a:lnTo>
                    <a:lnTo>
                      <a:pt x="549" y="1016"/>
                    </a:lnTo>
                    <a:lnTo>
                      <a:pt x="560" y="1012"/>
                    </a:lnTo>
                    <a:lnTo>
                      <a:pt x="569" y="1012"/>
                    </a:lnTo>
                    <a:lnTo>
                      <a:pt x="578" y="1013"/>
                    </a:lnTo>
                    <a:lnTo>
                      <a:pt x="588" y="1014"/>
                    </a:lnTo>
                    <a:lnTo>
                      <a:pt x="600" y="1017"/>
                    </a:lnTo>
                    <a:lnTo>
                      <a:pt x="616" y="1019"/>
                    </a:lnTo>
                    <a:lnTo>
                      <a:pt x="635" y="1020"/>
                    </a:lnTo>
                    <a:lnTo>
                      <a:pt x="659" y="1020"/>
                    </a:lnTo>
                    <a:lnTo>
                      <a:pt x="691" y="1017"/>
                    </a:lnTo>
                    <a:lnTo>
                      <a:pt x="729" y="1012"/>
                    </a:lnTo>
                    <a:lnTo>
                      <a:pt x="776" y="1004"/>
                    </a:lnTo>
                    <a:lnTo>
                      <a:pt x="832" y="992"/>
                    </a:lnTo>
                    <a:lnTo>
                      <a:pt x="863" y="984"/>
                    </a:lnTo>
                    <a:lnTo>
                      <a:pt x="893" y="975"/>
                    </a:lnTo>
                    <a:lnTo>
                      <a:pt x="921" y="965"/>
                    </a:lnTo>
                    <a:lnTo>
                      <a:pt x="949" y="955"/>
                    </a:lnTo>
                    <a:lnTo>
                      <a:pt x="976" y="943"/>
                    </a:lnTo>
                    <a:lnTo>
                      <a:pt x="1001" y="931"/>
                    </a:lnTo>
                    <a:lnTo>
                      <a:pt x="1025" y="917"/>
                    </a:lnTo>
                    <a:lnTo>
                      <a:pt x="1049" y="904"/>
                    </a:lnTo>
                    <a:lnTo>
                      <a:pt x="1071" y="888"/>
                    </a:lnTo>
                    <a:lnTo>
                      <a:pt x="1093" y="872"/>
                    </a:lnTo>
                    <a:lnTo>
                      <a:pt x="1113" y="856"/>
                    </a:lnTo>
                    <a:lnTo>
                      <a:pt x="1132" y="839"/>
                    </a:lnTo>
                    <a:lnTo>
                      <a:pt x="1150" y="821"/>
                    </a:lnTo>
                    <a:lnTo>
                      <a:pt x="1167" y="803"/>
                    </a:lnTo>
                    <a:lnTo>
                      <a:pt x="1182" y="784"/>
                    </a:lnTo>
                    <a:lnTo>
                      <a:pt x="1197" y="765"/>
                    </a:lnTo>
                    <a:lnTo>
                      <a:pt x="1210" y="745"/>
                    </a:lnTo>
                    <a:lnTo>
                      <a:pt x="1222" y="725"/>
                    </a:lnTo>
                    <a:lnTo>
                      <a:pt x="1235" y="705"/>
                    </a:lnTo>
                    <a:lnTo>
                      <a:pt x="1245" y="683"/>
                    </a:lnTo>
                    <a:lnTo>
                      <a:pt x="1254" y="662"/>
                    </a:lnTo>
                    <a:lnTo>
                      <a:pt x="1262" y="641"/>
                    </a:lnTo>
                    <a:lnTo>
                      <a:pt x="1268" y="620"/>
                    </a:lnTo>
                    <a:lnTo>
                      <a:pt x="1274" y="597"/>
                    </a:lnTo>
                    <a:lnTo>
                      <a:pt x="1280" y="576"/>
                    </a:lnTo>
                    <a:lnTo>
                      <a:pt x="1283" y="554"/>
                    </a:lnTo>
                    <a:lnTo>
                      <a:pt x="1285" y="531"/>
                    </a:lnTo>
                    <a:lnTo>
                      <a:pt x="1286" y="509"/>
                    </a:lnTo>
                    <a:lnTo>
                      <a:pt x="1286" y="487"/>
                    </a:lnTo>
                    <a:lnTo>
                      <a:pt x="1285" y="464"/>
                    </a:lnTo>
                    <a:lnTo>
                      <a:pt x="1283" y="443"/>
                    </a:lnTo>
                    <a:lnTo>
                      <a:pt x="1281" y="421"/>
                    </a:lnTo>
                    <a:lnTo>
                      <a:pt x="1267" y="368"/>
                    </a:lnTo>
                    <a:lnTo>
                      <a:pt x="1249" y="319"/>
                    </a:lnTo>
                    <a:lnTo>
                      <a:pt x="1226" y="273"/>
                    </a:lnTo>
                    <a:lnTo>
                      <a:pt x="1198" y="232"/>
                    </a:lnTo>
                    <a:lnTo>
                      <a:pt x="1164" y="193"/>
                    </a:lnTo>
                    <a:lnTo>
                      <a:pt x="1127" y="158"/>
                    </a:lnTo>
                    <a:lnTo>
                      <a:pt x="1086" y="127"/>
                    </a:lnTo>
                    <a:lnTo>
                      <a:pt x="1042" y="99"/>
                    </a:lnTo>
                    <a:lnTo>
                      <a:pt x="995" y="74"/>
                    </a:lnTo>
                    <a:lnTo>
                      <a:pt x="946" y="53"/>
                    </a:lnTo>
                    <a:lnTo>
                      <a:pt x="893" y="35"/>
                    </a:lnTo>
                    <a:lnTo>
                      <a:pt x="840" y="22"/>
                    </a:lnTo>
                    <a:lnTo>
                      <a:pt x="785" y="10"/>
                    </a:lnTo>
                    <a:lnTo>
                      <a:pt x="729" y="4"/>
                    </a:lnTo>
                    <a:lnTo>
                      <a:pt x="673" y="0"/>
                    </a:lnTo>
                    <a:lnTo>
                      <a:pt x="616" y="0"/>
                    </a:lnTo>
                    <a:lnTo>
                      <a:pt x="559" y="4"/>
                    </a:lnTo>
                    <a:lnTo>
                      <a:pt x="503" y="10"/>
                    </a:lnTo>
                    <a:lnTo>
                      <a:pt x="448" y="22"/>
                    </a:lnTo>
                    <a:lnTo>
                      <a:pt x="394" y="35"/>
                    </a:lnTo>
                    <a:lnTo>
                      <a:pt x="343" y="53"/>
                    </a:lnTo>
                    <a:lnTo>
                      <a:pt x="293" y="73"/>
                    </a:lnTo>
                    <a:lnTo>
                      <a:pt x="245" y="98"/>
                    </a:lnTo>
                    <a:lnTo>
                      <a:pt x="202" y="126"/>
                    </a:lnTo>
                    <a:lnTo>
                      <a:pt x="160" y="157"/>
                    </a:lnTo>
                    <a:lnTo>
                      <a:pt x="123" y="191"/>
                    </a:lnTo>
                    <a:lnTo>
                      <a:pt x="91" y="230"/>
                    </a:lnTo>
                    <a:lnTo>
                      <a:pt x="62" y="271"/>
                    </a:lnTo>
                    <a:lnTo>
                      <a:pt x="38" y="317"/>
                    </a:lnTo>
                    <a:lnTo>
                      <a:pt x="20" y="365"/>
                    </a:lnTo>
                    <a:lnTo>
                      <a:pt x="7" y="417"/>
                    </a:lnTo>
                    <a:lnTo>
                      <a:pt x="0" y="472"/>
                    </a:lnTo>
                    <a:lnTo>
                      <a:pt x="0" y="492"/>
                    </a:lnTo>
                    <a:lnTo>
                      <a:pt x="0" y="511"/>
                    </a:lnTo>
                    <a:lnTo>
                      <a:pt x="1" y="530"/>
                    </a:lnTo>
                    <a:lnTo>
                      <a:pt x="3" y="549"/>
                    </a:lnTo>
                    <a:lnTo>
                      <a:pt x="6" y="568"/>
                    </a:lnTo>
                    <a:lnTo>
                      <a:pt x="9" y="586"/>
                    </a:lnTo>
                    <a:lnTo>
                      <a:pt x="14" y="604"/>
                    </a:lnTo>
                    <a:lnTo>
                      <a:pt x="18" y="622"/>
                    </a:lnTo>
                    <a:lnTo>
                      <a:pt x="24" y="640"/>
                    </a:lnTo>
                    <a:lnTo>
                      <a:pt x="29" y="657"/>
                    </a:lnTo>
                    <a:lnTo>
                      <a:pt x="36" y="673"/>
                    </a:lnTo>
                    <a:lnTo>
                      <a:pt x="43" y="689"/>
                    </a:lnTo>
                    <a:lnTo>
                      <a:pt x="50" y="706"/>
                    </a:lnTo>
                    <a:lnTo>
                      <a:pt x="58" y="720"/>
                    </a:lnTo>
                    <a:lnTo>
                      <a:pt x="67" y="736"/>
                    </a:lnTo>
                    <a:lnTo>
                      <a:pt x="76" y="751"/>
                    </a:lnTo>
                    <a:lnTo>
                      <a:pt x="85" y="764"/>
                    </a:lnTo>
                    <a:lnTo>
                      <a:pt x="95" y="777"/>
                    </a:lnTo>
                    <a:lnTo>
                      <a:pt x="105" y="790"/>
                    </a:lnTo>
                    <a:lnTo>
                      <a:pt x="115" y="802"/>
                    </a:lnTo>
                    <a:lnTo>
                      <a:pt x="125" y="814"/>
                    </a:lnTo>
                    <a:lnTo>
                      <a:pt x="137" y="824"/>
                    </a:lnTo>
                    <a:lnTo>
                      <a:pt x="147" y="836"/>
                    </a:lnTo>
                    <a:lnTo>
                      <a:pt x="158" y="844"/>
                    </a:lnTo>
                    <a:lnTo>
                      <a:pt x="169" y="853"/>
                    </a:lnTo>
                    <a:lnTo>
                      <a:pt x="180" y="861"/>
                    </a:lnTo>
                    <a:lnTo>
                      <a:pt x="190" y="869"/>
                    </a:lnTo>
                    <a:lnTo>
                      <a:pt x="202" y="876"/>
                    </a:lnTo>
                    <a:lnTo>
                      <a:pt x="213" y="881"/>
                    </a:lnTo>
                    <a:lnTo>
                      <a:pt x="224" y="886"/>
                    </a:lnTo>
                    <a:lnTo>
                      <a:pt x="234" y="890"/>
                    </a:lnTo>
                    <a:lnTo>
                      <a:pt x="245" y="894"/>
                    </a:lnTo>
                    <a:lnTo>
                      <a:pt x="245" y="924"/>
                    </a:lnTo>
                    <a:lnTo>
                      <a:pt x="244" y="952"/>
                    </a:lnTo>
                    <a:lnTo>
                      <a:pt x="242" y="978"/>
                    </a:lnTo>
                    <a:lnTo>
                      <a:pt x="240" y="1000"/>
                    </a:lnTo>
                    <a:lnTo>
                      <a:pt x="236" y="1020"/>
                    </a:lnTo>
                    <a:lnTo>
                      <a:pt x="232" y="1039"/>
                    </a:lnTo>
                    <a:lnTo>
                      <a:pt x="227" y="1055"/>
                    </a:lnTo>
                    <a:lnTo>
                      <a:pt x="222" y="1070"/>
                    </a:lnTo>
                    <a:lnTo>
                      <a:pt x="214" y="1084"/>
                    </a:lnTo>
                    <a:lnTo>
                      <a:pt x="206" y="1096"/>
                    </a:lnTo>
                    <a:lnTo>
                      <a:pt x="197" y="1107"/>
                    </a:lnTo>
                    <a:lnTo>
                      <a:pt x="187" y="1118"/>
                    </a:lnTo>
                    <a:lnTo>
                      <a:pt x="176" y="1130"/>
                    </a:lnTo>
                    <a:lnTo>
                      <a:pt x="164" y="1140"/>
                    </a:lnTo>
                    <a:lnTo>
                      <a:pt x="150" y="1151"/>
                    </a:lnTo>
                    <a:lnTo>
                      <a:pt x="134" y="1161"/>
                    </a:lnTo>
                    <a:lnTo>
                      <a:pt x="159" y="1161"/>
                    </a:lnTo>
                    <a:lnTo>
                      <a:pt x="183" y="1159"/>
                    </a:lnTo>
                    <a:lnTo>
                      <a:pt x="206" y="1156"/>
                    </a:lnTo>
                    <a:lnTo>
                      <a:pt x="231" y="1153"/>
                    </a:lnTo>
                    <a:lnTo>
                      <a:pt x="254" y="1149"/>
                    </a:lnTo>
                    <a:lnTo>
                      <a:pt x="278" y="1143"/>
                    </a:lnTo>
                    <a:lnTo>
                      <a:pt x="300" y="1137"/>
                    </a:lnTo>
                    <a:lnTo>
                      <a:pt x="322" y="1131"/>
                    </a:lnTo>
                    <a:lnTo>
                      <a:pt x="345" y="1124"/>
                    </a:lnTo>
                    <a:lnTo>
                      <a:pt x="366" y="1116"/>
                    </a:lnTo>
                    <a:lnTo>
                      <a:pt x="386" y="1107"/>
                    </a:lnTo>
                    <a:lnTo>
                      <a:pt x="406" y="1098"/>
                    </a:lnTo>
                    <a:lnTo>
                      <a:pt x="425" y="1089"/>
                    </a:lnTo>
                    <a:lnTo>
                      <a:pt x="442" y="1079"/>
                    </a:lnTo>
                    <a:lnTo>
                      <a:pt x="459" y="1070"/>
                    </a:lnTo>
                    <a:lnTo>
                      <a:pt x="475" y="1059"/>
                    </a:lnTo>
                    <a:close/>
                    <a:moveTo>
                      <a:pt x="746" y="499"/>
                    </a:moveTo>
                    <a:lnTo>
                      <a:pt x="746" y="509"/>
                    </a:lnTo>
                    <a:lnTo>
                      <a:pt x="745" y="519"/>
                    </a:lnTo>
                    <a:lnTo>
                      <a:pt x="741" y="528"/>
                    </a:lnTo>
                    <a:lnTo>
                      <a:pt x="739" y="537"/>
                    </a:lnTo>
                    <a:lnTo>
                      <a:pt x="734" y="545"/>
                    </a:lnTo>
                    <a:lnTo>
                      <a:pt x="730" y="553"/>
                    </a:lnTo>
                    <a:lnTo>
                      <a:pt x="724" y="560"/>
                    </a:lnTo>
                    <a:lnTo>
                      <a:pt x="718" y="567"/>
                    </a:lnTo>
                    <a:lnTo>
                      <a:pt x="711" y="574"/>
                    </a:lnTo>
                    <a:lnTo>
                      <a:pt x="703" y="579"/>
                    </a:lnTo>
                    <a:lnTo>
                      <a:pt x="695" y="584"/>
                    </a:lnTo>
                    <a:lnTo>
                      <a:pt x="687" y="588"/>
                    </a:lnTo>
                    <a:lnTo>
                      <a:pt x="678" y="591"/>
                    </a:lnTo>
                    <a:lnTo>
                      <a:pt x="670" y="594"/>
                    </a:lnTo>
                    <a:lnTo>
                      <a:pt x="659" y="595"/>
                    </a:lnTo>
                    <a:lnTo>
                      <a:pt x="649" y="595"/>
                    </a:lnTo>
                    <a:lnTo>
                      <a:pt x="640" y="595"/>
                    </a:lnTo>
                    <a:lnTo>
                      <a:pt x="630" y="594"/>
                    </a:lnTo>
                    <a:lnTo>
                      <a:pt x="621" y="591"/>
                    </a:lnTo>
                    <a:lnTo>
                      <a:pt x="612" y="588"/>
                    </a:lnTo>
                    <a:lnTo>
                      <a:pt x="603" y="584"/>
                    </a:lnTo>
                    <a:lnTo>
                      <a:pt x="596" y="579"/>
                    </a:lnTo>
                    <a:lnTo>
                      <a:pt x="589" y="574"/>
                    </a:lnTo>
                    <a:lnTo>
                      <a:pt x="582" y="567"/>
                    </a:lnTo>
                    <a:lnTo>
                      <a:pt x="575" y="560"/>
                    </a:lnTo>
                    <a:lnTo>
                      <a:pt x="570" y="553"/>
                    </a:lnTo>
                    <a:lnTo>
                      <a:pt x="565" y="545"/>
                    </a:lnTo>
                    <a:lnTo>
                      <a:pt x="561" y="537"/>
                    </a:lnTo>
                    <a:lnTo>
                      <a:pt x="558" y="528"/>
                    </a:lnTo>
                    <a:lnTo>
                      <a:pt x="555" y="519"/>
                    </a:lnTo>
                    <a:lnTo>
                      <a:pt x="554" y="509"/>
                    </a:lnTo>
                    <a:lnTo>
                      <a:pt x="553" y="499"/>
                    </a:lnTo>
                    <a:lnTo>
                      <a:pt x="554" y="490"/>
                    </a:lnTo>
                    <a:lnTo>
                      <a:pt x="555" y="480"/>
                    </a:lnTo>
                    <a:lnTo>
                      <a:pt x="558" y="471"/>
                    </a:lnTo>
                    <a:lnTo>
                      <a:pt x="561" y="462"/>
                    </a:lnTo>
                    <a:lnTo>
                      <a:pt x="565" y="453"/>
                    </a:lnTo>
                    <a:lnTo>
                      <a:pt x="570" y="445"/>
                    </a:lnTo>
                    <a:lnTo>
                      <a:pt x="575" y="439"/>
                    </a:lnTo>
                    <a:lnTo>
                      <a:pt x="582" y="432"/>
                    </a:lnTo>
                    <a:lnTo>
                      <a:pt x="589" y="425"/>
                    </a:lnTo>
                    <a:lnTo>
                      <a:pt x="596" y="420"/>
                    </a:lnTo>
                    <a:lnTo>
                      <a:pt x="603" y="415"/>
                    </a:lnTo>
                    <a:lnTo>
                      <a:pt x="612" y="411"/>
                    </a:lnTo>
                    <a:lnTo>
                      <a:pt x="621" y="407"/>
                    </a:lnTo>
                    <a:lnTo>
                      <a:pt x="630" y="405"/>
                    </a:lnTo>
                    <a:lnTo>
                      <a:pt x="640" y="404"/>
                    </a:lnTo>
                    <a:lnTo>
                      <a:pt x="649" y="403"/>
                    </a:lnTo>
                    <a:lnTo>
                      <a:pt x="659" y="404"/>
                    </a:lnTo>
                    <a:lnTo>
                      <a:pt x="670" y="405"/>
                    </a:lnTo>
                    <a:lnTo>
                      <a:pt x="678" y="407"/>
                    </a:lnTo>
                    <a:lnTo>
                      <a:pt x="687" y="411"/>
                    </a:lnTo>
                    <a:lnTo>
                      <a:pt x="695" y="415"/>
                    </a:lnTo>
                    <a:lnTo>
                      <a:pt x="703" y="420"/>
                    </a:lnTo>
                    <a:lnTo>
                      <a:pt x="711" y="425"/>
                    </a:lnTo>
                    <a:lnTo>
                      <a:pt x="718" y="432"/>
                    </a:lnTo>
                    <a:lnTo>
                      <a:pt x="724" y="439"/>
                    </a:lnTo>
                    <a:lnTo>
                      <a:pt x="730" y="445"/>
                    </a:lnTo>
                    <a:lnTo>
                      <a:pt x="734" y="453"/>
                    </a:lnTo>
                    <a:lnTo>
                      <a:pt x="739" y="462"/>
                    </a:lnTo>
                    <a:lnTo>
                      <a:pt x="741" y="471"/>
                    </a:lnTo>
                    <a:lnTo>
                      <a:pt x="745" y="480"/>
                    </a:lnTo>
                    <a:lnTo>
                      <a:pt x="746" y="490"/>
                    </a:lnTo>
                    <a:lnTo>
                      <a:pt x="746" y="499"/>
                    </a:lnTo>
                    <a:close/>
                    <a:moveTo>
                      <a:pt x="432" y="499"/>
                    </a:moveTo>
                    <a:lnTo>
                      <a:pt x="431" y="509"/>
                    </a:lnTo>
                    <a:lnTo>
                      <a:pt x="430" y="519"/>
                    </a:lnTo>
                    <a:lnTo>
                      <a:pt x="428" y="528"/>
                    </a:lnTo>
                    <a:lnTo>
                      <a:pt x="424" y="537"/>
                    </a:lnTo>
                    <a:lnTo>
                      <a:pt x="420" y="545"/>
                    </a:lnTo>
                    <a:lnTo>
                      <a:pt x="415" y="553"/>
                    </a:lnTo>
                    <a:lnTo>
                      <a:pt x="410" y="560"/>
                    </a:lnTo>
                    <a:lnTo>
                      <a:pt x="403" y="567"/>
                    </a:lnTo>
                    <a:lnTo>
                      <a:pt x="396" y="574"/>
                    </a:lnTo>
                    <a:lnTo>
                      <a:pt x="390" y="579"/>
                    </a:lnTo>
                    <a:lnTo>
                      <a:pt x="382" y="584"/>
                    </a:lnTo>
                    <a:lnTo>
                      <a:pt x="373" y="588"/>
                    </a:lnTo>
                    <a:lnTo>
                      <a:pt x="364" y="591"/>
                    </a:lnTo>
                    <a:lnTo>
                      <a:pt x="355" y="594"/>
                    </a:lnTo>
                    <a:lnTo>
                      <a:pt x="345" y="595"/>
                    </a:lnTo>
                    <a:lnTo>
                      <a:pt x="336" y="595"/>
                    </a:lnTo>
                    <a:lnTo>
                      <a:pt x="326" y="595"/>
                    </a:lnTo>
                    <a:lnTo>
                      <a:pt x="316" y="594"/>
                    </a:lnTo>
                    <a:lnTo>
                      <a:pt x="307" y="591"/>
                    </a:lnTo>
                    <a:lnTo>
                      <a:pt x="298" y="588"/>
                    </a:lnTo>
                    <a:lnTo>
                      <a:pt x="290" y="584"/>
                    </a:lnTo>
                    <a:lnTo>
                      <a:pt x="282" y="579"/>
                    </a:lnTo>
                    <a:lnTo>
                      <a:pt x="274" y="574"/>
                    </a:lnTo>
                    <a:lnTo>
                      <a:pt x="268" y="567"/>
                    </a:lnTo>
                    <a:lnTo>
                      <a:pt x="261" y="560"/>
                    </a:lnTo>
                    <a:lnTo>
                      <a:pt x="255" y="553"/>
                    </a:lnTo>
                    <a:lnTo>
                      <a:pt x="251" y="545"/>
                    </a:lnTo>
                    <a:lnTo>
                      <a:pt x="246" y="537"/>
                    </a:lnTo>
                    <a:lnTo>
                      <a:pt x="244" y="528"/>
                    </a:lnTo>
                    <a:lnTo>
                      <a:pt x="241" y="519"/>
                    </a:lnTo>
                    <a:lnTo>
                      <a:pt x="240" y="509"/>
                    </a:lnTo>
                    <a:lnTo>
                      <a:pt x="240" y="499"/>
                    </a:lnTo>
                    <a:lnTo>
                      <a:pt x="240" y="490"/>
                    </a:lnTo>
                    <a:lnTo>
                      <a:pt x="241" y="480"/>
                    </a:lnTo>
                    <a:lnTo>
                      <a:pt x="244" y="471"/>
                    </a:lnTo>
                    <a:lnTo>
                      <a:pt x="246" y="462"/>
                    </a:lnTo>
                    <a:lnTo>
                      <a:pt x="251" y="453"/>
                    </a:lnTo>
                    <a:lnTo>
                      <a:pt x="255" y="445"/>
                    </a:lnTo>
                    <a:lnTo>
                      <a:pt x="261" y="439"/>
                    </a:lnTo>
                    <a:lnTo>
                      <a:pt x="268" y="432"/>
                    </a:lnTo>
                    <a:lnTo>
                      <a:pt x="274" y="425"/>
                    </a:lnTo>
                    <a:lnTo>
                      <a:pt x="282" y="420"/>
                    </a:lnTo>
                    <a:lnTo>
                      <a:pt x="290" y="415"/>
                    </a:lnTo>
                    <a:lnTo>
                      <a:pt x="298" y="411"/>
                    </a:lnTo>
                    <a:lnTo>
                      <a:pt x="307" y="407"/>
                    </a:lnTo>
                    <a:lnTo>
                      <a:pt x="316" y="405"/>
                    </a:lnTo>
                    <a:lnTo>
                      <a:pt x="326" y="404"/>
                    </a:lnTo>
                    <a:lnTo>
                      <a:pt x="336" y="403"/>
                    </a:lnTo>
                    <a:lnTo>
                      <a:pt x="345" y="404"/>
                    </a:lnTo>
                    <a:lnTo>
                      <a:pt x="355" y="405"/>
                    </a:lnTo>
                    <a:lnTo>
                      <a:pt x="364" y="407"/>
                    </a:lnTo>
                    <a:lnTo>
                      <a:pt x="373" y="411"/>
                    </a:lnTo>
                    <a:lnTo>
                      <a:pt x="382" y="415"/>
                    </a:lnTo>
                    <a:lnTo>
                      <a:pt x="390" y="420"/>
                    </a:lnTo>
                    <a:lnTo>
                      <a:pt x="396" y="425"/>
                    </a:lnTo>
                    <a:lnTo>
                      <a:pt x="403" y="432"/>
                    </a:lnTo>
                    <a:lnTo>
                      <a:pt x="410" y="439"/>
                    </a:lnTo>
                    <a:lnTo>
                      <a:pt x="415" y="445"/>
                    </a:lnTo>
                    <a:lnTo>
                      <a:pt x="420" y="453"/>
                    </a:lnTo>
                    <a:lnTo>
                      <a:pt x="424" y="462"/>
                    </a:lnTo>
                    <a:lnTo>
                      <a:pt x="428" y="471"/>
                    </a:lnTo>
                    <a:lnTo>
                      <a:pt x="430" y="480"/>
                    </a:lnTo>
                    <a:lnTo>
                      <a:pt x="431" y="490"/>
                    </a:lnTo>
                    <a:lnTo>
                      <a:pt x="432" y="499"/>
                    </a:lnTo>
                    <a:close/>
                    <a:moveTo>
                      <a:pt x="966" y="595"/>
                    </a:moveTo>
                    <a:lnTo>
                      <a:pt x="956" y="595"/>
                    </a:lnTo>
                    <a:lnTo>
                      <a:pt x="947" y="594"/>
                    </a:lnTo>
                    <a:lnTo>
                      <a:pt x="938" y="591"/>
                    </a:lnTo>
                    <a:lnTo>
                      <a:pt x="929" y="588"/>
                    </a:lnTo>
                    <a:lnTo>
                      <a:pt x="920" y="584"/>
                    </a:lnTo>
                    <a:lnTo>
                      <a:pt x="912" y="579"/>
                    </a:lnTo>
                    <a:lnTo>
                      <a:pt x="905" y="574"/>
                    </a:lnTo>
                    <a:lnTo>
                      <a:pt x="898" y="567"/>
                    </a:lnTo>
                    <a:lnTo>
                      <a:pt x="892" y="560"/>
                    </a:lnTo>
                    <a:lnTo>
                      <a:pt x="887" y="553"/>
                    </a:lnTo>
                    <a:lnTo>
                      <a:pt x="882" y="545"/>
                    </a:lnTo>
                    <a:lnTo>
                      <a:pt x="878" y="537"/>
                    </a:lnTo>
                    <a:lnTo>
                      <a:pt x="874" y="528"/>
                    </a:lnTo>
                    <a:lnTo>
                      <a:pt x="872" y="519"/>
                    </a:lnTo>
                    <a:lnTo>
                      <a:pt x="871" y="509"/>
                    </a:lnTo>
                    <a:lnTo>
                      <a:pt x="870" y="499"/>
                    </a:lnTo>
                    <a:lnTo>
                      <a:pt x="871" y="490"/>
                    </a:lnTo>
                    <a:lnTo>
                      <a:pt x="872" y="480"/>
                    </a:lnTo>
                    <a:lnTo>
                      <a:pt x="874" y="471"/>
                    </a:lnTo>
                    <a:lnTo>
                      <a:pt x="878" y="462"/>
                    </a:lnTo>
                    <a:lnTo>
                      <a:pt x="882" y="453"/>
                    </a:lnTo>
                    <a:lnTo>
                      <a:pt x="887" y="445"/>
                    </a:lnTo>
                    <a:lnTo>
                      <a:pt x="892" y="439"/>
                    </a:lnTo>
                    <a:lnTo>
                      <a:pt x="898" y="432"/>
                    </a:lnTo>
                    <a:lnTo>
                      <a:pt x="905" y="425"/>
                    </a:lnTo>
                    <a:lnTo>
                      <a:pt x="912" y="420"/>
                    </a:lnTo>
                    <a:lnTo>
                      <a:pt x="920" y="415"/>
                    </a:lnTo>
                    <a:lnTo>
                      <a:pt x="929" y="411"/>
                    </a:lnTo>
                    <a:lnTo>
                      <a:pt x="938" y="407"/>
                    </a:lnTo>
                    <a:lnTo>
                      <a:pt x="947" y="405"/>
                    </a:lnTo>
                    <a:lnTo>
                      <a:pt x="956" y="404"/>
                    </a:lnTo>
                    <a:lnTo>
                      <a:pt x="966" y="403"/>
                    </a:lnTo>
                    <a:lnTo>
                      <a:pt x="976" y="404"/>
                    </a:lnTo>
                    <a:lnTo>
                      <a:pt x="985" y="405"/>
                    </a:lnTo>
                    <a:lnTo>
                      <a:pt x="995" y="407"/>
                    </a:lnTo>
                    <a:lnTo>
                      <a:pt x="1004" y="411"/>
                    </a:lnTo>
                    <a:lnTo>
                      <a:pt x="1012" y="415"/>
                    </a:lnTo>
                    <a:lnTo>
                      <a:pt x="1020" y="420"/>
                    </a:lnTo>
                    <a:lnTo>
                      <a:pt x="1028" y="425"/>
                    </a:lnTo>
                    <a:lnTo>
                      <a:pt x="1034" y="432"/>
                    </a:lnTo>
                    <a:lnTo>
                      <a:pt x="1040" y="439"/>
                    </a:lnTo>
                    <a:lnTo>
                      <a:pt x="1046" y="445"/>
                    </a:lnTo>
                    <a:lnTo>
                      <a:pt x="1051" y="453"/>
                    </a:lnTo>
                    <a:lnTo>
                      <a:pt x="1055" y="462"/>
                    </a:lnTo>
                    <a:lnTo>
                      <a:pt x="1058" y="471"/>
                    </a:lnTo>
                    <a:lnTo>
                      <a:pt x="1060" y="480"/>
                    </a:lnTo>
                    <a:lnTo>
                      <a:pt x="1062" y="490"/>
                    </a:lnTo>
                    <a:lnTo>
                      <a:pt x="1062" y="499"/>
                    </a:lnTo>
                    <a:lnTo>
                      <a:pt x="1062" y="509"/>
                    </a:lnTo>
                    <a:lnTo>
                      <a:pt x="1060" y="519"/>
                    </a:lnTo>
                    <a:lnTo>
                      <a:pt x="1058" y="528"/>
                    </a:lnTo>
                    <a:lnTo>
                      <a:pt x="1055" y="537"/>
                    </a:lnTo>
                    <a:lnTo>
                      <a:pt x="1051" y="545"/>
                    </a:lnTo>
                    <a:lnTo>
                      <a:pt x="1046" y="553"/>
                    </a:lnTo>
                    <a:lnTo>
                      <a:pt x="1040" y="560"/>
                    </a:lnTo>
                    <a:lnTo>
                      <a:pt x="1034" y="567"/>
                    </a:lnTo>
                    <a:lnTo>
                      <a:pt x="1028" y="574"/>
                    </a:lnTo>
                    <a:lnTo>
                      <a:pt x="1020" y="579"/>
                    </a:lnTo>
                    <a:lnTo>
                      <a:pt x="1012" y="584"/>
                    </a:lnTo>
                    <a:lnTo>
                      <a:pt x="1004" y="588"/>
                    </a:lnTo>
                    <a:lnTo>
                      <a:pt x="995" y="591"/>
                    </a:lnTo>
                    <a:lnTo>
                      <a:pt x="985" y="594"/>
                    </a:lnTo>
                    <a:lnTo>
                      <a:pt x="976" y="595"/>
                    </a:lnTo>
                    <a:lnTo>
                      <a:pt x="966" y="5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01" name="Freeform 59"/>
              <p:cNvSpPr>
                <a:spLocks/>
              </p:cNvSpPr>
              <p:nvPr/>
            </p:nvSpPr>
            <p:spPr bwMode="auto">
              <a:xfrm>
                <a:off x="4220886" y="4771678"/>
                <a:ext cx="175933" cy="349179"/>
              </a:xfrm>
              <a:custGeom>
                <a:avLst/>
                <a:gdLst>
                  <a:gd name="T0" fmla="*/ 1 w 1183"/>
                  <a:gd name="T1" fmla="*/ 1152 h 2341"/>
                  <a:gd name="T2" fmla="*/ 17 w 1183"/>
                  <a:gd name="T3" fmla="*/ 1232 h 2341"/>
                  <a:gd name="T4" fmla="*/ 50 w 1183"/>
                  <a:gd name="T5" fmla="*/ 1296 h 2341"/>
                  <a:gd name="T6" fmla="*/ 98 w 1183"/>
                  <a:gd name="T7" fmla="*/ 1344 h 2341"/>
                  <a:gd name="T8" fmla="*/ 157 w 1183"/>
                  <a:gd name="T9" fmla="*/ 1380 h 2341"/>
                  <a:gd name="T10" fmla="*/ 228 w 1183"/>
                  <a:gd name="T11" fmla="*/ 1405 h 2341"/>
                  <a:gd name="T12" fmla="*/ 304 w 1183"/>
                  <a:gd name="T13" fmla="*/ 1419 h 2341"/>
                  <a:gd name="T14" fmla="*/ 386 w 1183"/>
                  <a:gd name="T15" fmla="*/ 1427 h 2341"/>
                  <a:gd name="T16" fmla="*/ 498 w 1183"/>
                  <a:gd name="T17" fmla="*/ 1429 h 2341"/>
                  <a:gd name="T18" fmla="*/ 660 w 1183"/>
                  <a:gd name="T19" fmla="*/ 1424 h 2341"/>
                  <a:gd name="T20" fmla="*/ 729 w 1183"/>
                  <a:gd name="T21" fmla="*/ 1423 h 2341"/>
                  <a:gd name="T22" fmla="*/ 776 w 1183"/>
                  <a:gd name="T23" fmla="*/ 1431 h 2341"/>
                  <a:gd name="T24" fmla="*/ 793 w 1183"/>
                  <a:gd name="T25" fmla="*/ 1440 h 2341"/>
                  <a:gd name="T26" fmla="*/ 806 w 1183"/>
                  <a:gd name="T27" fmla="*/ 1453 h 2341"/>
                  <a:gd name="T28" fmla="*/ 817 w 1183"/>
                  <a:gd name="T29" fmla="*/ 1477 h 2341"/>
                  <a:gd name="T30" fmla="*/ 825 w 1183"/>
                  <a:gd name="T31" fmla="*/ 1533 h 2341"/>
                  <a:gd name="T32" fmla="*/ 823 w 1183"/>
                  <a:gd name="T33" fmla="*/ 1650 h 2341"/>
                  <a:gd name="T34" fmla="*/ 813 w 1183"/>
                  <a:gd name="T35" fmla="*/ 1888 h 2341"/>
                  <a:gd name="T36" fmla="*/ 813 w 1183"/>
                  <a:gd name="T37" fmla="*/ 2012 h 2341"/>
                  <a:gd name="T38" fmla="*/ 821 w 1183"/>
                  <a:gd name="T39" fmla="*/ 2127 h 2341"/>
                  <a:gd name="T40" fmla="*/ 838 w 1183"/>
                  <a:gd name="T41" fmla="*/ 2215 h 2341"/>
                  <a:gd name="T42" fmla="*/ 862 w 1183"/>
                  <a:gd name="T43" fmla="*/ 2266 h 2341"/>
                  <a:gd name="T44" fmla="*/ 895 w 1183"/>
                  <a:gd name="T45" fmla="*/ 2303 h 2341"/>
                  <a:gd name="T46" fmla="*/ 935 w 1183"/>
                  <a:gd name="T47" fmla="*/ 2327 h 2341"/>
                  <a:gd name="T48" fmla="*/ 980 w 1183"/>
                  <a:gd name="T49" fmla="*/ 2339 h 2341"/>
                  <a:gd name="T50" fmla="*/ 1026 w 1183"/>
                  <a:gd name="T51" fmla="*/ 2339 h 2341"/>
                  <a:gd name="T52" fmla="*/ 1071 w 1183"/>
                  <a:gd name="T53" fmla="*/ 2327 h 2341"/>
                  <a:gd name="T54" fmla="*/ 1111 w 1183"/>
                  <a:gd name="T55" fmla="*/ 2304 h 2341"/>
                  <a:gd name="T56" fmla="*/ 1145 w 1183"/>
                  <a:gd name="T57" fmla="*/ 2268 h 2341"/>
                  <a:gd name="T58" fmla="*/ 1169 w 1183"/>
                  <a:gd name="T59" fmla="*/ 2222 h 2341"/>
                  <a:gd name="T60" fmla="*/ 1182 w 1183"/>
                  <a:gd name="T61" fmla="*/ 2166 h 2341"/>
                  <a:gd name="T62" fmla="*/ 1182 w 1183"/>
                  <a:gd name="T63" fmla="*/ 1349 h 2341"/>
                  <a:gd name="T64" fmla="*/ 1174 w 1183"/>
                  <a:gd name="T65" fmla="*/ 1284 h 2341"/>
                  <a:gd name="T66" fmla="*/ 1160 w 1183"/>
                  <a:gd name="T67" fmla="*/ 1230 h 2341"/>
                  <a:gd name="T68" fmla="*/ 1139 w 1183"/>
                  <a:gd name="T69" fmla="*/ 1188 h 2341"/>
                  <a:gd name="T70" fmla="*/ 1113 w 1183"/>
                  <a:gd name="T71" fmla="*/ 1155 h 2341"/>
                  <a:gd name="T72" fmla="*/ 1081 w 1183"/>
                  <a:gd name="T73" fmla="*/ 1130 h 2341"/>
                  <a:gd name="T74" fmla="*/ 1045 w 1183"/>
                  <a:gd name="T75" fmla="*/ 1112 h 2341"/>
                  <a:gd name="T76" fmla="*/ 1004 w 1183"/>
                  <a:gd name="T77" fmla="*/ 1099 h 2341"/>
                  <a:gd name="T78" fmla="*/ 944 w 1183"/>
                  <a:gd name="T79" fmla="*/ 1089 h 2341"/>
                  <a:gd name="T80" fmla="*/ 845 w 1183"/>
                  <a:gd name="T81" fmla="*/ 1084 h 2341"/>
                  <a:gd name="T82" fmla="*/ 553 w 1183"/>
                  <a:gd name="T83" fmla="*/ 989 h 2341"/>
                  <a:gd name="T84" fmla="*/ 557 w 1183"/>
                  <a:gd name="T85" fmla="*/ 806 h 2341"/>
                  <a:gd name="T86" fmla="*/ 558 w 1183"/>
                  <a:gd name="T87" fmla="*/ 591 h 2341"/>
                  <a:gd name="T88" fmla="*/ 551 w 1183"/>
                  <a:gd name="T89" fmla="*/ 380 h 2341"/>
                  <a:gd name="T90" fmla="*/ 540 w 1183"/>
                  <a:gd name="T91" fmla="*/ 260 h 2341"/>
                  <a:gd name="T92" fmla="*/ 528 w 1183"/>
                  <a:gd name="T93" fmla="*/ 189 h 2341"/>
                  <a:gd name="T94" fmla="*/ 510 w 1183"/>
                  <a:gd name="T95" fmla="*/ 139 h 2341"/>
                  <a:gd name="T96" fmla="*/ 470 w 1183"/>
                  <a:gd name="T97" fmla="*/ 81 h 2341"/>
                  <a:gd name="T98" fmla="*/ 418 w 1183"/>
                  <a:gd name="T99" fmla="*/ 39 h 2341"/>
                  <a:gd name="T100" fmla="*/ 359 w 1183"/>
                  <a:gd name="T101" fmla="*/ 13 h 2341"/>
                  <a:gd name="T102" fmla="*/ 295 w 1183"/>
                  <a:gd name="T103" fmla="*/ 1 h 2341"/>
                  <a:gd name="T104" fmla="*/ 230 w 1183"/>
                  <a:gd name="T105" fmla="*/ 4 h 2341"/>
                  <a:gd name="T106" fmla="*/ 169 w 1183"/>
                  <a:gd name="T107" fmla="*/ 20 h 2341"/>
                  <a:gd name="T108" fmla="*/ 112 w 1183"/>
                  <a:gd name="T109" fmla="*/ 51 h 2341"/>
                  <a:gd name="T110" fmla="*/ 62 w 1183"/>
                  <a:gd name="T111" fmla="*/ 94 h 2341"/>
                  <a:gd name="T112" fmla="*/ 26 w 1183"/>
                  <a:gd name="T113" fmla="*/ 150 h 2341"/>
                  <a:gd name="T114" fmla="*/ 4 w 1183"/>
                  <a:gd name="T115" fmla="*/ 218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3" h="2341">
                    <a:moveTo>
                      <a:pt x="0" y="271"/>
                    </a:moveTo>
                    <a:lnTo>
                      <a:pt x="0" y="1122"/>
                    </a:lnTo>
                    <a:lnTo>
                      <a:pt x="1" y="1152"/>
                    </a:lnTo>
                    <a:lnTo>
                      <a:pt x="4" y="1181"/>
                    </a:lnTo>
                    <a:lnTo>
                      <a:pt x="10" y="1208"/>
                    </a:lnTo>
                    <a:lnTo>
                      <a:pt x="17" y="1232"/>
                    </a:lnTo>
                    <a:lnTo>
                      <a:pt x="26" y="1255"/>
                    </a:lnTo>
                    <a:lnTo>
                      <a:pt x="38" y="1276"/>
                    </a:lnTo>
                    <a:lnTo>
                      <a:pt x="50" y="1296"/>
                    </a:lnTo>
                    <a:lnTo>
                      <a:pt x="65" y="1314"/>
                    </a:lnTo>
                    <a:lnTo>
                      <a:pt x="80" y="1330"/>
                    </a:lnTo>
                    <a:lnTo>
                      <a:pt x="98" y="1344"/>
                    </a:lnTo>
                    <a:lnTo>
                      <a:pt x="117" y="1358"/>
                    </a:lnTo>
                    <a:lnTo>
                      <a:pt x="136" y="1370"/>
                    </a:lnTo>
                    <a:lnTo>
                      <a:pt x="157" y="1380"/>
                    </a:lnTo>
                    <a:lnTo>
                      <a:pt x="180" y="1389"/>
                    </a:lnTo>
                    <a:lnTo>
                      <a:pt x="203" y="1398"/>
                    </a:lnTo>
                    <a:lnTo>
                      <a:pt x="228" y="1405"/>
                    </a:lnTo>
                    <a:lnTo>
                      <a:pt x="253" y="1410"/>
                    </a:lnTo>
                    <a:lnTo>
                      <a:pt x="278" y="1416"/>
                    </a:lnTo>
                    <a:lnTo>
                      <a:pt x="304" y="1419"/>
                    </a:lnTo>
                    <a:lnTo>
                      <a:pt x="331" y="1423"/>
                    </a:lnTo>
                    <a:lnTo>
                      <a:pt x="358" y="1426"/>
                    </a:lnTo>
                    <a:lnTo>
                      <a:pt x="386" y="1427"/>
                    </a:lnTo>
                    <a:lnTo>
                      <a:pt x="414" y="1428"/>
                    </a:lnTo>
                    <a:lnTo>
                      <a:pt x="442" y="1429"/>
                    </a:lnTo>
                    <a:lnTo>
                      <a:pt x="498" y="1429"/>
                    </a:lnTo>
                    <a:lnTo>
                      <a:pt x="554" y="1428"/>
                    </a:lnTo>
                    <a:lnTo>
                      <a:pt x="607" y="1426"/>
                    </a:lnTo>
                    <a:lnTo>
                      <a:pt x="660" y="1424"/>
                    </a:lnTo>
                    <a:lnTo>
                      <a:pt x="686" y="1423"/>
                    </a:lnTo>
                    <a:lnTo>
                      <a:pt x="709" y="1423"/>
                    </a:lnTo>
                    <a:lnTo>
                      <a:pt x="729" y="1423"/>
                    </a:lnTo>
                    <a:lnTo>
                      <a:pt x="747" y="1425"/>
                    </a:lnTo>
                    <a:lnTo>
                      <a:pt x="763" y="1427"/>
                    </a:lnTo>
                    <a:lnTo>
                      <a:pt x="776" y="1431"/>
                    </a:lnTo>
                    <a:lnTo>
                      <a:pt x="782" y="1434"/>
                    </a:lnTo>
                    <a:lnTo>
                      <a:pt x="788" y="1437"/>
                    </a:lnTo>
                    <a:lnTo>
                      <a:pt x="793" y="1440"/>
                    </a:lnTo>
                    <a:lnTo>
                      <a:pt x="798" y="1444"/>
                    </a:lnTo>
                    <a:lnTo>
                      <a:pt x="802" y="1448"/>
                    </a:lnTo>
                    <a:lnTo>
                      <a:pt x="806" y="1453"/>
                    </a:lnTo>
                    <a:lnTo>
                      <a:pt x="809" y="1458"/>
                    </a:lnTo>
                    <a:lnTo>
                      <a:pt x="812" y="1464"/>
                    </a:lnTo>
                    <a:lnTo>
                      <a:pt x="817" y="1477"/>
                    </a:lnTo>
                    <a:lnTo>
                      <a:pt x="820" y="1493"/>
                    </a:lnTo>
                    <a:lnTo>
                      <a:pt x="823" y="1512"/>
                    </a:lnTo>
                    <a:lnTo>
                      <a:pt x="825" y="1533"/>
                    </a:lnTo>
                    <a:lnTo>
                      <a:pt x="826" y="1557"/>
                    </a:lnTo>
                    <a:lnTo>
                      <a:pt x="825" y="1585"/>
                    </a:lnTo>
                    <a:lnTo>
                      <a:pt x="823" y="1650"/>
                    </a:lnTo>
                    <a:lnTo>
                      <a:pt x="820" y="1724"/>
                    </a:lnTo>
                    <a:lnTo>
                      <a:pt x="817" y="1804"/>
                    </a:lnTo>
                    <a:lnTo>
                      <a:pt x="813" y="1888"/>
                    </a:lnTo>
                    <a:lnTo>
                      <a:pt x="813" y="1929"/>
                    </a:lnTo>
                    <a:lnTo>
                      <a:pt x="813" y="1970"/>
                    </a:lnTo>
                    <a:lnTo>
                      <a:pt x="813" y="2012"/>
                    </a:lnTo>
                    <a:lnTo>
                      <a:pt x="814" y="2051"/>
                    </a:lnTo>
                    <a:lnTo>
                      <a:pt x="818" y="2090"/>
                    </a:lnTo>
                    <a:lnTo>
                      <a:pt x="821" y="2127"/>
                    </a:lnTo>
                    <a:lnTo>
                      <a:pt x="826" y="2162"/>
                    </a:lnTo>
                    <a:lnTo>
                      <a:pt x="832" y="2195"/>
                    </a:lnTo>
                    <a:lnTo>
                      <a:pt x="838" y="2215"/>
                    </a:lnTo>
                    <a:lnTo>
                      <a:pt x="845" y="2233"/>
                    </a:lnTo>
                    <a:lnTo>
                      <a:pt x="853" y="2250"/>
                    </a:lnTo>
                    <a:lnTo>
                      <a:pt x="862" y="2266"/>
                    </a:lnTo>
                    <a:lnTo>
                      <a:pt x="872" y="2279"/>
                    </a:lnTo>
                    <a:lnTo>
                      <a:pt x="883" y="2292"/>
                    </a:lnTo>
                    <a:lnTo>
                      <a:pt x="895" y="2303"/>
                    </a:lnTo>
                    <a:lnTo>
                      <a:pt x="907" y="2313"/>
                    </a:lnTo>
                    <a:lnTo>
                      <a:pt x="921" y="2320"/>
                    </a:lnTo>
                    <a:lnTo>
                      <a:pt x="935" y="2327"/>
                    </a:lnTo>
                    <a:lnTo>
                      <a:pt x="950" y="2333"/>
                    </a:lnTo>
                    <a:lnTo>
                      <a:pt x="964" y="2337"/>
                    </a:lnTo>
                    <a:lnTo>
                      <a:pt x="980" y="2339"/>
                    </a:lnTo>
                    <a:lnTo>
                      <a:pt x="995" y="2341"/>
                    </a:lnTo>
                    <a:lnTo>
                      <a:pt x="1010" y="2341"/>
                    </a:lnTo>
                    <a:lnTo>
                      <a:pt x="1026" y="2339"/>
                    </a:lnTo>
                    <a:lnTo>
                      <a:pt x="1041" y="2336"/>
                    </a:lnTo>
                    <a:lnTo>
                      <a:pt x="1056" y="2333"/>
                    </a:lnTo>
                    <a:lnTo>
                      <a:pt x="1071" y="2327"/>
                    </a:lnTo>
                    <a:lnTo>
                      <a:pt x="1084" y="2320"/>
                    </a:lnTo>
                    <a:lnTo>
                      <a:pt x="1098" y="2313"/>
                    </a:lnTo>
                    <a:lnTo>
                      <a:pt x="1111" y="2304"/>
                    </a:lnTo>
                    <a:lnTo>
                      <a:pt x="1123" y="2292"/>
                    </a:lnTo>
                    <a:lnTo>
                      <a:pt x="1135" y="2281"/>
                    </a:lnTo>
                    <a:lnTo>
                      <a:pt x="1145" y="2268"/>
                    </a:lnTo>
                    <a:lnTo>
                      <a:pt x="1155" y="2254"/>
                    </a:lnTo>
                    <a:lnTo>
                      <a:pt x="1163" y="2239"/>
                    </a:lnTo>
                    <a:lnTo>
                      <a:pt x="1169" y="2222"/>
                    </a:lnTo>
                    <a:lnTo>
                      <a:pt x="1175" y="2205"/>
                    </a:lnTo>
                    <a:lnTo>
                      <a:pt x="1179" y="2186"/>
                    </a:lnTo>
                    <a:lnTo>
                      <a:pt x="1182" y="2166"/>
                    </a:lnTo>
                    <a:lnTo>
                      <a:pt x="1183" y="2145"/>
                    </a:lnTo>
                    <a:lnTo>
                      <a:pt x="1183" y="1373"/>
                    </a:lnTo>
                    <a:lnTo>
                      <a:pt x="1182" y="1349"/>
                    </a:lnTo>
                    <a:lnTo>
                      <a:pt x="1181" y="1325"/>
                    </a:lnTo>
                    <a:lnTo>
                      <a:pt x="1177" y="1304"/>
                    </a:lnTo>
                    <a:lnTo>
                      <a:pt x="1174" y="1284"/>
                    </a:lnTo>
                    <a:lnTo>
                      <a:pt x="1170" y="1265"/>
                    </a:lnTo>
                    <a:lnTo>
                      <a:pt x="1166" y="1247"/>
                    </a:lnTo>
                    <a:lnTo>
                      <a:pt x="1160" y="1230"/>
                    </a:lnTo>
                    <a:lnTo>
                      <a:pt x="1154" y="1216"/>
                    </a:lnTo>
                    <a:lnTo>
                      <a:pt x="1147" y="1201"/>
                    </a:lnTo>
                    <a:lnTo>
                      <a:pt x="1139" y="1188"/>
                    </a:lnTo>
                    <a:lnTo>
                      <a:pt x="1131" y="1175"/>
                    </a:lnTo>
                    <a:lnTo>
                      <a:pt x="1122" y="1165"/>
                    </a:lnTo>
                    <a:lnTo>
                      <a:pt x="1113" y="1155"/>
                    </a:lnTo>
                    <a:lnTo>
                      <a:pt x="1103" y="1145"/>
                    </a:lnTo>
                    <a:lnTo>
                      <a:pt x="1092" y="1137"/>
                    </a:lnTo>
                    <a:lnTo>
                      <a:pt x="1081" y="1130"/>
                    </a:lnTo>
                    <a:lnTo>
                      <a:pt x="1070" y="1123"/>
                    </a:lnTo>
                    <a:lnTo>
                      <a:pt x="1057" y="1117"/>
                    </a:lnTo>
                    <a:lnTo>
                      <a:pt x="1045" y="1112"/>
                    </a:lnTo>
                    <a:lnTo>
                      <a:pt x="1032" y="1107"/>
                    </a:lnTo>
                    <a:lnTo>
                      <a:pt x="1018" y="1103"/>
                    </a:lnTo>
                    <a:lnTo>
                      <a:pt x="1004" y="1099"/>
                    </a:lnTo>
                    <a:lnTo>
                      <a:pt x="989" y="1096"/>
                    </a:lnTo>
                    <a:lnTo>
                      <a:pt x="975" y="1094"/>
                    </a:lnTo>
                    <a:lnTo>
                      <a:pt x="944" y="1089"/>
                    </a:lnTo>
                    <a:lnTo>
                      <a:pt x="912" y="1087"/>
                    </a:lnTo>
                    <a:lnTo>
                      <a:pt x="878" y="1085"/>
                    </a:lnTo>
                    <a:lnTo>
                      <a:pt x="845" y="1084"/>
                    </a:lnTo>
                    <a:lnTo>
                      <a:pt x="551" y="1074"/>
                    </a:lnTo>
                    <a:lnTo>
                      <a:pt x="553" y="1036"/>
                    </a:lnTo>
                    <a:lnTo>
                      <a:pt x="553" y="989"/>
                    </a:lnTo>
                    <a:lnTo>
                      <a:pt x="554" y="934"/>
                    </a:lnTo>
                    <a:lnTo>
                      <a:pt x="556" y="872"/>
                    </a:lnTo>
                    <a:lnTo>
                      <a:pt x="557" y="806"/>
                    </a:lnTo>
                    <a:lnTo>
                      <a:pt x="557" y="736"/>
                    </a:lnTo>
                    <a:lnTo>
                      <a:pt x="558" y="663"/>
                    </a:lnTo>
                    <a:lnTo>
                      <a:pt x="558" y="591"/>
                    </a:lnTo>
                    <a:lnTo>
                      <a:pt x="557" y="518"/>
                    </a:lnTo>
                    <a:lnTo>
                      <a:pt x="555" y="448"/>
                    </a:lnTo>
                    <a:lnTo>
                      <a:pt x="551" y="380"/>
                    </a:lnTo>
                    <a:lnTo>
                      <a:pt x="547" y="317"/>
                    </a:lnTo>
                    <a:lnTo>
                      <a:pt x="544" y="288"/>
                    </a:lnTo>
                    <a:lnTo>
                      <a:pt x="540" y="260"/>
                    </a:lnTo>
                    <a:lnTo>
                      <a:pt x="537" y="234"/>
                    </a:lnTo>
                    <a:lnTo>
                      <a:pt x="532" y="210"/>
                    </a:lnTo>
                    <a:lnTo>
                      <a:pt x="528" y="189"/>
                    </a:lnTo>
                    <a:lnTo>
                      <a:pt x="522" y="170"/>
                    </a:lnTo>
                    <a:lnTo>
                      <a:pt x="517" y="153"/>
                    </a:lnTo>
                    <a:lnTo>
                      <a:pt x="510" y="139"/>
                    </a:lnTo>
                    <a:lnTo>
                      <a:pt x="498" y="118"/>
                    </a:lnTo>
                    <a:lnTo>
                      <a:pt x="484" y="99"/>
                    </a:lnTo>
                    <a:lnTo>
                      <a:pt x="470" y="81"/>
                    </a:lnTo>
                    <a:lnTo>
                      <a:pt x="453" y="65"/>
                    </a:lnTo>
                    <a:lnTo>
                      <a:pt x="436" y="52"/>
                    </a:lnTo>
                    <a:lnTo>
                      <a:pt x="418" y="39"/>
                    </a:lnTo>
                    <a:lnTo>
                      <a:pt x="399" y="29"/>
                    </a:lnTo>
                    <a:lnTo>
                      <a:pt x="379" y="20"/>
                    </a:lnTo>
                    <a:lnTo>
                      <a:pt x="359" y="13"/>
                    </a:lnTo>
                    <a:lnTo>
                      <a:pt x="338" y="7"/>
                    </a:lnTo>
                    <a:lnTo>
                      <a:pt x="316" y="4"/>
                    </a:lnTo>
                    <a:lnTo>
                      <a:pt x="295" y="1"/>
                    </a:lnTo>
                    <a:lnTo>
                      <a:pt x="274" y="0"/>
                    </a:lnTo>
                    <a:lnTo>
                      <a:pt x="251" y="1"/>
                    </a:lnTo>
                    <a:lnTo>
                      <a:pt x="230" y="4"/>
                    </a:lnTo>
                    <a:lnTo>
                      <a:pt x="209" y="8"/>
                    </a:lnTo>
                    <a:lnTo>
                      <a:pt x="189" y="14"/>
                    </a:lnTo>
                    <a:lnTo>
                      <a:pt x="169" y="20"/>
                    </a:lnTo>
                    <a:lnTo>
                      <a:pt x="148" y="29"/>
                    </a:lnTo>
                    <a:lnTo>
                      <a:pt x="129" y="39"/>
                    </a:lnTo>
                    <a:lnTo>
                      <a:pt x="112" y="51"/>
                    </a:lnTo>
                    <a:lnTo>
                      <a:pt x="94" y="64"/>
                    </a:lnTo>
                    <a:lnTo>
                      <a:pt x="78" y="79"/>
                    </a:lnTo>
                    <a:lnTo>
                      <a:pt x="62" y="94"/>
                    </a:lnTo>
                    <a:lnTo>
                      <a:pt x="49" y="111"/>
                    </a:lnTo>
                    <a:lnTo>
                      <a:pt x="37" y="130"/>
                    </a:lnTo>
                    <a:lnTo>
                      <a:pt x="26" y="150"/>
                    </a:lnTo>
                    <a:lnTo>
                      <a:pt x="17" y="171"/>
                    </a:lnTo>
                    <a:lnTo>
                      <a:pt x="10" y="195"/>
                    </a:lnTo>
                    <a:lnTo>
                      <a:pt x="4" y="218"/>
                    </a:lnTo>
                    <a:lnTo>
                      <a:pt x="1" y="244"/>
                    </a:lnTo>
                    <a:lnTo>
                      <a:pt x="0"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02" name="Freeform 60"/>
              <p:cNvSpPr>
                <a:spLocks/>
              </p:cNvSpPr>
              <p:nvPr/>
            </p:nvSpPr>
            <p:spPr bwMode="auto">
              <a:xfrm>
                <a:off x="4328326" y="4849571"/>
                <a:ext cx="243083" cy="37604"/>
              </a:xfrm>
              <a:custGeom>
                <a:avLst/>
                <a:gdLst>
                  <a:gd name="T0" fmla="*/ 15 w 1627"/>
                  <a:gd name="T1" fmla="*/ 253 h 253"/>
                  <a:gd name="T2" fmla="*/ 1607 w 1627"/>
                  <a:gd name="T3" fmla="*/ 253 h 253"/>
                  <a:gd name="T4" fmla="*/ 1616 w 1627"/>
                  <a:gd name="T5" fmla="*/ 213 h 253"/>
                  <a:gd name="T6" fmla="*/ 1623 w 1627"/>
                  <a:gd name="T7" fmla="*/ 172 h 253"/>
                  <a:gd name="T8" fmla="*/ 1625 w 1627"/>
                  <a:gd name="T9" fmla="*/ 150 h 253"/>
                  <a:gd name="T10" fmla="*/ 1627 w 1627"/>
                  <a:gd name="T11" fmla="*/ 129 h 253"/>
                  <a:gd name="T12" fmla="*/ 1627 w 1627"/>
                  <a:gd name="T13" fmla="*/ 109 h 253"/>
                  <a:gd name="T14" fmla="*/ 1624 w 1627"/>
                  <a:gd name="T15" fmla="*/ 89 h 253"/>
                  <a:gd name="T16" fmla="*/ 1622 w 1627"/>
                  <a:gd name="T17" fmla="*/ 80 h 253"/>
                  <a:gd name="T18" fmla="*/ 1620 w 1627"/>
                  <a:gd name="T19" fmla="*/ 71 h 253"/>
                  <a:gd name="T20" fmla="*/ 1618 w 1627"/>
                  <a:gd name="T21" fmla="*/ 62 h 253"/>
                  <a:gd name="T22" fmla="*/ 1614 w 1627"/>
                  <a:gd name="T23" fmla="*/ 54 h 253"/>
                  <a:gd name="T24" fmla="*/ 1610 w 1627"/>
                  <a:gd name="T25" fmla="*/ 46 h 253"/>
                  <a:gd name="T26" fmla="*/ 1605 w 1627"/>
                  <a:gd name="T27" fmla="*/ 40 h 253"/>
                  <a:gd name="T28" fmla="*/ 1600 w 1627"/>
                  <a:gd name="T29" fmla="*/ 33 h 253"/>
                  <a:gd name="T30" fmla="*/ 1593 w 1627"/>
                  <a:gd name="T31" fmla="*/ 26 h 253"/>
                  <a:gd name="T32" fmla="*/ 1586 w 1627"/>
                  <a:gd name="T33" fmla="*/ 21 h 253"/>
                  <a:gd name="T34" fmla="*/ 1578 w 1627"/>
                  <a:gd name="T35" fmla="*/ 15 h 253"/>
                  <a:gd name="T36" fmla="*/ 1569 w 1627"/>
                  <a:gd name="T37" fmla="*/ 12 h 253"/>
                  <a:gd name="T38" fmla="*/ 1560 w 1627"/>
                  <a:gd name="T39" fmla="*/ 7 h 253"/>
                  <a:gd name="T40" fmla="*/ 1549 w 1627"/>
                  <a:gd name="T41" fmla="*/ 5 h 253"/>
                  <a:gd name="T42" fmla="*/ 1538 w 1627"/>
                  <a:gd name="T43" fmla="*/ 3 h 253"/>
                  <a:gd name="T44" fmla="*/ 1526 w 1627"/>
                  <a:gd name="T45" fmla="*/ 2 h 253"/>
                  <a:gd name="T46" fmla="*/ 1512 w 1627"/>
                  <a:gd name="T47" fmla="*/ 0 h 253"/>
                  <a:gd name="T48" fmla="*/ 110 w 1627"/>
                  <a:gd name="T49" fmla="*/ 0 h 253"/>
                  <a:gd name="T50" fmla="*/ 96 w 1627"/>
                  <a:gd name="T51" fmla="*/ 2 h 253"/>
                  <a:gd name="T52" fmla="*/ 83 w 1627"/>
                  <a:gd name="T53" fmla="*/ 3 h 253"/>
                  <a:gd name="T54" fmla="*/ 72 w 1627"/>
                  <a:gd name="T55" fmla="*/ 5 h 253"/>
                  <a:gd name="T56" fmla="*/ 61 w 1627"/>
                  <a:gd name="T57" fmla="*/ 7 h 253"/>
                  <a:gd name="T58" fmla="*/ 52 w 1627"/>
                  <a:gd name="T59" fmla="*/ 10 h 253"/>
                  <a:gd name="T60" fmla="*/ 43 w 1627"/>
                  <a:gd name="T61" fmla="*/ 15 h 253"/>
                  <a:gd name="T62" fmla="*/ 35 w 1627"/>
                  <a:gd name="T63" fmla="*/ 19 h 253"/>
                  <a:gd name="T64" fmla="*/ 28 w 1627"/>
                  <a:gd name="T65" fmla="*/ 25 h 253"/>
                  <a:gd name="T66" fmla="*/ 22 w 1627"/>
                  <a:gd name="T67" fmla="*/ 32 h 253"/>
                  <a:gd name="T68" fmla="*/ 17 w 1627"/>
                  <a:gd name="T69" fmla="*/ 37 h 253"/>
                  <a:gd name="T70" fmla="*/ 13 w 1627"/>
                  <a:gd name="T71" fmla="*/ 45 h 253"/>
                  <a:gd name="T72" fmla="*/ 9 w 1627"/>
                  <a:gd name="T73" fmla="*/ 53 h 253"/>
                  <a:gd name="T74" fmla="*/ 7 w 1627"/>
                  <a:gd name="T75" fmla="*/ 61 h 253"/>
                  <a:gd name="T76" fmla="*/ 3 w 1627"/>
                  <a:gd name="T77" fmla="*/ 69 h 253"/>
                  <a:gd name="T78" fmla="*/ 2 w 1627"/>
                  <a:gd name="T79" fmla="*/ 78 h 253"/>
                  <a:gd name="T80" fmla="*/ 1 w 1627"/>
                  <a:gd name="T81" fmla="*/ 87 h 253"/>
                  <a:gd name="T82" fmla="*/ 0 w 1627"/>
                  <a:gd name="T83" fmla="*/ 106 h 253"/>
                  <a:gd name="T84" fmla="*/ 0 w 1627"/>
                  <a:gd name="T85" fmla="*/ 127 h 253"/>
                  <a:gd name="T86" fmla="*/ 1 w 1627"/>
                  <a:gd name="T87" fmla="*/ 147 h 253"/>
                  <a:gd name="T88" fmla="*/ 5 w 1627"/>
                  <a:gd name="T89" fmla="*/ 168 h 253"/>
                  <a:gd name="T90" fmla="*/ 10 w 1627"/>
                  <a:gd name="T91" fmla="*/ 212 h 253"/>
                  <a:gd name="T92" fmla="*/ 15 w 1627"/>
                  <a:gd name="T93"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27" h="253">
                    <a:moveTo>
                      <a:pt x="15" y="253"/>
                    </a:moveTo>
                    <a:lnTo>
                      <a:pt x="1607" y="253"/>
                    </a:lnTo>
                    <a:lnTo>
                      <a:pt x="1616" y="213"/>
                    </a:lnTo>
                    <a:lnTo>
                      <a:pt x="1623" y="172"/>
                    </a:lnTo>
                    <a:lnTo>
                      <a:pt x="1625" y="150"/>
                    </a:lnTo>
                    <a:lnTo>
                      <a:pt x="1627" y="129"/>
                    </a:lnTo>
                    <a:lnTo>
                      <a:pt x="1627" y="109"/>
                    </a:lnTo>
                    <a:lnTo>
                      <a:pt x="1624" y="89"/>
                    </a:lnTo>
                    <a:lnTo>
                      <a:pt x="1622" y="80"/>
                    </a:lnTo>
                    <a:lnTo>
                      <a:pt x="1620" y="71"/>
                    </a:lnTo>
                    <a:lnTo>
                      <a:pt x="1618" y="62"/>
                    </a:lnTo>
                    <a:lnTo>
                      <a:pt x="1614" y="54"/>
                    </a:lnTo>
                    <a:lnTo>
                      <a:pt x="1610" y="46"/>
                    </a:lnTo>
                    <a:lnTo>
                      <a:pt x="1605" y="40"/>
                    </a:lnTo>
                    <a:lnTo>
                      <a:pt x="1600" y="33"/>
                    </a:lnTo>
                    <a:lnTo>
                      <a:pt x="1593" y="26"/>
                    </a:lnTo>
                    <a:lnTo>
                      <a:pt x="1586" y="21"/>
                    </a:lnTo>
                    <a:lnTo>
                      <a:pt x="1578" y="15"/>
                    </a:lnTo>
                    <a:lnTo>
                      <a:pt x="1569" y="12"/>
                    </a:lnTo>
                    <a:lnTo>
                      <a:pt x="1560" y="7"/>
                    </a:lnTo>
                    <a:lnTo>
                      <a:pt x="1549" y="5"/>
                    </a:lnTo>
                    <a:lnTo>
                      <a:pt x="1538" y="3"/>
                    </a:lnTo>
                    <a:lnTo>
                      <a:pt x="1526" y="2"/>
                    </a:lnTo>
                    <a:lnTo>
                      <a:pt x="1512" y="0"/>
                    </a:lnTo>
                    <a:lnTo>
                      <a:pt x="110" y="0"/>
                    </a:lnTo>
                    <a:lnTo>
                      <a:pt x="96" y="2"/>
                    </a:lnTo>
                    <a:lnTo>
                      <a:pt x="83" y="3"/>
                    </a:lnTo>
                    <a:lnTo>
                      <a:pt x="72" y="5"/>
                    </a:lnTo>
                    <a:lnTo>
                      <a:pt x="61" y="7"/>
                    </a:lnTo>
                    <a:lnTo>
                      <a:pt x="52" y="10"/>
                    </a:lnTo>
                    <a:lnTo>
                      <a:pt x="43" y="15"/>
                    </a:lnTo>
                    <a:lnTo>
                      <a:pt x="35" y="19"/>
                    </a:lnTo>
                    <a:lnTo>
                      <a:pt x="28" y="25"/>
                    </a:lnTo>
                    <a:lnTo>
                      <a:pt x="22" y="32"/>
                    </a:lnTo>
                    <a:lnTo>
                      <a:pt x="17" y="37"/>
                    </a:lnTo>
                    <a:lnTo>
                      <a:pt x="13" y="45"/>
                    </a:lnTo>
                    <a:lnTo>
                      <a:pt x="9" y="53"/>
                    </a:lnTo>
                    <a:lnTo>
                      <a:pt x="7" y="61"/>
                    </a:lnTo>
                    <a:lnTo>
                      <a:pt x="3" y="69"/>
                    </a:lnTo>
                    <a:lnTo>
                      <a:pt x="2" y="78"/>
                    </a:lnTo>
                    <a:lnTo>
                      <a:pt x="1" y="87"/>
                    </a:lnTo>
                    <a:lnTo>
                      <a:pt x="0" y="106"/>
                    </a:lnTo>
                    <a:lnTo>
                      <a:pt x="0" y="127"/>
                    </a:lnTo>
                    <a:lnTo>
                      <a:pt x="1" y="147"/>
                    </a:lnTo>
                    <a:lnTo>
                      <a:pt x="5" y="168"/>
                    </a:lnTo>
                    <a:lnTo>
                      <a:pt x="10" y="212"/>
                    </a:lnTo>
                    <a:lnTo>
                      <a:pt x="15" y="2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105" name="Freeform 63"/>
              <p:cNvSpPr>
                <a:spLocks/>
              </p:cNvSpPr>
              <p:nvPr/>
            </p:nvSpPr>
            <p:spPr bwMode="auto">
              <a:xfrm>
                <a:off x="4369958" y="4571570"/>
                <a:ext cx="28203" cy="28203"/>
              </a:xfrm>
              <a:custGeom>
                <a:avLst/>
                <a:gdLst>
                  <a:gd name="T0" fmla="*/ 105 w 192"/>
                  <a:gd name="T1" fmla="*/ 1 h 192"/>
                  <a:gd name="T2" fmla="*/ 124 w 192"/>
                  <a:gd name="T3" fmla="*/ 4 h 192"/>
                  <a:gd name="T4" fmla="*/ 142 w 192"/>
                  <a:gd name="T5" fmla="*/ 12 h 192"/>
                  <a:gd name="T6" fmla="*/ 156 w 192"/>
                  <a:gd name="T7" fmla="*/ 22 h 192"/>
                  <a:gd name="T8" fmla="*/ 170 w 192"/>
                  <a:gd name="T9" fmla="*/ 36 h 192"/>
                  <a:gd name="T10" fmla="*/ 180 w 192"/>
                  <a:gd name="T11" fmla="*/ 50 h 192"/>
                  <a:gd name="T12" fmla="*/ 188 w 192"/>
                  <a:gd name="T13" fmla="*/ 68 h 192"/>
                  <a:gd name="T14" fmla="*/ 191 w 192"/>
                  <a:gd name="T15" fmla="*/ 87 h 192"/>
                  <a:gd name="T16" fmla="*/ 191 w 192"/>
                  <a:gd name="T17" fmla="*/ 106 h 192"/>
                  <a:gd name="T18" fmla="*/ 188 w 192"/>
                  <a:gd name="T19" fmla="*/ 125 h 192"/>
                  <a:gd name="T20" fmla="*/ 180 w 192"/>
                  <a:gd name="T21" fmla="*/ 142 h 192"/>
                  <a:gd name="T22" fmla="*/ 170 w 192"/>
                  <a:gd name="T23" fmla="*/ 157 h 192"/>
                  <a:gd name="T24" fmla="*/ 156 w 192"/>
                  <a:gd name="T25" fmla="*/ 171 h 192"/>
                  <a:gd name="T26" fmla="*/ 142 w 192"/>
                  <a:gd name="T27" fmla="*/ 181 h 192"/>
                  <a:gd name="T28" fmla="*/ 124 w 192"/>
                  <a:gd name="T29" fmla="*/ 188 h 192"/>
                  <a:gd name="T30" fmla="*/ 105 w 192"/>
                  <a:gd name="T31" fmla="*/ 192 h 192"/>
                  <a:gd name="T32" fmla="*/ 86 w 192"/>
                  <a:gd name="T33" fmla="*/ 192 h 192"/>
                  <a:gd name="T34" fmla="*/ 67 w 192"/>
                  <a:gd name="T35" fmla="*/ 188 h 192"/>
                  <a:gd name="T36" fmla="*/ 50 w 192"/>
                  <a:gd name="T37" fmla="*/ 181 h 192"/>
                  <a:gd name="T38" fmla="*/ 34 w 192"/>
                  <a:gd name="T39" fmla="*/ 171 h 192"/>
                  <a:gd name="T40" fmla="*/ 21 w 192"/>
                  <a:gd name="T41" fmla="*/ 157 h 192"/>
                  <a:gd name="T42" fmla="*/ 11 w 192"/>
                  <a:gd name="T43" fmla="*/ 142 h 192"/>
                  <a:gd name="T44" fmla="*/ 4 w 192"/>
                  <a:gd name="T45" fmla="*/ 125 h 192"/>
                  <a:gd name="T46" fmla="*/ 0 w 192"/>
                  <a:gd name="T47" fmla="*/ 106 h 192"/>
                  <a:gd name="T48" fmla="*/ 0 w 192"/>
                  <a:gd name="T49" fmla="*/ 87 h 192"/>
                  <a:gd name="T50" fmla="*/ 4 w 192"/>
                  <a:gd name="T51" fmla="*/ 68 h 192"/>
                  <a:gd name="T52" fmla="*/ 11 w 192"/>
                  <a:gd name="T53" fmla="*/ 50 h 192"/>
                  <a:gd name="T54" fmla="*/ 21 w 192"/>
                  <a:gd name="T55" fmla="*/ 36 h 192"/>
                  <a:gd name="T56" fmla="*/ 34 w 192"/>
                  <a:gd name="T57" fmla="*/ 22 h 192"/>
                  <a:gd name="T58" fmla="*/ 50 w 192"/>
                  <a:gd name="T59" fmla="*/ 12 h 192"/>
                  <a:gd name="T60" fmla="*/ 67 w 192"/>
                  <a:gd name="T61" fmla="*/ 4 h 192"/>
                  <a:gd name="T62" fmla="*/ 86 w 192"/>
                  <a:gd name="T63" fmla="*/ 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2">
                    <a:moveTo>
                      <a:pt x="96" y="0"/>
                    </a:moveTo>
                    <a:lnTo>
                      <a:pt x="105" y="1"/>
                    </a:lnTo>
                    <a:lnTo>
                      <a:pt x="115" y="2"/>
                    </a:lnTo>
                    <a:lnTo>
                      <a:pt x="124" y="4"/>
                    </a:lnTo>
                    <a:lnTo>
                      <a:pt x="133" y="8"/>
                    </a:lnTo>
                    <a:lnTo>
                      <a:pt x="142" y="12"/>
                    </a:lnTo>
                    <a:lnTo>
                      <a:pt x="150" y="17"/>
                    </a:lnTo>
                    <a:lnTo>
                      <a:pt x="156" y="22"/>
                    </a:lnTo>
                    <a:lnTo>
                      <a:pt x="163" y="29"/>
                    </a:lnTo>
                    <a:lnTo>
                      <a:pt x="170" y="36"/>
                    </a:lnTo>
                    <a:lnTo>
                      <a:pt x="175" y="42"/>
                    </a:lnTo>
                    <a:lnTo>
                      <a:pt x="180" y="50"/>
                    </a:lnTo>
                    <a:lnTo>
                      <a:pt x="184" y="59"/>
                    </a:lnTo>
                    <a:lnTo>
                      <a:pt x="188" y="68"/>
                    </a:lnTo>
                    <a:lnTo>
                      <a:pt x="190" y="77"/>
                    </a:lnTo>
                    <a:lnTo>
                      <a:pt x="191" y="87"/>
                    </a:lnTo>
                    <a:lnTo>
                      <a:pt x="192" y="96"/>
                    </a:lnTo>
                    <a:lnTo>
                      <a:pt x="191" y="106"/>
                    </a:lnTo>
                    <a:lnTo>
                      <a:pt x="190" y="116"/>
                    </a:lnTo>
                    <a:lnTo>
                      <a:pt x="188" y="125"/>
                    </a:lnTo>
                    <a:lnTo>
                      <a:pt x="184" y="134"/>
                    </a:lnTo>
                    <a:lnTo>
                      <a:pt x="180" y="142"/>
                    </a:lnTo>
                    <a:lnTo>
                      <a:pt x="175" y="150"/>
                    </a:lnTo>
                    <a:lnTo>
                      <a:pt x="170" y="157"/>
                    </a:lnTo>
                    <a:lnTo>
                      <a:pt x="163" y="164"/>
                    </a:lnTo>
                    <a:lnTo>
                      <a:pt x="156" y="171"/>
                    </a:lnTo>
                    <a:lnTo>
                      <a:pt x="150" y="176"/>
                    </a:lnTo>
                    <a:lnTo>
                      <a:pt x="142" y="181"/>
                    </a:lnTo>
                    <a:lnTo>
                      <a:pt x="133" y="185"/>
                    </a:lnTo>
                    <a:lnTo>
                      <a:pt x="124" y="188"/>
                    </a:lnTo>
                    <a:lnTo>
                      <a:pt x="115" y="191"/>
                    </a:lnTo>
                    <a:lnTo>
                      <a:pt x="105" y="192"/>
                    </a:lnTo>
                    <a:lnTo>
                      <a:pt x="96" y="192"/>
                    </a:lnTo>
                    <a:lnTo>
                      <a:pt x="86" y="192"/>
                    </a:lnTo>
                    <a:lnTo>
                      <a:pt x="76" y="191"/>
                    </a:lnTo>
                    <a:lnTo>
                      <a:pt x="67" y="188"/>
                    </a:lnTo>
                    <a:lnTo>
                      <a:pt x="58" y="185"/>
                    </a:lnTo>
                    <a:lnTo>
                      <a:pt x="50" y="181"/>
                    </a:lnTo>
                    <a:lnTo>
                      <a:pt x="42" y="176"/>
                    </a:lnTo>
                    <a:lnTo>
                      <a:pt x="34" y="171"/>
                    </a:lnTo>
                    <a:lnTo>
                      <a:pt x="28" y="164"/>
                    </a:lnTo>
                    <a:lnTo>
                      <a:pt x="21" y="157"/>
                    </a:lnTo>
                    <a:lnTo>
                      <a:pt x="15" y="150"/>
                    </a:lnTo>
                    <a:lnTo>
                      <a:pt x="11" y="142"/>
                    </a:lnTo>
                    <a:lnTo>
                      <a:pt x="6" y="134"/>
                    </a:lnTo>
                    <a:lnTo>
                      <a:pt x="4" y="125"/>
                    </a:lnTo>
                    <a:lnTo>
                      <a:pt x="1" y="116"/>
                    </a:lnTo>
                    <a:lnTo>
                      <a:pt x="0" y="106"/>
                    </a:lnTo>
                    <a:lnTo>
                      <a:pt x="0" y="96"/>
                    </a:lnTo>
                    <a:lnTo>
                      <a:pt x="0" y="87"/>
                    </a:lnTo>
                    <a:lnTo>
                      <a:pt x="1" y="77"/>
                    </a:lnTo>
                    <a:lnTo>
                      <a:pt x="4" y="68"/>
                    </a:lnTo>
                    <a:lnTo>
                      <a:pt x="6" y="59"/>
                    </a:lnTo>
                    <a:lnTo>
                      <a:pt x="11" y="50"/>
                    </a:lnTo>
                    <a:lnTo>
                      <a:pt x="15" y="42"/>
                    </a:lnTo>
                    <a:lnTo>
                      <a:pt x="21" y="36"/>
                    </a:lnTo>
                    <a:lnTo>
                      <a:pt x="28" y="29"/>
                    </a:lnTo>
                    <a:lnTo>
                      <a:pt x="34" y="22"/>
                    </a:lnTo>
                    <a:lnTo>
                      <a:pt x="42" y="17"/>
                    </a:lnTo>
                    <a:lnTo>
                      <a:pt x="50" y="12"/>
                    </a:lnTo>
                    <a:lnTo>
                      <a:pt x="58" y="8"/>
                    </a:lnTo>
                    <a:lnTo>
                      <a:pt x="67" y="4"/>
                    </a:lnTo>
                    <a:lnTo>
                      <a:pt x="76" y="2"/>
                    </a:lnTo>
                    <a:lnTo>
                      <a:pt x="86" y="1"/>
                    </a:lnTo>
                    <a:lnTo>
                      <a:pt x="96" y="0"/>
                    </a:lnTo>
                    <a:close/>
                  </a:path>
                </a:pathLst>
              </a:custGeom>
              <a:grp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106" name="Freeform 64"/>
              <p:cNvSpPr>
                <a:spLocks/>
              </p:cNvSpPr>
              <p:nvPr/>
            </p:nvSpPr>
            <p:spPr bwMode="auto">
              <a:xfrm>
                <a:off x="4369958" y="4571570"/>
                <a:ext cx="28203" cy="28203"/>
              </a:xfrm>
              <a:custGeom>
                <a:avLst/>
                <a:gdLst>
                  <a:gd name="T0" fmla="*/ 105 w 192"/>
                  <a:gd name="T1" fmla="*/ 1 h 192"/>
                  <a:gd name="T2" fmla="*/ 124 w 192"/>
                  <a:gd name="T3" fmla="*/ 4 h 192"/>
                  <a:gd name="T4" fmla="*/ 142 w 192"/>
                  <a:gd name="T5" fmla="*/ 12 h 192"/>
                  <a:gd name="T6" fmla="*/ 156 w 192"/>
                  <a:gd name="T7" fmla="*/ 22 h 192"/>
                  <a:gd name="T8" fmla="*/ 170 w 192"/>
                  <a:gd name="T9" fmla="*/ 36 h 192"/>
                  <a:gd name="T10" fmla="*/ 180 w 192"/>
                  <a:gd name="T11" fmla="*/ 50 h 192"/>
                  <a:gd name="T12" fmla="*/ 188 w 192"/>
                  <a:gd name="T13" fmla="*/ 68 h 192"/>
                  <a:gd name="T14" fmla="*/ 191 w 192"/>
                  <a:gd name="T15" fmla="*/ 87 h 192"/>
                  <a:gd name="T16" fmla="*/ 191 w 192"/>
                  <a:gd name="T17" fmla="*/ 106 h 192"/>
                  <a:gd name="T18" fmla="*/ 188 w 192"/>
                  <a:gd name="T19" fmla="*/ 125 h 192"/>
                  <a:gd name="T20" fmla="*/ 180 w 192"/>
                  <a:gd name="T21" fmla="*/ 142 h 192"/>
                  <a:gd name="T22" fmla="*/ 170 w 192"/>
                  <a:gd name="T23" fmla="*/ 157 h 192"/>
                  <a:gd name="T24" fmla="*/ 156 w 192"/>
                  <a:gd name="T25" fmla="*/ 171 h 192"/>
                  <a:gd name="T26" fmla="*/ 142 w 192"/>
                  <a:gd name="T27" fmla="*/ 181 h 192"/>
                  <a:gd name="T28" fmla="*/ 124 w 192"/>
                  <a:gd name="T29" fmla="*/ 188 h 192"/>
                  <a:gd name="T30" fmla="*/ 105 w 192"/>
                  <a:gd name="T31" fmla="*/ 192 h 192"/>
                  <a:gd name="T32" fmla="*/ 86 w 192"/>
                  <a:gd name="T33" fmla="*/ 192 h 192"/>
                  <a:gd name="T34" fmla="*/ 67 w 192"/>
                  <a:gd name="T35" fmla="*/ 188 h 192"/>
                  <a:gd name="T36" fmla="*/ 50 w 192"/>
                  <a:gd name="T37" fmla="*/ 181 h 192"/>
                  <a:gd name="T38" fmla="*/ 34 w 192"/>
                  <a:gd name="T39" fmla="*/ 171 h 192"/>
                  <a:gd name="T40" fmla="*/ 21 w 192"/>
                  <a:gd name="T41" fmla="*/ 157 h 192"/>
                  <a:gd name="T42" fmla="*/ 11 w 192"/>
                  <a:gd name="T43" fmla="*/ 142 h 192"/>
                  <a:gd name="T44" fmla="*/ 4 w 192"/>
                  <a:gd name="T45" fmla="*/ 125 h 192"/>
                  <a:gd name="T46" fmla="*/ 0 w 192"/>
                  <a:gd name="T47" fmla="*/ 106 h 192"/>
                  <a:gd name="T48" fmla="*/ 0 w 192"/>
                  <a:gd name="T49" fmla="*/ 87 h 192"/>
                  <a:gd name="T50" fmla="*/ 4 w 192"/>
                  <a:gd name="T51" fmla="*/ 68 h 192"/>
                  <a:gd name="T52" fmla="*/ 11 w 192"/>
                  <a:gd name="T53" fmla="*/ 50 h 192"/>
                  <a:gd name="T54" fmla="*/ 21 w 192"/>
                  <a:gd name="T55" fmla="*/ 36 h 192"/>
                  <a:gd name="T56" fmla="*/ 34 w 192"/>
                  <a:gd name="T57" fmla="*/ 22 h 192"/>
                  <a:gd name="T58" fmla="*/ 50 w 192"/>
                  <a:gd name="T59" fmla="*/ 12 h 192"/>
                  <a:gd name="T60" fmla="*/ 67 w 192"/>
                  <a:gd name="T61" fmla="*/ 4 h 192"/>
                  <a:gd name="T62" fmla="*/ 86 w 192"/>
                  <a:gd name="T63" fmla="*/ 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2">
                    <a:moveTo>
                      <a:pt x="96" y="0"/>
                    </a:moveTo>
                    <a:lnTo>
                      <a:pt x="105" y="1"/>
                    </a:lnTo>
                    <a:lnTo>
                      <a:pt x="115" y="2"/>
                    </a:lnTo>
                    <a:lnTo>
                      <a:pt x="124" y="4"/>
                    </a:lnTo>
                    <a:lnTo>
                      <a:pt x="133" y="8"/>
                    </a:lnTo>
                    <a:lnTo>
                      <a:pt x="142" y="12"/>
                    </a:lnTo>
                    <a:lnTo>
                      <a:pt x="150" y="17"/>
                    </a:lnTo>
                    <a:lnTo>
                      <a:pt x="156" y="22"/>
                    </a:lnTo>
                    <a:lnTo>
                      <a:pt x="163" y="29"/>
                    </a:lnTo>
                    <a:lnTo>
                      <a:pt x="170" y="36"/>
                    </a:lnTo>
                    <a:lnTo>
                      <a:pt x="175" y="42"/>
                    </a:lnTo>
                    <a:lnTo>
                      <a:pt x="180" y="50"/>
                    </a:lnTo>
                    <a:lnTo>
                      <a:pt x="184" y="59"/>
                    </a:lnTo>
                    <a:lnTo>
                      <a:pt x="188" y="68"/>
                    </a:lnTo>
                    <a:lnTo>
                      <a:pt x="190" y="77"/>
                    </a:lnTo>
                    <a:lnTo>
                      <a:pt x="191" y="87"/>
                    </a:lnTo>
                    <a:lnTo>
                      <a:pt x="192" y="96"/>
                    </a:lnTo>
                    <a:lnTo>
                      <a:pt x="191" y="106"/>
                    </a:lnTo>
                    <a:lnTo>
                      <a:pt x="190" y="116"/>
                    </a:lnTo>
                    <a:lnTo>
                      <a:pt x="188" y="125"/>
                    </a:lnTo>
                    <a:lnTo>
                      <a:pt x="184" y="134"/>
                    </a:lnTo>
                    <a:lnTo>
                      <a:pt x="180" y="142"/>
                    </a:lnTo>
                    <a:lnTo>
                      <a:pt x="175" y="150"/>
                    </a:lnTo>
                    <a:lnTo>
                      <a:pt x="170" y="157"/>
                    </a:lnTo>
                    <a:lnTo>
                      <a:pt x="163" y="164"/>
                    </a:lnTo>
                    <a:lnTo>
                      <a:pt x="156" y="171"/>
                    </a:lnTo>
                    <a:lnTo>
                      <a:pt x="150" y="176"/>
                    </a:lnTo>
                    <a:lnTo>
                      <a:pt x="142" y="181"/>
                    </a:lnTo>
                    <a:lnTo>
                      <a:pt x="133" y="185"/>
                    </a:lnTo>
                    <a:lnTo>
                      <a:pt x="124" y="188"/>
                    </a:lnTo>
                    <a:lnTo>
                      <a:pt x="115" y="191"/>
                    </a:lnTo>
                    <a:lnTo>
                      <a:pt x="105" y="192"/>
                    </a:lnTo>
                    <a:lnTo>
                      <a:pt x="96" y="192"/>
                    </a:lnTo>
                    <a:lnTo>
                      <a:pt x="86" y="192"/>
                    </a:lnTo>
                    <a:lnTo>
                      <a:pt x="76" y="191"/>
                    </a:lnTo>
                    <a:lnTo>
                      <a:pt x="67" y="188"/>
                    </a:lnTo>
                    <a:lnTo>
                      <a:pt x="58" y="185"/>
                    </a:lnTo>
                    <a:lnTo>
                      <a:pt x="50" y="181"/>
                    </a:lnTo>
                    <a:lnTo>
                      <a:pt x="42" y="176"/>
                    </a:lnTo>
                    <a:lnTo>
                      <a:pt x="34" y="171"/>
                    </a:lnTo>
                    <a:lnTo>
                      <a:pt x="28" y="164"/>
                    </a:lnTo>
                    <a:lnTo>
                      <a:pt x="21" y="157"/>
                    </a:lnTo>
                    <a:lnTo>
                      <a:pt x="15" y="150"/>
                    </a:lnTo>
                    <a:lnTo>
                      <a:pt x="11" y="142"/>
                    </a:lnTo>
                    <a:lnTo>
                      <a:pt x="6" y="134"/>
                    </a:lnTo>
                    <a:lnTo>
                      <a:pt x="4" y="125"/>
                    </a:lnTo>
                    <a:lnTo>
                      <a:pt x="1" y="116"/>
                    </a:lnTo>
                    <a:lnTo>
                      <a:pt x="0" y="106"/>
                    </a:lnTo>
                    <a:lnTo>
                      <a:pt x="0" y="96"/>
                    </a:lnTo>
                    <a:lnTo>
                      <a:pt x="0" y="87"/>
                    </a:lnTo>
                    <a:lnTo>
                      <a:pt x="1" y="77"/>
                    </a:lnTo>
                    <a:lnTo>
                      <a:pt x="4" y="68"/>
                    </a:lnTo>
                    <a:lnTo>
                      <a:pt x="6" y="59"/>
                    </a:lnTo>
                    <a:lnTo>
                      <a:pt x="11" y="50"/>
                    </a:lnTo>
                    <a:lnTo>
                      <a:pt x="15" y="42"/>
                    </a:lnTo>
                    <a:lnTo>
                      <a:pt x="21" y="36"/>
                    </a:lnTo>
                    <a:lnTo>
                      <a:pt x="28" y="29"/>
                    </a:lnTo>
                    <a:lnTo>
                      <a:pt x="34" y="22"/>
                    </a:lnTo>
                    <a:lnTo>
                      <a:pt x="42" y="17"/>
                    </a:lnTo>
                    <a:lnTo>
                      <a:pt x="50" y="12"/>
                    </a:lnTo>
                    <a:lnTo>
                      <a:pt x="58" y="8"/>
                    </a:lnTo>
                    <a:lnTo>
                      <a:pt x="67" y="4"/>
                    </a:lnTo>
                    <a:lnTo>
                      <a:pt x="76" y="2"/>
                    </a:lnTo>
                    <a:lnTo>
                      <a:pt x="86" y="1"/>
                    </a:lnTo>
                    <a:lnTo>
                      <a:pt x="96" y="0"/>
                    </a:lnTo>
                    <a:close/>
                  </a:path>
                </a:pathLst>
              </a:custGeom>
              <a:grp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107" name="Freeform 65"/>
              <p:cNvSpPr>
                <a:spLocks/>
              </p:cNvSpPr>
              <p:nvPr/>
            </p:nvSpPr>
            <p:spPr bwMode="auto">
              <a:xfrm>
                <a:off x="4463968" y="4571570"/>
                <a:ext cx="28203" cy="28203"/>
              </a:xfrm>
              <a:custGeom>
                <a:avLst/>
                <a:gdLst>
                  <a:gd name="T0" fmla="*/ 106 w 192"/>
                  <a:gd name="T1" fmla="*/ 1 h 192"/>
                  <a:gd name="T2" fmla="*/ 125 w 192"/>
                  <a:gd name="T3" fmla="*/ 4 h 192"/>
                  <a:gd name="T4" fmla="*/ 142 w 192"/>
                  <a:gd name="T5" fmla="*/ 12 h 192"/>
                  <a:gd name="T6" fmla="*/ 158 w 192"/>
                  <a:gd name="T7" fmla="*/ 22 h 192"/>
                  <a:gd name="T8" fmla="*/ 170 w 192"/>
                  <a:gd name="T9" fmla="*/ 36 h 192"/>
                  <a:gd name="T10" fmla="*/ 181 w 192"/>
                  <a:gd name="T11" fmla="*/ 50 h 192"/>
                  <a:gd name="T12" fmla="*/ 188 w 192"/>
                  <a:gd name="T13" fmla="*/ 68 h 192"/>
                  <a:gd name="T14" fmla="*/ 192 w 192"/>
                  <a:gd name="T15" fmla="*/ 87 h 192"/>
                  <a:gd name="T16" fmla="*/ 192 w 192"/>
                  <a:gd name="T17" fmla="*/ 106 h 192"/>
                  <a:gd name="T18" fmla="*/ 188 w 192"/>
                  <a:gd name="T19" fmla="*/ 125 h 192"/>
                  <a:gd name="T20" fmla="*/ 181 w 192"/>
                  <a:gd name="T21" fmla="*/ 142 h 192"/>
                  <a:gd name="T22" fmla="*/ 170 w 192"/>
                  <a:gd name="T23" fmla="*/ 157 h 192"/>
                  <a:gd name="T24" fmla="*/ 158 w 192"/>
                  <a:gd name="T25" fmla="*/ 171 h 192"/>
                  <a:gd name="T26" fmla="*/ 142 w 192"/>
                  <a:gd name="T27" fmla="*/ 181 h 192"/>
                  <a:gd name="T28" fmla="*/ 125 w 192"/>
                  <a:gd name="T29" fmla="*/ 188 h 192"/>
                  <a:gd name="T30" fmla="*/ 106 w 192"/>
                  <a:gd name="T31" fmla="*/ 192 h 192"/>
                  <a:gd name="T32" fmla="*/ 86 w 192"/>
                  <a:gd name="T33" fmla="*/ 192 h 192"/>
                  <a:gd name="T34" fmla="*/ 68 w 192"/>
                  <a:gd name="T35" fmla="*/ 188 h 192"/>
                  <a:gd name="T36" fmla="*/ 50 w 192"/>
                  <a:gd name="T37" fmla="*/ 181 h 192"/>
                  <a:gd name="T38" fmla="*/ 35 w 192"/>
                  <a:gd name="T39" fmla="*/ 171 h 192"/>
                  <a:gd name="T40" fmla="*/ 22 w 192"/>
                  <a:gd name="T41" fmla="*/ 157 h 192"/>
                  <a:gd name="T42" fmla="*/ 12 w 192"/>
                  <a:gd name="T43" fmla="*/ 142 h 192"/>
                  <a:gd name="T44" fmla="*/ 4 w 192"/>
                  <a:gd name="T45" fmla="*/ 125 h 192"/>
                  <a:gd name="T46" fmla="*/ 1 w 192"/>
                  <a:gd name="T47" fmla="*/ 106 h 192"/>
                  <a:gd name="T48" fmla="*/ 1 w 192"/>
                  <a:gd name="T49" fmla="*/ 87 h 192"/>
                  <a:gd name="T50" fmla="*/ 4 w 192"/>
                  <a:gd name="T51" fmla="*/ 68 h 192"/>
                  <a:gd name="T52" fmla="*/ 12 w 192"/>
                  <a:gd name="T53" fmla="*/ 50 h 192"/>
                  <a:gd name="T54" fmla="*/ 22 w 192"/>
                  <a:gd name="T55" fmla="*/ 36 h 192"/>
                  <a:gd name="T56" fmla="*/ 35 w 192"/>
                  <a:gd name="T57" fmla="*/ 22 h 192"/>
                  <a:gd name="T58" fmla="*/ 50 w 192"/>
                  <a:gd name="T59" fmla="*/ 12 h 192"/>
                  <a:gd name="T60" fmla="*/ 68 w 192"/>
                  <a:gd name="T61" fmla="*/ 4 h 192"/>
                  <a:gd name="T62" fmla="*/ 86 w 192"/>
                  <a:gd name="T63" fmla="*/ 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2" h="192">
                    <a:moveTo>
                      <a:pt x="96" y="0"/>
                    </a:moveTo>
                    <a:lnTo>
                      <a:pt x="106" y="1"/>
                    </a:lnTo>
                    <a:lnTo>
                      <a:pt x="115" y="2"/>
                    </a:lnTo>
                    <a:lnTo>
                      <a:pt x="125" y="4"/>
                    </a:lnTo>
                    <a:lnTo>
                      <a:pt x="134" y="8"/>
                    </a:lnTo>
                    <a:lnTo>
                      <a:pt x="142" y="12"/>
                    </a:lnTo>
                    <a:lnTo>
                      <a:pt x="150" y="17"/>
                    </a:lnTo>
                    <a:lnTo>
                      <a:pt x="158" y="22"/>
                    </a:lnTo>
                    <a:lnTo>
                      <a:pt x="164" y="29"/>
                    </a:lnTo>
                    <a:lnTo>
                      <a:pt x="170" y="36"/>
                    </a:lnTo>
                    <a:lnTo>
                      <a:pt x="176" y="42"/>
                    </a:lnTo>
                    <a:lnTo>
                      <a:pt x="181" y="50"/>
                    </a:lnTo>
                    <a:lnTo>
                      <a:pt x="185" y="59"/>
                    </a:lnTo>
                    <a:lnTo>
                      <a:pt x="188" y="68"/>
                    </a:lnTo>
                    <a:lnTo>
                      <a:pt x="190" y="77"/>
                    </a:lnTo>
                    <a:lnTo>
                      <a:pt x="192" y="87"/>
                    </a:lnTo>
                    <a:lnTo>
                      <a:pt x="192" y="96"/>
                    </a:lnTo>
                    <a:lnTo>
                      <a:pt x="192" y="106"/>
                    </a:lnTo>
                    <a:lnTo>
                      <a:pt x="190" y="116"/>
                    </a:lnTo>
                    <a:lnTo>
                      <a:pt x="188" y="125"/>
                    </a:lnTo>
                    <a:lnTo>
                      <a:pt x="185" y="134"/>
                    </a:lnTo>
                    <a:lnTo>
                      <a:pt x="181" y="142"/>
                    </a:lnTo>
                    <a:lnTo>
                      <a:pt x="176" y="150"/>
                    </a:lnTo>
                    <a:lnTo>
                      <a:pt x="170" y="157"/>
                    </a:lnTo>
                    <a:lnTo>
                      <a:pt x="164" y="164"/>
                    </a:lnTo>
                    <a:lnTo>
                      <a:pt x="158" y="171"/>
                    </a:lnTo>
                    <a:lnTo>
                      <a:pt x="150" y="176"/>
                    </a:lnTo>
                    <a:lnTo>
                      <a:pt x="142" y="181"/>
                    </a:lnTo>
                    <a:lnTo>
                      <a:pt x="134" y="185"/>
                    </a:lnTo>
                    <a:lnTo>
                      <a:pt x="125" y="188"/>
                    </a:lnTo>
                    <a:lnTo>
                      <a:pt x="115" y="191"/>
                    </a:lnTo>
                    <a:lnTo>
                      <a:pt x="106" y="192"/>
                    </a:lnTo>
                    <a:lnTo>
                      <a:pt x="96" y="192"/>
                    </a:lnTo>
                    <a:lnTo>
                      <a:pt x="86" y="192"/>
                    </a:lnTo>
                    <a:lnTo>
                      <a:pt x="77" y="191"/>
                    </a:lnTo>
                    <a:lnTo>
                      <a:pt x="68" y="188"/>
                    </a:lnTo>
                    <a:lnTo>
                      <a:pt x="59" y="185"/>
                    </a:lnTo>
                    <a:lnTo>
                      <a:pt x="50" y="181"/>
                    </a:lnTo>
                    <a:lnTo>
                      <a:pt x="42" y="176"/>
                    </a:lnTo>
                    <a:lnTo>
                      <a:pt x="35" y="171"/>
                    </a:lnTo>
                    <a:lnTo>
                      <a:pt x="28" y="164"/>
                    </a:lnTo>
                    <a:lnTo>
                      <a:pt x="22" y="157"/>
                    </a:lnTo>
                    <a:lnTo>
                      <a:pt x="17" y="150"/>
                    </a:lnTo>
                    <a:lnTo>
                      <a:pt x="12" y="142"/>
                    </a:lnTo>
                    <a:lnTo>
                      <a:pt x="8" y="134"/>
                    </a:lnTo>
                    <a:lnTo>
                      <a:pt x="4" y="125"/>
                    </a:lnTo>
                    <a:lnTo>
                      <a:pt x="2" y="116"/>
                    </a:lnTo>
                    <a:lnTo>
                      <a:pt x="1" y="106"/>
                    </a:lnTo>
                    <a:lnTo>
                      <a:pt x="0" y="96"/>
                    </a:lnTo>
                    <a:lnTo>
                      <a:pt x="1" y="87"/>
                    </a:lnTo>
                    <a:lnTo>
                      <a:pt x="2" y="77"/>
                    </a:lnTo>
                    <a:lnTo>
                      <a:pt x="4" y="68"/>
                    </a:lnTo>
                    <a:lnTo>
                      <a:pt x="8" y="59"/>
                    </a:lnTo>
                    <a:lnTo>
                      <a:pt x="12" y="50"/>
                    </a:lnTo>
                    <a:lnTo>
                      <a:pt x="17" y="42"/>
                    </a:lnTo>
                    <a:lnTo>
                      <a:pt x="22" y="36"/>
                    </a:lnTo>
                    <a:lnTo>
                      <a:pt x="28" y="29"/>
                    </a:lnTo>
                    <a:lnTo>
                      <a:pt x="35" y="22"/>
                    </a:lnTo>
                    <a:lnTo>
                      <a:pt x="42" y="17"/>
                    </a:lnTo>
                    <a:lnTo>
                      <a:pt x="50" y="12"/>
                    </a:lnTo>
                    <a:lnTo>
                      <a:pt x="59" y="8"/>
                    </a:lnTo>
                    <a:lnTo>
                      <a:pt x="68" y="4"/>
                    </a:lnTo>
                    <a:lnTo>
                      <a:pt x="77" y="2"/>
                    </a:lnTo>
                    <a:lnTo>
                      <a:pt x="86" y="1"/>
                    </a:lnTo>
                    <a:lnTo>
                      <a:pt x="96" y="0"/>
                    </a:lnTo>
                    <a:close/>
                  </a:path>
                </a:pathLst>
              </a:custGeom>
              <a:grpFill/>
              <a:ln>
                <a:noFill/>
              </a:ln>
            </p:spPr>
            <p:txBody>
              <a:bodyPr vert="horz" wrap="square" lIns="68598" tIns="34299" rIns="68598" bIns="34299" numCol="1" anchor="t" anchorCtr="0" compatLnSpc="1">
                <a:prstTxWarp prst="textNoShape">
                  <a:avLst/>
                </a:prstTxWarp>
              </a:bodyPr>
              <a:lstStyle/>
              <a:p>
                <a:endParaRPr lang="en-US" sz="1800" dirty="0"/>
              </a:p>
            </p:txBody>
          </p:sp>
          <p:sp>
            <p:nvSpPr>
              <p:cNvPr id="108" name="Freeform 66"/>
              <p:cNvSpPr>
                <a:spLocks/>
              </p:cNvSpPr>
              <p:nvPr/>
            </p:nvSpPr>
            <p:spPr bwMode="auto">
              <a:xfrm>
                <a:off x="4416964" y="4571570"/>
                <a:ext cx="28203" cy="28203"/>
              </a:xfrm>
              <a:custGeom>
                <a:avLst/>
                <a:gdLst>
                  <a:gd name="T0" fmla="*/ 106 w 193"/>
                  <a:gd name="T1" fmla="*/ 1 h 192"/>
                  <a:gd name="T2" fmla="*/ 125 w 193"/>
                  <a:gd name="T3" fmla="*/ 4 h 192"/>
                  <a:gd name="T4" fmla="*/ 142 w 193"/>
                  <a:gd name="T5" fmla="*/ 12 h 192"/>
                  <a:gd name="T6" fmla="*/ 158 w 193"/>
                  <a:gd name="T7" fmla="*/ 22 h 192"/>
                  <a:gd name="T8" fmla="*/ 171 w 193"/>
                  <a:gd name="T9" fmla="*/ 36 h 192"/>
                  <a:gd name="T10" fmla="*/ 181 w 193"/>
                  <a:gd name="T11" fmla="*/ 50 h 192"/>
                  <a:gd name="T12" fmla="*/ 188 w 193"/>
                  <a:gd name="T13" fmla="*/ 68 h 192"/>
                  <a:gd name="T14" fmla="*/ 193 w 193"/>
                  <a:gd name="T15" fmla="*/ 87 h 192"/>
                  <a:gd name="T16" fmla="*/ 193 w 193"/>
                  <a:gd name="T17" fmla="*/ 106 h 192"/>
                  <a:gd name="T18" fmla="*/ 188 w 193"/>
                  <a:gd name="T19" fmla="*/ 125 h 192"/>
                  <a:gd name="T20" fmla="*/ 181 w 193"/>
                  <a:gd name="T21" fmla="*/ 142 h 192"/>
                  <a:gd name="T22" fmla="*/ 171 w 193"/>
                  <a:gd name="T23" fmla="*/ 157 h 192"/>
                  <a:gd name="T24" fmla="*/ 158 w 193"/>
                  <a:gd name="T25" fmla="*/ 171 h 192"/>
                  <a:gd name="T26" fmla="*/ 142 w 193"/>
                  <a:gd name="T27" fmla="*/ 181 h 192"/>
                  <a:gd name="T28" fmla="*/ 125 w 193"/>
                  <a:gd name="T29" fmla="*/ 188 h 192"/>
                  <a:gd name="T30" fmla="*/ 106 w 193"/>
                  <a:gd name="T31" fmla="*/ 192 h 192"/>
                  <a:gd name="T32" fmla="*/ 87 w 193"/>
                  <a:gd name="T33" fmla="*/ 192 h 192"/>
                  <a:gd name="T34" fmla="*/ 68 w 193"/>
                  <a:gd name="T35" fmla="*/ 188 h 192"/>
                  <a:gd name="T36" fmla="*/ 50 w 193"/>
                  <a:gd name="T37" fmla="*/ 181 h 192"/>
                  <a:gd name="T38" fmla="*/ 36 w 193"/>
                  <a:gd name="T39" fmla="*/ 171 h 192"/>
                  <a:gd name="T40" fmla="*/ 22 w 193"/>
                  <a:gd name="T41" fmla="*/ 157 h 192"/>
                  <a:gd name="T42" fmla="*/ 12 w 193"/>
                  <a:gd name="T43" fmla="*/ 142 h 192"/>
                  <a:gd name="T44" fmla="*/ 5 w 193"/>
                  <a:gd name="T45" fmla="*/ 125 h 192"/>
                  <a:gd name="T46" fmla="*/ 1 w 193"/>
                  <a:gd name="T47" fmla="*/ 106 h 192"/>
                  <a:gd name="T48" fmla="*/ 1 w 193"/>
                  <a:gd name="T49" fmla="*/ 87 h 192"/>
                  <a:gd name="T50" fmla="*/ 5 w 193"/>
                  <a:gd name="T51" fmla="*/ 68 h 192"/>
                  <a:gd name="T52" fmla="*/ 12 w 193"/>
                  <a:gd name="T53" fmla="*/ 50 h 192"/>
                  <a:gd name="T54" fmla="*/ 22 w 193"/>
                  <a:gd name="T55" fmla="*/ 36 h 192"/>
                  <a:gd name="T56" fmla="*/ 36 w 193"/>
                  <a:gd name="T57" fmla="*/ 22 h 192"/>
                  <a:gd name="T58" fmla="*/ 50 w 193"/>
                  <a:gd name="T59" fmla="*/ 12 h 192"/>
                  <a:gd name="T60" fmla="*/ 68 w 193"/>
                  <a:gd name="T61" fmla="*/ 4 h 192"/>
                  <a:gd name="T62" fmla="*/ 87 w 193"/>
                  <a:gd name="T63" fmla="*/ 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3" h="192">
                    <a:moveTo>
                      <a:pt x="96" y="0"/>
                    </a:moveTo>
                    <a:lnTo>
                      <a:pt x="106" y="1"/>
                    </a:lnTo>
                    <a:lnTo>
                      <a:pt x="117" y="2"/>
                    </a:lnTo>
                    <a:lnTo>
                      <a:pt x="125" y="4"/>
                    </a:lnTo>
                    <a:lnTo>
                      <a:pt x="134" y="8"/>
                    </a:lnTo>
                    <a:lnTo>
                      <a:pt x="142" y="12"/>
                    </a:lnTo>
                    <a:lnTo>
                      <a:pt x="150" y="17"/>
                    </a:lnTo>
                    <a:lnTo>
                      <a:pt x="158" y="22"/>
                    </a:lnTo>
                    <a:lnTo>
                      <a:pt x="165" y="29"/>
                    </a:lnTo>
                    <a:lnTo>
                      <a:pt x="171" y="36"/>
                    </a:lnTo>
                    <a:lnTo>
                      <a:pt x="177" y="42"/>
                    </a:lnTo>
                    <a:lnTo>
                      <a:pt x="181" y="50"/>
                    </a:lnTo>
                    <a:lnTo>
                      <a:pt x="186" y="59"/>
                    </a:lnTo>
                    <a:lnTo>
                      <a:pt x="188" y="68"/>
                    </a:lnTo>
                    <a:lnTo>
                      <a:pt x="192" y="77"/>
                    </a:lnTo>
                    <a:lnTo>
                      <a:pt x="193" y="87"/>
                    </a:lnTo>
                    <a:lnTo>
                      <a:pt x="193" y="96"/>
                    </a:lnTo>
                    <a:lnTo>
                      <a:pt x="193" y="106"/>
                    </a:lnTo>
                    <a:lnTo>
                      <a:pt x="192" y="116"/>
                    </a:lnTo>
                    <a:lnTo>
                      <a:pt x="188" y="125"/>
                    </a:lnTo>
                    <a:lnTo>
                      <a:pt x="186" y="134"/>
                    </a:lnTo>
                    <a:lnTo>
                      <a:pt x="181" y="142"/>
                    </a:lnTo>
                    <a:lnTo>
                      <a:pt x="177" y="150"/>
                    </a:lnTo>
                    <a:lnTo>
                      <a:pt x="171" y="157"/>
                    </a:lnTo>
                    <a:lnTo>
                      <a:pt x="165" y="164"/>
                    </a:lnTo>
                    <a:lnTo>
                      <a:pt x="158" y="171"/>
                    </a:lnTo>
                    <a:lnTo>
                      <a:pt x="150" y="176"/>
                    </a:lnTo>
                    <a:lnTo>
                      <a:pt x="142" y="181"/>
                    </a:lnTo>
                    <a:lnTo>
                      <a:pt x="134" y="185"/>
                    </a:lnTo>
                    <a:lnTo>
                      <a:pt x="125" y="188"/>
                    </a:lnTo>
                    <a:lnTo>
                      <a:pt x="117" y="191"/>
                    </a:lnTo>
                    <a:lnTo>
                      <a:pt x="106" y="192"/>
                    </a:lnTo>
                    <a:lnTo>
                      <a:pt x="96" y="192"/>
                    </a:lnTo>
                    <a:lnTo>
                      <a:pt x="87" y="192"/>
                    </a:lnTo>
                    <a:lnTo>
                      <a:pt x="77" y="191"/>
                    </a:lnTo>
                    <a:lnTo>
                      <a:pt x="68" y="188"/>
                    </a:lnTo>
                    <a:lnTo>
                      <a:pt x="59" y="185"/>
                    </a:lnTo>
                    <a:lnTo>
                      <a:pt x="50" y="181"/>
                    </a:lnTo>
                    <a:lnTo>
                      <a:pt x="43" y="176"/>
                    </a:lnTo>
                    <a:lnTo>
                      <a:pt x="36" y="171"/>
                    </a:lnTo>
                    <a:lnTo>
                      <a:pt x="29" y="164"/>
                    </a:lnTo>
                    <a:lnTo>
                      <a:pt x="22" y="157"/>
                    </a:lnTo>
                    <a:lnTo>
                      <a:pt x="17" y="150"/>
                    </a:lnTo>
                    <a:lnTo>
                      <a:pt x="12" y="142"/>
                    </a:lnTo>
                    <a:lnTo>
                      <a:pt x="8" y="134"/>
                    </a:lnTo>
                    <a:lnTo>
                      <a:pt x="5" y="125"/>
                    </a:lnTo>
                    <a:lnTo>
                      <a:pt x="2" y="116"/>
                    </a:lnTo>
                    <a:lnTo>
                      <a:pt x="1" y="106"/>
                    </a:lnTo>
                    <a:lnTo>
                      <a:pt x="0" y="96"/>
                    </a:lnTo>
                    <a:lnTo>
                      <a:pt x="1" y="87"/>
                    </a:lnTo>
                    <a:lnTo>
                      <a:pt x="2" y="77"/>
                    </a:lnTo>
                    <a:lnTo>
                      <a:pt x="5" y="68"/>
                    </a:lnTo>
                    <a:lnTo>
                      <a:pt x="8" y="59"/>
                    </a:lnTo>
                    <a:lnTo>
                      <a:pt x="12" y="50"/>
                    </a:lnTo>
                    <a:lnTo>
                      <a:pt x="17" y="42"/>
                    </a:lnTo>
                    <a:lnTo>
                      <a:pt x="22" y="36"/>
                    </a:lnTo>
                    <a:lnTo>
                      <a:pt x="29" y="29"/>
                    </a:lnTo>
                    <a:lnTo>
                      <a:pt x="36" y="22"/>
                    </a:lnTo>
                    <a:lnTo>
                      <a:pt x="43" y="17"/>
                    </a:lnTo>
                    <a:lnTo>
                      <a:pt x="50" y="12"/>
                    </a:lnTo>
                    <a:lnTo>
                      <a:pt x="59" y="8"/>
                    </a:lnTo>
                    <a:lnTo>
                      <a:pt x="68" y="4"/>
                    </a:lnTo>
                    <a:lnTo>
                      <a:pt x="77" y="2"/>
                    </a:lnTo>
                    <a:lnTo>
                      <a:pt x="87" y="1"/>
                    </a:lnTo>
                    <a:lnTo>
                      <a:pt x="96" y="0"/>
                    </a:lnTo>
                    <a:close/>
                  </a:path>
                </a:pathLst>
              </a:custGeom>
              <a:grpFill/>
              <a:ln>
                <a:noFill/>
              </a:ln>
            </p:spPr>
            <p:txBody>
              <a:bodyPr vert="horz" wrap="square" lIns="68598" tIns="34299" rIns="68598" bIns="34299" numCol="1" anchor="t" anchorCtr="0" compatLnSpc="1">
                <a:prstTxWarp prst="textNoShape">
                  <a:avLst/>
                </a:prstTxWarp>
              </a:bodyPr>
              <a:lstStyle/>
              <a:p>
                <a:endParaRPr lang="en-US" sz="1800" dirty="0"/>
              </a:p>
            </p:txBody>
          </p:sp>
        </p:grpSp>
      </p:grpSp>
      <p:grpSp>
        <p:nvGrpSpPr>
          <p:cNvPr id="8" name="Group 7"/>
          <p:cNvGrpSpPr/>
          <p:nvPr/>
        </p:nvGrpSpPr>
        <p:grpSpPr>
          <a:xfrm>
            <a:off x="4685257" y="5366390"/>
            <a:ext cx="319665" cy="457826"/>
            <a:chOff x="3517119" y="4431185"/>
            <a:chExt cx="187325" cy="268288"/>
          </a:xfrm>
          <a:solidFill>
            <a:schemeClr val="tx2"/>
          </a:solidFill>
        </p:grpSpPr>
        <p:sp>
          <p:nvSpPr>
            <p:cNvPr id="90" name="Freeform 26"/>
            <p:cNvSpPr>
              <a:spLocks noEditPoints="1"/>
            </p:cNvSpPr>
            <p:nvPr/>
          </p:nvSpPr>
          <p:spPr bwMode="auto">
            <a:xfrm>
              <a:off x="3517119" y="4431185"/>
              <a:ext cx="187325" cy="182563"/>
            </a:xfrm>
            <a:custGeom>
              <a:avLst/>
              <a:gdLst>
                <a:gd name="T0" fmla="*/ 236 w 1057"/>
                <a:gd name="T1" fmla="*/ 412 h 1033"/>
                <a:gd name="T2" fmla="*/ 294 w 1057"/>
                <a:gd name="T3" fmla="*/ 311 h 1033"/>
                <a:gd name="T4" fmla="*/ 382 w 1057"/>
                <a:gd name="T5" fmla="*/ 240 h 1033"/>
                <a:gd name="T6" fmla="*/ 483 w 1057"/>
                <a:gd name="T7" fmla="*/ 210 h 1033"/>
                <a:gd name="T8" fmla="*/ 650 w 1057"/>
                <a:gd name="T9" fmla="*/ 230 h 1033"/>
                <a:gd name="T10" fmla="*/ 757 w 1057"/>
                <a:gd name="T11" fmla="*/ 305 h 1033"/>
                <a:gd name="T12" fmla="*/ 838 w 1057"/>
                <a:gd name="T13" fmla="*/ 469 h 1033"/>
                <a:gd name="T14" fmla="*/ 798 w 1057"/>
                <a:gd name="T15" fmla="*/ 673 h 1033"/>
                <a:gd name="T16" fmla="*/ 644 w 1057"/>
                <a:gd name="T17" fmla="*/ 807 h 1033"/>
                <a:gd name="T18" fmla="*/ 436 w 1057"/>
                <a:gd name="T19" fmla="*/ 818 h 1033"/>
                <a:gd name="T20" fmla="*/ 282 w 1057"/>
                <a:gd name="T21" fmla="*/ 711 h 1033"/>
                <a:gd name="T22" fmla="*/ 228 w 1057"/>
                <a:gd name="T23" fmla="*/ 603 h 1033"/>
                <a:gd name="T24" fmla="*/ 252 w 1057"/>
                <a:gd name="T25" fmla="*/ 88 h 1033"/>
                <a:gd name="T26" fmla="*/ 185 w 1057"/>
                <a:gd name="T27" fmla="*/ 114 h 1033"/>
                <a:gd name="T28" fmla="*/ 164 w 1057"/>
                <a:gd name="T29" fmla="*/ 201 h 1033"/>
                <a:gd name="T30" fmla="*/ 121 w 1057"/>
                <a:gd name="T31" fmla="*/ 241 h 1033"/>
                <a:gd name="T32" fmla="*/ 56 w 1057"/>
                <a:gd name="T33" fmla="*/ 276 h 1033"/>
                <a:gd name="T34" fmla="*/ 49 w 1057"/>
                <a:gd name="T35" fmla="*/ 346 h 1033"/>
                <a:gd name="T36" fmla="*/ 59 w 1057"/>
                <a:gd name="T37" fmla="*/ 425 h 1033"/>
                <a:gd name="T38" fmla="*/ 9 w 1057"/>
                <a:gd name="T39" fmla="*/ 478 h 1033"/>
                <a:gd name="T40" fmla="*/ 9 w 1057"/>
                <a:gd name="T41" fmla="*/ 557 h 1033"/>
                <a:gd name="T42" fmla="*/ 53 w 1057"/>
                <a:gd name="T43" fmla="*/ 597 h 1033"/>
                <a:gd name="T44" fmla="*/ 57 w 1057"/>
                <a:gd name="T45" fmla="*/ 664 h 1033"/>
                <a:gd name="T46" fmla="*/ 42 w 1057"/>
                <a:gd name="T47" fmla="*/ 726 h 1033"/>
                <a:gd name="T48" fmla="*/ 77 w 1057"/>
                <a:gd name="T49" fmla="*/ 775 h 1033"/>
                <a:gd name="T50" fmla="*/ 153 w 1057"/>
                <a:gd name="T51" fmla="*/ 808 h 1033"/>
                <a:gd name="T52" fmla="*/ 169 w 1057"/>
                <a:gd name="T53" fmla="*/ 872 h 1033"/>
                <a:gd name="T54" fmla="*/ 198 w 1057"/>
                <a:gd name="T55" fmla="*/ 932 h 1033"/>
                <a:gd name="T56" fmla="*/ 319 w 1057"/>
                <a:gd name="T57" fmla="*/ 944 h 1033"/>
                <a:gd name="T58" fmla="*/ 367 w 1057"/>
                <a:gd name="T59" fmla="*/ 1004 h 1033"/>
                <a:gd name="T60" fmla="*/ 444 w 1057"/>
                <a:gd name="T61" fmla="*/ 1031 h 1033"/>
                <a:gd name="T62" fmla="*/ 509 w 1057"/>
                <a:gd name="T63" fmla="*/ 996 h 1033"/>
                <a:gd name="T64" fmla="*/ 577 w 1057"/>
                <a:gd name="T65" fmla="*/ 1014 h 1033"/>
                <a:gd name="T66" fmla="*/ 654 w 1057"/>
                <a:gd name="T67" fmla="*/ 1029 h 1033"/>
                <a:gd name="T68" fmla="*/ 720 w 1057"/>
                <a:gd name="T69" fmla="*/ 955 h 1033"/>
                <a:gd name="T70" fmla="*/ 835 w 1057"/>
                <a:gd name="T71" fmla="*/ 942 h 1033"/>
                <a:gd name="T72" fmla="*/ 881 w 1057"/>
                <a:gd name="T73" fmla="*/ 887 h 1033"/>
                <a:gd name="T74" fmla="*/ 905 w 1057"/>
                <a:gd name="T75" fmla="*/ 808 h 1033"/>
                <a:gd name="T76" fmla="*/ 976 w 1057"/>
                <a:gd name="T77" fmla="*/ 779 h 1033"/>
                <a:gd name="T78" fmla="*/ 1006 w 1057"/>
                <a:gd name="T79" fmla="*/ 745 h 1033"/>
                <a:gd name="T80" fmla="*/ 1003 w 1057"/>
                <a:gd name="T81" fmla="*/ 676 h 1033"/>
                <a:gd name="T82" fmla="*/ 1004 w 1057"/>
                <a:gd name="T83" fmla="*/ 599 h 1033"/>
                <a:gd name="T84" fmla="*/ 1048 w 1057"/>
                <a:gd name="T85" fmla="*/ 557 h 1033"/>
                <a:gd name="T86" fmla="*/ 1048 w 1057"/>
                <a:gd name="T87" fmla="*/ 483 h 1033"/>
                <a:gd name="T88" fmla="*/ 995 w 1057"/>
                <a:gd name="T89" fmla="*/ 403 h 1033"/>
                <a:gd name="T90" fmla="*/ 1015 w 1057"/>
                <a:gd name="T91" fmla="*/ 320 h 1033"/>
                <a:gd name="T92" fmla="*/ 989 w 1057"/>
                <a:gd name="T93" fmla="*/ 266 h 1033"/>
                <a:gd name="T94" fmla="*/ 900 w 1057"/>
                <a:gd name="T95" fmla="*/ 218 h 1033"/>
                <a:gd name="T96" fmla="*/ 881 w 1057"/>
                <a:gd name="T97" fmla="*/ 128 h 1033"/>
                <a:gd name="T98" fmla="*/ 842 w 1057"/>
                <a:gd name="T99" fmla="*/ 89 h 1033"/>
                <a:gd name="T100" fmla="*/ 767 w 1057"/>
                <a:gd name="T101" fmla="*/ 95 h 1033"/>
                <a:gd name="T102" fmla="*/ 712 w 1057"/>
                <a:gd name="T103" fmla="*/ 64 h 1033"/>
                <a:gd name="T104" fmla="*/ 667 w 1057"/>
                <a:gd name="T105" fmla="*/ 8 h 1033"/>
                <a:gd name="T106" fmla="*/ 611 w 1057"/>
                <a:gd name="T107" fmla="*/ 4 h 1033"/>
                <a:gd name="T108" fmla="*/ 513 w 1057"/>
                <a:gd name="T109" fmla="*/ 37 h 1033"/>
                <a:gd name="T110" fmla="*/ 444 w 1057"/>
                <a:gd name="T111" fmla="*/ 2 h 1033"/>
                <a:gd name="T112" fmla="*/ 372 w 1057"/>
                <a:gd name="T113" fmla="*/ 30 h 1033"/>
                <a:gd name="T114" fmla="*/ 303 w 1057"/>
                <a:gd name="T115" fmla="*/ 9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57" h="1033">
                  <a:moveTo>
                    <a:pt x="217" y="521"/>
                  </a:moveTo>
                  <a:lnTo>
                    <a:pt x="218" y="504"/>
                  </a:lnTo>
                  <a:lnTo>
                    <a:pt x="219" y="488"/>
                  </a:lnTo>
                  <a:lnTo>
                    <a:pt x="220" y="473"/>
                  </a:lnTo>
                  <a:lnTo>
                    <a:pt x="224" y="457"/>
                  </a:lnTo>
                  <a:lnTo>
                    <a:pt x="227" y="442"/>
                  </a:lnTo>
                  <a:lnTo>
                    <a:pt x="230" y="427"/>
                  </a:lnTo>
                  <a:lnTo>
                    <a:pt x="236" y="412"/>
                  </a:lnTo>
                  <a:lnTo>
                    <a:pt x="241" y="398"/>
                  </a:lnTo>
                  <a:lnTo>
                    <a:pt x="247" y="384"/>
                  </a:lnTo>
                  <a:lnTo>
                    <a:pt x="254" y="371"/>
                  </a:lnTo>
                  <a:lnTo>
                    <a:pt x="261" y="358"/>
                  </a:lnTo>
                  <a:lnTo>
                    <a:pt x="269" y="345"/>
                  </a:lnTo>
                  <a:lnTo>
                    <a:pt x="276" y="333"/>
                  </a:lnTo>
                  <a:lnTo>
                    <a:pt x="285" y="322"/>
                  </a:lnTo>
                  <a:lnTo>
                    <a:pt x="294" y="311"/>
                  </a:lnTo>
                  <a:lnTo>
                    <a:pt x="304" y="300"/>
                  </a:lnTo>
                  <a:lnTo>
                    <a:pt x="313" y="289"/>
                  </a:lnTo>
                  <a:lnTo>
                    <a:pt x="325" y="279"/>
                  </a:lnTo>
                  <a:lnTo>
                    <a:pt x="335" y="270"/>
                  </a:lnTo>
                  <a:lnTo>
                    <a:pt x="346" y="263"/>
                  </a:lnTo>
                  <a:lnTo>
                    <a:pt x="357" y="254"/>
                  </a:lnTo>
                  <a:lnTo>
                    <a:pt x="369" y="247"/>
                  </a:lnTo>
                  <a:lnTo>
                    <a:pt x="382" y="240"/>
                  </a:lnTo>
                  <a:lnTo>
                    <a:pt x="394" y="234"/>
                  </a:lnTo>
                  <a:lnTo>
                    <a:pt x="406" y="228"/>
                  </a:lnTo>
                  <a:lnTo>
                    <a:pt x="419" y="223"/>
                  </a:lnTo>
                  <a:lnTo>
                    <a:pt x="431" y="219"/>
                  </a:lnTo>
                  <a:lnTo>
                    <a:pt x="444" y="216"/>
                  </a:lnTo>
                  <a:lnTo>
                    <a:pt x="458" y="213"/>
                  </a:lnTo>
                  <a:lnTo>
                    <a:pt x="470" y="211"/>
                  </a:lnTo>
                  <a:lnTo>
                    <a:pt x="483" y="210"/>
                  </a:lnTo>
                  <a:lnTo>
                    <a:pt x="497" y="210"/>
                  </a:lnTo>
                  <a:lnTo>
                    <a:pt x="528" y="210"/>
                  </a:lnTo>
                  <a:lnTo>
                    <a:pt x="558" y="211"/>
                  </a:lnTo>
                  <a:lnTo>
                    <a:pt x="586" y="213"/>
                  </a:lnTo>
                  <a:lnTo>
                    <a:pt x="612" y="218"/>
                  </a:lnTo>
                  <a:lnTo>
                    <a:pt x="626" y="221"/>
                  </a:lnTo>
                  <a:lnTo>
                    <a:pt x="638" y="226"/>
                  </a:lnTo>
                  <a:lnTo>
                    <a:pt x="650" y="230"/>
                  </a:lnTo>
                  <a:lnTo>
                    <a:pt x="663" y="235"/>
                  </a:lnTo>
                  <a:lnTo>
                    <a:pt x="675" y="241"/>
                  </a:lnTo>
                  <a:lnTo>
                    <a:pt x="687" y="249"/>
                  </a:lnTo>
                  <a:lnTo>
                    <a:pt x="700" y="257"/>
                  </a:lnTo>
                  <a:lnTo>
                    <a:pt x="713" y="266"/>
                  </a:lnTo>
                  <a:lnTo>
                    <a:pt x="729" y="279"/>
                  </a:lnTo>
                  <a:lnTo>
                    <a:pt x="743" y="293"/>
                  </a:lnTo>
                  <a:lnTo>
                    <a:pt x="757" y="305"/>
                  </a:lnTo>
                  <a:lnTo>
                    <a:pt x="769" y="319"/>
                  </a:lnTo>
                  <a:lnTo>
                    <a:pt x="780" y="333"/>
                  </a:lnTo>
                  <a:lnTo>
                    <a:pt x="791" y="349"/>
                  </a:lnTo>
                  <a:lnTo>
                    <a:pt x="801" y="365"/>
                  </a:lnTo>
                  <a:lnTo>
                    <a:pt x="811" y="386"/>
                  </a:lnTo>
                  <a:lnTo>
                    <a:pt x="823" y="414"/>
                  </a:lnTo>
                  <a:lnTo>
                    <a:pt x="832" y="442"/>
                  </a:lnTo>
                  <a:lnTo>
                    <a:pt x="838" y="469"/>
                  </a:lnTo>
                  <a:lnTo>
                    <a:pt x="842" y="496"/>
                  </a:lnTo>
                  <a:lnTo>
                    <a:pt x="842" y="523"/>
                  </a:lnTo>
                  <a:lnTo>
                    <a:pt x="841" y="550"/>
                  </a:lnTo>
                  <a:lnTo>
                    <a:pt x="836" y="576"/>
                  </a:lnTo>
                  <a:lnTo>
                    <a:pt x="829" y="601"/>
                  </a:lnTo>
                  <a:lnTo>
                    <a:pt x="822" y="626"/>
                  </a:lnTo>
                  <a:lnTo>
                    <a:pt x="810" y="649"/>
                  </a:lnTo>
                  <a:lnTo>
                    <a:pt x="798" y="673"/>
                  </a:lnTo>
                  <a:lnTo>
                    <a:pt x="783" y="694"/>
                  </a:lnTo>
                  <a:lnTo>
                    <a:pt x="768" y="714"/>
                  </a:lnTo>
                  <a:lnTo>
                    <a:pt x="750" y="734"/>
                  </a:lnTo>
                  <a:lnTo>
                    <a:pt x="731" y="751"/>
                  </a:lnTo>
                  <a:lnTo>
                    <a:pt x="711" y="768"/>
                  </a:lnTo>
                  <a:lnTo>
                    <a:pt x="689" y="783"/>
                  </a:lnTo>
                  <a:lnTo>
                    <a:pt x="667" y="796"/>
                  </a:lnTo>
                  <a:lnTo>
                    <a:pt x="644" y="807"/>
                  </a:lnTo>
                  <a:lnTo>
                    <a:pt x="619" y="816"/>
                  </a:lnTo>
                  <a:lnTo>
                    <a:pt x="594" y="823"/>
                  </a:lnTo>
                  <a:lnTo>
                    <a:pt x="569" y="828"/>
                  </a:lnTo>
                  <a:lnTo>
                    <a:pt x="543" y="832"/>
                  </a:lnTo>
                  <a:lnTo>
                    <a:pt x="517" y="832"/>
                  </a:lnTo>
                  <a:lnTo>
                    <a:pt x="490" y="830"/>
                  </a:lnTo>
                  <a:lnTo>
                    <a:pt x="463" y="825"/>
                  </a:lnTo>
                  <a:lnTo>
                    <a:pt x="436" y="818"/>
                  </a:lnTo>
                  <a:lnTo>
                    <a:pt x="411" y="808"/>
                  </a:lnTo>
                  <a:lnTo>
                    <a:pt x="384" y="796"/>
                  </a:lnTo>
                  <a:lnTo>
                    <a:pt x="358" y="780"/>
                  </a:lnTo>
                  <a:lnTo>
                    <a:pt x="333" y="762"/>
                  </a:lnTo>
                  <a:lnTo>
                    <a:pt x="309" y="740"/>
                  </a:lnTo>
                  <a:lnTo>
                    <a:pt x="300" y="731"/>
                  </a:lnTo>
                  <a:lnTo>
                    <a:pt x="291" y="721"/>
                  </a:lnTo>
                  <a:lnTo>
                    <a:pt x="282" y="711"/>
                  </a:lnTo>
                  <a:lnTo>
                    <a:pt x="274" y="700"/>
                  </a:lnTo>
                  <a:lnTo>
                    <a:pt x="266" y="688"/>
                  </a:lnTo>
                  <a:lnTo>
                    <a:pt x="258" y="674"/>
                  </a:lnTo>
                  <a:lnTo>
                    <a:pt x="252" y="661"/>
                  </a:lnTo>
                  <a:lnTo>
                    <a:pt x="245" y="647"/>
                  </a:lnTo>
                  <a:lnTo>
                    <a:pt x="239" y="633"/>
                  </a:lnTo>
                  <a:lnTo>
                    <a:pt x="234" y="618"/>
                  </a:lnTo>
                  <a:lnTo>
                    <a:pt x="228" y="603"/>
                  </a:lnTo>
                  <a:lnTo>
                    <a:pt x="225" y="587"/>
                  </a:lnTo>
                  <a:lnTo>
                    <a:pt x="222" y="570"/>
                  </a:lnTo>
                  <a:lnTo>
                    <a:pt x="219" y="554"/>
                  </a:lnTo>
                  <a:lnTo>
                    <a:pt x="218" y="538"/>
                  </a:lnTo>
                  <a:lnTo>
                    <a:pt x="217" y="521"/>
                  </a:lnTo>
                  <a:close/>
                  <a:moveTo>
                    <a:pt x="303" y="94"/>
                  </a:moveTo>
                  <a:lnTo>
                    <a:pt x="274" y="92"/>
                  </a:lnTo>
                  <a:lnTo>
                    <a:pt x="252" y="88"/>
                  </a:lnTo>
                  <a:lnTo>
                    <a:pt x="242" y="87"/>
                  </a:lnTo>
                  <a:lnTo>
                    <a:pt x="230" y="88"/>
                  </a:lnTo>
                  <a:lnTo>
                    <a:pt x="219" y="92"/>
                  </a:lnTo>
                  <a:lnTo>
                    <a:pt x="206" y="97"/>
                  </a:lnTo>
                  <a:lnTo>
                    <a:pt x="199" y="102"/>
                  </a:lnTo>
                  <a:lnTo>
                    <a:pt x="194" y="105"/>
                  </a:lnTo>
                  <a:lnTo>
                    <a:pt x="189" y="109"/>
                  </a:lnTo>
                  <a:lnTo>
                    <a:pt x="185" y="114"/>
                  </a:lnTo>
                  <a:lnTo>
                    <a:pt x="182" y="117"/>
                  </a:lnTo>
                  <a:lnTo>
                    <a:pt x="179" y="122"/>
                  </a:lnTo>
                  <a:lnTo>
                    <a:pt x="178" y="126"/>
                  </a:lnTo>
                  <a:lnTo>
                    <a:pt x="176" y="131"/>
                  </a:lnTo>
                  <a:lnTo>
                    <a:pt x="172" y="154"/>
                  </a:lnTo>
                  <a:lnTo>
                    <a:pt x="169" y="184"/>
                  </a:lnTo>
                  <a:lnTo>
                    <a:pt x="167" y="193"/>
                  </a:lnTo>
                  <a:lnTo>
                    <a:pt x="164" y="201"/>
                  </a:lnTo>
                  <a:lnTo>
                    <a:pt x="161" y="209"/>
                  </a:lnTo>
                  <a:lnTo>
                    <a:pt x="158" y="215"/>
                  </a:lnTo>
                  <a:lnTo>
                    <a:pt x="154" y="220"/>
                  </a:lnTo>
                  <a:lnTo>
                    <a:pt x="150" y="225"/>
                  </a:lnTo>
                  <a:lnTo>
                    <a:pt x="145" y="229"/>
                  </a:lnTo>
                  <a:lnTo>
                    <a:pt x="141" y="232"/>
                  </a:lnTo>
                  <a:lnTo>
                    <a:pt x="131" y="238"/>
                  </a:lnTo>
                  <a:lnTo>
                    <a:pt x="121" y="241"/>
                  </a:lnTo>
                  <a:lnTo>
                    <a:pt x="111" y="245"/>
                  </a:lnTo>
                  <a:lnTo>
                    <a:pt x="100" y="247"/>
                  </a:lnTo>
                  <a:lnTo>
                    <a:pt x="89" y="250"/>
                  </a:lnTo>
                  <a:lnTo>
                    <a:pt x="79" y="254"/>
                  </a:lnTo>
                  <a:lnTo>
                    <a:pt x="70" y="259"/>
                  </a:lnTo>
                  <a:lnTo>
                    <a:pt x="63" y="266"/>
                  </a:lnTo>
                  <a:lnTo>
                    <a:pt x="59" y="270"/>
                  </a:lnTo>
                  <a:lnTo>
                    <a:pt x="56" y="276"/>
                  </a:lnTo>
                  <a:lnTo>
                    <a:pt x="53" y="282"/>
                  </a:lnTo>
                  <a:lnTo>
                    <a:pt x="50" y="288"/>
                  </a:lnTo>
                  <a:lnTo>
                    <a:pt x="49" y="296"/>
                  </a:lnTo>
                  <a:lnTo>
                    <a:pt x="47" y="305"/>
                  </a:lnTo>
                  <a:lnTo>
                    <a:pt x="47" y="315"/>
                  </a:lnTo>
                  <a:lnTo>
                    <a:pt x="46" y="326"/>
                  </a:lnTo>
                  <a:lnTo>
                    <a:pt x="47" y="339"/>
                  </a:lnTo>
                  <a:lnTo>
                    <a:pt x="49" y="346"/>
                  </a:lnTo>
                  <a:lnTo>
                    <a:pt x="51" y="352"/>
                  </a:lnTo>
                  <a:lnTo>
                    <a:pt x="54" y="357"/>
                  </a:lnTo>
                  <a:lnTo>
                    <a:pt x="57" y="362"/>
                  </a:lnTo>
                  <a:lnTo>
                    <a:pt x="59" y="372"/>
                  </a:lnTo>
                  <a:lnTo>
                    <a:pt x="61" y="388"/>
                  </a:lnTo>
                  <a:lnTo>
                    <a:pt x="61" y="411"/>
                  </a:lnTo>
                  <a:lnTo>
                    <a:pt x="61" y="418"/>
                  </a:lnTo>
                  <a:lnTo>
                    <a:pt x="59" y="425"/>
                  </a:lnTo>
                  <a:lnTo>
                    <a:pt x="56" y="430"/>
                  </a:lnTo>
                  <a:lnTo>
                    <a:pt x="53" y="435"/>
                  </a:lnTo>
                  <a:lnTo>
                    <a:pt x="42" y="444"/>
                  </a:lnTo>
                  <a:lnTo>
                    <a:pt x="30" y="454"/>
                  </a:lnTo>
                  <a:lnTo>
                    <a:pt x="25" y="458"/>
                  </a:lnTo>
                  <a:lnTo>
                    <a:pt x="19" y="465"/>
                  </a:lnTo>
                  <a:lnTo>
                    <a:pt x="14" y="471"/>
                  </a:lnTo>
                  <a:lnTo>
                    <a:pt x="9" y="478"/>
                  </a:lnTo>
                  <a:lnTo>
                    <a:pt x="5" y="487"/>
                  </a:lnTo>
                  <a:lnTo>
                    <a:pt x="2" y="496"/>
                  </a:lnTo>
                  <a:lnTo>
                    <a:pt x="0" y="507"/>
                  </a:lnTo>
                  <a:lnTo>
                    <a:pt x="0" y="521"/>
                  </a:lnTo>
                  <a:lnTo>
                    <a:pt x="0" y="532"/>
                  </a:lnTo>
                  <a:lnTo>
                    <a:pt x="2" y="542"/>
                  </a:lnTo>
                  <a:lnTo>
                    <a:pt x="5" y="550"/>
                  </a:lnTo>
                  <a:lnTo>
                    <a:pt x="9" y="557"/>
                  </a:lnTo>
                  <a:lnTo>
                    <a:pt x="14" y="562"/>
                  </a:lnTo>
                  <a:lnTo>
                    <a:pt x="19" y="568"/>
                  </a:lnTo>
                  <a:lnTo>
                    <a:pt x="25" y="572"/>
                  </a:lnTo>
                  <a:lnTo>
                    <a:pt x="30" y="577"/>
                  </a:lnTo>
                  <a:lnTo>
                    <a:pt x="37" y="581"/>
                  </a:lnTo>
                  <a:lnTo>
                    <a:pt x="42" y="586"/>
                  </a:lnTo>
                  <a:lnTo>
                    <a:pt x="47" y="591"/>
                  </a:lnTo>
                  <a:lnTo>
                    <a:pt x="53" y="597"/>
                  </a:lnTo>
                  <a:lnTo>
                    <a:pt x="56" y="605"/>
                  </a:lnTo>
                  <a:lnTo>
                    <a:pt x="59" y="614"/>
                  </a:lnTo>
                  <a:lnTo>
                    <a:pt x="61" y="624"/>
                  </a:lnTo>
                  <a:lnTo>
                    <a:pt x="61" y="637"/>
                  </a:lnTo>
                  <a:lnTo>
                    <a:pt x="61" y="644"/>
                  </a:lnTo>
                  <a:lnTo>
                    <a:pt x="60" y="651"/>
                  </a:lnTo>
                  <a:lnTo>
                    <a:pt x="59" y="657"/>
                  </a:lnTo>
                  <a:lnTo>
                    <a:pt x="57" y="664"/>
                  </a:lnTo>
                  <a:lnTo>
                    <a:pt x="51" y="675"/>
                  </a:lnTo>
                  <a:lnTo>
                    <a:pt x="47" y="686"/>
                  </a:lnTo>
                  <a:lnTo>
                    <a:pt x="45" y="693"/>
                  </a:lnTo>
                  <a:lnTo>
                    <a:pt x="44" y="699"/>
                  </a:lnTo>
                  <a:lnTo>
                    <a:pt x="42" y="705"/>
                  </a:lnTo>
                  <a:lnTo>
                    <a:pt x="41" y="711"/>
                  </a:lnTo>
                  <a:lnTo>
                    <a:pt x="41" y="719"/>
                  </a:lnTo>
                  <a:lnTo>
                    <a:pt x="42" y="726"/>
                  </a:lnTo>
                  <a:lnTo>
                    <a:pt x="45" y="734"/>
                  </a:lnTo>
                  <a:lnTo>
                    <a:pt x="48" y="743"/>
                  </a:lnTo>
                  <a:lnTo>
                    <a:pt x="53" y="751"/>
                  </a:lnTo>
                  <a:lnTo>
                    <a:pt x="57" y="757"/>
                  </a:lnTo>
                  <a:lnTo>
                    <a:pt x="61" y="762"/>
                  </a:lnTo>
                  <a:lnTo>
                    <a:pt x="66" y="768"/>
                  </a:lnTo>
                  <a:lnTo>
                    <a:pt x="72" y="771"/>
                  </a:lnTo>
                  <a:lnTo>
                    <a:pt x="77" y="775"/>
                  </a:lnTo>
                  <a:lnTo>
                    <a:pt x="83" y="777"/>
                  </a:lnTo>
                  <a:lnTo>
                    <a:pt x="89" y="779"/>
                  </a:lnTo>
                  <a:lnTo>
                    <a:pt x="102" y="783"/>
                  </a:lnTo>
                  <a:lnTo>
                    <a:pt x="115" y="787"/>
                  </a:lnTo>
                  <a:lnTo>
                    <a:pt x="128" y="791"/>
                  </a:lnTo>
                  <a:lnTo>
                    <a:pt x="141" y="798"/>
                  </a:lnTo>
                  <a:lnTo>
                    <a:pt x="148" y="804"/>
                  </a:lnTo>
                  <a:lnTo>
                    <a:pt x="153" y="808"/>
                  </a:lnTo>
                  <a:lnTo>
                    <a:pt x="158" y="814"/>
                  </a:lnTo>
                  <a:lnTo>
                    <a:pt x="161" y="819"/>
                  </a:lnTo>
                  <a:lnTo>
                    <a:pt x="163" y="825"/>
                  </a:lnTo>
                  <a:lnTo>
                    <a:pt x="166" y="832"/>
                  </a:lnTo>
                  <a:lnTo>
                    <a:pt x="167" y="837"/>
                  </a:lnTo>
                  <a:lnTo>
                    <a:pt x="168" y="844"/>
                  </a:lnTo>
                  <a:lnTo>
                    <a:pt x="168" y="857"/>
                  </a:lnTo>
                  <a:lnTo>
                    <a:pt x="169" y="872"/>
                  </a:lnTo>
                  <a:lnTo>
                    <a:pt x="170" y="880"/>
                  </a:lnTo>
                  <a:lnTo>
                    <a:pt x="171" y="888"/>
                  </a:lnTo>
                  <a:lnTo>
                    <a:pt x="172" y="895"/>
                  </a:lnTo>
                  <a:lnTo>
                    <a:pt x="176" y="903"/>
                  </a:lnTo>
                  <a:lnTo>
                    <a:pt x="180" y="913"/>
                  </a:lnTo>
                  <a:lnTo>
                    <a:pt x="185" y="921"/>
                  </a:lnTo>
                  <a:lnTo>
                    <a:pt x="191" y="927"/>
                  </a:lnTo>
                  <a:lnTo>
                    <a:pt x="198" y="932"/>
                  </a:lnTo>
                  <a:lnTo>
                    <a:pt x="206" y="936"/>
                  </a:lnTo>
                  <a:lnTo>
                    <a:pt x="214" y="939"/>
                  </a:lnTo>
                  <a:lnTo>
                    <a:pt x="222" y="941"/>
                  </a:lnTo>
                  <a:lnTo>
                    <a:pt x="230" y="942"/>
                  </a:lnTo>
                  <a:lnTo>
                    <a:pt x="265" y="941"/>
                  </a:lnTo>
                  <a:lnTo>
                    <a:pt x="295" y="940"/>
                  </a:lnTo>
                  <a:lnTo>
                    <a:pt x="308" y="941"/>
                  </a:lnTo>
                  <a:lnTo>
                    <a:pt x="319" y="944"/>
                  </a:lnTo>
                  <a:lnTo>
                    <a:pt x="328" y="948"/>
                  </a:lnTo>
                  <a:lnTo>
                    <a:pt x="335" y="955"/>
                  </a:lnTo>
                  <a:lnTo>
                    <a:pt x="341" y="961"/>
                  </a:lnTo>
                  <a:lnTo>
                    <a:pt x="347" y="969"/>
                  </a:lnTo>
                  <a:lnTo>
                    <a:pt x="351" y="978"/>
                  </a:lnTo>
                  <a:lnTo>
                    <a:pt x="357" y="986"/>
                  </a:lnTo>
                  <a:lnTo>
                    <a:pt x="361" y="995"/>
                  </a:lnTo>
                  <a:lnTo>
                    <a:pt x="367" y="1004"/>
                  </a:lnTo>
                  <a:lnTo>
                    <a:pt x="373" y="1012"/>
                  </a:lnTo>
                  <a:lnTo>
                    <a:pt x="380" y="1018"/>
                  </a:lnTo>
                  <a:lnTo>
                    <a:pt x="389" y="1024"/>
                  </a:lnTo>
                  <a:lnTo>
                    <a:pt x="400" y="1029"/>
                  </a:lnTo>
                  <a:lnTo>
                    <a:pt x="412" y="1032"/>
                  </a:lnTo>
                  <a:lnTo>
                    <a:pt x="428" y="1033"/>
                  </a:lnTo>
                  <a:lnTo>
                    <a:pt x="436" y="1033"/>
                  </a:lnTo>
                  <a:lnTo>
                    <a:pt x="444" y="1031"/>
                  </a:lnTo>
                  <a:lnTo>
                    <a:pt x="451" y="1030"/>
                  </a:lnTo>
                  <a:lnTo>
                    <a:pt x="457" y="1027"/>
                  </a:lnTo>
                  <a:lnTo>
                    <a:pt x="467" y="1021"/>
                  </a:lnTo>
                  <a:lnTo>
                    <a:pt x="476" y="1014"/>
                  </a:lnTo>
                  <a:lnTo>
                    <a:pt x="485" y="1006"/>
                  </a:lnTo>
                  <a:lnTo>
                    <a:pt x="495" y="1001"/>
                  </a:lnTo>
                  <a:lnTo>
                    <a:pt x="501" y="997"/>
                  </a:lnTo>
                  <a:lnTo>
                    <a:pt x="509" y="996"/>
                  </a:lnTo>
                  <a:lnTo>
                    <a:pt x="518" y="995"/>
                  </a:lnTo>
                  <a:lnTo>
                    <a:pt x="528" y="994"/>
                  </a:lnTo>
                  <a:lnTo>
                    <a:pt x="536" y="995"/>
                  </a:lnTo>
                  <a:lnTo>
                    <a:pt x="544" y="996"/>
                  </a:lnTo>
                  <a:lnTo>
                    <a:pt x="551" y="997"/>
                  </a:lnTo>
                  <a:lnTo>
                    <a:pt x="556" y="1001"/>
                  </a:lnTo>
                  <a:lnTo>
                    <a:pt x="567" y="1006"/>
                  </a:lnTo>
                  <a:lnTo>
                    <a:pt x="577" y="1014"/>
                  </a:lnTo>
                  <a:lnTo>
                    <a:pt x="588" y="1021"/>
                  </a:lnTo>
                  <a:lnTo>
                    <a:pt x="599" y="1027"/>
                  </a:lnTo>
                  <a:lnTo>
                    <a:pt x="605" y="1030"/>
                  </a:lnTo>
                  <a:lnTo>
                    <a:pt x="613" y="1031"/>
                  </a:lnTo>
                  <a:lnTo>
                    <a:pt x="621" y="1033"/>
                  </a:lnTo>
                  <a:lnTo>
                    <a:pt x="629" y="1033"/>
                  </a:lnTo>
                  <a:lnTo>
                    <a:pt x="642" y="1032"/>
                  </a:lnTo>
                  <a:lnTo>
                    <a:pt x="654" y="1029"/>
                  </a:lnTo>
                  <a:lnTo>
                    <a:pt x="664" y="1024"/>
                  </a:lnTo>
                  <a:lnTo>
                    <a:pt x="672" y="1018"/>
                  </a:lnTo>
                  <a:lnTo>
                    <a:pt x="679" y="1012"/>
                  </a:lnTo>
                  <a:lnTo>
                    <a:pt x="686" y="1004"/>
                  </a:lnTo>
                  <a:lnTo>
                    <a:pt x="692" y="995"/>
                  </a:lnTo>
                  <a:lnTo>
                    <a:pt x="697" y="986"/>
                  </a:lnTo>
                  <a:lnTo>
                    <a:pt x="707" y="969"/>
                  </a:lnTo>
                  <a:lnTo>
                    <a:pt x="720" y="955"/>
                  </a:lnTo>
                  <a:lnTo>
                    <a:pt x="726" y="948"/>
                  </a:lnTo>
                  <a:lnTo>
                    <a:pt x="734" y="944"/>
                  </a:lnTo>
                  <a:lnTo>
                    <a:pt x="743" y="941"/>
                  </a:lnTo>
                  <a:lnTo>
                    <a:pt x="753" y="940"/>
                  </a:lnTo>
                  <a:lnTo>
                    <a:pt x="787" y="941"/>
                  </a:lnTo>
                  <a:lnTo>
                    <a:pt x="814" y="942"/>
                  </a:lnTo>
                  <a:lnTo>
                    <a:pt x="825" y="942"/>
                  </a:lnTo>
                  <a:lnTo>
                    <a:pt x="835" y="942"/>
                  </a:lnTo>
                  <a:lnTo>
                    <a:pt x="844" y="941"/>
                  </a:lnTo>
                  <a:lnTo>
                    <a:pt x="851" y="939"/>
                  </a:lnTo>
                  <a:lnTo>
                    <a:pt x="857" y="936"/>
                  </a:lnTo>
                  <a:lnTo>
                    <a:pt x="863" y="930"/>
                  </a:lnTo>
                  <a:lnTo>
                    <a:pt x="869" y="923"/>
                  </a:lnTo>
                  <a:lnTo>
                    <a:pt x="873" y="913"/>
                  </a:lnTo>
                  <a:lnTo>
                    <a:pt x="876" y="901"/>
                  </a:lnTo>
                  <a:lnTo>
                    <a:pt x="881" y="887"/>
                  </a:lnTo>
                  <a:lnTo>
                    <a:pt x="884" y="870"/>
                  </a:lnTo>
                  <a:lnTo>
                    <a:pt x="888" y="849"/>
                  </a:lnTo>
                  <a:lnTo>
                    <a:pt x="890" y="840"/>
                  </a:lnTo>
                  <a:lnTo>
                    <a:pt x="892" y="832"/>
                  </a:lnTo>
                  <a:lnTo>
                    <a:pt x="894" y="824"/>
                  </a:lnTo>
                  <a:lnTo>
                    <a:pt x="898" y="818"/>
                  </a:lnTo>
                  <a:lnTo>
                    <a:pt x="901" y="813"/>
                  </a:lnTo>
                  <a:lnTo>
                    <a:pt x="905" y="808"/>
                  </a:lnTo>
                  <a:lnTo>
                    <a:pt x="910" y="804"/>
                  </a:lnTo>
                  <a:lnTo>
                    <a:pt x="913" y="800"/>
                  </a:lnTo>
                  <a:lnTo>
                    <a:pt x="923" y="796"/>
                  </a:lnTo>
                  <a:lnTo>
                    <a:pt x="933" y="791"/>
                  </a:lnTo>
                  <a:lnTo>
                    <a:pt x="945" y="789"/>
                  </a:lnTo>
                  <a:lnTo>
                    <a:pt x="955" y="786"/>
                  </a:lnTo>
                  <a:lnTo>
                    <a:pt x="966" y="784"/>
                  </a:lnTo>
                  <a:lnTo>
                    <a:pt x="976" y="779"/>
                  </a:lnTo>
                  <a:lnTo>
                    <a:pt x="980" y="777"/>
                  </a:lnTo>
                  <a:lnTo>
                    <a:pt x="985" y="775"/>
                  </a:lnTo>
                  <a:lnTo>
                    <a:pt x="989" y="771"/>
                  </a:lnTo>
                  <a:lnTo>
                    <a:pt x="994" y="767"/>
                  </a:lnTo>
                  <a:lnTo>
                    <a:pt x="997" y="762"/>
                  </a:lnTo>
                  <a:lnTo>
                    <a:pt x="1001" y="758"/>
                  </a:lnTo>
                  <a:lnTo>
                    <a:pt x="1003" y="751"/>
                  </a:lnTo>
                  <a:lnTo>
                    <a:pt x="1006" y="745"/>
                  </a:lnTo>
                  <a:lnTo>
                    <a:pt x="1007" y="737"/>
                  </a:lnTo>
                  <a:lnTo>
                    <a:pt x="1010" y="728"/>
                  </a:lnTo>
                  <a:lnTo>
                    <a:pt x="1010" y="718"/>
                  </a:lnTo>
                  <a:lnTo>
                    <a:pt x="1011" y="707"/>
                  </a:lnTo>
                  <a:lnTo>
                    <a:pt x="1010" y="695"/>
                  </a:lnTo>
                  <a:lnTo>
                    <a:pt x="1007" y="688"/>
                  </a:lnTo>
                  <a:lnTo>
                    <a:pt x="1005" y="681"/>
                  </a:lnTo>
                  <a:lnTo>
                    <a:pt x="1003" y="676"/>
                  </a:lnTo>
                  <a:lnTo>
                    <a:pt x="1000" y="671"/>
                  </a:lnTo>
                  <a:lnTo>
                    <a:pt x="997" y="663"/>
                  </a:lnTo>
                  <a:lnTo>
                    <a:pt x="995" y="653"/>
                  </a:lnTo>
                  <a:lnTo>
                    <a:pt x="995" y="637"/>
                  </a:lnTo>
                  <a:lnTo>
                    <a:pt x="995" y="624"/>
                  </a:lnTo>
                  <a:lnTo>
                    <a:pt x="997" y="614"/>
                  </a:lnTo>
                  <a:lnTo>
                    <a:pt x="1001" y="606"/>
                  </a:lnTo>
                  <a:lnTo>
                    <a:pt x="1004" y="599"/>
                  </a:lnTo>
                  <a:lnTo>
                    <a:pt x="1010" y="594"/>
                  </a:lnTo>
                  <a:lnTo>
                    <a:pt x="1014" y="588"/>
                  </a:lnTo>
                  <a:lnTo>
                    <a:pt x="1020" y="585"/>
                  </a:lnTo>
                  <a:lnTo>
                    <a:pt x="1026" y="580"/>
                  </a:lnTo>
                  <a:lnTo>
                    <a:pt x="1032" y="576"/>
                  </a:lnTo>
                  <a:lnTo>
                    <a:pt x="1038" y="571"/>
                  </a:lnTo>
                  <a:lnTo>
                    <a:pt x="1042" y="565"/>
                  </a:lnTo>
                  <a:lnTo>
                    <a:pt x="1048" y="557"/>
                  </a:lnTo>
                  <a:lnTo>
                    <a:pt x="1051" y="548"/>
                  </a:lnTo>
                  <a:lnTo>
                    <a:pt x="1054" y="537"/>
                  </a:lnTo>
                  <a:lnTo>
                    <a:pt x="1057" y="522"/>
                  </a:lnTo>
                  <a:lnTo>
                    <a:pt x="1057" y="505"/>
                  </a:lnTo>
                  <a:lnTo>
                    <a:pt x="1057" y="499"/>
                  </a:lnTo>
                  <a:lnTo>
                    <a:pt x="1054" y="493"/>
                  </a:lnTo>
                  <a:lnTo>
                    <a:pt x="1051" y="488"/>
                  </a:lnTo>
                  <a:lnTo>
                    <a:pt x="1048" y="483"/>
                  </a:lnTo>
                  <a:lnTo>
                    <a:pt x="1038" y="472"/>
                  </a:lnTo>
                  <a:lnTo>
                    <a:pt x="1026" y="462"/>
                  </a:lnTo>
                  <a:lnTo>
                    <a:pt x="1014" y="449"/>
                  </a:lnTo>
                  <a:lnTo>
                    <a:pt x="1004" y="436"/>
                  </a:lnTo>
                  <a:lnTo>
                    <a:pt x="1001" y="429"/>
                  </a:lnTo>
                  <a:lnTo>
                    <a:pt x="997" y="421"/>
                  </a:lnTo>
                  <a:lnTo>
                    <a:pt x="995" y="412"/>
                  </a:lnTo>
                  <a:lnTo>
                    <a:pt x="995" y="403"/>
                  </a:lnTo>
                  <a:lnTo>
                    <a:pt x="995" y="395"/>
                  </a:lnTo>
                  <a:lnTo>
                    <a:pt x="996" y="386"/>
                  </a:lnTo>
                  <a:lnTo>
                    <a:pt x="997" y="377"/>
                  </a:lnTo>
                  <a:lnTo>
                    <a:pt x="1000" y="370"/>
                  </a:lnTo>
                  <a:lnTo>
                    <a:pt x="1004" y="355"/>
                  </a:lnTo>
                  <a:lnTo>
                    <a:pt x="1010" y="344"/>
                  </a:lnTo>
                  <a:lnTo>
                    <a:pt x="1013" y="332"/>
                  </a:lnTo>
                  <a:lnTo>
                    <a:pt x="1015" y="320"/>
                  </a:lnTo>
                  <a:lnTo>
                    <a:pt x="1014" y="313"/>
                  </a:lnTo>
                  <a:lnTo>
                    <a:pt x="1014" y="306"/>
                  </a:lnTo>
                  <a:lnTo>
                    <a:pt x="1012" y="298"/>
                  </a:lnTo>
                  <a:lnTo>
                    <a:pt x="1008" y="291"/>
                  </a:lnTo>
                  <a:lnTo>
                    <a:pt x="1004" y="283"/>
                  </a:lnTo>
                  <a:lnTo>
                    <a:pt x="1000" y="276"/>
                  </a:lnTo>
                  <a:lnTo>
                    <a:pt x="995" y="270"/>
                  </a:lnTo>
                  <a:lnTo>
                    <a:pt x="989" y="266"/>
                  </a:lnTo>
                  <a:lnTo>
                    <a:pt x="978" y="258"/>
                  </a:lnTo>
                  <a:lnTo>
                    <a:pt x="966" y="254"/>
                  </a:lnTo>
                  <a:lnTo>
                    <a:pt x="952" y="249"/>
                  </a:lnTo>
                  <a:lnTo>
                    <a:pt x="939" y="245"/>
                  </a:lnTo>
                  <a:lnTo>
                    <a:pt x="926" y="238"/>
                  </a:lnTo>
                  <a:lnTo>
                    <a:pt x="912" y="230"/>
                  </a:lnTo>
                  <a:lnTo>
                    <a:pt x="905" y="225"/>
                  </a:lnTo>
                  <a:lnTo>
                    <a:pt x="900" y="218"/>
                  </a:lnTo>
                  <a:lnTo>
                    <a:pt x="895" y="211"/>
                  </a:lnTo>
                  <a:lnTo>
                    <a:pt x="892" y="204"/>
                  </a:lnTo>
                  <a:lnTo>
                    <a:pt x="889" y="190"/>
                  </a:lnTo>
                  <a:lnTo>
                    <a:pt x="888" y="175"/>
                  </a:lnTo>
                  <a:lnTo>
                    <a:pt x="886" y="160"/>
                  </a:lnTo>
                  <a:lnTo>
                    <a:pt x="884" y="144"/>
                  </a:lnTo>
                  <a:lnTo>
                    <a:pt x="883" y="136"/>
                  </a:lnTo>
                  <a:lnTo>
                    <a:pt x="881" y="128"/>
                  </a:lnTo>
                  <a:lnTo>
                    <a:pt x="877" y="122"/>
                  </a:lnTo>
                  <a:lnTo>
                    <a:pt x="873" y="114"/>
                  </a:lnTo>
                  <a:lnTo>
                    <a:pt x="867" y="108"/>
                  </a:lnTo>
                  <a:lnTo>
                    <a:pt x="862" y="103"/>
                  </a:lnTo>
                  <a:lnTo>
                    <a:pt x="857" y="98"/>
                  </a:lnTo>
                  <a:lnTo>
                    <a:pt x="852" y="94"/>
                  </a:lnTo>
                  <a:lnTo>
                    <a:pt x="846" y="92"/>
                  </a:lnTo>
                  <a:lnTo>
                    <a:pt x="842" y="89"/>
                  </a:lnTo>
                  <a:lnTo>
                    <a:pt x="836" y="88"/>
                  </a:lnTo>
                  <a:lnTo>
                    <a:pt x="830" y="87"/>
                  </a:lnTo>
                  <a:lnTo>
                    <a:pt x="820" y="87"/>
                  </a:lnTo>
                  <a:lnTo>
                    <a:pt x="809" y="88"/>
                  </a:lnTo>
                  <a:lnTo>
                    <a:pt x="799" y="90"/>
                  </a:lnTo>
                  <a:lnTo>
                    <a:pt x="788" y="93"/>
                  </a:lnTo>
                  <a:lnTo>
                    <a:pt x="778" y="94"/>
                  </a:lnTo>
                  <a:lnTo>
                    <a:pt x="767" y="95"/>
                  </a:lnTo>
                  <a:lnTo>
                    <a:pt x="755" y="95"/>
                  </a:lnTo>
                  <a:lnTo>
                    <a:pt x="745" y="92"/>
                  </a:lnTo>
                  <a:lnTo>
                    <a:pt x="740" y="89"/>
                  </a:lnTo>
                  <a:lnTo>
                    <a:pt x="734" y="86"/>
                  </a:lnTo>
                  <a:lnTo>
                    <a:pt x="729" y="81"/>
                  </a:lnTo>
                  <a:lnTo>
                    <a:pt x="723" y="77"/>
                  </a:lnTo>
                  <a:lnTo>
                    <a:pt x="717" y="70"/>
                  </a:lnTo>
                  <a:lnTo>
                    <a:pt x="712" y="64"/>
                  </a:lnTo>
                  <a:lnTo>
                    <a:pt x="705" y="56"/>
                  </a:lnTo>
                  <a:lnTo>
                    <a:pt x="700" y="46"/>
                  </a:lnTo>
                  <a:lnTo>
                    <a:pt x="694" y="37"/>
                  </a:lnTo>
                  <a:lnTo>
                    <a:pt x="689" y="29"/>
                  </a:lnTo>
                  <a:lnTo>
                    <a:pt x="684" y="22"/>
                  </a:lnTo>
                  <a:lnTo>
                    <a:pt x="678" y="17"/>
                  </a:lnTo>
                  <a:lnTo>
                    <a:pt x="673" y="12"/>
                  </a:lnTo>
                  <a:lnTo>
                    <a:pt x="667" y="8"/>
                  </a:lnTo>
                  <a:lnTo>
                    <a:pt x="661" y="4"/>
                  </a:lnTo>
                  <a:lnTo>
                    <a:pt x="656" y="2"/>
                  </a:lnTo>
                  <a:lnTo>
                    <a:pt x="650" y="1"/>
                  </a:lnTo>
                  <a:lnTo>
                    <a:pt x="645" y="0"/>
                  </a:lnTo>
                  <a:lnTo>
                    <a:pt x="639" y="0"/>
                  </a:lnTo>
                  <a:lnTo>
                    <a:pt x="633" y="0"/>
                  </a:lnTo>
                  <a:lnTo>
                    <a:pt x="622" y="1"/>
                  </a:lnTo>
                  <a:lnTo>
                    <a:pt x="611" y="4"/>
                  </a:lnTo>
                  <a:lnTo>
                    <a:pt x="589" y="14"/>
                  </a:lnTo>
                  <a:lnTo>
                    <a:pt x="567" y="26"/>
                  </a:lnTo>
                  <a:lnTo>
                    <a:pt x="557" y="31"/>
                  </a:lnTo>
                  <a:lnTo>
                    <a:pt x="547" y="35"/>
                  </a:lnTo>
                  <a:lnTo>
                    <a:pt x="537" y="38"/>
                  </a:lnTo>
                  <a:lnTo>
                    <a:pt x="528" y="39"/>
                  </a:lnTo>
                  <a:lnTo>
                    <a:pt x="520" y="39"/>
                  </a:lnTo>
                  <a:lnTo>
                    <a:pt x="513" y="37"/>
                  </a:lnTo>
                  <a:lnTo>
                    <a:pt x="506" y="36"/>
                  </a:lnTo>
                  <a:lnTo>
                    <a:pt x="500" y="32"/>
                  </a:lnTo>
                  <a:lnTo>
                    <a:pt x="489" y="27"/>
                  </a:lnTo>
                  <a:lnTo>
                    <a:pt x="479" y="20"/>
                  </a:lnTo>
                  <a:lnTo>
                    <a:pt x="469" y="12"/>
                  </a:lnTo>
                  <a:lnTo>
                    <a:pt x="458" y="7"/>
                  </a:lnTo>
                  <a:lnTo>
                    <a:pt x="451" y="3"/>
                  </a:lnTo>
                  <a:lnTo>
                    <a:pt x="444" y="2"/>
                  </a:lnTo>
                  <a:lnTo>
                    <a:pt x="436" y="1"/>
                  </a:lnTo>
                  <a:lnTo>
                    <a:pt x="428" y="0"/>
                  </a:lnTo>
                  <a:lnTo>
                    <a:pt x="414" y="1"/>
                  </a:lnTo>
                  <a:lnTo>
                    <a:pt x="403" y="4"/>
                  </a:lnTo>
                  <a:lnTo>
                    <a:pt x="393" y="9"/>
                  </a:lnTo>
                  <a:lnTo>
                    <a:pt x="385" y="14"/>
                  </a:lnTo>
                  <a:lnTo>
                    <a:pt x="377" y="21"/>
                  </a:lnTo>
                  <a:lnTo>
                    <a:pt x="372" y="30"/>
                  </a:lnTo>
                  <a:lnTo>
                    <a:pt x="365" y="38"/>
                  </a:lnTo>
                  <a:lnTo>
                    <a:pt x="359" y="47"/>
                  </a:lnTo>
                  <a:lnTo>
                    <a:pt x="349" y="64"/>
                  </a:lnTo>
                  <a:lnTo>
                    <a:pt x="337" y="78"/>
                  </a:lnTo>
                  <a:lnTo>
                    <a:pt x="330" y="85"/>
                  </a:lnTo>
                  <a:lnTo>
                    <a:pt x="322" y="89"/>
                  </a:lnTo>
                  <a:lnTo>
                    <a:pt x="313" y="93"/>
                  </a:lnTo>
                  <a:lnTo>
                    <a:pt x="303" y="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1" name="Freeform 27"/>
            <p:cNvSpPr>
              <a:spLocks/>
            </p:cNvSpPr>
            <p:nvPr/>
          </p:nvSpPr>
          <p:spPr bwMode="auto">
            <a:xfrm>
              <a:off x="3620306" y="4612160"/>
              <a:ext cx="76200" cy="87313"/>
            </a:xfrm>
            <a:custGeom>
              <a:avLst/>
              <a:gdLst>
                <a:gd name="T0" fmla="*/ 186 w 432"/>
                <a:gd name="T1" fmla="*/ 33 h 498"/>
                <a:gd name="T2" fmla="*/ 176 w 432"/>
                <a:gd name="T3" fmla="*/ 47 h 498"/>
                <a:gd name="T4" fmla="*/ 164 w 432"/>
                <a:gd name="T5" fmla="*/ 56 h 498"/>
                <a:gd name="T6" fmla="*/ 161 w 432"/>
                <a:gd name="T7" fmla="*/ 83 h 498"/>
                <a:gd name="T8" fmla="*/ 179 w 432"/>
                <a:gd name="T9" fmla="*/ 125 h 498"/>
                <a:gd name="T10" fmla="*/ 261 w 432"/>
                <a:gd name="T11" fmla="*/ 322 h 498"/>
                <a:gd name="T12" fmla="*/ 280 w 432"/>
                <a:gd name="T13" fmla="*/ 366 h 498"/>
                <a:gd name="T14" fmla="*/ 296 w 432"/>
                <a:gd name="T15" fmla="*/ 412 h 498"/>
                <a:gd name="T16" fmla="*/ 271 w 432"/>
                <a:gd name="T17" fmla="*/ 404 h 498"/>
                <a:gd name="T18" fmla="*/ 243 w 432"/>
                <a:gd name="T19" fmla="*/ 397 h 498"/>
                <a:gd name="T20" fmla="*/ 215 w 432"/>
                <a:gd name="T21" fmla="*/ 392 h 498"/>
                <a:gd name="T22" fmla="*/ 192 w 432"/>
                <a:gd name="T23" fmla="*/ 384 h 498"/>
                <a:gd name="T24" fmla="*/ 176 w 432"/>
                <a:gd name="T25" fmla="*/ 371 h 498"/>
                <a:gd name="T26" fmla="*/ 165 w 432"/>
                <a:gd name="T27" fmla="*/ 354 h 498"/>
                <a:gd name="T28" fmla="*/ 143 w 432"/>
                <a:gd name="T29" fmla="*/ 300 h 498"/>
                <a:gd name="T30" fmla="*/ 123 w 432"/>
                <a:gd name="T31" fmla="*/ 251 h 498"/>
                <a:gd name="T32" fmla="*/ 104 w 432"/>
                <a:gd name="T33" fmla="*/ 201 h 498"/>
                <a:gd name="T34" fmla="*/ 84 w 432"/>
                <a:gd name="T35" fmla="*/ 154 h 498"/>
                <a:gd name="T36" fmla="*/ 62 w 432"/>
                <a:gd name="T37" fmla="*/ 109 h 498"/>
                <a:gd name="T38" fmla="*/ 27 w 432"/>
                <a:gd name="T39" fmla="*/ 110 h 498"/>
                <a:gd name="T40" fmla="*/ 15 w 432"/>
                <a:gd name="T41" fmla="*/ 108 h 498"/>
                <a:gd name="T42" fmla="*/ 0 w 432"/>
                <a:gd name="T43" fmla="*/ 101 h 498"/>
                <a:gd name="T44" fmla="*/ 129 w 432"/>
                <a:gd name="T45" fmla="*/ 430 h 498"/>
                <a:gd name="T46" fmla="*/ 136 w 432"/>
                <a:gd name="T47" fmla="*/ 443 h 498"/>
                <a:gd name="T48" fmla="*/ 146 w 432"/>
                <a:gd name="T49" fmla="*/ 453 h 498"/>
                <a:gd name="T50" fmla="*/ 161 w 432"/>
                <a:gd name="T51" fmla="*/ 460 h 498"/>
                <a:gd name="T52" fmla="*/ 217 w 432"/>
                <a:gd name="T53" fmla="*/ 477 h 498"/>
                <a:gd name="T54" fmla="*/ 282 w 432"/>
                <a:gd name="T55" fmla="*/ 493 h 498"/>
                <a:gd name="T56" fmla="*/ 315 w 432"/>
                <a:gd name="T57" fmla="*/ 498 h 498"/>
                <a:gd name="T58" fmla="*/ 330 w 432"/>
                <a:gd name="T59" fmla="*/ 496 h 498"/>
                <a:gd name="T60" fmla="*/ 344 w 432"/>
                <a:gd name="T61" fmla="*/ 489 h 498"/>
                <a:gd name="T62" fmla="*/ 355 w 432"/>
                <a:gd name="T63" fmla="*/ 478 h 498"/>
                <a:gd name="T64" fmla="*/ 393 w 432"/>
                <a:gd name="T65" fmla="*/ 417 h 498"/>
                <a:gd name="T66" fmla="*/ 423 w 432"/>
                <a:gd name="T67" fmla="*/ 362 h 498"/>
                <a:gd name="T68" fmla="*/ 431 w 432"/>
                <a:gd name="T69" fmla="*/ 339 h 498"/>
                <a:gd name="T70" fmla="*/ 432 w 432"/>
                <a:gd name="T71" fmla="*/ 324 h 498"/>
                <a:gd name="T72" fmla="*/ 430 w 432"/>
                <a:gd name="T73" fmla="*/ 300 h 498"/>
                <a:gd name="T74" fmla="*/ 418 w 432"/>
                <a:gd name="T75" fmla="*/ 260 h 498"/>
                <a:gd name="T76" fmla="*/ 381 w 432"/>
                <a:gd name="T77" fmla="*/ 171 h 498"/>
                <a:gd name="T78" fmla="*/ 334 w 432"/>
                <a:gd name="T79" fmla="*/ 65 h 498"/>
                <a:gd name="T80" fmla="*/ 317 w 432"/>
                <a:gd name="T81" fmla="*/ 23 h 498"/>
                <a:gd name="T82" fmla="*/ 297 w 432"/>
                <a:gd name="T83" fmla="*/ 7 h 498"/>
                <a:gd name="T84" fmla="*/ 271 w 432"/>
                <a:gd name="T85" fmla="*/ 14 h 498"/>
                <a:gd name="T86" fmla="*/ 231 w 432"/>
                <a:gd name="T87" fmla="*/ 1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2" h="498">
                  <a:moveTo>
                    <a:pt x="194" y="16"/>
                  </a:moveTo>
                  <a:lnTo>
                    <a:pt x="186" y="33"/>
                  </a:lnTo>
                  <a:lnTo>
                    <a:pt x="179" y="43"/>
                  </a:lnTo>
                  <a:lnTo>
                    <a:pt x="176" y="47"/>
                  </a:lnTo>
                  <a:lnTo>
                    <a:pt x="170" y="52"/>
                  </a:lnTo>
                  <a:lnTo>
                    <a:pt x="164" y="56"/>
                  </a:lnTo>
                  <a:lnTo>
                    <a:pt x="156" y="63"/>
                  </a:lnTo>
                  <a:lnTo>
                    <a:pt x="161" y="83"/>
                  </a:lnTo>
                  <a:lnTo>
                    <a:pt x="170" y="104"/>
                  </a:lnTo>
                  <a:lnTo>
                    <a:pt x="179" y="125"/>
                  </a:lnTo>
                  <a:lnTo>
                    <a:pt x="188" y="146"/>
                  </a:lnTo>
                  <a:lnTo>
                    <a:pt x="261" y="322"/>
                  </a:lnTo>
                  <a:lnTo>
                    <a:pt x="271" y="346"/>
                  </a:lnTo>
                  <a:lnTo>
                    <a:pt x="280" y="366"/>
                  </a:lnTo>
                  <a:lnTo>
                    <a:pt x="288" y="387"/>
                  </a:lnTo>
                  <a:lnTo>
                    <a:pt x="296" y="412"/>
                  </a:lnTo>
                  <a:lnTo>
                    <a:pt x="283" y="407"/>
                  </a:lnTo>
                  <a:lnTo>
                    <a:pt x="271" y="404"/>
                  </a:lnTo>
                  <a:lnTo>
                    <a:pt x="258" y="400"/>
                  </a:lnTo>
                  <a:lnTo>
                    <a:pt x="243" y="397"/>
                  </a:lnTo>
                  <a:lnTo>
                    <a:pt x="228" y="395"/>
                  </a:lnTo>
                  <a:lnTo>
                    <a:pt x="215" y="392"/>
                  </a:lnTo>
                  <a:lnTo>
                    <a:pt x="203" y="388"/>
                  </a:lnTo>
                  <a:lnTo>
                    <a:pt x="192" y="384"/>
                  </a:lnTo>
                  <a:lnTo>
                    <a:pt x="183" y="378"/>
                  </a:lnTo>
                  <a:lnTo>
                    <a:pt x="176" y="371"/>
                  </a:lnTo>
                  <a:lnTo>
                    <a:pt x="169" y="364"/>
                  </a:lnTo>
                  <a:lnTo>
                    <a:pt x="165" y="354"/>
                  </a:lnTo>
                  <a:lnTo>
                    <a:pt x="155" y="330"/>
                  </a:lnTo>
                  <a:lnTo>
                    <a:pt x="143" y="300"/>
                  </a:lnTo>
                  <a:lnTo>
                    <a:pt x="132" y="275"/>
                  </a:lnTo>
                  <a:lnTo>
                    <a:pt x="123" y="251"/>
                  </a:lnTo>
                  <a:lnTo>
                    <a:pt x="113" y="226"/>
                  </a:lnTo>
                  <a:lnTo>
                    <a:pt x="104" y="201"/>
                  </a:lnTo>
                  <a:lnTo>
                    <a:pt x="94" y="178"/>
                  </a:lnTo>
                  <a:lnTo>
                    <a:pt x="84" y="154"/>
                  </a:lnTo>
                  <a:lnTo>
                    <a:pt x="73" y="131"/>
                  </a:lnTo>
                  <a:lnTo>
                    <a:pt x="62" y="109"/>
                  </a:lnTo>
                  <a:lnTo>
                    <a:pt x="42" y="110"/>
                  </a:lnTo>
                  <a:lnTo>
                    <a:pt x="27" y="110"/>
                  </a:lnTo>
                  <a:lnTo>
                    <a:pt x="21" y="109"/>
                  </a:lnTo>
                  <a:lnTo>
                    <a:pt x="15" y="108"/>
                  </a:lnTo>
                  <a:lnTo>
                    <a:pt x="8" y="105"/>
                  </a:lnTo>
                  <a:lnTo>
                    <a:pt x="0" y="101"/>
                  </a:lnTo>
                  <a:lnTo>
                    <a:pt x="124" y="419"/>
                  </a:lnTo>
                  <a:lnTo>
                    <a:pt x="129" y="430"/>
                  </a:lnTo>
                  <a:lnTo>
                    <a:pt x="132" y="437"/>
                  </a:lnTo>
                  <a:lnTo>
                    <a:pt x="136" y="443"/>
                  </a:lnTo>
                  <a:lnTo>
                    <a:pt x="140" y="449"/>
                  </a:lnTo>
                  <a:lnTo>
                    <a:pt x="146" y="453"/>
                  </a:lnTo>
                  <a:lnTo>
                    <a:pt x="152" y="456"/>
                  </a:lnTo>
                  <a:lnTo>
                    <a:pt x="161" y="460"/>
                  </a:lnTo>
                  <a:lnTo>
                    <a:pt x="174" y="463"/>
                  </a:lnTo>
                  <a:lnTo>
                    <a:pt x="217" y="477"/>
                  </a:lnTo>
                  <a:lnTo>
                    <a:pt x="253" y="487"/>
                  </a:lnTo>
                  <a:lnTo>
                    <a:pt x="282" y="493"/>
                  </a:lnTo>
                  <a:lnTo>
                    <a:pt x="305" y="498"/>
                  </a:lnTo>
                  <a:lnTo>
                    <a:pt x="315" y="498"/>
                  </a:lnTo>
                  <a:lnTo>
                    <a:pt x="322" y="498"/>
                  </a:lnTo>
                  <a:lnTo>
                    <a:pt x="330" y="496"/>
                  </a:lnTo>
                  <a:lnTo>
                    <a:pt x="337" y="493"/>
                  </a:lnTo>
                  <a:lnTo>
                    <a:pt x="344" y="489"/>
                  </a:lnTo>
                  <a:lnTo>
                    <a:pt x="349" y="484"/>
                  </a:lnTo>
                  <a:lnTo>
                    <a:pt x="355" y="478"/>
                  </a:lnTo>
                  <a:lnTo>
                    <a:pt x="361" y="470"/>
                  </a:lnTo>
                  <a:lnTo>
                    <a:pt x="393" y="417"/>
                  </a:lnTo>
                  <a:lnTo>
                    <a:pt x="415" y="378"/>
                  </a:lnTo>
                  <a:lnTo>
                    <a:pt x="423" y="362"/>
                  </a:lnTo>
                  <a:lnTo>
                    <a:pt x="429" y="347"/>
                  </a:lnTo>
                  <a:lnTo>
                    <a:pt x="431" y="339"/>
                  </a:lnTo>
                  <a:lnTo>
                    <a:pt x="432" y="332"/>
                  </a:lnTo>
                  <a:lnTo>
                    <a:pt x="432" y="324"/>
                  </a:lnTo>
                  <a:lnTo>
                    <a:pt x="432" y="317"/>
                  </a:lnTo>
                  <a:lnTo>
                    <a:pt x="430" y="300"/>
                  </a:lnTo>
                  <a:lnTo>
                    <a:pt x="425" y="281"/>
                  </a:lnTo>
                  <a:lnTo>
                    <a:pt x="418" y="260"/>
                  </a:lnTo>
                  <a:lnTo>
                    <a:pt x="409" y="235"/>
                  </a:lnTo>
                  <a:lnTo>
                    <a:pt x="381" y="171"/>
                  </a:lnTo>
                  <a:lnTo>
                    <a:pt x="342" y="85"/>
                  </a:lnTo>
                  <a:lnTo>
                    <a:pt x="334" y="65"/>
                  </a:lnTo>
                  <a:lnTo>
                    <a:pt x="325" y="44"/>
                  </a:lnTo>
                  <a:lnTo>
                    <a:pt x="317" y="23"/>
                  </a:lnTo>
                  <a:lnTo>
                    <a:pt x="310" y="0"/>
                  </a:lnTo>
                  <a:lnTo>
                    <a:pt x="297" y="7"/>
                  </a:lnTo>
                  <a:lnTo>
                    <a:pt x="283" y="11"/>
                  </a:lnTo>
                  <a:lnTo>
                    <a:pt x="271" y="14"/>
                  </a:lnTo>
                  <a:lnTo>
                    <a:pt x="259" y="16"/>
                  </a:lnTo>
                  <a:lnTo>
                    <a:pt x="231" y="16"/>
                  </a:lnTo>
                  <a:lnTo>
                    <a:pt x="194"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2" name="Freeform 28"/>
            <p:cNvSpPr>
              <a:spLocks/>
            </p:cNvSpPr>
            <p:nvPr/>
          </p:nvSpPr>
          <p:spPr bwMode="auto">
            <a:xfrm>
              <a:off x="3523469" y="4612160"/>
              <a:ext cx="77788" cy="87313"/>
            </a:xfrm>
            <a:custGeom>
              <a:avLst/>
              <a:gdLst>
                <a:gd name="T0" fmla="*/ 1 w 435"/>
                <a:gd name="T1" fmla="*/ 328 h 498"/>
                <a:gd name="T2" fmla="*/ 9 w 435"/>
                <a:gd name="T3" fmla="*/ 350 h 498"/>
                <a:gd name="T4" fmla="*/ 29 w 435"/>
                <a:gd name="T5" fmla="*/ 394 h 498"/>
                <a:gd name="T6" fmla="*/ 65 w 435"/>
                <a:gd name="T7" fmla="*/ 452 h 498"/>
                <a:gd name="T8" fmla="*/ 88 w 435"/>
                <a:gd name="T9" fmla="*/ 484 h 498"/>
                <a:gd name="T10" fmla="*/ 98 w 435"/>
                <a:gd name="T11" fmla="*/ 496 h 498"/>
                <a:gd name="T12" fmla="*/ 122 w 435"/>
                <a:gd name="T13" fmla="*/ 496 h 498"/>
                <a:gd name="T14" fmla="*/ 180 w 435"/>
                <a:gd name="T15" fmla="*/ 487 h 498"/>
                <a:gd name="T16" fmla="*/ 228 w 435"/>
                <a:gd name="T17" fmla="*/ 474 h 498"/>
                <a:gd name="T18" fmla="*/ 259 w 435"/>
                <a:gd name="T19" fmla="*/ 463 h 498"/>
                <a:gd name="T20" fmla="*/ 283 w 435"/>
                <a:gd name="T21" fmla="*/ 451 h 498"/>
                <a:gd name="T22" fmla="*/ 300 w 435"/>
                <a:gd name="T23" fmla="*/ 436 h 498"/>
                <a:gd name="T24" fmla="*/ 435 w 435"/>
                <a:gd name="T25" fmla="*/ 101 h 498"/>
                <a:gd name="T26" fmla="*/ 401 w 435"/>
                <a:gd name="T27" fmla="*/ 108 h 498"/>
                <a:gd name="T28" fmla="*/ 374 w 435"/>
                <a:gd name="T29" fmla="*/ 110 h 498"/>
                <a:gd name="T30" fmla="*/ 354 w 435"/>
                <a:gd name="T31" fmla="*/ 108 h 498"/>
                <a:gd name="T32" fmla="*/ 338 w 435"/>
                <a:gd name="T33" fmla="*/ 102 h 498"/>
                <a:gd name="T34" fmla="*/ 311 w 435"/>
                <a:gd name="T35" fmla="*/ 86 h 498"/>
                <a:gd name="T36" fmla="*/ 294 w 435"/>
                <a:gd name="T37" fmla="*/ 77 h 498"/>
                <a:gd name="T38" fmla="*/ 273 w 435"/>
                <a:gd name="T39" fmla="*/ 71 h 498"/>
                <a:gd name="T40" fmla="*/ 248 w 435"/>
                <a:gd name="T41" fmla="*/ 138 h 498"/>
                <a:gd name="T42" fmla="*/ 206 w 435"/>
                <a:gd name="T43" fmla="*/ 237 h 498"/>
                <a:gd name="T44" fmla="*/ 165 w 435"/>
                <a:gd name="T45" fmla="*/ 337 h 498"/>
                <a:gd name="T46" fmla="*/ 140 w 435"/>
                <a:gd name="T47" fmla="*/ 404 h 498"/>
                <a:gd name="T48" fmla="*/ 121 w 435"/>
                <a:gd name="T49" fmla="*/ 390 h 498"/>
                <a:gd name="T50" fmla="*/ 106 w 435"/>
                <a:gd name="T51" fmla="*/ 362 h 498"/>
                <a:gd name="T52" fmla="*/ 91 w 435"/>
                <a:gd name="T53" fmla="*/ 337 h 498"/>
                <a:gd name="T54" fmla="*/ 82 w 435"/>
                <a:gd name="T55" fmla="*/ 319 h 498"/>
                <a:gd name="T56" fmla="*/ 78 w 435"/>
                <a:gd name="T57" fmla="*/ 308 h 498"/>
                <a:gd name="T58" fmla="*/ 79 w 435"/>
                <a:gd name="T59" fmla="*/ 297 h 498"/>
                <a:gd name="T60" fmla="*/ 87 w 435"/>
                <a:gd name="T61" fmla="*/ 270 h 498"/>
                <a:gd name="T62" fmla="*/ 109 w 435"/>
                <a:gd name="T63" fmla="*/ 210 h 498"/>
                <a:gd name="T64" fmla="*/ 145 w 435"/>
                <a:gd name="T65" fmla="*/ 118 h 498"/>
                <a:gd name="T66" fmla="*/ 178 w 435"/>
                <a:gd name="T67" fmla="*/ 43 h 498"/>
                <a:gd name="T68" fmla="*/ 171 w 435"/>
                <a:gd name="T69" fmla="*/ 17 h 498"/>
                <a:gd name="T70" fmla="*/ 140 w 435"/>
                <a:gd name="T71" fmla="*/ 7 h 498"/>
                <a:gd name="T72" fmla="*/ 116 w 435"/>
                <a:gd name="T73" fmla="*/ 28 h 498"/>
                <a:gd name="T74" fmla="*/ 79 w 435"/>
                <a:gd name="T75" fmla="*/ 115 h 498"/>
                <a:gd name="T76" fmla="*/ 37 w 435"/>
                <a:gd name="T77" fmla="*/ 217 h 498"/>
                <a:gd name="T78" fmla="*/ 11 w 435"/>
                <a:gd name="T79" fmla="*/ 282 h 498"/>
                <a:gd name="T80" fmla="*/ 2 w 435"/>
                <a:gd name="T81" fmla="*/ 310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35" h="498">
                  <a:moveTo>
                    <a:pt x="0" y="319"/>
                  </a:moveTo>
                  <a:lnTo>
                    <a:pt x="1" y="328"/>
                  </a:lnTo>
                  <a:lnTo>
                    <a:pt x="4" y="338"/>
                  </a:lnTo>
                  <a:lnTo>
                    <a:pt x="9" y="350"/>
                  </a:lnTo>
                  <a:lnTo>
                    <a:pt x="15" y="364"/>
                  </a:lnTo>
                  <a:lnTo>
                    <a:pt x="29" y="394"/>
                  </a:lnTo>
                  <a:lnTo>
                    <a:pt x="47" y="424"/>
                  </a:lnTo>
                  <a:lnTo>
                    <a:pt x="65" y="452"/>
                  </a:lnTo>
                  <a:lnTo>
                    <a:pt x="82" y="475"/>
                  </a:lnTo>
                  <a:lnTo>
                    <a:pt x="88" y="484"/>
                  </a:lnTo>
                  <a:lnTo>
                    <a:pt x="94" y="491"/>
                  </a:lnTo>
                  <a:lnTo>
                    <a:pt x="98" y="496"/>
                  </a:lnTo>
                  <a:lnTo>
                    <a:pt x="102" y="498"/>
                  </a:lnTo>
                  <a:lnTo>
                    <a:pt x="122" y="496"/>
                  </a:lnTo>
                  <a:lnTo>
                    <a:pt x="149" y="492"/>
                  </a:lnTo>
                  <a:lnTo>
                    <a:pt x="180" y="487"/>
                  </a:lnTo>
                  <a:lnTo>
                    <a:pt x="213" y="479"/>
                  </a:lnTo>
                  <a:lnTo>
                    <a:pt x="228" y="474"/>
                  </a:lnTo>
                  <a:lnTo>
                    <a:pt x="244" y="469"/>
                  </a:lnTo>
                  <a:lnTo>
                    <a:pt x="259" y="463"/>
                  </a:lnTo>
                  <a:lnTo>
                    <a:pt x="271" y="456"/>
                  </a:lnTo>
                  <a:lnTo>
                    <a:pt x="283" y="451"/>
                  </a:lnTo>
                  <a:lnTo>
                    <a:pt x="292" y="444"/>
                  </a:lnTo>
                  <a:lnTo>
                    <a:pt x="300" y="436"/>
                  </a:lnTo>
                  <a:lnTo>
                    <a:pt x="306" y="430"/>
                  </a:lnTo>
                  <a:lnTo>
                    <a:pt x="435" y="101"/>
                  </a:lnTo>
                  <a:lnTo>
                    <a:pt x="416" y="105"/>
                  </a:lnTo>
                  <a:lnTo>
                    <a:pt x="401" y="108"/>
                  </a:lnTo>
                  <a:lnTo>
                    <a:pt x="386" y="110"/>
                  </a:lnTo>
                  <a:lnTo>
                    <a:pt x="374" y="110"/>
                  </a:lnTo>
                  <a:lnTo>
                    <a:pt x="363" y="109"/>
                  </a:lnTo>
                  <a:lnTo>
                    <a:pt x="354" y="108"/>
                  </a:lnTo>
                  <a:lnTo>
                    <a:pt x="346" y="105"/>
                  </a:lnTo>
                  <a:lnTo>
                    <a:pt x="338" y="102"/>
                  </a:lnTo>
                  <a:lnTo>
                    <a:pt x="325" y="94"/>
                  </a:lnTo>
                  <a:lnTo>
                    <a:pt x="311" y="86"/>
                  </a:lnTo>
                  <a:lnTo>
                    <a:pt x="303" y="82"/>
                  </a:lnTo>
                  <a:lnTo>
                    <a:pt x="294" y="77"/>
                  </a:lnTo>
                  <a:lnTo>
                    <a:pt x="284" y="74"/>
                  </a:lnTo>
                  <a:lnTo>
                    <a:pt x="273" y="71"/>
                  </a:lnTo>
                  <a:lnTo>
                    <a:pt x="264" y="99"/>
                  </a:lnTo>
                  <a:lnTo>
                    <a:pt x="248" y="138"/>
                  </a:lnTo>
                  <a:lnTo>
                    <a:pt x="228" y="186"/>
                  </a:lnTo>
                  <a:lnTo>
                    <a:pt x="206" y="237"/>
                  </a:lnTo>
                  <a:lnTo>
                    <a:pt x="185" y="290"/>
                  </a:lnTo>
                  <a:lnTo>
                    <a:pt x="165" y="337"/>
                  </a:lnTo>
                  <a:lnTo>
                    <a:pt x="149" y="377"/>
                  </a:lnTo>
                  <a:lnTo>
                    <a:pt x="140" y="404"/>
                  </a:lnTo>
                  <a:lnTo>
                    <a:pt x="125" y="404"/>
                  </a:lnTo>
                  <a:lnTo>
                    <a:pt x="121" y="390"/>
                  </a:lnTo>
                  <a:lnTo>
                    <a:pt x="114" y="376"/>
                  </a:lnTo>
                  <a:lnTo>
                    <a:pt x="106" y="362"/>
                  </a:lnTo>
                  <a:lnTo>
                    <a:pt x="98" y="349"/>
                  </a:lnTo>
                  <a:lnTo>
                    <a:pt x="91" y="337"/>
                  </a:lnTo>
                  <a:lnTo>
                    <a:pt x="84" y="324"/>
                  </a:lnTo>
                  <a:lnTo>
                    <a:pt x="82" y="319"/>
                  </a:lnTo>
                  <a:lnTo>
                    <a:pt x="79" y="313"/>
                  </a:lnTo>
                  <a:lnTo>
                    <a:pt x="78" y="308"/>
                  </a:lnTo>
                  <a:lnTo>
                    <a:pt x="78" y="303"/>
                  </a:lnTo>
                  <a:lnTo>
                    <a:pt x="79" y="297"/>
                  </a:lnTo>
                  <a:lnTo>
                    <a:pt x="83" y="285"/>
                  </a:lnTo>
                  <a:lnTo>
                    <a:pt x="87" y="270"/>
                  </a:lnTo>
                  <a:lnTo>
                    <a:pt x="93" y="253"/>
                  </a:lnTo>
                  <a:lnTo>
                    <a:pt x="109" y="210"/>
                  </a:lnTo>
                  <a:lnTo>
                    <a:pt x="126" y="165"/>
                  </a:lnTo>
                  <a:lnTo>
                    <a:pt x="145" y="118"/>
                  </a:lnTo>
                  <a:lnTo>
                    <a:pt x="163" y="75"/>
                  </a:lnTo>
                  <a:lnTo>
                    <a:pt x="178" y="43"/>
                  </a:lnTo>
                  <a:lnTo>
                    <a:pt x="187" y="24"/>
                  </a:lnTo>
                  <a:lnTo>
                    <a:pt x="171" y="17"/>
                  </a:lnTo>
                  <a:lnTo>
                    <a:pt x="156" y="11"/>
                  </a:lnTo>
                  <a:lnTo>
                    <a:pt x="140" y="7"/>
                  </a:lnTo>
                  <a:lnTo>
                    <a:pt x="125" y="0"/>
                  </a:lnTo>
                  <a:lnTo>
                    <a:pt x="116" y="28"/>
                  </a:lnTo>
                  <a:lnTo>
                    <a:pt x="100" y="68"/>
                  </a:lnTo>
                  <a:lnTo>
                    <a:pt x="79" y="115"/>
                  </a:lnTo>
                  <a:lnTo>
                    <a:pt x="58" y="167"/>
                  </a:lnTo>
                  <a:lnTo>
                    <a:pt x="37" y="217"/>
                  </a:lnTo>
                  <a:lnTo>
                    <a:pt x="18" y="263"/>
                  </a:lnTo>
                  <a:lnTo>
                    <a:pt x="11" y="282"/>
                  </a:lnTo>
                  <a:lnTo>
                    <a:pt x="6" y="298"/>
                  </a:lnTo>
                  <a:lnTo>
                    <a:pt x="2" y="310"/>
                  </a:lnTo>
                  <a:lnTo>
                    <a:pt x="0"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93" name="Freeform 29"/>
            <p:cNvSpPr>
              <a:spLocks/>
            </p:cNvSpPr>
            <p:nvPr/>
          </p:nvSpPr>
          <p:spPr bwMode="auto">
            <a:xfrm>
              <a:off x="3575856" y="4486747"/>
              <a:ext cx="69850" cy="65088"/>
            </a:xfrm>
            <a:custGeom>
              <a:avLst/>
              <a:gdLst>
                <a:gd name="T0" fmla="*/ 82 w 392"/>
                <a:gd name="T1" fmla="*/ 117 h 372"/>
                <a:gd name="T2" fmla="*/ 38 w 392"/>
                <a:gd name="T3" fmla="*/ 120 h 372"/>
                <a:gd name="T4" fmla="*/ 7 w 392"/>
                <a:gd name="T5" fmla="*/ 132 h 372"/>
                <a:gd name="T6" fmla="*/ 0 w 392"/>
                <a:gd name="T7" fmla="*/ 142 h 372"/>
                <a:gd name="T8" fmla="*/ 1 w 392"/>
                <a:gd name="T9" fmla="*/ 154 h 372"/>
                <a:gd name="T10" fmla="*/ 13 w 392"/>
                <a:gd name="T11" fmla="*/ 171 h 372"/>
                <a:gd name="T12" fmla="*/ 36 w 392"/>
                <a:gd name="T13" fmla="*/ 191 h 372"/>
                <a:gd name="T14" fmla="*/ 66 w 392"/>
                <a:gd name="T15" fmla="*/ 215 h 372"/>
                <a:gd name="T16" fmla="*/ 88 w 392"/>
                <a:gd name="T17" fmla="*/ 224 h 372"/>
                <a:gd name="T18" fmla="*/ 83 w 392"/>
                <a:gd name="T19" fmla="*/ 259 h 372"/>
                <a:gd name="T20" fmla="*/ 69 w 392"/>
                <a:gd name="T21" fmla="*/ 319 h 372"/>
                <a:gd name="T22" fmla="*/ 64 w 392"/>
                <a:gd name="T23" fmla="*/ 350 h 372"/>
                <a:gd name="T24" fmla="*/ 69 w 392"/>
                <a:gd name="T25" fmla="*/ 369 h 372"/>
                <a:gd name="T26" fmla="*/ 76 w 392"/>
                <a:gd name="T27" fmla="*/ 372 h 372"/>
                <a:gd name="T28" fmla="*/ 96 w 392"/>
                <a:gd name="T29" fmla="*/ 371 h 372"/>
                <a:gd name="T30" fmla="*/ 120 w 392"/>
                <a:gd name="T31" fmla="*/ 364 h 372"/>
                <a:gd name="T32" fmla="*/ 157 w 392"/>
                <a:gd name="T33" fmla="*/ 332 h 372"/>
                <a:gd name="T34" fmla="*/ 175 w 392"/>
                <a:gd name="T35" fmla="*/ 322 h 372"/>
                <a:gd name="T36" fmla="*/ 190 w 392"/>
                <a:gd name="T37" fmla="*/ 321 h 372"/>
                <a:gd name="T38" fmla="*/ 235 w 392"/>
                <a:gd name="T39" fmla="*/ 338 h 372"/>
                <a:gd name="T40" fmla="*/ 277 w 392"/>
                <a:gd name="T41" fmla="*/ 362 h 372"/>
                <a:gd name="T42" fmla="*/ 299 w 392"/>
                <a:gd name="T43" fmla="*/ 370 h 372"/>
                <a:gd name="T44" fmla="*/ 314 w 392"/>
                <a:gd name="T45" fmla="*/ 366 h 372"/>
                <a:gd name="T46" fmla="*/ 323 w 392"/>
                <a:gd name="T47" fmla="*/ 356 h 372"/>
                <a:gd name="T48" fmla="*/ 325 w 392"/>
                <a:gd name="T49" fmla="*/ 327 h 372"/>
                <a:gd name="T50" fmla="*/ 316 w 392"/>
                <a:gd name="T51" fmla="*/ 284 h 372"/>
                <a:gd name="T52" fmla="*/ 297 w 392"/>
                <a:gd name="T53" fmla="*/ 232 h 372"/>
                <a:gd name="T54" fmla="*/ 333 w 392"/>
                <a:gd name="T55" fmla="*/ 209 h 372"/>
                <a:gd name="T56" fmla="*/ 378 w 392"/>
                <a:gd name="T57" fmla="*/ 170 h 372"/>
                <a:gd name="T58" fmla="*/ 389 w 392"/>
                <a:gd name="T59" fmla="*/ 154 h 372"/>
                <a:gd name="T60" fmla="*/ 392 w 392"/>
                <a:gd name="T61" fmla="*/ 142 h 372"/>
                <a:gd name="T62" fmla="*/ 388 w 392"/>
                <a:gd name="T63" fmla="*/ 133 h 372"/>
                <a:gd name="T64" fmla="*/ 376 w 392"/>
                <a:gd name="T65" fmla="*/ 126 h 372"/>
                <a:gd name="T66" fmla="*/ 340 w 392"/>
                <a:gd name="T67" fmla="*/ 118 h 372"/>
                <a:gd name="T68" fmla="*/ 259 w 392"/>
                <a:gd name="T69" fmla="*/ 116 h 372"/>
                <a:gd name="T70" fmla="*/ 239 w 392"/>
                <a:gd name="T71" fmla="*/ 52 h 372"/>
                <a:gd name="T72" fmla="*/ 221 w 392"/>
                <a:gd name="T73" fmla="*/ 16 h 372"/>
                <a:gd name="T74" fmla="*/ 203 w 392"/>
                <a:gd name="T75" fmla="*/ 1 h 372"/>
                <a:gd name="T76" fmla="*/ 191 w 392"/>
                <a:gd name="T77" fmla="*/ 1 h 372"/>
                <a:gd name="T78" fmla="*/ 179 w 392"/>
                <a:gd name="T79" fmla="*/ 10 h 372"/>
                <a:gd name="T80" fmla="*/ 167 w 392"/>
                <a:gd name="T81" fmla="*/ 28 h 372"/>
                <a:gd name="T82" fmla="*/ 151 w 392"/>
                <a:gd name="T83" fmla="*/ 65 h 372"/>
                <a:gd name="T84" fmla="*/ 134 w 392"/>
                <a:gd name="T85" fmla="*/ 116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72">
                  <a:moveTo>
                    <a:pt x="134" y="116"/>
                  </a:moveTo>
                  <a:lnTo>
                    <a:pt x="110" y="116"/>
                  </a:lnTo>
                  <a:lnTo>
                    <a:pt x="82" y="117"/>
                  </a:lnTo>
                  <a:lnTo>
                    <a:pt x="66" y="117"/>
                  </a:lnTo>
                  <a:lnTo>
                    <a:pt x="52" y="118"/>
                  </a:lnTo>
                  <a:lnTo>
                    <a:pt x="38" y="120"/>
                  </a:lnTo>
                  <a:lnTo>
                    <a:pt x="26" y="124"/>
                  </a:lnTo>
                  <a:lnTo>
                    <a:pt x="15" y="127"/>
                  </a:lnTo>
                  <a:lnTo>
                    <a:pt x="7" y="132"/>
                  </a:lnTo>
                  <a:lnTo>
                    <a:pt x="4" y="135"/>
                  </a:lnTo>
                  <a:lnTo>
                    <a:pt x="1" y="138"/>
                  </a:lnTo>
                  <a:lnTo>
                    <a:pt x="0" y="142"/>
                  </a:lnTo>
                  <a:lnTo>
                    <a:pt x="0" y="145"/>
                  </a:lnTo>
                  <a:lnTo>
                    <a:pt x="0" y="150"/>
                  </a:lnTo>
                  <a:lnTo>
                    <a:pt x="1" y="154"/>
                  </a:lnTo>
                  <a:lnTo>
                    <a:pt x="5" y="160"/>
                  </a:lnTo>
                  <a:lnTo>
                    <a:pt x="8" y="164"/>
                  </a:lnTo>
                  <a:lnTo>
                    <a:pt x="13" y="171"/>
                  </a:lnTo>
                  <a:lnTo>
                    <a:pt x="19" y="176"/>
                  </a:lnTo>
                  <a:lnTo>
                    <a:pt x="27" y="183"/>
                  </a:lnTo>
                  <a:lnTo>
                    <a:pt x="36" y="191"/>
                  </a:lnTo>
                  <a:lnTo>
                    <a:pt x="50" y="202"/>
                  </a:lnTo>
                  <a:lnTo>
                    <a:pt x="61" y="212"/>
                  </a:lnTo>
                  <a:lnTo>
                    <a:pt x="66" y="215"/>
                  </a:lnTo>
                  <a:lnTo>
                    <a:pt x="73" y="219"/>
                  </a:lnTo>
                  <a:lnTo>
                    <a:pt x="80" y="222"/>
                  </a:lnTo>
                  <a:lnTo>
                    <a:pt x="88" y="224"/>
                  </a:lnTo>
                  <a:lnTo>
                    <a:pt x="87" y="236"/>
                  </a:lnTo>
                  <a:lnTo>
                    <a:pt x="85" y="247"/>
                  </a:lnTo>
                  <a:lnTo>
                    <a:pt x="83" y="259"/>
                  </a:lnTo>
                  <a:lnTo>
                    <a:pt x="81" y="270"/>
                  </a:lnTo>
                  <a:lnTo>
                    <a:pt x="75" y="295"/>
                  </a:lnTo>
                  <a:lnTo>
                    <a:pt x="69" y="319"/>
                  </a:lnTo>
                  <a:lnTo>
                    <a:pt x="66" y="330"/>
                  </a:lnTo>
                  <a:lnTo>
                    <a:pt x="65" y="340"/>
                  </a:lnTo>
                  <a:lnTo>
                    <a:pt x="64" y="350"/>
                  </a:lnTo>
                  <a:lnTo>
                    <a:pt x="64" y="357"/>
                  </a:lnTo>
                  <a:lnTo>
                    <a:pt x="66" y="363"/>
                  </a:lnTo>
                  <a:lnTo>
                    <a:pt x="69" y="369"/>
                  </a:lnTo>
                  <a:lnTo>
                    <a:pt x="71" y="370"/>
                  </a:lnTo>
                  <a:lnTo>
                    <a:pt x="73" y="371"/>
                  </a:lnTo>
                  <a:lnTo>
                    <a:pt x="76" y="372"/>
                  </a:lnTo>
                  <a:lnTo>
                    <a:pt x="80" y="372"/>
                  </a:lnTo>
                  <a:lnTo>
                    <a:pt x="88" y="372"/>
                  </a:lnTo>
                  <a:lnTo>
                    <a:pt x="96" y="371"/>
                  </a:lnTo>
                  <a:lnTo>
                    <a:pt x="102" y="370"/>
                  </a:lnTo>
                  <a:lnTo>
                    <a:pt x="109" y="369"/>
                  </a:lnTo>
                  <a:lnTo>
                    <a:pt x="120" y="364"/>
                  </a:lnTo>
                  <a:lnTo>
                    <a:pt x="129" y="357"/>
                  </a:lnTo>
                  <a:lnTo>
                    <a:pt x="144" y="345"/>
                  </a:lnTo>
                  <a:lnTo>
                    <a:pt x="157" y="332"/>
                  </a:lnTo>
                  <a:lnTo>
                    <a:pt x="163" y="327"/>
                  </a:lnTo>
                  <a:lnTo>
                    <a:pt x="170" y="323"/>
                  </a:lnTo>
                  <a:lnTo>
                    <a:pt x="175" y="322"/>
                  </a:lnTo>
                  <a:lnTo>
                    <a:pt x="179" y="321"/>
                  </a:lnTo>
                  <a:lnTo>
                    <a:pt x="184" y="321"/>
                  </a:lnTo>
                  <a:lnTo>
                    <a:pt x="190" y="321"/>
                  </a:lnTo>
                  <a:lnTo>
                    <a:pt x="202" y="324"/>
                  </a:lnTo>
                  <a:lnTo>
                    <a:pt x="218" y="330"/>
                  </a:lnTo>
                  <a:lnTo>
                    <a:pt x="235" y="338"/>
                  </a:lnTo>
                  <a:lnTo>
                    <a:pt x="257" y="351"/>
                  </a:lnTo>
                  <a:lnTo>
                    <a:pt x="268" y="357"/>
                  </a:lnTo>
                  <a:lnTo>
                    <a:pt x="277" y="362"/>
                  </a:lnTo>
                  <a:lnTo>
                    <a:pt x="286" y="365"/>
                  </a:lnTo>
                  <a:lnTo>
                    <a:pt x="293" y="368"/>
                  </a:lnTo>
                  <a:lnTo>
                    <a:pt x="299" y="370"/>
                  </a:lnTo>
                  <a:lnTo>
                    <a:pt x="305" y="370"/>
                  </a:lnTo>
                  <a:lnTo>
                    <a:pt x="310" y="369"/>
                  </a:lnTo>
                  <a:lnTo>
                    <a:pt x="314" y="366"/>
                  </a:lnTo>
                  <a:lnTo>
                    <a:pt x="317" y="364"/>
                  </a:lnTo>
                  <a:lnTo>
                    <a:pt x="320" y="361"/>
                  </a:lnTo>
                  <a:lnTo>
                    <a:pt x="323" y="356"/>
                  </a:lnTo>
                  <a:lnTo>
                    <a:pt x="324" y="351"/>
                  </a:lnTo>
                  <a:lnTo>
                    <a:pt x="325" y="340"/>
                  </a:lnTo>
                  <a:lnTo>
                    <a:pt x="325" y="327"/>
                  </a:lnTo>
                  <a:lnTo>
                    <a:pt x="323" y="313"/>
                  </a:lnTo>
                  <a:lnTo>
                    <a:pt x="319" y="298"/>
                  </a:lnTo>
                  <a:lnTo>
                    <a:pt x="316" y="284"/>
                  </a:lnTo>
                  <a:lnTo>
                    <a:pt x="312" y="269"/>
                  </a:lnTo>
                  <a:lnTo>
                    <a:pt x="303" y="246"/>
                  </a:lnTo>
                  <a:lnTo>
                    <a:pt x="297" y="232"/>
                  </a:lnTo>
                  <a:lnTo>
                    <a:pt x="314" y="223"/>
                  </a:lnTo>
                  <a:lnTo>
                    <a:pt x="324" y="217"/>
                  </a:lnTo>
                  <a:lnTo>
                    <a:pt x="333" y="209"/>
                  </a:lnTo>
                  <a:lnTo>
                    <a:pt x="347" y="198"/>
                  </a:lnTo>
                  <a:lnTo>
                    <a:pt x="365" y="183"/>
                  </a:lnTo>
                  <a:lnTo>
                    <a:pt x="378" y="170"/>
                  </a:lnTo>
                  <a:lnTo>
                    <a:pt x="383" y="164"/>
                  </a:lnTo>
                  <a:lnTo>
                    <a:pt x="387" y="160"/>
                  </a:lnTo>
                  <a:lnTo>
                    <a:pt x="389" y="154"/>
                  </a:lnTo>
                  <a:lnTo>
                    <a:pt x="391" y="150"/>
                  </a:lnTo>
                  <a:lnTo>
                    <a:pt x="392" y="146"/>
                  </a:lnTo>
                  <a:lnTo>
                    <a:pt x="392" y="142"/>
                  </a:lnTo>
                  <a:lnTo>
                    <a:pt x="391" y="138"/>
                  </a:lnTo>
                  <a:lnTo>
                    <a:pt x="390" y="135"/>
                  </a:lnTo>
                  <a:lnTo>
                    <a:pt x="388" y="133"/>
                  </a:lnTo>
                  <a:lnTo>
                    <a:pt x="384" y="131"/>
                  </a:lnTo>
                  <a:lnTo>
                    <a:pt x="381" y="128"/>
                  </a:lnTo>
                  <a:lnTo>
                    <a:pt x="376" y="126"/>
                  </a:lnTo>
                  <a:lnTo>
                    <a:pt x="366" y="123"/>
                  </a:lnTo>
                  <a:lnTo>
                    <a:pt x="354" y="120"/>
                  </a:lnTo>
                  <a:lnTo>
                    <a:pt x="340" y="118"/>
                  </a:lnTo>
                  <a:lnTo>
                    <a:pt x="325" y="117"/>
                  </a:lnTo>
                  <a:lnTo>
                    <a:pt x="293" y="116"/>
                  </a:lnTo>
                  <a:lnTo>
                    <a:pt x="259" y="116"/>
                  </a:lnTo>
                  <a:lnTo>
                    <a:pt x="252" y="92"/>
                  </a:lnTo>
                  <a:lnTo>
                    <a:pt x="243" y="66"/>
                  </a:lnTo>
                  <a:lnTo>
                    <a:pt x="239" y="52"/>
                  </a:lnTo>
                  <a:lnTo>
                    <a:pt x="233" y="39"/>
                  </a:lnTo>
                  <a:lnTo>
                    <a:pt x="226" y="27"/>
                  </a:lnTo>
                  <a:lnTo>
                    <a:pt x="221" y="16"/>
                  </a:lnTo>
                  <a:lnTo>
                    <a:pt x="213" y="9"/>
                  </a:lnTo>
                  <a:lnTo>
                    <a:pt x="206" y="3"/>
                  </a:lnTo>
                  <a:lnTo>
                    <a:pt x="203" y="1"/>
                  </a:lnTo>
                  <a:lnTo>
                    <a:pt x="198" y="0"/>
                  </a:lnTo>
                  <a:lnTo>
                    <a:pt x="195" y="0"/>
                  </a:lnTo>
                  <a:lnTo>
                    <a:pt x="191" y="1"/>
                  </a:lnTo>
                  <a:lnTo>
                    <a:pt x="187" y="3"/>
                  </a:lnTo>
                  <a:lnTo>
                    <a:pt x="183" y="5"/>
                  </a:lnTo>
                  <a:lnTo>
                    <a:pt x="179" y="10"/>
                  </a:lnTo>
                  <a:lnTo>
                    <a:pt x="175" y="14"/>
                  </a:lnTo>
                  <a:lnTo>
                    <a:pt x="170" y="21"/>
                  </a:lnTo>
                  <a:lnTo>
                    <a:pt x="167" y="28"/>
                  </a:lnTo>
                  <a:lnTo>
                    <a:pt x="163" y="37"/>
                  </a:lnTo>
                  <a:lnTo>
                    <a:pt x="158" y="47"/>
                  </a:lnTo>
                  <a:lnTo>
                    <a:pt x="151" y="65"/>
                  </a:lnTo>
                  <a:lnTo>
                    <a:pt x="145" y="81"/>
                  </a:lnTo>
                  <a:lnTo>
                    <a:pt x="139" y="97"/>
                  </a:lnTo>
                  <a:lnTo>
                    <a:pt x="134"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388543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5220FA3-AF51-456B-9C47-646C1B832C62}"/>
              </a:ext>
            </a:extLst>
          </p:cNvPr>
          <p:cNvSpPr txBox="1"/>
          <p:nvPr/>
        </p:nvSpPr>
        <p:spPr>
          <a:xfrm>
            <a:off x="1746100" y="3256098"/>
            <a:ext cx="2489784" cy="415627"/>
          </a:xfrm>
          <a:prstGeom prst="rect">
            <a:avLst/>
          </a:prstGeom>
          <a:noFill/>
        </p:spPr>
        <p:txBody>
          <a:bodyPr wrap="none" rtlCol="0" anchor="b">
            <a:spAutoFit/>
          </a:bodyPr>
          <a:lstStyle/>
          <a:p>
            <a:r>
              <a:rPr lang="en-US" sz="2101" b="1" kern="0" dirty="0">
                <a:solidFill>
                  <a:schemeClr val="tx2"/>
                </a:solidFill>
                <a:latin typeface="Arial" pitchFamily="34" charset="0"/>
                <a:cs typeface="Arial" pitchFamily="34" charset="0"/>
              </a:rPr>
              <a:t>BRING TO CLASS</a:t>
            </a:r>
          </a:p>
        </p:txBody>
      </p:sp>
      <p:grpSp>
        <p:nvGrpSpPr>
          <p:cNvPr id="11" name="Group 10">
            <a:extLst>
              <a:ext uri="{FF2B5EF4-FFF2-40B4-BE49-F238E27FC236}">
                <a16:creationId xmlns:a16="http://schemas.microsoft.com/office/drawing/2014/main" id="{3DD26194-A60C-4B69-A1A5-4DDB3F1499BD}"/>
              </a:ext>
            </a:extLst>
          </p:cNvPr>
          <p:cNvGrpSpPr/>
          <p:nvPr/>
        </p:nvGrpSpPr>
        <p:grpSpPr>
          <a:xfrm>
            <a:off x="4389447" y="994601"/>
            <a:ext cx="4375836" cy="4932087"/>
            <a:chOff x="3412672" y="183980"/>
            <a:chExt cx="5832928" cy="6574404"/>
          </a:xfrm>
        </p:grpSpPr>
        <p:sp>
          <p:nvSpPr>
            <p:cNvPr id="8" name="Freeform: Shape 7">
              <a:extLst>
                <a:ext uri="{FF2B5EF4-FFF2-40B4-BE49-F238E27FC236}">
                  <a16:creationId xmlns:a16="http://schemas.microsoft.com/office/drawing/2014/main" id="{599D884C-CF14-4109-94F2-944D84CBA61A}"/>
                </a:ext>
              </a:extLst>
            </p:cNvPr>
            <p:cNvSpPr/>
            <p:nvPr/>
          </p:nvSpPr>
          <p:spPr>
            <a:xfrm>
              <a:off x="6337300" y="5514355"/>
              <a:ext cx="749787" cy="1235790"/>
            </a:xfrm>
            <a:custGeom>
              <a:avLst/>
              <a:gdLst>
                <a:gd name="connsiteX0" fmla="*/ 3175 w 276225"/>
                <a:gd name="connsiteY0" fmla="*/ 60325 h 476250"/>
                <a:gd name="connsiteX1" fmla="*/ 0 w 276225"/>
                <a:gd name="connsiteY1" fmla="*/ 476250 h 476250"/>
                <a:gd name="connsiteX2" fmla="*/ 276225 w 276225"/>
                <a:gd name="connsiteY2" fmla="*/ 390525 h 476250"/>
                <a:gd name="connsiteX3" fmla="*/ 187325 w 276225"/>
                <a:gd name="connsiteY3" fmla="*/ 0 h 476250"/>
                <a:gd name="connsiteX4" fmla="*/ 3175 w 276225"/>
                <a:gd name="connsiteY4" fmla="*/ 60325 h 476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225" h="476250">
                  <a:moveTo>
                    <a:pt x="3175" y="60325"/>
                  </a:moveTo>
                  <a:cubicBezTo>
                    <a:pt x="2117" y="198967"/>
                    <a:pt x="1058" y="337608"/>
                    <a:pt x="0" y="476250"/>
                  </a:cubicBezTo>
                  <a:lnTo>
                    <a:pt x="276225" y="390525"/>
                  </a:lnTo>
                  <a:lnTo>
                    <a:pt x="187325" y="0"/>
                  </a:lnTo>
                  <a:lnTo>
                    <a:pt x="3175" y="6032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Freeform: Shape 5">
              <a:extLst>
                <a:ext uri="{FF2B5EF4-FFF2-40B4-BE49-F238E27FC236}">
                  <a16:creationId xmlns:a16="http://schemas.microsoft.com/office/drawing/2014/main" id="{D9E9AF28-6ABE-4886-8F72-4B52EC3534BE}"/>
                </a:ext>
              </a:extLst>
            </p:cNvPr>
            <p:cNvSpPr/>
            <p:nvPr/>
          </p:nvSpPr>
          <p:spPr>
            <a:xfrm>
              <a:off x="3412672" y="183980"/>
              <a:ext cx="5832928" cy="6574404"/>
            </a:xfrm>
            <a:custGeom>
              <a:avLst/>
              <a:gdLst>
                <a:gd name="connsiteX0" fmla="*/ 44450 w 2247900"/>
                <a:gd name="connsiteY0" fmla="*/ 596900 h 2533650"/>
                <a:gd name="connsiteX1" fmla="*/ 0 w 2247900"/>
                <a:gd name="connsiteY1" fmla="*/ 793750 h 2533650"/>
                <a:gd name="connsiteX2" fmla="*/ 76200 w 2247900"/>
                <a:gd name="connsiteY2" fmla="*/ 1441450 h 2533650"/>
                <a:gd name="connsiteX3" fmla="*/ 82550 w 2247900"/>
                <a:gd name="connsiteY3" fmla="*/ 2374900 h 2533650"/>
                <a:gd name="connsiteX4" fmla="*/ 977900 w 2247900"/>
                <a:gd name="connsiteY4" fmla="*/ 2133600 h 2533650"/>
                <a:gd name="connsiteX5" fmla="*/ 1016000 w 2247900"/>
                <a:gd name="connsiteY5" fmla="*/ 2190750 h 2533650"/>
                <a:gd name="connsiteX6" fmla="*/ 984250 w 2247900"/>
                <a:gd name="connsiteY6" fmla="*/ 2432050 h 2533650"/>
                <a:gd name="connsiteX7" fmla="*/ 1136650 w 2247900"/>
                <a:gd name="connsiteY7" fmla="*/ 2533650 h 2533650"/>
                <a:gd name="connsiteX8" fmla="*/ 1136650 w 2247900"/>
                <a:gd name="connsiteY8" fmla="*/ 2114550 h 2533650"/>
                <a:gd name="connsiteX9" fmla="*/ 2076450 w 2247900"/>
                <a:gd name="connsiteY9" fmla="*/ 1847850 h 2533650"/>
                <a:gd name="connsiteX10" fmla="*/ 2247900 w 2247900"/>
                <a:gd name="connsiteY10" fmla="*/ 1663700 h 2533650"/>
                <a:gd name="connsiteX11" fmla="*/ 2012950 w 2247900"/>
                <a:gd name="connsiteY11" fmla="*/ 711200 h 2533650"/>
                <a:gd name="connsiteX12" fmla="*/ 2025650 w 2247900"/>
                <a:gd name="connsiteY12" fmla="*/ 0 h 2533650"/>
                <a:gd name="connsiteX13" fmla="*/ 501650 w 2247900"/>
                <a:gd name="connsiteY13" fmla="*/ 603250 h 2533650"/>
                <a:gd name="connsiteX14" fmla="*/ 44450 w 2247900"/>
                <a:gd name="connsiteY14" fmla="*/ 59690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47900" h="2533650">
                  <a:moveTo>
                    <a:pt x="44450" y="596900"/>
                  </a:moveTo>
                  <a:lnTo>
                    <a:pt x="0" y="793750"/>
                  </a:lnTo>
                  <a:lnTo>
                    <a:pt x="76200" y="1441450"/>
                  </a:lnTo>
                  <a:cubicBezTo>
                    <a:pt x="78317" y="1752600"/>
                    <a:pt x="80433" y="2063750"/>
                    <a:pt x="82550" y="2374900"/>
                  </a:cubicBezTo>
                  <a:lnTo>
                    <a:pt x="977900" y="2133600"/>
                  </a:lnTo>
                  <a:lnTo>
                    <a:pt x="1016000" y="2190750"/>
                  </a:lnTo>
                  <a:lnTo>
                    <a:pt x="984250" y="2432050"/>
                  </a:lnTo>
                  <a:lnTo>
                    <a:pt x="1136650" y="2533650"/>
                  </a:lnTo>
                  <a:lnTo>
                    <a:pt x="1136650" y="2114550"/>
                  </a:lnTo>
                  <a:lnTo>
                    <a:pt x="2076450" y="1847850"/>
                  </a:lnTo>
                  <a:lnTo>
                    <a:pt x="2247900" y="1663700"/>
                  </a:lnTo>
                  <a:lnTo>
                    <a:pt x="2012950" y="711200"/>
                  </a:lnTo>
                  <a:lnTo>
                    <a:pt x="2025650" y="0"/>
                  </a:lnTo>
                  <a:lnTo>
                    <a:pt x="501650" y="603250"/>
                  </a:lnTo>
                  <a:lnTo>
                    <a:pt x="44450" y="5969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Freeform: Shape 8">
              <a:extLst>
                <a:ext uri="{FF2B5EF4-FFF2-40B4-BE49-F238E27FC236}">
                  <a16:creationId xmlns:a16="http://schemas.microsoft.com/office/drawing/2014/main" id="{8150A5CB-6D7E-41AA-8F9B-156CCAA69452}"/>
                </a:ext>
              </a:extLst>
            </p:cNvPr>
            <p:cNvSpPr/>
            <p:nvPr/>
          </p:nvSpPr>
          <p:spPr>
            <a:xfrm>
              <a:off x="3643353" y="249889"/>
              <a:ext cx="5437475" cy="5388045"/>
            </a:xfrm>
            <a:custGeom>
              <a:avLst/>
              <a:gdLst>
                <a:gd name="connsiteX0" fmla="*/ 0 w 2095500"/>
                <a:gd name="connsiteY0" fmla="*/ 596900 h 2076450"/>
                <a:gd name="connsiteX1" fmla="*/ 120650 w 2095500"/>
                <a:gd name="connsiteY1" fmla="*/ 1333500 h 2076450"/>
                <a:gd name="connsiteX2" fmla="*/ 107950 w 2095500"/>
                <a:gd name="connsiteY2" fmla="*/ 1447800 h 2076450"/>
                <a:gd name="connsiteX3" fmla="*/ 190500 w 2095500"/>
                <a:gd name="connsiteY3" fmla="*/ 2076450 h 2076450"/>
                <a:gd name="connsiteX4" fmla="*/ 2095500 w 2095500"/>
                <a:gd name="connsiteY4" fmla="*/ 1619250 h 2076450"/>
                <a:gd name="connsiteX5" fmla="*/ 1873250 w 2095500"/>
                <a:gd name="connsiteY5" fmla="*/ 685800 h 2076450"/>
                <a:gd name="connsiteX6" fmla="*/ 1924050 w 2095500"/>
                <a:gd name="connsiteY6" fmla="*/ 0 h 2076450"/>
                <a:gd name="connsiteX7" fmla="*/ 412750 w 2095500"/>
                <a:gd name="connsiteY7" fmla="*/ 609600 h 2076450"/>
                <a:gd name="connsiteX8" fmla="*/ 0 w 2095500"/>
                <a:gd name="connsiteY8" fmla="*/ 596900 h 207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5500" h="2076450">
                  <a:moveTo>
                    <a:pt x="0" y="596900"/>
                  </a:moveTo>
                  <a:lnTo>
                    <a:pt x="120650" y="1333500"/>
                  </a:lnTo>
                  <a:lnTo>
                    <a:pt x="107950" y="1447800"/>
                  </a:lnTo>
                  <a:lnTo>
                    <a:pt x="190500" y="2076450"/>
                  </a:lnTo>
                  <a:lnTo>
                    <a:pt x="2095500" y="1619250"/>
                  </a:lnTo>
                  <a:lnTo>
                    <a:pt x="1873250" y="685800"/>
                  </a:lnTo>
                  <a:lnTo>
                    <a:pt x="1924050" y="0"/>
                  </a:lnTo>
                  <a:lnTo>
                    <a:pt x="412750" y="609600"/>
                  </a:lnTo>
                  <a:lnTo>
                    <a:pt x="0" y="59690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nvGrpSpPr>
          <p:cNvPr id="77" name="Group 76">
            <a:extLst>
              <a:ext uri="{FF2B5EF4-FFF2-40B4-BE49-F238E27FC236}">
                <a16:creationId xmlns:a16="http://schemas.microsoft.com/office/drawing/2014/main" id="{60E880B3-7379-40EF-A686-E4143BA00F1E}"/>
              </a:ext>
            </a:extLst>
          </p:cNvPr>
          <p:cNvGrpSpPr/>
          <p:nvPr/>
        </p:nvGrpSpPr>
        <p:grpSpPr>
          <a:xfrm>
            <a:off x="241487" y="1147293"/>
            <a:ext cx="1387752" cy="4656347"/>
            <a:chOff x="-7180263" y="1501776"/>
            <a:chExt cx="746125" cy="2503488"/>
          </a:xfrm>
          <a:solidFill>
            <a:schemeClr val="tx2"/>
          </a:solidFill>
        </p:grpSpPr>
        <p:sp>
          <p:nvSpPr>
            <p:cNvPr id="78" name="Freeform 51">
              <a:extLst>
                <a:ext uri="{FF2B5EF4-FFF2-40B4-BE49-F238E27FC236}">
                  <a16:creationId xmlns:a16="http://schemas.microsoft.com/office/drawing/2014/main" id="{B7D0AAAE-9FD7-47F4-A9DD-1444BDBAE384}"/>
                </a:ext>
              </a:extLst>
            </p:cNvPr>
            <p:cNvSpPr>
              <a:spLocks/>
            </p:cNvSpPr>
            <p:nvPr/>
          </p:nvSpPr>
          <p:spPr bwMode="auto">
            <a:xfrm>
              <a:off x="-6926263" y="1501776"/>
              <a:ext cx="263525" cy="388938"/>
            </a:xfrm>
            <a:custGeom>
              <a:avLst/>
              <a:gdLst>
                <a:gd name="T0" fmla="*/ 71 w 518"/>
                <a:gd name="T1" fmla="*/ 617 h 760"/>
                <a:gd name="T2" fmla="*/ 81 w 518"/>
                <a:gd name="T3" fmla="*/ 698 h 760"/>
                <a:gd name="T4" fmla="*/ 137 w 518"/>
                <a:gd name="T5" fmla="*/ 737 h 760"/>
                <a:gd name="T6" fmla="*/ 294 w 518"/>
                <a:gd name="T7" fmla="*/ 735 h 760"/>
                <a:gd name="T8" fmla="*/ 392 w 518"/>
                <a:gd name="T9" fmla="*/ 678 h 760"/>
                <a:gd name="T10" fmla="*/ 410 w 518"/>
                <a:gd name="T11" fmla="*/ 517 h 760"/>
                <a:gd name="T12" fmla="*/ 460 w 518"/>
                <a:gd name="T13" fmla="*/ 339 h 760"/>
                <a:gd name="T14" fmla="*/ 439 w 518"/>
                <a:gd name="T15" fmla="*/ 205 h 760"/>
                <a:gd name="T16" fmla="*/ 388 w 518"/>
                <a:gd name="T17" fmla="*/ 108 h 760"/>
                <a:gd name="T18" fmla="*/ 24 w 518"/>
                <a:gd name="T19" fmla="*/ 209 h 760"/>
                <a:gd name="T20" fmla="*/ 16 w 518"/>
                <a:gd name="T21" fmla="*/ 375 h 760"/>
                <a:gd name="T22" fmla="*/ 26 w 518"/>
                <a:gd name="T23" fmla="*/ 504 h 760"/>
                <a:gd name="T24" fmla="*/ 71 w 518"/>
                <a:gd name="T25" fmla="*/ 617 h 760"/>
                <a:gd name="T26" fmla="*/ 71 w 518"/>
                <a:gd name="T27" fmla="*/ 617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8" h="760">
                  <a:moveTo>
                    <a:pt x="71" y="617"/>
                  </a:moveTo>
                  <a:cubicBezTo>
                    <a:pt x="81" y="642"/>
                    <a:pt x="84" y="671"/>
                    <a:pt x="81" y="698"/>
                  </a:cubicBezTo>
                  <a:cubicBezTo>
                    <a:pt x="78" y="719"/>
                    <a:pt x="119" y="730"/>
                    <a:pt x="137" y="737"/>
                  </a:cubicBezTo>
                  <a:cubicBezTo>
                    <a:pt x="191" y="760"/>
                    <a:pt x="240" y="757"/>
                    <a:pt x="294" y="735"/>
                  </a:cubicBezTo>
                  <a:cubicBezTo>
                    <a:pt x="317" y="726"/>
                    <a:pt x="371" y="678"/>
                    <a:pt x="392" y="678"/>
                  </a:cubicBezTo>
                  <a:cubicBezTo>
                    <a:pt x="389" y="619"/>
                    <a:pt x="383" y="573"/>
                    <a:pt x="410" y="517"/>
                  </a:cubicBezTo>
                  <a:cubicBezTo>
                    <a:pt x="433" y="471"/>
                    <a:pt x="518" y="391"/>
                    <a:pt x="460" y="339"/>
                  </a:cubicBezTo>
                  <a:cubicBezTo>
                    <a:pt x="445" y="325"/>
                    <a:pt x="449" y="233"/>
                    <a:pt x="439" y="205"/>
                  </a:cubicBezTo>
                  <a:cubicBezTo>
                    <a:pt x="428" y="171"/>
                    <a:pt x="414" y="134"/>
                    <a:pt x="388" y="108"/>
                  </a:cubicBezTo>
                  <a:cubicBezTo>
                    <a:pt x="277" y="0"/>
                    <a:pt x="57" y="54"/>
                    <a:pt x="24" y="209"/>
                  </a:cubicBezTo>
                  <a:cubicBezTo>
                    <a:pt x="13" y="263"/>
                    <a:pt x="31" y="322"/>
                    <a:pt x="16" y="375"/>
                  </a:cubicBezTo>
                  <a:cubicBezTo>
                    <a:pt x="3" y="421"/>
                    <a:pt x="0" y="461"/>
                    <a:pt x="26" y="504"/>
                  </a:cubicBezTo>
                  <a:cubicBezTo>
                    <a:pt x="48" y="541"/>
                    <a:pt x="55" y="576"/>
                    <a:pt x="71" y="617"/>
                  </a:cubicBezTo>
                  <a:cubicBezTo>
                    <a:pt x="87" y="655"/>
                    <a:pt x="52" y="571"/>
                    <a:pt x="71" y="6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sp>
          <p:nvSpPr>
            <p:cNvPr id="79" name="Freeform 52">
              <a:extLst>
                <a:ext uri="{FF2B5EF4-FFF2-40B4-BE49-F238E27FC236}">
                  <a16:creationId xmlns:a16="http://schemas.microsoft.com/office/drawing/2014/main" id="{5FE6C44A-1756-4ECA-881E-B040AC4D2320}"/>
                </a:ext>
              </a:extLst>
            </p:cNvPr>
            <p:cNvSpPr>
              <a:spLocks noEditPoints="1"/>
            </p:cNvSpPr>
            <p:nvPr/>
          </p:nvSpPr>
          <p:spPr bwMode="auto">
            <a:xfrm>
              <a:off x="-7180263" y="1876426"/>
              <a:ext cx="746125" cy="2128838"/>
            </a:xfrm>
            <a:custGeom>
              <a:avLst/>
              <a:gdLst>
                <a:gd name="T0" fmla="*/ 636 w 1470"/>
                <a:gd name="T1" fmla="*/ 898 h 4150"/>
                <a:gd name="T2" fmla="*/ 599 w 1470"/>
                <a:gd name="T3" fmla="*/ 1293 h 4150"/>
                <a:gd name="T4" fmla="*/ 802 w 1470"/>
                <a:gd name="T5" fmla="*/ 1303 h 4150"/>
                <a:gd name="T6" fmla="*/ 780 w 1470"/>
                <a:gd name="T7" fmla="*/ 872 h 4150"/>
                <a:gd name="T8" fmla="*/ 966 w 1470"/>
                <a:gd name="T9" fmla="*/ 1084 h 4150"/>
                <a:gd name="T10" fmla="*/ 1049 w 1470"/>
                <a:gd name="T11" fmla="*/ 1483 h 4150"/>
                <a:gd name="T12" fmla="*/ 602 w 1470"/>
                <a:gd name="T13" fmla="*/ 1533 h 4150"/>
                <a:gd name="T14" fmla="*/ 498 w 1470"/>
                <a:gd name="T15" fmla="*/ 910 h 4150"/>
                <a:gd name="T16" fmla="*/ 455 w 1470"/>
                <a:gd name="T17" fmla="*/ 3946 h 4150"/>
                <a:gd name="T18" fmla="*/ 533 w 1470"/>
                <a:gd name="T19" fmla="*/ 3593 h 4150"/>
                <a:gd name="T20" fmla="*/ 566 w 1470"/>
                <a:gd name="T21" fmla="*/ 2841 h 4150"/>
                <a:gd name="T22" fmla="*/ 722 w 1470"/>
                <a:gd name="T23" fmla="*/ 1981 h 4150"/>
                <a:gd name="T24" fmla="*/ 821 w 1470"/>
                <a:gd name="T25" fmla="*/ 1960 h 4150"/>
                <a:gd name="T26" fmla="*/ 936 w 1470"/>
                <a:gd name="T27" fmla="*/ 2791 h 4150"/>
                <a:gd name="T28" fmla="*/ 987 w 1470"/>
                <a:gd name="T29" fmla="*/ 3688 h 4150"/>
                <a:gd name="T30" fmla="*/ 1051 w 1470"/>
                <a:gd name="T31" fmla="*/ 3846 h 4150"/>
                <a:gd name="T32" fmla="*/ 1083 w 1470"/>
                <a:gd name="T33" fmla="*/ 4021 h 4150"/>
                <a:gd name="T34" fmla="*/ 1453 w 1470"/>
                <a:gd name="T35" fmla="*/ 4051 h 4150"/>
                <a:gd name="T36" fmla="*/ 1319 w 1470"/>
                <a:gd name="T37" fmla="*/ 3910 h 4150"/>
                <a:gd name="T38" fmla="*/ 1348 w 1470"/>
                <a:gd name="T39" fmla="*/ 3716 h 4150"/>
                <a:gd name="T40" fmla="*/ 1309 w 1470"/>
                <a:gd name="T41" fmla="*/ 3388 h 4150"/>
                <a:gd name="T42" fmla="*/ 1323 w 1470"/>
                <a:gd name="T43" fmla="*/ 3100 h 4150"/>
                <a:gd name="T44" fmla="*/ 1307 w 1470"/>
                <a:gd name="T45" fmla="*/ 2619 h 4150"/>
                <a:gd name="T46" fmla="*/ 1285 w 1470"/>
                <a:gd name="T47" fmla="*/ 1803 h 4150"/>
                <a:gd name="T48" fmla="*/ 1322 w 1470"/>
                <a:gd name="T49" fmla="*/ 1473 h 4150"/>
                <a:gd name="T50" fmla="*/ 1290 w 1470"/>
                <a:gd name="T51" fmla="*/ 873 h 4150"/>
                <a:gd name="T52" fmla="*/ 1361 w 1470"/>
                <a:gd name="T53" fmla="*/ 257 h 4150"/>
                <a:gd name="T54" fmla="*/ 929 w 1470"/>
                <a:gd name="T55" fmla="*/ 0 h 4150"/>
                <a:gd name="T56" fmla="*/ 906 w 1470"/>
                <a:gd name="T57" fmla="*/ 355 h 4150"/>
                <a:gd name="T58" fmla="*/ 888 w 1470"/>
                <a:gd name="T59" fmla="*/ 525 h 4150"/>
                <a:gd name="T60" fmla="*/ 746 w 1470"/>
                <a:gd name="T61" fmla="*/ 221 h 4150"/>
                <a:gd name="T62" fmla="*/ 795 w 1470"/>
                <a:gd name="T63" fmla="*/ 136 h 4150"/>
                <a:gd name="T64" fmla="*/ 670 w 1470"/>
                <a:gd name="T65" fmla="*/ 150 h 4150"/>
                <a:gd name="T66" fmla="*/ 670 w 1470"/>
                <a:gd name="T67" fmla="*/ 389 h 4150"/>
                <a:gd name="T68" fmla="*/ 524 w 1470"/>
                <a:gd name="T69" fmla="*/ 561 h 4150"/>
                <a:gd name="T70" fmla="*/ 549 w 1470"/>
                <a:gd name="T71" fmla="*/ 22 h 4150"/>
                <a:gd name="T72" fmla="*/ 138 w 1470"/>
                <a:gd name="T73" fmla="*/ 242 h 4150"/>
                <a:gd name="T74" fmla="*/ 283 w 1470"/>
                <a:gd name="T75" fmla="*/ 921 h 4150"/>
                <a:gd name="T76" fmla="*/ 193 w 1470"/>
                <a:gd name="T77" fmla="*/ 1552 h 4150"/>
                <a:gd name="T78" fmla="*/ 242 w 1470"/>
                <a:gd name="T79" fmla="*/ 1807 h 4150"/>
                <a:gd name="T80" fmla="*/ 217 w 1470"/>
                <a:gd name="T81" fmla="*/ 2867 h 4150"/>
                <a:gd name="T82" fmla="*/ 214 w 1470"/>
                <a:gd name="T83" fmla="*/ 3856 h 4150"/>
                <a:gd name="T84" fmla="*/ 150 w 1470"/>
                <a:gd name="T85" fmla="*/ 4086 h 4150"/>
                <a:gd name="T86" fmla="*/ 365 w 1470"/>
                <a:gd name="T87" fmla="*/ 4012 h 4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70" h="4150">
                  <a:moveTo>
                    <a:pt x="498" y="910"/>
                  </a:moveTo>
                  <a:cubicBezTo>
                    <a:pt x="544" y="906"/>
                    <a:pt x="590" y="902"/>
                    <a:pt x="636" y="898"/>
                  </a:cubicBezTo>
                  <a:cubicBezTo>
                    <a:pt x="623" y="1001"/>
                    <a:pt x="611" y="1104"/>
                    <a:pt x="599" y="1207"/>
                  </a:cubicBezTo>
                  <a:cubicBezTo>
                    <a:pt x="596" y="1232"/>
                    <a:pt x="580" y="1273"/>
                    <a:pt x="599" y="1293"/>
                  </a:cubicBezTo>
                  <a:cubicBezTo>
                    <a:pt x="612" y="1307"/>
                    <a:pt x="683" y="1394"/>
                    <a:pt x="696" y="1385"/>
                  </a:cubicBezTo>
                  <a:cubicBezTo>
                    <a:pt x="712" y="1373"/>
                    <a:pt x="803" y="1321"/>
                    <a:pt x="802" y="1303"/>
                  </a:cubicBezTo>
                  <a:cubicBezTo>
                    <a:pt x="800" y="1261"/>
                    <a:pt x="798" y="1219"/>
                    <a:pt x="795" y="1176"/>
                  </a:cubicBezTo>
                  <a:cubicBezTo>
                    <a:pt x="790" y="1075"/>
                    <a:pt x="785" y="973"/>
                    <a:pt x="780" y="872"/>
                  </a:cubicBezTo>
                  <a:cubicBezTo>
                    <a:pt x="831" y="873"/>
                    <a:pt x="881" y="874"/>
                    <a:pt x="932" y="875"/>
                  </a:cubicBezTo>
                  <a:cubicBezTo>
                    <a:pt x="942" y="876"/>
                    <a:pt x="964" y="1067"/>
                    <a:pt x="966" y="1084"/>
                  </a:cubicBezTo>
                  <a:cubicBezTo>
                    <a:pt x="980" y="1173"/>
                    <a:pt x="993" y="1261"/>
                    <a:pt x="1010" y="1349"/>
                  </a:cubicBezTo>
                  <a:cubicBezTo>
                    <a:pt x="1014" y="1369"/>
                    <a:pt x="1023" y="1476"/>
                    <a:pt x="1049" y="1483"/>
                  </a:cubicBezTo>
                  <a:cubicBezTo>
                    <a:pt x="958" y="1534"/>
                    <a:pt x="857" y="1577"/>
                    <a:pt x="751" y="1572"/>
                  </a:cubicBezTo>
                  <a:cubicBezTo>
                    <a:pt x="699" y="1569"/>
                    <a:pt x="649" y="1555"/>
                    <a:pt x="602" y="1533"/>
                  </a:cubicBezTo>
                  <a:cubicBezTo>
                    <a:pt x="576" y="1520"/>
                    <a:pt x="464" y="1465"/>
                    <a:pt x="464" y="1435"/>
                  </a:cubicBezTo>
                  <a:cubicBezTo>
                    <a:pt x="462" y="1261"/>
                    <a:pt x="463" y="1080"/>
                    <a:pt x="498" y="910"/>
                  </a:cubicBezTo>
                  <a:close/>
                  <a:moveTo>
                    <a:pt x="365" y="4012"/>
                  </a:moveTo>
                  <a:cubicBezTo>
                    <a:pt x="410" y="4012"/>
                    <a:pt x="456" y="3992"/>
                    <a:pt x="455" y="3946"/>
                  </a:cubicBezTo>
                  <a:cubicBezTo>
                    <a:pt x="454" y="3886"/>
                    <a:pt x="460" y="3839"/>
                    <a:pt x="486" y="3787"/>
                  </a:cubicBezTo>
                  <a:cubicBezTo>
                    <a:pt x="515" y="3730"/>
                    <a:pt x="530" y="3657"/>
                    <a:pt x="533" y="3593"/>
                  </a:cubicBezTo>
                  <a:cubicBezTo>
                    <a:pt x="542" y="3397"/>
                    <a:pt x="550" y="3202"/>
                    <a:pt x="559" y="3006"/>
                  </a:cubicBezTo>
                  <a:cubicBezTo>
                    <a:pt x="561" y="2953"/>
                    <a:pt x="556" y="2893"/>
                    <a:pt x="566" y="2841"/>
                  </a:cubicBezTo>
                  <a:cubicBezTo>
                    <a:pt x="610" y="2762"/>
                    <a:pt x="606" y="2633"/>
                    <a:pt x="616" y="2545"/>
                  </a:cubicBezTo>
                  <a:cubicBezTo>
                    <a:pt x="637" y="2358"/>
                    <a:pt x="647" y="2156"/>
                    <a:pt x="722" y="1981"/>
                  </a:cubicBezTo>
                  <a:cubicBezTo>
                    <a:pt x="731" y="1958"/>
                    <a:pt x="776" y="1860"/>
                    <a:pt x="811" y="1910"/>
                  </a:cubicBezTo>
                  <a:cubicBezTo>
                    <a:pt x="823" y="1926"/>
                    <a:pt x="821" y="1941"/>
                    <a:pt x="821" y="1960"/>
                  </a:cubicBezTo>
                  <a:cubicBezTo>
                    <a:pt x="825" y="2062"/>
                    <a:pt x="829" y="2164"/>
                    <a:pt x="832" y="2266"/>
                  </a:cubicBezTo>
                  <a:cubicBezTo>
                    <a:pt x="839" y="2446"/>
                    <a:pt x="913" y="2612"/>
                    <a:pt x="936" y="2791"/>
                  </a:cubicBezTo>
                  <a:cubicBezTo>
                    <a:pt x="968" y="3035"/>
                    <a:pt x="971" y="3283"/>
                    <a:pt x="979" y="3528"/>
                  </a:cubicBezTo>
                  <a:cubicBezTo>
                    <a:pt x="981" y="3575"/>
                    <a:pt x="970" y="3642"/>
                    <a:pt x="987" y="3688"/>
                  </a:cubicBezTo>
                  <a:cubicBezTo>
                    <a:pt x="1004" y="3732"/>
                    <a:pt x="1021" y="3775"/>
                    <a:pt x="1038" y="3819"/>
                  </a:cubicBezTo>
                  <a:cubicBezTo>
                    <a:pt x="1040" y="3826"/>
                    <a:pt x="1044" y="3845"/>
                    <a:pt x="1051" y="3846"/>
                  </a:cubicBezTo>
                  <a:cubicBezTo>
                    <a:pt x="1081" y="3850"/>
                    <a:pt x="1074" y="3874"/>
                    <a:pt x="1074" y="3897"/>
                  </a:cubicBezTo>
                  <a:cubicBezTo>
                    <a:pt x="1074" y="3910"/>
                    <a:pt x="1074" y="4020"/>
                    <a:pt x="1083" y="4021"/>
                  </a:cubicBezTo>
                  <a:cubicBezTo>
                    <a:pt x="1125" y="4026"/>
                    <a:pt x="1168" y="4021"/>
                    <a:pt x="1200" y="4049"/>
                  </a:cubicBezTo>
                  <a:cubicBezTo>
                    <a:pt x="1243" y="4086"/>
                    <a:pt x="1470" y="4150"/>
                    <a:pt x="1453" y="4051"/>
                  </a:cubicBezTo>
                  <a:cubicBezTo>
                    <a:pt x="1448" y="4027"/>
                    <a:pt x="1437" y="4012"/>
                    <a:pt x="1419" y="3996"/>
                  </a:cubicBezTo>
                  <a:cubicBezTo>
                    <a:pt x="1395" y="3976"/>
                    <a:pt x="1331" y="3939"/>
                    <a:pt x="1319" y="3910"/>
                  </a:cubicBezTo>
                  <a:cubicBezTo>
                    <a:pt x="1308" y="3882"/>
                    <a:pt x="1323" y="3823"/>
                    <a:pt x="1324" y="3792"/>
                  </a:cubicBezTo>
                  <a:cubicBezTo>
                    <a:pt x="1326" y="3767"/>
                    <a:pt x="1346" y="3744"/>
                    <a:pt x="1348" y="3716"/>
                  </a:cubicBezTo>
                  <a:cubicBezTo>
                    <a:pt x="1350" y="3680"/>
                    <a:pt x="1343" y="3645"/>
                    <a:pt x="1330" y="3612"/>
                  </a:cubicBezTo>
                  <a:cubicBezTo>
                    <a:pt x="1306" y="3546"/>
                    <a:pt x="1314" y="3457"/>
                    <a:pt x="1309" y="3388"/>
                  </a:cubicBezTo>
                  <a:lnTo>
                    <a:pt x="1300" y="3254"/>
                  </a:lnTo>
                  <a:cubicBezTo>
                    <a:pt x="1296" y="3203"/>
                    <a:pt x="1323" y="3154"/>
                    <a:pt x="1323" y="3100"/>
                  </a:cubicBezTo>
                  <a:cubicBezTo>
                    <a:pt x="1324" y="3017"/>
                    <a:pt x="1281" y="2936"/>
                    <a:pt x="1295" y="2858"/>
                  </a:cubicBezTo>
                  <a:cubicBezTo>
                    <a:pt x="1309" y="2780"/>
                    <a:pt x="1307" y="2698"/>
                    <a:pt x="1307" y="2619"/>
                  </a:cubicBezTo>
                  <a:cubicBezTo>
                    <a:pt x="1308" y="2396"/>
                    <a:pt x="1300" y="2172"/>
                    <a:pt x="1291" y="1949"/>
                  </a:cubicBezTo>
                  <a:cubicBezTo>
                    <a:pt x="1289" y="1901"/>
                    <a:pt x="1287" y="1852"/>
                    <a:pt x="1285" y="1803"/>
                  </a:cubicBezTo>
                  <a:cubicBezTo>
                    <a:pt x="1285" y="1811"/>
                    <a:pt x="1384" y="1744"/>
                    <a:pt x="1392" y="1736"/>
                  </a:cubicBezTo>
                  <a:cubicBezTo>
                    <a:pt x="1413" y="1718"/>
                    <a:pt x="1332" y="1510"/>
                    <a:pt x="1322" y="1473"/>
                  </a:cubicBezTo>
                  <a:cubicBezTo>
                    <a:pt x="1278" y="1310"/>
                    <a:pt x="1216" y="1117"/>
                    <a:pt x="1235" y="944"/>
                  </a:cubicBezTo>
                  <a:cubicBezTo>
                    <a:pt x="1239" y="914"/>
                    <a:pt x="1272" y="906"/>
                    <a:pt x="1290" y="873"/>
                  </a:cubicBezTo>
                  <a:cubicBezTo>
                    <a:pt x="1366" y="726"/>
                    <a:pt x="1408" y="595"/>
                    <a:pt x="1390" y="428"/>
                  </a:cubicBezTo>
                  <a:cubicBezTo>
                    <a:pt x="1384" y="371"/>
                    <a:pt x="1374" y="313"/>
                    <a:pt x="1361" y="257"/>
                  </a:cubicBezTo>
                  <a:cubicBezTo>
                    <a:pt x="1354" y="229"/>
                    <a:pt x="1334" y="229"/>
                    <a:pt x="1309" y="217"/>
                  </a:cubicBezTo>
                  <a:cubicBezTo>
                    <a:pt x="1179" y="155"/>
                    <a:pt x="1039" y="93"/>
                    <a:pt x="929" y="0"/>
                  </a:cubicBezTo>
                  <a:cubicBezTo>
                    <a:pt x="912" y="48"/>
                    <a:pt x="874" y="110"/>
                    <a:pt x="881" y="160"/>
                  </a:cubicBezTo>
                  <a:cubicBezTo>
                    <a:pt x="889" y="225"/>
                    <a:pt x="897" y="290"/>
                    <a:pt x="906" y="355"/>
                  </a:cubicBezTo>
                  <a:cubicBezTo>
                    <a:pt x="912" y="407"/>
                    <a:pt x="919" y="458"/>
                    <a:pt x="926" y="510"/>
                  </a:cubicBezTo>
                  <a:cubicBezTo>
                    <a:pt x="921" y="517"/>
                    <a:pt x="895" y="522"/>
                    <a:pt x="888" y="525"/>
                  </a:cubicBezTo>
                  <a:lnTo>
                    <a:pt x="764" y="572"/>
                  </a:lnTo>
                  <a:cubicBezTo>
                    <a:pt x="758" y="455"/>
                    <a:pt x="752" y="338"/>
                    <a:pt x="746" y="221"/>
                  </a:cubicBezTo>
                  <a:cubicBezTo>
                    <a:pt x="746" y="213"/>
                    <a:pt x="741" y="193"/>
                    <a:pt x="745" y="184"/>
                  </a:cubicBezTo>
                  <a:cubicBezTo>
                    <a:pt x="749" y="174"/>
                    <a:pt x="800" y="145"/>
                    <a:pt x="795" y="136"/>
                  </a:cubicBezTo>
                  <a:cubicBezTo>
                    <a:pt x="773" y="102"/>
                    <a:pt x="725" y="22"/>
                    <a:pt x="687" y="87"/>
                  </a:cubicBezTo>
                  <a:cubicBezTo>
                    <a:pt x="671" y="113"/>
                    <a:pt x="658" y="122"/>
                    <a:pt x="670" y="150"/>
                  </a:cubicBezTo>
                  <a:cubicBezTo>
                    <a:pt x="677" y="167"/>
                    <a:pt x="688" y="184"/>
                    <a:pt x="686" y="203"/>
                  </a:cubicBezTo>
                  <a:lnTo>
                    <a:pt x="670" y="389"/>
                  </a:lnTo>
                  <a:lnTo>
                    <a:pt x="654" y="565"/>
                  </a:lnTo>
                  <a:cubicBezTo>
                    <a:pt x="653" y="578"/>
                    <a:pt x="542" y="563"/>
                    <a:pt x="524" y="561"/>
                  </a:cubicBezTo>
                  <a:cubicBezTo>
                    <a:pt x="542" y="437"/>
                    <a:pt x="558" y="311"/>
                    <a:pt x="571" y="185"/>
                  </a:cubicBezTo>
                  <a:cubicBezTo>
                    <a:pt x="577" y="124"/>
                    <a:pt x="565" y="82"/>
                    <a:pt x="549" y="22"/>
                  </a:cubicBezTo>
                  <a:cubicBezTo>
                    <a:pt x="468" y="81"/>
                    <a:pt x="356" y="114"/>
                    <a:pt x="266" y="163"/>
                  </a:cubicBezTo>
                  <a:cubicBezTo>
                    <a:pt x="223" y="186"/>
                    <a:pt x="174" y="208"/>
                    <a:pt x="138" y="242"/>
                  </a:cubicBezTo>
                  <a:cubicBezTo>
                    <a:pt x="117" y="261"/>
                    <a:pt x="117" y="322"/>
                    <a:pt x="113" y="348"/>
                  </a:cubicBezTo>
                  <a:cubicBezTo>
                    <a:pt x="92" y="470"/>
                    <a:pt x="0" y="1050"/>
                    <a:pt x="283" y="921"/>
                  </a:cubicBezTo>
                  <a:cubicBezTo>
                    <a:pt x="296" y="1005"/>
                    <a:pt x="272" y="1106"/>
                    <a:pt x="260" y="1189"/>
                  </a:cubicBezTo>
                  <a:cubicBezTo>
                    <a:pt x="244" y="1311"/>
                    <a:pt x="226" y="1434"/>
                    <a:pt x="193" y="1552"/>
                  </a:cubicBezTo>
                  <a:cubicBezTo>
                    <a:pt x="178" y="1606"/>
                    <a:pt x="91" y="1720"/>
                    <a:pt x="157" y="1758"/>
                  </a:cubicBezTo>
                  <a:cubicBezTo>
                    <a:pt x="169" y="1764"/>
                    <a:pt x="243" y="1797"/>
                    <a:pt x="242" y="1807"/>
                  </a:cubicBezTo>
                  <a:cubicBezTo>
                    <a:pt x="241" y="1832"/>
                    <a:pt x="241" y="1856"/>
                    <a:pt x="240" y="1880"/>
                  </a:cubicBezTo>
                  <a:cubicBezTo>
                    <a:pt x="228" y="2210"/>
                    <a:pt x="218" y="2537"/>
                    <a:pt x="217" y="2867"/>
                  </a:cubicBezTo>
                  <a:cubicBezTo>
                    <a:pt x="217" y="3118"/>
                    <a:pt x="218" y="3370"/>
                    <a:pt x="217" y="3622"/>
                  </a:cubicBezTo>
                  <a:cubicBezTo>
                    <a:pt x="217" y="3700"/>
                    <a:pt x="217" y="3778"/>
                    <a:pt x="214" y="3856"/>
                  </a:cubicBezTo>
                  <a:cubicBezTo>
                    <a:pt x="211" y="3922"/>
                    <a:pt x="190" y="3901"/>
                    <a:pt x="134" y="3931"/>
                  </a:cubicBezTo>
                  <a:cubicBezTo>
                    <a:pt x="47" y="3978"/>
                    <a:pt x="43" y="4077"/>
                    <a:pt x="150" y="4086"/>
                  </a:cubicBezTo>
                  <a:cubicBezTo>
                    <a:pt x="185" y="4089"/>
                    <a:pt x="221" y="4086"/>
                    <a:pt x="256" y="4080"/>
                  </a:cubicBezTo>
                  <a:cubicBezTo>
                    <a:pt x="297" y="4074"/>
                    <a:pt x="328" y="4012"/>
                    <a:pt x="365" y="40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1800" dirty="0"/>
            </a:p>
          </p:txBody>
        </p:sp>
      </p:grpSp>
      <p:sp>
        <p:nvSpPr>
          <p:cNvPr id="49" name="TextBox 48">
            <a:extLst>
              <a:ext uri="{FF2B5EF4-FFF2-40B4-BE49-F238E27FC236}">
                <a16:creationId xmlns:a16="http://schemas.microsoft.com/office/drawing/2014/main" id="{3F61B841-5CF6-492E-9C24-9AD6C26AACDF}"/>
              </a:ext>
            </a:extLst>
          </p:cNvPr>
          <p:cNvSpPr txBox="1"/>
          <p:nvPr/>
        </p:nvSpPr>
        <p:spPr>
          <a:xfrm rot="20948378">
            <a:off x="5569920" y="2093974"/>
            <a:ext cx="2526165" cy="323165"/>
          </a:xfrm>
          <a:prstGeom prst="rect">
            <a:avLst/>
          </a:prstGeom>
          <a:noFill/>
        </p:spPr>
        <p:txBody>
          <a:bodyPr wrap="square" rtlCol="0">
            <a:spAutoFit/>
          </a:bodyPr>
          <a:lstStyle/>
          <a:p>
            <a:r>
              <a:rPr lang="en-US" sz="1500" kern="0" dirty="0">
                <a:latin typeface="Arial" pitchFamily="34" charset="0"/>
                <a:cs typeface="Arial" pitchFamily="34" charset="0"/>
              </a:rPr>
              <a:t>Writer’s Notebook</a:t>
            </a:r>
          </a:p>
        </p:txBody>
      </p:sp>
      <p:grpSp>
        <p:nvGrpSpPr>
          <p:cNvPr id="81" name="Group 80">
            <a:extLst>
              <a:ext uri="{FF2B5EF4-FFF2-40B4-BE49-F238E27FC236}">
                <a16:creationId xmlns:a16="http://schemas.microsoft.com/office/drawing/2014/main" id="{170BA760-465E-4254-BBB6-8A2416040864}"/>
              </a:ext>
            </a:extLst>
          </p:cNvPr>
          <p:cNvGrpSpPr/>
          <p:nvPr/>
        </p:nvGrpSpPr>
        <p:grpSpPr>
          <a:xfrm>
            <a:off x="4968513" y="2308962"/>
            <a:ext cx="583439" cy="583436"/>
            <a:chOff x="6034505" y="1658700"/>
            <a:chExt cx="1167224" cy="1167221"/>
          </a:xfrm>
        </p:grpSpPr>
        <p:sp>
          <p:nvSpPr>
            <p:cNvPr id="90" name="Oval 89">
              <a:extLst>
                <a:ext uri="{FF2B5EF4-FFF2-40B4-BE49-F238E27FC236}">
                  <a16:creationId xmlns:a16="http://schemas.microsoft.com/office/drawing/2014/main" id="{542BB6B8-EC77-43ED-948A-24995E70CB83}"/>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91" name="Oval 90">
              <a:extLst>
                <a:ext uri="{FF2B5EF4-FFF2-40B4-BE49-F238E27FC236}">
                  <a16:creationId xmlns:a16="http://schemas.microsoft.com/office/drawing/2014/main" id="{33A4020B-691F-4A87-B60F-AAE8A13CCFB4}"/>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92" name="Group 91">
            <a:extLst>
              <a:ext uri="{FF2B5EF4-FFF2-40B4-BE49-F238E27FC236}">
                <a16:creationId xmlns:a16="http://schemas.microsoft.com/office/drawing/2014/main" id="{B95AD6CF-B414-4025-A632-A7078CA534E1}"/>
              </a:ext>
            </a:extLst>
          </p:cNvPr>
          <p:cNvGrpSpPr/>
          <p:nvPr/>
        </p:nvGrpSpPr>
        <p:grpSpPr>
          <a:xfrm>
            <a:off x="4968513" y="2991929"/>
            <a:ext cx="583439" cy="583436"/>
            <a:chOff x="6034505" y="1658700"/>
            <a:chExt cx="1167224" cy="1167221"/>
          </a:xfrm>
        </p:grpSpPr>
        <p:sp>
          <p:nvSpPr>
            <p:cNvPr id="93" name="Oval 92">
              <a:extLst>
                <a:ext uri="{FF2B5EF4-FFF2-40B4-BE49-F238E27FC236}">
                  <a16:creationId xmlns:a16="http://schemas.microsoft.com/office/drawing/2014/main" id="{4F057584-2B1E-4253-BDC9-1724DD93D9EF}"/>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94" name="Oval 93">
              <a:extLst>
                <a:ext uri="{FF2B5EF4-FFF2-40B4-BE49-F238E27FC236}">
                  <a16:creationId xmlns:a16="http://schemas.microsoft.com/office/drawing/2014/main" id="{E813A55F-D428-4FA1-8100-BE98CC297CE3}"/>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95" name="Group 94">
            <a:extLst>
              <a:ext uri="{FF2B5EF4-FFF2-40B4-BE49-F238E27FC236}">
                <a16:creationId xmlns:a16="http://schemas.microsoft.com/office/drawing/2014/main" id="{7DED4718-6169-4376-98E4-8746C375F8CB}"/>
              </a:ext>
            </a:extLst>
          </p:cNvPr>
          <p:cNvGrpSpPr/>
          <p:nvPr/>
        </p:nvGrpSpPr>
        <p:grpSpPr>
          <a:xfrm>
            <a:off x="4968513" y="3674897"/>
            <a:ext cx="583439" cy="583436"/>
            <a:chOff x="6034505" y="1658700"/>
            <a:chExt cx="1167224" cy="1167221"/>
          </a:xfrm>
        </p:grpSpPr>
        <p:sp>
          <p:nvSpPr>
            <p:cNvPr id="96" name="Oval 95">
              <a:extLst>
                <a:ext uri="{FF2B5EF4-FFF2-40B4-BE49-F238E27FC236}">
                  <a16:creationId xmlns:a16="http://schemas.microsoft.com/office/drawing/2014/main" id="{D6B27AEB-DDBF-4254-B2E4-DF6F3BA6B2B2}"/>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97" name="Oval 96">
              <a:extLst>
                <a:ext uri="{FF2B5EF4-FFF2-40B4-BE49-F238E27FC236}">
                  <a16:creationId xmlns:a16="http://schemas.microsoft.com/office/drawing/2014/main" id="{E5EDC00F-C70D-48F0-BE5F-B265EE397757}"/>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grpSp>
        <p:nvGrpSpPr>
          <p:cNvPr id="98" name="Group 97">
            <a:extLst>
              <a:ext uri="{FF2B5EF4-FFF2-40B4-BE49-F238E27FC236}">
                <a16:creationId xmlns:a16="http://schemas.microsoft.com/office/drawing/2014/main" id="{18E7CAC3-B3DF-4507-82B1-AEB7150A6EDF}"/>
              </a:ext>
            </a:extLst>
          </p:cNvPr>
          <p:cNvGrpSpPr/>
          <p:nvPr/>
        </p:nvGrpSpPr>
        <p:grpSpPr>
          <a:xfrm>
            <a:off x="4968513" y="4357865"/>
            <a:ext cx="583439" cy="583436"/>
            <a:chOff x="6034505" y="1658700"/>
            <a:chExt cx="1167224" cy="1167221"/>
          </a:xfrm>
        </p:grpSpPr>
        <p:sp>
          <p:nvSpPr>
            <p:cNvPr id="100" name="Oval 99">
              <a:extLst>
                <a:ext uri="{FF2B5EF4-FFF2-40B4-BE49-F238E27FC236}">
                  <a16:creationId xmlns:a16="http://schemas.microsoft.com/office/drawing/2014/main" id="{CF4E5DE7-904D-40B7-AD26-A2E213E85259}"/>
                </a:ext>
              </a:extLst>
            </p:cNvPr>
            <p:cNvSpPr/>
            <p:nvPr/>
          </p:nvSpPr>
          <p:spPr>
            <a:xfrm>
              <a:off x="6034505" y="1658700"/>
              <a:ext cx="1167224" cy="1167221"/>
            </a:xfrm>
            <a:prstGeom prst="ellipse">
              <a:avLst/>
            </a:prstGeom>
            <a:gradFill flip="none" rotWithShape="1">
              <a:gsLst>
                <a:gs pos="0">
                  <a:schemeClr val="bg1"/>
                </a:gs>
                <a:gs pos="100000">
                  <a:schemeClr val="bg1">
                    <a:lumMod val="95000"/>
                  </a:schemeClr>
                </a:gs>
              </a:gsLst>
              <a:lin ang="13500000" scaled="1"/>
              <a:tileRect/>
            </a:gradFill>
            <a:ln>
              <a:noFill/>
            </a:ln>
            <a:effectLst>
              <a:outerShdw blurRad="50800" dist="38100" dir="12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2701" b="1" dirty="0">
                <a:latin typeface="Arial" panose="020B0604020202020204" pitchFamily="34" charset="0"/>
                <a:cs typeface="Arial" pitchFamily="34" charset="0"/>
              </a:endParaRPr>
            </a:p>
          </p:txBody>
        </p:sp>
        <p:sp>
          <p:nvSpPr>
            <p:cNvPr id="101" name="Oval 100">
              <a:extLst>
                <a:ext uri="{FF2B5EF4-FFF2-40B4-BE49-F238E27FC236}">
                  <a16:creationId xmlns:a16="http://schemas.microsoft.com/office/drawing/2014/main" id="{DC4CE945-45FF-41D5-AC10-1A4DADF6EC15}"/>
                </a:ext>
              </a:extLst>
            </p:cNvPr>
            <p:cNvSpPr/>
            <p:nvPr/>
          </p:nvSpPr>
          <p:spPr>
            <a:xfrm>
              <a:off x="6050939" y="1675134"/>
              <a:ext cx="1134357" cy="1134355"/>
            </a:xfrm>
            <a:prstGeom prst="ellipse">
              <a:avLst/>
            </a:prstGeom>
            <a:gradFill flip="none" rotWithShape="1">
              <a:gsLst>
                <a:gs pos="100000">
                  <a:srgbClr val="FCFCFC"/>
                </a:gs>
                <a:gs pos="0">
                  <a:srgbClr val="DDE1E4"/>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N" sz="3001" dirty="0">
                <a:latin typeface="Arial" panose="020B0604020202020204" pitchFamily="34" charset="0"/>
                <a:cs typeface="Arial" panose="020B0604020202020204" pitchFamily="34" charset="0"/>
              </a:endParaRPr>
            </a:p>
          </p:txBody>
        </p:sp>
      </p:grpSp>
      <p:sp>
        <p:nvSpPr>
          <p:cNvPr id="102" name="TextBox 101">
            <a:extLst>
              <a:ext uri="{FF2B5EF4-FFF2-40B4-BE49-F238E27FC236}">
                <a16:creationId xmlns:a16="http://schemas.microsoft.com/office/drawing/2014/main" id="{006596C7-B629-4C46-AE63-8B2FA33A2F01}"/>
              </a:ext>
            </a:extLst>
          </p:cNvPr>
          <p:cNvSpPr txBox="1"/>
          <p:nvPr/>
        </p:nvSpPr>
        <p:spPr>
          <a:xfrm rot="21004243">
            <a:off x="5586849" y="2846962"/>
            <a:ext cx="2550171" cy="323165"/>
          </a:xfrm>
          <a:prstGeom prst="rect">
            <a:avLst/>
          </a:prstGeom>
          <a:noFill/>
        </p:spPr>
        <p:txBody>
          <a:bodyPr wrap="square" rtlCol="0">
            <a:spAutoFit/>
          </a:bodyPr>
          <a:lstStyle/>
          <a:p>
            <a:r>
              <a:rPr lang="en-US" sz="1500" dirty="0">
                <a:latin typeface="Arial" panose="020B0604020202020204" pitchFamily="34" charset="0"/>
              </a:rPr>
              <a:t>Pen/Pencil/highlighters</a:t>
            </a:r>
            <a:endParaRPr lang="en-US" sz="1500" kern="0" dirty="0">
              <a:latin typeface="Arial" pitchFamily="34" charset="0"/>
              <a:cs typeface="Arial" pitchFamily="34" charset="0"/>
            </a:endParaRPr>
          </a:p>
        </p:txBody>
      </p:sp>
      <p:sp>
        <p:nvSpPr>
          <p:cNvPr id="103" name="TextBox 102">
            <a:extLst>
              <a:ext uri="{FF2B5EF4-FFF2-40B4-BE49-F238E27FC236}">
                <a16:creationId xmlns:a16="http://schemas.microsoft.com/office/drawing/2014/main" id="{F5B9717A-CE15-4DE7-A9E6-FD2F55F6882B}"/>
              </a:ext>
            </a:extLst>
          </p:cNvPr>
          <p:cNvSpPr txBox="1"/>
          <p:nvPr/>
        </p:nvSpPr>
        <p:spPr>
          <a:xfrm rot="20998056">
            <a:off x="5585380" y="3500217"/>
            <a:ext cx="2748485" cy="323165"/>
          </a:xfrm>
          <a:prstGeom prst="rect">
            <a:avLst/>
          </a:prstGeom>
          <a:noFill/>
        </p:spPr>
        <p:txBody>
          <a:bodyPr wrap="square" rtlCol="0">
            <a:spAutoFit/>
          </a:bodyPr>
          <a:lstStyle/>
          <a:p>
            <a:r>
              <a:rPr lang="en-US" sz="1500" dirty="0">
                <a:latin typeface="Arial" panose="020B0604020202020204" pitchFamily="34" charset="0"/>
              </a:rPr>
              <a:t>Reading/writing assignment</a:t>
            </a:r>
            <a:endParaRPr lang="en-US" sz="1500" kern="0" dirty="0">
              <a:latin typeface="Arial" pitchFamily="34" charset="0"/>
              <a:cs typeface="Arial" pitchFamily="34" charset="0"/>
            </a:endParaRPr>
          </a:p>
        </p:txBody>
      </p:sp>
      <p:sp>
        <p:nvSpPr>
          <p:cNvPr id="104" name="TextBox 103">
            <a:extLst>
              <a:ext uri="{FF2B5EF4-FFF2-40B4-BE49-F238E27FC236}">
                <a16:creationId xmlns:a16="http://schemas.microsoft.com/office/drawing/2014/main" id="{D01C51EF-1020-4AD0-B79C-163A67B2A23D}"/>
              </a:ext>
            </a:extLst>
          </p:cNvPr>
          <p:cNvSpPr txBox="1"/>
          <p:nvPr/>
        </p:nvSpPr>
        <p:spPr>
          <a:xfrm rot="20840836">
            <a:off x="5583065" y="4099454"/>
            <a:ext cx="2978120" cy="323165"/>
          </a:xfrm>
          <a:prstGeom prst="rect">
            <a:avLst/>
          </a:prstGeom>
          <a:noFill/>
        </p:spPr>
        <p:txBody>
          <a:bodyPr wrap="square" rtlCol="0">
            <a:spAutoFit/>
          </a:bodyPr>
          <a:lstStyle/>
          <a:p>
            <a:r>
              <a:rPr lang="en-IN" sz="1500" dirty="0">
                <a:latin typeface="Arial" panose="020B0604020202020204" pitchFamily="34" charset="0"/>
              </a:rPr>
              <a:t>Thin markers or coloured pencils</a:t>
            </a:r>
            <a:endParaRPr lang="en-US" sz="1500" kern="0" dirty="0">
              <a:latin typeface="Arial" pitchFamily="34" charset="0"/>
              <a:cs typeface="Arial" pitchFamily="34" charset="0"/>
            </a:endParaRPr>
          </a:p>
        </p:txBody>
      </p:sp>
      <p:grpSp>
        <p:nvGrpSpPr>
          <p:cNvPr id="65" name="Group 64"/>
          <p:cNvGrpSpPr/>
          <p:nvPr/>
        </p:nvGrpSpPr>
        <p:grpSpPr>
          <a:xfrm>
            <a:off x="5082016" y="3115134"/>
            <a:ext cx="356433" cy="337027"/>
            <a:chOff x="862819" y="2380015"/>
            <a:chExt cx="386556" cy="365510"/>
          </a:xfrm>
          <a:solidFill>
            <a:schemeClr val="tx2"/>
          </a:solidFill>
        </p:grpSpPr>
        <p:grpSp>
          <p:nvGrpSpPr>
            <p:cNvPr id="64" name="Group 63"/>
            <p:cNvGrpSpPr/>
            <p:nvPr/>
          </p:nvGrpSpPr>
          <p:grpSpPr>
            <a:xfrm>
              <a:off x="1027125" y="2548674"/>
              <a:ext cx="222250" cy="196851"/>
              <a:chOff x="839006" y="3864024"/>
              <a:chExt cx="222250" cy="196851"/>
            </a:xfrm>
            <a:grpFill/>
          </p:grpSpPr>
          <p:sp>
            <p:nvSpPr>
              <p:cNvPr id="82" name="Freeform 18"/>
              <p:cNvSpPr>
                <a:spLocks/>
              </p:cNvSpPr>
              <p:nvPr/>
            </p:nvSpPr>
            <p:spPr bwMode="auto">
              <a:xfrm>
                <a:off x="883456" y="3864024"/>
                <a:ext cx="177800" cy="168275"/>
              </a:xfrm>
              <a:custGeom>
                <a:avLst/>
                <a:gdLst>
                  <a:gd name="T0" fmla="*/ 85 w 1008"/>
                  <a:gd name="T1" fmla="*/ 692 h 956"/>
                  <a:gd name="T2" fmla="*/ 145 w 1008"/>
                  <a:gd name="T3" fmla="*/ 749 h 956"/>
                  <a:gd name="T4" fmla="*/ 204 w 1008"/>
                  <a:gd name="T5" fmla="*/ 807 h 956"/>
                  <a:gd name="T6" fmla="*/ 262 w 1008"/>
                  <a:gd name="T7" fmla="*/ 867 h 956"/>
                  <a:gd name="T8" fmla="*/ 307 w 1008"/>
                  <a:gd name="T9" fmla="*/ 910 h 956"/>
                  <a:gd name="T10" fmla="*/ 332 w 1008"/>
                  <a:gd name="T11" fmla="*/ 933 h 956"/>
                  <a:gd name="T12" fmla="*/ 348 w 1008"/>
                  <a:gd name="T13" fmla="*/ 945 h 956"/>
                  <a:gd name="T14" fmla="*/ 367 w 1008"/>
                  <a:gd name="T15" fmla="*/ 954 h 956"/>
                  <a:gd name="T16" fmla="*/ 387 w 1008"/>
                  <a:gd name="T17" fmla="*/ 956 h 956"/>
                  <a:gd name="T18" fmla="*/ 406 w 1008"/>
                  <a:gd name="T19" fmla="*/ 952 h 956"/>
                  <a:gd name="T20" fmla="*/ 426 w 1008"/>
                  <a:gd name="T21" fmla="*/ 938 h 956"/>
                  <a:gd name="T22" fmla="*/ 494 w 1008"/>
                  <a:gd name="T23" fmla="*/ 868 h 956"/>
                  <a:gd name="T24" fmla="*/ 510 w 1008"/>
                  <a:gd name="T25" fmla="*/ 852 h 956"/>
                  <a:gd name="T26" fmla="*/ 651 w 1008"/>
                  <a:gd name="T27" fmla="*/ 709 h 956"/>
                  <a:gd name="T28" fmla="*/ 698 w 1008"/>
                  <a:gd name="T29" fmla="*/ 661 h 956"/>
                  <a:gd name="T30" fmla="*/ 746 w 1008"/>
                  <a:gd name="T31" fmla="*/ 613 h 956"/>
                  <a:gd name="T32" fmla="*/ 792 w 1008"/>
                  <a:gd name="T33" fmla="*/ 564 h 956"/>
                  <a:gd name="T34" fmla="*/ 860 w 1008"/>
                  <a:gd name="T35" fmla="*/ 494 h 956"/>
                  <a:gd name="T36" fmla="*/ 934 w 1008"/>
                  <a:gd name="T37" fmla="*/ 418 h 956"/>
                  <a:gd name="T38" fmla="*/ 975 w 1008"/>
                  <a:gd name="T39" fmla="*/ 372 h 956"/>
                  <a:gd name="T40" fmla="*/ 1000 w 1008"/>
                  <a:gd name="T41" fmla="*/ 339 h 956"/>
                  <a:gd name="T42" fmla="*/ 1007 w 1008"/>
                  <a:gd name="T43" fmla="*/ 315 h 956"/>
                  <a:gd name="T44" fmla="*/ 1006 w 1008"/>
                  <a:gd name="T45" fmla="*/ 290 h 956"/>
                  <a:gd name="T46" fmla="*/ 998 w 1008"/>
                  <a:gd name="T47" fmla="*/ 265 h 956"/>
                  <a:gd name="T48" fmla="*/ 983 w 1008"/>
                  <a:gd name="T49" fmla="*/ 244 h 956"/>
                  <a:gd name="T50" fmla="*/ 913 w 1008"/>
                  <a:gd name="T51" fmla="*/ 173 h 956"/>
                  <a:gd name="T52" fmla="*/ 838 w 1008"/>
                  <a:gd name="T53" fmla="*/ 103 h 956"/>
                  <a:gd name="T54" fmla="*/ 807 w 1008"/>
                  <a:gd name="T55" fmla="*/ 74 h 956"/>
                  <a:gd name="T56" fmla="*/ 777 w 1008"/>
                  <a:gd name="T57" fmla="*/ 45 h 956"/>
                  <a:gd name="T58" fmla="*/ 747 w 1008"/>
                  <a:gd name="T59" fmla="*/ 18 h 956"/>
                  <a:gd name="T60" fmla="*/ 732 w 1008"/>
                  <a:gd name="T61" fmla="*/ 8 h 956"/>
                  <a:gd name="T62" fmla="*/ 717 w 1008"/>
                  <a:gd name="T63" fmla="*/ 2 h 956"/>
                  <a:gd name="T64" fmla="*/ 701 w 1008"/>
                  <a:gd name="T65" fmla="*/ 0 h 956"/>
                  <a:gd name="T66" fmla="*/ 684 w 1008"/>
                  <a:gd name="T67" fmla="*/ 2 h 956"/>
                  <a:gd name="T68" fmla="*/ 665 w 1008"/>
                  <a:gd name="T69" fmla="*/ 8 h 956"/>
                  <a:gd name="T70" fmla="*/ 643 w 1008"/>
                  <a:gd name="T71" fmla="*/ 18 h 956"/>
                  <a:gd name="T72" fmla="*/ 615 w 1008"/>
                  <a:gd name="T73" fmla="*/ 39 h 956"/>
                  <a:gd name="T74" fmla="*/ 560 w 1008"/>
                  <a:gd name="T75" fmla="*/ 83 h 956"/>
                  <a:gd name="T76" fmla="*/ 503 w 1008"/>
                  <a:gd name="T77" fmla="*/ 130 h 956"/>
                  <a:gd name="T78" fmla="*/ 468 w 1008"/>
                  <a:gd name="T79" fmla="*/ 159 h 956"/>
                  <a:gd name="T80" fmla="*/ 328 w 1008"/>
                  <a:gd name="T81" fmla="*/ 274 h 956"/>
                  <a:gd name="T82" fmla="*/ 268 w 1008"/>
                  <a:gd name="T83" fmla="*/ 323 h 956"/>
                  <a:gd name="T84" fmla="*/ 207 w 1008"/>
                  <a:gd name="T85" fmla="*/ 374 h 956"/>
                  <a:gd name="T86" fmla="*/ 148 w 1008"/>
                  <a:gd name="T87" fmla="*/ 424 h 956"/>
                  <a:gd name="T88" fmla="*/ 84 w 1008"/>
                  <a:gd name="T89" fmla="*/ 473 h 956"/>
                  <a:gd name="T90" fmla="*/ 41 w 1008"/>
                  <a:gd name="T91" fmla="*/ 509 h 956"/>
                  <a:gd name="T92" fmla="*/ 18 w 1008"/>
                  <a:gd name="T93" fmla="*/ 532 h 956"/>
                  <a:gd name="T94" fmla="*/ 7 w 1008"/>
                  <a:gd name="T95" fmla="*/ 550 h 956"/>
                  <a:gd name="T96" fmla="*/ 3 w 1008"/>
                  <a:gd name="T97" fmla="*/ 563 h 956"/>
                  <a:gd name="T98" fmla="*/ 0 w 1008"/>
                  <a:gd name="T99" fmla="*/ 575 h 956"/>
                  <a:gd name="T100" fmla="*/ 3 w 1008"/>
                  <a:gd name="T101" fmla="*/ 589 h 956"/>
                  <a:gd name="T102" fmla="*/ 7 w 1008"/>
                  <a:gd name="T103" fmla="*/ 604 h 956"/>
                  <a:gd name="T104" fmla="*/ 16 w 1008"/>
                  <a:gd name="T105" fmla="*/ 620 h 956"/>
                  <a:gd name="T106" fmla="*/ 28 w 1008"/>
                  <a:gd name="T107" fmla="*/ 636 h 956"/>
                  <a:gd name="T108" fmla="*/ 45 w 1008"/>
                  <a:gd name="T109" fmla="*/ 655 h 9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08" h="956">
                    <a:moveTo>
                      <a:pt x="55" y="665"/>
                    </a:moveTo>
                    <a:lnTo>
                      <a:pt x="85" y="692"/>
                    </a:lnTo>
                    <a:lnTo>
                      <a:pt x="115" y="720"/>
                    </a:lnTo>
                    <a:lnTo>
                      <a:pt x="145" y="749"/>
                    </a:lnTo>
                    <a:lnTo>
                      <a:pt x="175" y="778"/>
                    </a:lnTo>
                    <a:lnTo>
                      <a:pt x="204" y="807"/>
                    </a:lnTo>
                    <a:lnTo>
                      <a:pt x="233" y="838"/>
                    </a:lnTo>
                    <a:lnTo>
                      <a:pt x="262" y="867"/>
                    </a:lnTo>
                    <a:lnTo>
                      <a:pt x="291" y="896"/>
                    </a:lnTo>
                    <a:lnTo>
                      <a:pt x="307" y="910"/>
                    </a:lnTo>
                    <a:lnTo>
                      <a:pt x="323" y="926"/>
                    </a:lnTo>
                    <a:lnTo>
                      <a:pt x="332" y="933"/>
                    </a:lnTo>
                    <a:lnTo>
                      <a:pt x="340" y="939"/>
                    </a:lnTo>
                    <a:lnTo>
                      <a:pt x="348" y="945"/>
                    </a:lnTo>
                    <a:lnTo>
                      <a:pt x="357" y="949"/>
                    </a:lnTo>
                    <a:lnTo>
                      <a:pt x="367" y="954"/>
                    </a:lnTo>
                    <a:lnTo>
                      <a:pt x="376" y="955"/>
                    </a:lnTo>
                    <a:lnTo>
                      <a:pt x="387" y="956"/>
                    </a:lnTo>
                    <a:lnTo>
                      <a:pt x="395" y="955"/>
                    </a:lnTo>
                    <a:lnTo>
                      <a:pt x="406" y="952"/>
                    </a:lnTo>
                    <a:lnTo>
                      <a:pt x="416" y="946"/>
                    </a:lnTo>
                    <a:lnTo>
                      <a:pt x="426" y="938"/>
                    </a:lnTo>
                    <a:lnTo>
                      <a:pt x="436" y="927"/>
                    </a:lnTo>
                    <a:lnTo>
                      <a:pt x="494" y="868"/>
                    </a:lnTo>
                    <a:lnTo>
                      <a:pt x="502" y="860"/>
                    </a:lnTo>
                    <a:lnTo>
                      <a:pt x="510" y="852"/>
                    </a:lnTo>
                    <a:lnTo>
                      <a:pt x="626" y="732"/>
                    </a:lnTo>
                    <a:lnTo>
                      <a:pt x="651" y="709"/>
                    </a:lnTo>
                    <a:lnTo>
                      <a:pt x="674" y="686"/>
                    </a:lnTo>
                    <a:lnTo>
                      <a:pt x="698" y="661"/>
                    </a:lnTo>
                    <a:lnTo>
                      <a:pt x="721" y="636"/>
                    </a:lnTo>
                    <a:lnTo>
                      <a:pt x="746" y="613"/>
                    </a:lnTo>
                    <a:lnTo>
                      <a:pt x="769" y="588"/>
                    </a:lnTo>
                    <a:lnTo>
                      <a:pt x="792" y="564"/>
                    </a:lnTo>
                    <a:lnTo>
                      <a:pt x="815" y="539"/>
                    </a:lnTo>
                    <a:lnTo>
                      <a:pt x="860" y="494"/>
                    </a:lnTo>
                    <a:lnTo>
                      <a:pt x="890" y="463"/>
                    </a:lnTo>
                    <a:lnTo>
                      <a:pt x="934" y="418"/>
                    </a:lnTo>
                    <a:lnTo>
                      <a:pt x="956" y="395"/>
                    </a:lnTo>
                    <a:lnTo>
                      <a:pt x="975" y="372"/>
                    </a:lnTo>
                    <a:lnTo>
                      <a:pt x="991" y="353"/>
                    </a:lnTo>
                    <a:lnTo>
                      <a:pt x="1000" y="339"/>
                    </a:lnTo>
                    <a:lnTo>
                      <a:pt x="1004" y="328"/>
                    </a:lnTo>
                    <a:lnTo>
                      <a:pt x="1007" y="315"/>
                    </a:lnTo>
                    <a:lnTo>
                      <a:pt x="1008" y="302"/>
                    </a:lnTo>
                    <a:lnTo>
                      <a:pt x="1006" y="290"/>
                    </a:lnTo>
                    <a:lnTo>
                      <a:pt x="1002" y="276"/>
                    </a:lnTo>
                    <a:lnTo>
                      <a:pt x="998" y="265"/>
                    </a:lnTo>
                    <a:lnTo>
                      <a:pt x="991" y="254"/>
                    </a:lnTo>
                    <a:lnTo>
                      <a:pt x="983" y="244"/>
                    </a:lnTo>
                    <a:lnTo>
                      <a:pt x="952" y="213"/>
                    </a:lnTo>
                    <a:lnTo>
                      <a:pt x="913" y="173"/>
                    </a:lnTo>
                    <a:lnTo>
                      <a:pt x="871" y="135"/>
                    </a:lnTo>
                    <a:lnTo>
                      <a:pt x="838" y="103"/>
                    </a:lnTo>
                    <a:lnTo>
                      <a:pt x="823" y="87"/>
                    </a:lnTo>
                    <a:lnTo>
                      <a:pt x="807" y="74"/>
                    </a:lnTo>
                    <a:lnTo>
                      <a:pt x="793" y="59"/>
                    </a:lnTo>
                    <a:lnTo>
                      <a:pt x="777" y="45"/>
                    </a:lnTo>
                    <a:lnTo>
                      <a:pt x="762" y="29"/>
                    </a:lnTo>
                    <a:lnTo>
                      <a:pt x="747" y="18"/>
                    </a:lnTo>
                    <a:lnTo>
                      <a:pt x="739" y="12"/>
                    </a:lnTo>
                    <a:lnTo>
                      <a:pt x="732" y="8"/>
                    </a:lnTo>
                    <a:lnTo>
                      <a:pt x="725" y="5"/>
                    </a:lnTo>
                    <a:lnTo>
                      <a:pt x="717" y="2"/>
                    </a:lnTo>
                    <a:lnTo>
                      <a:pt x="709" y="1"/>
                    </a:lnTo>
                    <a:lnTo>
                      <a:pt x="701" y="0"/>
                    </a:lnTo>
                    <a:lnTo>
                      <a:pt x="693" y="1"/>
                    </a:lnTo>
                    <a:lnTo>
                      <a:pt x="684" y="2"/>
                    </a:lnTo>
                    <a:lnTo>
                      <a:pt x="675" y="5"/>
                    </a:lnTo>
                    <a:lnTo>
                      <a:pt x="665" y="8"/>
                    </a:lnTo>
                    <a:lnTo>
                      <a:pt x="654" y="12"/>
                    </a:lnTo>
                    <a:lnTo>
                      <a:pt x="643" y="18"/>
                    </a:lnTo>
                    <a:lnTo>
                      <a:pt x="634" y="25"/>
                    </a:lnTo>
                    <a:lnTo>
                      <a:pt x="615" y="39"/>
                    </a:lnTo>
                    <a:lnTo>
                      <a:pt x="589" y="59"/>
                    </a:lnTo>
                    <a:lnTo>
                      <a:pt x="560" y="83"/>
                    </a:lnTo>
                    <a:lnTo>
                      <a:pt x="531" y="107"/>
                    </a:lnTo>
                    <a:lnTo>
                      <a:pt x="503" y="130"/>
                    </a:lnTo>
                    <a:lnTo>
                      <a:pt x="482" y="148"/>
                    </a:lnTo>
                    <a:lnTo>
                      <a:pt x="468" y="159"/>
                    </a:lnTo>
                    <a:lnTo>
                      <a:pt x="357" y="251"/>
                    </a:lnTo>
                    <a:lnTo>
                      <a:pt x="328" y="274"/>
                    </a:lnTo>
                    <a:lnTo>
                      <a:pt x="298" y="299"/>
                    </a:lnTo>
                    <a:lnTo>
                      <a:pt x="268" y="323"/>
                    </a:lnTo>
                    <a:lnTo>
                      <a:pt x="238" y="349"/>
                    </a:lnTo>
                    <a:lnTo>
                      <a:pt x="207" y="374"/>
                    </a:lnTo>
                    <a:lnTo>
                      <a:pt x="177" y="399"/>
                    </a:lnTo>
                    <a:lnTo>
                      <a:pt x="148" y="424"/>
                    </a:lnTo>
                    <a:lnTo>
                      <a:pt x="118" y="447"/>
                    </a:lnTo>
                    <a:lnTo>
                      <a:pt x="84" y="473"/>
                    </a:lnTo>
                    <a:lnTo>
                      <a:pt x="54" y="497"/>
                    </a:lnTo>
                    <a:lnTo>
                      <a:pt x="41" y="509"/>
                    </a:lnTo>
                    <a:lnTo>
                      <a:pt x="28" y="520"/>
                    </a:lnTo>
                    <a:lnTo>
                      <a:pt x="18" y="532"/>
                    </a:lnTo>
                    <a:lnTo>
                      <a:pt x="9" y="544"/>
                    </a:lnTo>
                    <a:lnTo>
                      <a:pt x="7" y="550"/>
                    </a:lnTo>
                    <a:lnTo>
                      <a:pt x="4" y="556"/>
                    </a:lnTo>
                    <a:lnTo>
                      <a:pt x="3" y="563"/>
                    </a:lnTo>
                    <a:lnTo>
                      <a:pt x="1" y="569"/>
                    </a:lnTo>
                    <a:lnTo>
                      <a:pt x="0" y="575"/>
                    </a:lnTo>
                    <a:lnTo>
                      <a:pt x="1" y="583"/>
                    </a:lnTo>
                    <a:lnTo>
                      <a:pt x="3" y="589"/>
                    </a:lnTo>
                    <a:lnTo>
                      <a:pt x="5" y="596"/>
                    </a:lnTo>
                    <a:lnTo>
                      <a:pt x="7" y="604"/>
                    </a:lnTo>
                    <a:lnTo>
                      <a:pt x="12" y="612"/>
                    </a:lnTo>
                    <a:lnTo>
                      <a:pt x="16" y="620"/>
                    </a:lnTo>
                    <a:lnTo>
                      <a:pt x="22" y="628"/>
                    </a:lnTo>
                    <a:lnTo>
                      <a:pt x="28" y="636"/>
                    </a:lnTo>
                    <a:lnTo>
                      <a:pt x="36" y="645"/>
                    </a:lnTo>
                    <a:lnTo>
                      <a:pt x="45" y="655"/>
                    </a:lnTo>
                    <a:lnTo>
                      <a:pt x="55" y="6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3" name="Freeform 19"/>
              <p:cNvSpPr>
                <a:spLocks/>
              </p:cNvSpPr>
              <p:nvPr/>
            </p:nvSpPr>
            <p:spPr bwMode="auto">
              <a:xfrm>
                <a:off x="862819" y="3975149"/>
                <a:ext cx="77788" cy="76200"/>
              </a:xfrm>
              <a:custGeom>
                <a:avLst/>
                <a:gdLst>
                  <a:gd name="T0" fmla="*/ 24 w 435"/>
                  <a:gd name="T1" fmla="*/ 92 h 432"/>
                  <a:gd name="T2" fmla="*/ 80 w 435"/>
                  <a:gd name="T3" fmla="*/ 147 h 432"/>
                  <a:gd name="T4" fmla="*/ 0 w 435"/>
                  <a:gd name="T5" fmla="*/ 228 h 432"/>
                  <a:gd name="T6" fmla="*/ 206 w 435"/>
                  <a:gd name="T7" fmla="*/ 432 h 432"/>
                  <a:gd name="T8" fmla="*/ 286 w 435"/>
                  <a:gd name="T9" fmla="*/ 348 h 432"/>
                  <a:gd name="T10" fmla="*/ 342 w 435"/>
                  <a:gd name="T11" fmla="*/ 402 h 432"/>
                  <a:gd name="T12" fmla="*/ 435 w 435"/>
                  <a:gd name="T13" fmla="*/ 312 h 432"/>
                  <a:gd name="T14" fmla="*/ 120 w 435"/>
                  <a:gd name="T15" fmla="*/ 0 h 432"/>
                  <a:gd name="T16" fmla="*/ 24 w 435"/>
                  <a:gd name="T17" fmla="*/ 9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 h="432">
                    <a:moveTo>
                      <a:pt x="24" y="92"/>
                    </a:moveTo>
                    <a:lnTo>
                      <a:pt x="80" y="147"/>
                    </a:lnTo>
                    <a:lnTo>
                      <a:pt x="0" y="228"/>
                    </a:lnTo>
                    <a:lnTo>
                      <a:pt x="206" y="432"/>
                    </a:lnTo>
                    <a:lnTo>
                      <a:pt x="286" y="348"/>
                    </a:lnTo>
                    <a:lnTo>
                      <a:pt x="342" y="402"/>
                    </a:lnTo>
                    <a:lnTo>
                      <a:pt x="435" y="312"/>
                    </a:lnTo>
                    <a:lnTo>
                      <a:pt x="120" y="0"/>
                    </a:lnTo>
                    <a:lnTo>
                      <a:pt x="24"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4" name="Freeform 20"/>
              <p:cNvSpPr>
                <a:spLocks/>
              </p:cNvSpPr>
              <p:nvPr/>
            </p:nvSpPr>
            <p:spPr bwMode="auto">
              <a:xfrm>
                <a:off x="839006" y="4024362"/>
                <a:ext cx="52388" cy="36513"/>
              </a:xfrm>
              <a:custGeom>
                <a:avLst/>
                <a:gdLst>
                  <a:gd name="T0" fmla="*/ 0 w 294"/>
                  <a:gd name="T1" fmla="*/ 171 h 214"/>
                  <a:gd name="T2" fmla="*/ 0 w 294"/>
                  <a:gd name="T3" fmla="*/ 178 h 214"/>
                  <a:gd name="T4" fmla="*/ 2 w 294"/>
                  <a:gd name="T5" fmla="*/ 183 h 214"/>
                  <a:gd name="T6" fmla="*/ 4 w 294"/>
                  <a:gd name="T7" fmla="*/ 189 h 214"/>
                  <a:gd name="T8" fmla="*/ 7 w 294"/>
                  <a:gd name="T9" fmla="*/ 194 h 214"/>
                  <a:gd name="T10" fmla="*/ 10 w 294"/>
                  <a:gd name="T11" fmla="*/ 199 h 214"/>
                  <a:gd name="T12" fmla="*/ 15 w 294"/>
                  <a:gd name="T13" fmla="*/ 203 h 214"/>
                  <a:gd name="T14" fmla="*/ 20 w 294"/>
                  <a:gd name="T15" fmla="*/ 206 h 214"/>
                  <a:gd name="T16" fmla="*/ 26 w 294"/>
                  <a:gd name="T17" fmla="*/ 208 h 214"/>
                  <a:gd name="T18" fmla="*/ 38 w 294"/>
                  <a:gd name="T19" fmla="*/ 211 h 214"/>
                  <a:gd name="T20" fmla="*/ 54 w 294"/>
                  <a:gd name="T21" fmla="*/ 211 h 214"/>
                  <a:gd name="T22" fmla="*/ 72 w 294"/>
                  <a:gd name="T23" fmla="*/ 212 h 214"/>
                  <a:gd name="T24" fmla="*/ 95 w 294"/>
                  <a:gd name="T25" fmla="*/ 213 h 214"/>
                  <a:gd name="T26" fmla="*/ 120 w 294"/>
                  <a:gd name="T27" fmla="*/ 214 h 214"/>
                  <a:gd name="T28" fmla="*/ 146 w 294"/>
                  <a:gd name="T29" fmla="*/ 214 h 214"/>
                  <a:gd name="T30" fmla="*/ 170 w 294"/>
                  <a:gd name="T31" fmla="*/ 213 h 214"/>
                  <a:gd name="T32" fmla="*/ 193 w 294"/>
                  <a:gd name="T33" fmla="*/ 210 h 214"/>
                  <a:gd name="T34" fmla="*/ 203 w 294"/>
                  <a:gd name="T35" fmla="*/ 209 h 214"/>
                  <a:gd name="T36" fmla="*/ 212 w 294"/>
                  <a:gd name="T37" fmla="*/ 206 h 214"/>
                  <a:gd name="T38" fmla="*/ 218 w 294"/>
                  <a:gd name="T39" fmla="*/ 202 h 214"/>
                  <a:gd name="T40" fmla="*/ 225 w 294"/>
                  <a:gd name="T41" fmla="*/ 198 h 214"/>
                  <a:gd name="T42" fmla="*/ 244 w 294"/>
                  <a:gd name="T43" fmla="*/ 179 h 214"/>
                  <a:gd name="T44" fmla="*/ 265 w 294"/>
                  <a:gd name="T45" fmla="*/ 157 h 214"/>
                  <a:gd name="T46" fmla="*/ 284 w 294"/>
                  <a:gd name="T47" fmla="*/ 140 h 214"/>
                  <a:gd name="T48" fmla="*/ 294 w 294"/>
                  <a:gd name="T49" fmla="*/ 128 h 214"/>
                  <a:gd name="T50" fmla="*/ 161 w 294"/>
                  <a:gd name="T51" fmla="*/ 0 h 214"/>
                  <a:gd name="T52" fmla="*/ 6 w 294"/>
                  <a:gd name="T53" fmla="*/ 154 h 214"/>
                  <a:gd name="T54" fmla="*/ 2 w 294"/>
                  <a:gd name="T55" fmla="*/ 162 h 214"/>
                  <a:gd name="T56" fmla="*/ 0 w 294"/>
                  <a:gd name="T57" fmla="*/ 17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94" h="214">
                    <a:moveTo>
                      <a:pt x="0" y="171"/>
                    </a:moveTo>
                    <a:lnTo>
                      <a:pt x="0" y="178"/>
                    </a:lnTo>
                    <a:lnTo>
                      <a:pt x="2" y="183"/>
                    </a:lnTo>
                    <a:lnTo>
                      <a:pt x="4" y="189"/>
                    </a:lnTo>
                    <a:lnTo>
                      <a:pt x="7" y="194"/>
                    </a:lnTo>
                    <a:lnTo>
                      <a:pt x="10" y="199"/>
                    </a:lnTo>
                    <a:lnTo>
                      <a:pt x="15" y="203"/>
                    </a:lnTo>
                    <a:lnTo>
                      <a:pt x="20" y="206"/>
                    </a:lnTo>
                    <a:lnTo>
                      <a:pt x="26" y="208"/>
                    </a:lnTo>
                    <a:lnTo>
                      <a:pt x="38" y="211"/>
                    </a:lnTo>
                    <a:lnTo>
                      <a:pt x="54" y="211"/>
                    </a:lnTo>
                    <a:lnTo>
                      <a:pt x="72" y="212"/>
                    </a:lnTo>
                    <a:lnTo>
                      <a:pt x="95" y="213"/>
                    </a:lnTo>
                    <a:lnTo>
                      <a:pt x="120" y="214"/>
                    </a:lnTo>
                    <a:lnTo>
                      <a:pt x="146" y="214"/>
                    </a:lnTo>
                    <a:lnTo>
                      <a:pt x="170" y="213"/>
                    </a:lnTo>
                    <a:lnTo>
                      <a:pt x="193" y="210"/>
                    </a:lnTo>
                    <a:lnTo>
                      <a:pt x="203" y="209"/>
                    </a:lnTo>
                    <a:lnTo>
                      <a:pt x="212" y="206"/>
                    </a:lnTo>
                    <a:lnTo>
                      <a:pt x="218" y="202"/>
                    </a:lnTo>
                    <a:lnTo>
                      <a:pt x="225" y="198"/>
                    </a:lnTo>
                    <a:lnTo>
                      <a:pt x="244" y="179"/>
                    </a:lnTo>
                    <a:lnTo>
                      <a:pt x="265" y="157"/>
                    </a:lnTo>
                    <a:lnTo>
                      <a:pt x="284" y="140"/>
                    </a:lnTo>
                    <a:lnTo>
                      <a:pt x="294" y="128"/>
                    </a:lnTo>
                    <a:lnTo>
                      <a:pt x="161" y="0"/>
                    </a:lnTo>
                    <a:lnTo>
                      <a:pt x="6" y="154"/>
                    </a:lnTo>
                    <a:lnTo>
                      <a:pt x="2" y="162"/>
                    </a:lnTo>
                    <a:lnTo>
                      <a:pt x="0" y="1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grpSp>
        <p:sp>
          <p:nvSpPr>
            <p:cNvPr id="99" name="Freeform 35"/>
            <p:cNvSpPr>
              <a:spLocks noEditPoints="1"/>
            </p:cNvSpPr>
            <p:nvPr/>
          </p:nvSpPr>
          <p:spPr bwMode="auto">
            <a:xfrm>
              <a:off x="862819" y="2380015"/>
              <a:ext cx="341313" cy="339725"/>
            </a:xfrm>
            <a:custGeom>
              <a:avLst/>
              <a:gdLst>
                <a:gd name="T0" fmla="*/ 19 w 1931"/>
                <a:gd name="T1" fmla="*/ 1916 h 1928"/>
                <a:gd name="T2" fmla="*/ 55 w 1931"/>
                <a:gd name="T3" fmla="*/ 1895 h 1928"/>
                <a:gd name="T4" fmla="*/ 92 w 1931"/>
                <a:gd name="T5" fmla="*/ 1878 h 1928"/>
                <a:gd name="T6" fmla="*/ 130 w 1931"/>
                <a:gd name="T7" fmla="*/ 1864 h 1928"/>
                <a:gd name="T8" fmla="*/ 168 w 1931"/>
                <a:gd name="T9" fmla="*/ 1851 h 1928"/>
                <a:gd name="T10" fmla="*/ 206 w 1931"/>
                <a:gd name="T11" fmla="*/ 1843 h 1928"/>
                <a:gd name="T12" fmla="*/ 246 w 1931"/>
                <a:gd name="T13" fmla="*/ 1838 h 1928"/>
                <a:gd name="T14" fmla="*/ 286 w 1931"/>
                <a:gd name="T15" fmla="*/ 1836 h 1928"/>
                <a:gd name="T16" fmla="*/ 493 w 1931"/>
                <a:gd name="T17" fmla="*/ 1594 h 1928"/>
                <a:gd name="T18" fmla="*/ 136 w 1931"/>
                <a:gd name="T19" fmla="*/ 1619 h 1928"/>
                <a:gd name="T20" fmla="*/ 129 w 1931"/>
                <a:gd name="T21" fmla="*/ 1668 h 1928"/>
                <a:gd name="T22" fmla="*/ 119 w 1931"/>
                <a:gd name="T23" fmla="*/ 1714 h 1928"/>
                <a:gd name="T24" fmla="*/ 107 w 1931"/>
                <a:gd name="T25" fmla="*/ 1757 h 1928"/>
                <a:gd name="T26" fmla="*/ 90 w 1931"/>
                <a:gd name="T27" fmla="*/ 1796 h 1928"/>
                <a:gd name="T28" fmla="*/ 72 w 1931"/>
                <a:gd name="T29" fmla="*/ 1833 h 1928"/>
                <a:gd name="T30" fmla="*/ 51 w 1931"/>
                <a:gd name="T31" fmla="*/ 1868 h 1928"/>
                <a:gd name="T32" fmla="*/ 27 w 1931"/>
                <a:gd name="T33" fmla="*/ 1899 h 1928"/>
                <a:gd name="T34" fmla="*/ 0 w 1931"/>
                <a:gd name="T35" fmla="*/ 1928 h 1928"/>
                <a:gd name="T36" fmla="*/ 247 w 1931"/>
                <a:gd name="T37" fmla="*/ 1678 h 1928"/>
                <a:gd name="T38" fmla="*/ 262 w 1931"/>
                <a:gd name="T39" fmla="*/ 1685 h 1928"/>
                <a:gd name="T40" fmla="*/ 275 w 1931"/>
                <a:gd name="T41" fmla="*/ 1697 h 1928"/>
                <a:gd name="T42" fmla="*/ 281 w 1931"/>
                <a:gd name="T43" fmla="*/ 1713 h 1928"/>
                <a:gd name="T44" fmla="*/ 281 w 1931"/>
                <a:gd name="T45" fmla="*/ 1731 h 1928"/>
                <a:gd name="T46" fmla="*/ 275 w 1931"/>
                <a:gd name="T47" fmla="*/ 1746 h 1928"/>
                <a:gd name="T48" fmla="*/ 262 w 1931"/>
                <a:gd name="T49" fmla="*/ 1757 h 1928"/>
                <a:gd name="T50" fmla="*/ 247 w 1931"/>
                <a:gd name="T51" fmla="*/ 1764 h 1928"/>
                <a:gd name="T52" fmla="*/ 230 w 1931"/>
                <a:gd name="T53" fmla="*/ 1764 h 1928"/>
                <a:gd name="T54" fmla="*/ 214 w 1931"/>
                <a:gd name="T55" fmla="*/ 1757 h 1928"/>
                <a:gd name="T56" fmla="*/ 202 w 1931"/>
                <a:gd name="T57" fmla="*/ 1746 h 1928"/>
                <a:gd name="T58" fmla="*/ 195 w 1931"/>
                <a:gd name="T59" fmla="*/ 1731 h 1928"/>
                <a:gd name="T60" fmla="*/ 195 w 1931"/>
                <a:gd name="T61" fmla="*/ 1713 h 1928"/>
                <a:gd name="T62" fmla="*/ 202 w 1931"/>
                <a:gd name="T63" fmla="*/ 1697 h 1928"/>
                <a:gd name="T64" fmla="*/ 214 w 1931"/>
                <a:gd name="T65" fmla="*/ 1685 h 1928"/>
                <a:gd name="T66" fmla="*/ 230 w 1931"/>
                <a:gd name="T67" fmla="*/ 1678 h 1928"/>
                <a:gd name="T68" fmla="*/ 701 w 1931"/>
                <a:gd name="T69" fmla="*/ 902 h 1928"/>
                <a:gd name="T70" fmla="*/ 1908 w 1931"/>
                <a:gd name="T71" fmla="*/ 241 h 1928"/>
                <a:gd name="T72" fmla="*/ 701 w 1931"/>
                <a:gd name="T73" fmla="*/ 902 h 1928"/>
                <a:gd name="T74" fmla="*/ 1744 w 1931"/>
                <a:gd name="T75" fmla="*/ 0 h 1928"/>
                <a:gd name="T76" fmla="*/ 1786 w 1931"/>
                <a:gd name="T77" fmla="*/ 4 h 1928"/>
                <a:gd name="T78" fmla="*/ 1823 w 1931"/>
                <a:gd name="T79" fmla="*/ 15 h 1928"/>
                <a:gd name="T80" fmla="*/ 1854 w 1931"/>
                <a:gd name="T81" fmla="*/ 30 h 1928"/>
                <a:gd name="T82" fmla="*/ 1881 w 1931"/>
                <a:gd name="T83" fmla="*/ 51 h 1928"/>
                <a:gd name="T84" fmla="*/ 1901 w 1931"/>
                <a:gd name="T85" fmla="*/ 78 h 1928"/>
                <a:gd name="T86" fmla="*/ 1917 w 1931"/>
                <a:gd name="T87" fmla="*/ 108 h 1928"/>
                <a:gd name="T88" fmla="*/ 1927 w 1931"/>
                <a:gd name="T89" fmla="*/ 145 h 1928"/>
                <a:gd name="T90" fmla="*/ 1931 w 1931"/>
                <a:gd name="T91" fmla="*/ 185 h 1928"/>
                <a:gd name="T92" fmla="*/ 656 w 1931"/>
                <a:gd name="T93" fmla="*/ 949 h 1928"/>
                <a:gd name="T94" fmla="*/ 552 w 1931"/>
                <a:gd name="T95" fmla="*/ 1599 h 1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31" h="1928">
                  <a:moveTo>
                    <a:pt x="0" y="1928"/>
                  </a:moveTo>
                  <a:lnTo>
                    <a:pt x="19" y="1916"/>
                  </a:lnTo>
                  <a:lnTo>
                    <a:pt x="37" y="1906"/>
                  </a:lnTo>
                  <a:lnTo>
                    <a:pt x="55" y="1895"/>
                  </a:lnTo>
                  <a:lnTo>
                    <a:pt x="73" y="1886"/>
                  </a:lnTo>
                  <a:lnTo>
                    <a:pt x="92" y="1878"/>
                  </a:lnTo>
                  <a:lnTo>
                    <a:pt x="111" y="1870"/>
                  </a:lnTo>
                  <a:lnTo>
                    <a:pt x="130" y="1864"/>
                  </a:lnTo>
                  <a:lnTo>
                    <a:pt x="149" y="1857"/>
                  </a:lnTo>
                  <a:lnTo>
                    <a:pt x="168" y="1851"/>
                  </a:lnTo>
                  <a:lnTo>
                    <a:pt x="187" y="1847"/>
                  </a:lnTo>
                  <a:lnTo>
                    <a:pt x="206" y="1843"/>
                  </a:lnTo>
                  <a:lnTo>
                    <a:pt x="227" y="1840"/>
                  </a:lnTo>
                  <a:lnTo>
                    <a:pt x="246" y="1838"/>
                  </a:lnTo>
                  <a:lnTo>
                    <a:pt x="266" y="1837"/>
                  </a:lnTo>
                  <a:lnTo>
                    <a:pt x="286" y="1836"/>
                  </a:lnTo>
                  <a:lnTo>
                    <a:pt x="305" y="1836"/>
                  </a:lnTo>
                  <a:lnTo>
                    <a:pt x="493" y="1594"/>
                  </a:lnTo>
                  <a:lnTo>
                    <a:pt x="352" y="1453"/>
                  </a:lnTo>
                  <a:lnTo>
                    <a:pt x="136" y="1619"/>
                  </a:lnTo>
                  <a:lnTo>
                    <a:pt x="134" y="1643"/>
                  </a:lnTo>
                  <a:lnTo>
                    <a:pt x="129" y="1668"/>
                  </a:lnTo>
                  <a:lnTo>
                    <a:pt x="125" y="1691"/>
                  </a:lnTo>
                  <a:lnTo>
                    <a:pt x="119" y="1714"/>
                  </a:lnTo>
                  <a:lnTo>
                    <a:pt x="114" y="1736"/>
                  </a:lnTo>
                  <a:lnTo>
                    <a:pt x="107" y="1757"/>
                  </a:lnTo>
                  <a:lnTo>
                    <a:pt x="99" y="1777"/>
                  </a:lnTo>
                  <a:lnTo>
                    <a:pt x="90" y="1796"/>
                  </a:lnTo>
                  <a:lnTo>
                    <a:pt x="81" y="1815"/>
                  </a:lnTo>
                  <a:lnTo>
                    <a:pt x="72" y="1833"/>
                  </a:lnTo>
                  <a:lnTo>
                    <a:pt x="61" y="1851"/>
                  </a:lnTo>
                  <a:lnTo>
                    <a:pt x="51" y="1868"/>
                  </a:lnTo>
                  <a:lnTo>
                    <a:pt x="39" y="1884"/>
                  </a:lnTo>
                  <a:lnTo>
                    <a:pt x="27" y="1899"/>
                  </a:lnTo>
                  <a:lnTo>
                    <a:pt x="14" y="1914"/>
                  </a:lnTo>
                  <a:lnTo>
                    <a:pt x="0" y="1928"/>
                  </a:lnTo>
                  <a:close/>
                  <a:moveTo>
                    <a:pt x="238" y="1678"/>
                  </a:moveTo>
                  <a:lnTo>
                    <a:pt x="247" y="1678"/>
                  </a:lnTo>
                  <a:lnTo>
                    <a:pt x="256" y="1681"/>
                  </a:lnTo>
                  <a:lnTo>
                    <a:pt x="262" y="1685"/>
                  </a:lnTo>
                  <a:lnTo>
                    <a:pt x="269" y="1690"/>
                  </a:lnTo>
                  <a:lnTo>
                    <a:pt x="275" y="1697"/>
                  </a:lnTo>
                  <a:lnTo>
                    <a:pt x="279" y="1704"/>
                  </a:lnTo>
                  <a:lnTo>
                    <a:pt x="281" y="1713"/>
                  </a:lnTo>
                  <a:lnTo>
                    <a:pt x="283" y="1722"/>
                  </a:lnTo>
                  <a:lnTo>
                    <a:pt x="281" y="1731"/>
                  </a:lnTo>
                  <a:lnTo>
                    <a:pt x="279" y="1738"/>
                  </a:lnTo>
                  <a:lnTo>
                    <a:pt x="275" y="1746"/>
                  </a:lnTo>
                  <a:lnTo>
                    <a:pt x="269" y="1752"/>
                  </a:lnTo>
                  <a:lnTo>
                    <a:pt x="262" y="1757"/>
                  </a:lnTo>
                  <a:lnTo>
                    <a:pt x="256" y="1762"/>
                  </a:lnTo>
                  <a:lnTo>
                    <a:pt x="247" y="1764"/>
                  </a:lnTo>
                  <a:lnTo>
                    <a:pt x="238" y="1765"/>
                  </a:lnTo>
                  <a:lnTo>
                    <a:pt x="230" y="1764"/>
                  </a:lnTo>
                  <a:lnTo>
                    <a:pt x="221" y="1762"/>
                  </a:lnTo>
                  <a:lnTo>
                    <a:pt x="214" y="1757"/>
                  </a:lnTo>
                  <a:lnTo>
                    <a:pt x="208" y="1752"/>
                  </a:lnTo>
                  <a:lnTo>
                    <a:pt x="202" y="1746"/>
                  </a:lnTo>
                  <a:lnTo>
                    <a:pt x="197" y="1738"/>
                  </a:lnTo>
                  <a:lnTo>
                    <a:pt x="195" y="1731"/>
                  </a:lnTo>
                  <a:lnTo>
                    <a:pt x="194" y="1722"/>
                  </a:lnTo>
                  <a:lnTo>
                    <a:pt x="195" y="1713"/>
                  </a:lnTo>
                  <a:lnTo>
                    <a:pt x="197" y="1704"/>
                  </a:lnTo>
                  <a:lnTo>
                    <a:pt x="202" y="1697"/>
                  </a:lnTo>
                  <a:lnTo>
                    <a:pt x="208" y="1690"/>
                  </a:lnTo>
                  <a:lnTo>
                    <a:pt x="214" y="1685"/>
                  </a:lnTo>
                  <a:lnTo>
                    <a:pt x="221" y="1681"/>
                  </a:lnTo>
                  <a:lnTo>
                    <a:pt x="230" y="1678"/>
                  </a:lnTo>
                  <a:lnTo>
                    <a:pt x="238" y="1678"/>
                  </a:lnTo>
                  <a:close/>
                  <a:moveTo>
                    <a:pt x="701" y="902"/>
                  </a:moveTo>
                  <a:lnTo>
                    <a:pt x="1705" y="40"/>
                  </a:lnTo>
                  <a:lnTo>
                    <a:pt x="1908" y="241"/>
                  </a:lnTo>
                  <a:lnTo>
                    <a:pt x="1043" y="1246"/>
                  </a:lnTo>
                  <a:lnTo>
                    <a:pt x="701" y="902"/>
                  </a:lnTo>
                  <a:close/>
                  <a:moveTo>
                    <a:pt x="1931" y="185"/>
                  </a:moveTo>
                  <a:lnTo>
                    <a:pt x="1744" y="0"/>
                  </a:lnTo>
                  <a:lnTo>
                    <a:pt x="1766" y="2"/>
                  </a:lnTo>
                  <a:lnTo>
                    <a:pt x="1786" y="4"/>
                  </a:lnTo>
                  <a:lnTo>
                    <a:pt x="1805" y="9"/>
                  </a:lnTo>
                  <a:lnTo>
                    <a:pt x="1823" y="15"/>
                  </a:lnTo>
                  <a:lnTo>
                    <a:pt x="1840" y="22"/>
                  </a:lnTo>
                  <a:lnTo>
                    <a:pt x="1854" y="30"/>
                  </a:lnTo>
                  <a:lnTo>
                    <a:pt x="1868" y="40"/>
                  </a:lnTo>
                  <a:lnTo>
                    <a:pt x="1881" y="51"/>
                  </a:lnTo>
                  <a:lnTo>
                    <a:pt x="1891" y="63"/>
                  </a:lnTo>
                  <a:lnTo>
                    <a:pt x="1901" y="78"/>
                  </a:lnTo>
                  <a:lnTo>
                    <a:pt x="1910" y="92"/>
                  </a:lnTo>
                  <a:lnTo>
                    <a:pt x="1917" y="108"/>
                  </a:lnTo>
                  <a:lnTo>
                    <a:pt x="1922" y="126"/>
                  </a:lnTo>
                  <a:lnTo>
                    <a:pt x="1927" y="145"/>
                  </a:lnTo>
                  <a:lnTo>
                    <a:pt x="1929" y="164"/>
                  </a:lnTo>
                  <a:lnTo>
                    <a:pt x="1931" y="185"/>
                  </a:lnTo>
                  <a:close/>
                  <a:moveTo>
                    <a:pt x="349" y="1398"/>
                  </a:moveTo>
                  <a:lnTo>
                    <a:pt x="656" y="949"/>
                  </a:lnTo>
                  <a:lnTo>
                    <a:pt x="998" y="1291"/>
                  </a:lnTo>
                  <a:lnTo>
                    <a:pt x="552" y="1599"/>
                  </a:lnTo>
                  <a:lnTo>
                    <a:pt x="349" y="1398"/>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grpSp>
        <p:nvGrpSpPr>
          <p:cNvPr id="178" name="Group 177"/>
          <p:cNvGrpSpPr/>
          <p:nvPr/>
        </p:nvGrpSpPr>
        <p:grpSpPr>
          <a:xfrm>
            <a:off x="5074428" y="3792383"/>
            <a:ext cx="371609" cy="348464"/>
            <a:chOff x="877860" y="2939650"/>
            <a:chExt cx="412710" cy="387005"/>
          </a:xfrm>
          <a:solidFill>
            <a:schemeClr val="tx2"/>
          </a:solidFill>
        </p:grpSpPr>
        <p:grpSp>
          <p:nvGrpSpPr>
            <p:cNvPr id="231" name="Group 230"/>
            <p:cNvGrpSpPr/>
            <p:nvPr/>
          </p:nvGrpSpPr>
          <p:grpSpPr>
            <a:xfrm>
              <a:off x="877860" y="2939650"/>
              <a:ext cx="260350" cy="320675"/>
              <a:chOff x="1009650" y="3055938"/>
              <a:chExt cx="260350" cy="320675"/>
            </a:xfrm>
            <a:grpFill/>
          </p:grpSpPr>
          <p:grpSp>
            <p:nvGrpSpPr>
              <p:cNvPr id="232" name="Group 231"/>
              <p:cNvGrpSpPr/>
              <p:nvPr/>
            </p:nvGrpSpPr>
            <p:grpSpPr>
              <a:xfrm>
                <a:off x="1009650" y="3055938"/>
                <a:ext cx="260350" cy="320675"/>
                <a:chOff x="1009650" y="3055938"/>
                <a:chExt cx="260350" cy="320675"/>
              </a:xfrm>
              <a:grpFill/>
            </p:grpSpPr>
            <p:sp>
              <p:nvSpPr>
                <p:cNvPr id="239" name="Freeform 91"/>
                <p:cNvSpPr>
                  <a:spLocks noEditPoints="1"/>
                </p:cNvSpPr>
                <p:nvPr/>
              </p:nvSpPr>
              <p:spPr bwMode="auto">
                <a:xfrm>
                  <a:off x="1009650" y="3055938"/>
                  <a:ext cx="260350" cy="320675"/>
                </a:xfrm>
                <a:custGeom>
                  <a:avLst/>
                  <a:gdLst>
                    <a:gd name="T0" fmla="*/ 769 w 10655"/>
                    <a:gd name="T1" fmla="*/ 12637 h 13127"/>
                    <a:gd name="T2" fmla="*/ 624 w 10655"/>
                    <a:gd name="T3" fmla="*/ 12580 h 13127"/>
                    <a:gd name="T4" fmla="*/ 540 w 10655"/>
                    <a:gd name="T5" fmla="*/ 12466 h 13127"/>
                    <a:gd name="T6" fmla="*/ 507 w 10655"/>
                    <a:gd name="T7" fmla="*/ 12287 h 13127"/>
                    <a:gd name="T8" fmla="*/ 524 w 10655"/>
                    <a:gd name="T9" fmla="*/ 3321 h 13127"/>
                    <a:gd name="T10" fmla="*/ 2886 w 10655"/>
                    <a:gd name="T11" fmla="*/ 3273 h 13127"/>
                    <a:gd name="T12" fmla="*/ 3009 w 10655"/>
                    <a:gd name="T13" fmla="*/ 3240 h 13127"/>
                    <a:gd name="T14" fmla="*/ 3110 w 10655"/>
                    <a:gd name="T15" fmla="*/ 3164 h 13127"/>
                    <a:gd name="T16" fmla="*/ 3216 w 10655"/>
                    <a:gd name="T17" fmla="*/ 2962 h 13127"/>
                    <a:gd name="T18" fmla="*/ 3277 w 10655"/>
                    <a:gd name="T19" fmla="*/ 2491 h 13127"/>
                    <a:gd name="T20" fmla="*/ 3282 w 10655"/>
                    <a:gd name="T21" fmla="*/ 1602 h 13127"/>
                    <a:gd name="T22" fmla="*/ 3274 w 10655"/>
                    <a:gd name="T23" fmla="*/ 924 h 13127"/>
                    <a:gd name="T24" fmla="*/ 3268 w 10655"/>
                    <a:gd name="T25" fmla="*/ 601 h 13127"/>
                    <a:gd name="T26" fmla="*/ 3286 w 10655"/>
                    <a:gd name="T27" fmla="*/ 512 h 13127"/>
                    <a:gd name="T28" fmla="*/ 3342 w 10655"/>
                    <a:gd name="T29" fmla="*/ 478 h 13127"/>
                    <a:gd name="T30" fmla="*/ 9803 w 10655"/>
                    <a:gd name="T31" fmla="*/ 511 h 13127"/>
                    <a:gd name="T32" fmla="*/ 10056 w 10655"/>
                    <a:gd name="T33" fmla="*/ 687 h 13127"/>
                    <a:gd name="T34" fmla="*/ 10144 w 10655"/>
                    <a:gd name="T35" fmla="*/ 977 h 13127"/>
                    <a:gd name="T36" fmla="*/ 10149 w 10655"/>
                    <a:gd name="T37" fmla="*/ 1597 h 13127"/>
                    <a:gd name="T38" fmla="*/ 10132 w 10655"/>
                    <a:gd name="T39" fmla="*/ 2391 h 13127"/>
                    <a:gd name="T40" fmla="*/ 10120 w 10655"/>
                    <a:gd name="T41" fmla="*/ 12173 h 13127"/>
                    <a:gd name="T42" fmla="*/ 10101 w 10655"/>
                    <a:gd name="T43" fmla="*/ 12423 h 13127"/>
                    <a:gd name="T44" fmla="*/ 10038 w 10655"/>
                    <a:gd name="T45" fmla="*/ 12557 h 13127"/>
                    <a:gd name="T46" fmla="*/ 9911 w 10655"/>
                    <a:gd name="T47" fmla="*/ 12632 h 13127"/>
                    <a:gd name="T48" fmla="*/ 0 w 10655"/>
                    <a:gd name="T49" fmla="*/ 7696 h 13127"/>
                    <a:gd name="T50" fmla="*/ 13 w 10655"/>
                    <a:gd name="T51" fmla="*/ 7816 h 13127"/>
                    <a:gd name="T52" fmla="*/ 7 w 10655"/>
                    <a:gd name="T53" fmla="*/ 8508 h 13127"/>
                    <a:gd name="T54" fmla="*/ 17 w 10655"/>
                    <a:gd name="T55" fmla="*/ 9054 h 13127"/>
                    <a:gd name="T56" fmla="*/ 22 w 10655"/>
                    <a:gd name="T57" fmla="*/ 9323 h 13127"/>
                    <a:gd name="T58" fmla="*/ 29 w 10655"/>
                    <a:gd name="T59" fmla="*/ 10480 h 13127"/>
                    <a:gd name="T60" fmla="*/ 20 w 10655"/>
                    <a:gd name="T61" fmla="*/ 12029 h 13127"/>
                    <a:gd name="T62" fmla="*/ 70 w 10655"/>
                    <a:gd name="T63" fmla="*/ 12580 h 13127"/>
                    <a:gd name="T64" fmla="*/ 183 w 10655"/>
                    <a:gd name="T65" fmla="*/ 12774 h 13127"/>
                    <a:gd name="T66" fmla="*/ 336 w 10655"/>
                    <a:gd name="T67" fmla="*/ 12940 h 13127"/>
                    <a:gd name="T68" fmla="*/ 528 w 10655"/>
                    <a:gd name="T69" fmla="*/ 13065 h 13127"/>
                    <a:gd name="T70" fmla="*/ 742 w 10655"/>
                    <a:gd name="T71" fmla="*/ 13126 h 13127"/>
                    <a:gd name="T72" fmla="*/ 9968 w 10655"/>
                    <a:gd name="T73" fmla="*/ 13114 h 13127"/>
                    <a:gd name="T74" fmla="*/ 10137 w 10655"/>
                    <a:gd name="T75" fmla="*/ 13050 h 13127"/>
                    <a:gd name="T76" fmla="*/ 10300 w 10655"/>
                    <a:gd name="T77" fmla="*/ 12935 h 13127"/>
                    <a:gd name="T78" fmla="*/ 10477 w 10655"/>
                    <a:gd name="T79" fmla="*/ 12739 h 13127"/>
                    <a:gd name="T80" fmla="*/ 10555 w 10655"/>
                    <a:gd name="T81" fmla="*/ 12585 h 13127"/>
                    <a:gd name="T82" fmla="*/ 10612 w 10655"/>
                    <a:gd name="T83" fmla="*/ 12329 h 13127"/>
                    <a:gd name="T84" fmla="*/ 10621 w 10655"/>
                    <a:gd name="T85" fmla="*/ 10131 h 13127"/>
                    <a:gd name="T86" fmla="*/ 10629 w 10655"/>
                    <a:gd name="T87" fmla="*/ 4996 h 13127"/>
                    <a:gd name="T88" fmla="*/ 10630 w 10655"/>
                    <a:gd name="T89" fmla="*/ 1628 h 13127"/>
                    <a:gd name="T90" fmla="*/ 10655 w 10655"/>
                    <a:gd name="T91" fmla="*/ 1180 h 13127"/>
                    <a:gd name="T92" fmla="*/ 10633 w 10655"/>
                    <a:gd name="T93" fmla="*/ 870 h 13127"/>
                    <a:gd name="T94" fmla="*/ 10551 w 10655"/>
                    <a:gd name="T95" fmla="*/ 610 h 13127"/>
                    <a:gd name="T96" fmla="*/ 10379 w 10655"/>
                    <a:gd name="T97" fmla="*/ 365 h 13127"/>
                    <a:gd name="T98" fmla="*/ 10116 w 10655"/>
                    <a:gd name="T99" fmla="*/ 132 h 13127"/>
                    <a:gd name="T100" fmla="*/ 9939 w 10655"/>
                    <a:gd name="T101" fmla="*/ 37 h 13127"/>
                    <a:gd name="T102" fmla="*/ 9757 w 10655"/>
                    <a:gd name="T103" fmla="*/ 0 h 13127"/>
                    <a:gd name="T104" fmla="*/ 3126 w 10655"/>
                    <a:gd name="T105" fmla="*/ 27 h 13127"/>
                    <a:gd name="T106" fmla="*/ 2919 w 10655"/>
                    <a:gd name="T107" fmla="*/ 131 h 13127"/>
                    <a:gd name="T108" fmla="*/ 2695 w 10655"/>
                    <a:gd name="T109" fmla="*/ 323 h 13127"/>
                    <a:gd name="T110" fmla="*/ 2429 w 10655"/>
                    <a:gd name="T111" fmla="*/ 603 h 13127"/>
                    <a:gd name="T112" fmla="*/ 1317 w 10655"/>
                    <a:gd name="T113" fmla="*/ 1766 h 13127"/>
                    <a:gd name="T114" fmla="*/ 521 w 10655"/>
                    <a:gd name="T115" fmla="*/ 2591 h 13127"/>
                    <a:gd name="T116" fmla="*/ 253 w 10655"/>
                    <a:gd name="T117" fmla="*/ 2866 h 13127"/>
                    <a:gd name="T118" fmla="*/ 87 w 10655"/>
                    <a:gd name="T119" fmla="*/ 3131 h 13127"/>
                    <a:gd name="T120" fmla="*/ 3 w 10655"/>
                    <a:gd name="T121" fmla="*/ 3477 h 13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55" h="13127">
                      <a:moveTo>
                        <a:pt x="9762" y="12650"/>
                      </a:moveTo>
                      <a:lnTo>
                        <a:pt x="922" y="12650"/>
                      </a:lnTo>
                      <a:lnTo>
                        <a:pt x="894" y="12650"/>
                      </a:lnTo>
                      <a:lnTo>
                        <a:pt x="866" y="12649"/>
                      </a:lnTo>
                      <a:lnTo>
                        <a:pt x="841" y="12647"/>
                      </a:lnTo>
                      <a:lnTo>
                        <a:pt x="816" y="12645"/>
                      </a:lnTo>
                      <a:lnTo>
                        <a:pt x="792" y="12642"/>
                      </a:lnTo>
                      <a:lnTo>
                        <a:pt x="769" y="12637"/>
                      </a:lnTo>
                      <a:lnTo>
                        <a:pt x="748" y="12633"/>
                      </a:lnTo>
                      <a:lnTo>
                        <a:pt x="727" y="12628"/>
                      </a:lnTo>
                      <a:lnTo>
                        <a:pt x="707" y="12622"/>
                      </a:lnTo>
                      <a:lnTo>
                        <a:pt x="689" y="12615"/>
                      </a:lnTo>
                      <a:lnTo>
                        <a:pt x="672" y="12607"/>
                      </a:lnTo>
                      <a:lnTo>
                        <a:pt x="655" y="12599"/>
                      </a:lnTo>
                      <a:lnTo>
                        <a:pt x="639" y="12590"/>
                      </a:lnTo>
                      <a:lnTo>
                        <a:pt x="624" y="12580"/>
                      </a:lnTo>
                      <a:lnTo>
                        <a:pt x="611" y="12568"/>
                      </a:lnTo>
                      <a:lnTo>
                        <a:pt x="598" y="12556"/>
                      </a:lnTo>
                      <a:lnTo>
                        <a:pt x="587" y="12544"/>
                      </a:lnTo>
                      <a:lnTo>
                        <a:pt x="576" y="12530"/>
                      </a:lnTo>
                      <a:lnTo>
                        <a:pt x="566" y="12516"/>
                      </a:lnTo>
                      <a:lnTo>
                        <a:pt x="556" y="12500"/>
                      </a:lnTo>
                      <a:lnTo>
                        <a:pt x="548" y="12483"/>
                      </a:lnTo>
                      <a:lnTo>
                        <a:pt x="540" y="12466"/>
                      </a:lnTo>
                      <a:lnTo>
                        <a:pt x="533" y="12448"/>
                      </a:lnTo>
                      <a:lnTo>
                        <a:pt x="527" y="12427"/>
                      </a:lnTo>
                      <a:lnTo>
                        <a:pt x="522" y="12407"/>
                      </a:lnTo>
                      <a:lnTo>
                        <a:pt x="518" y="12386"/>
                      </a:lnTo>
                      <a:lnTo>
                        <a:pt x="514" y="12362"/>
                      </a:lnTo>
                      <a:lnTo>
                        <a:pt x="511" y="12339"/>
                      </a:lnTo>
                      <a:lnTo>
                        <a:pt x="509" y="12313"/>
                      </a:lnTo>
                      <a:lnTo>
                        <a:pt x="507" y="12287"/>
                      </a:lnTo>
                      <a:lnTo>
                        <a:pt x="506" y="12261"/>
                      </a:lnTo>
                      <a:lnTo>
                        <a:pt x="506" y="12232"/>
                      </a:lnTo>
                      <a:lnTo>
                        <a:pt x="506" y="3431"/>
                      </a:lnTo>
                      <a:lnTo>
                        <a:pt x="507" y="3403"/>
                      </a:lnTo>
                      <a:lnTo>
                        <a:pt x="508" y="3383"/>
                      </a:lnTo>
                      <a:lnTo>
                        <a:pt x="511" y="3366"/>
                      </a:lnTo>
                      <a:lnTo>
                        <a:pt x="515" y="3351"/>
                      </a:lnTo>
                      <a:lnTo>
                        <a:pt x="524" y="3321"/>
                      </a:lnTo>
                      <a:lnTo>
                        <a:pt x="535" y="3282"/>
                      </a:lnTo>
                      <a:lnTo>
                        <a:pt x="2619" y="3282"/>
                      </a:lnTo>
                      <a:lnTo>
                        <a:pt x="2672" y="3282"/>
                      </a:lnTo>
                      <a:lnTo>
                        <a:pt x="2722" y="3282"/>
                      </a:lnTo>
                      <a:lnTo>
                        <a:pt x="2768" y="3282"/>
                      </a:lnTo>
                      <a:lnTo>
                        <a:pt x="2810" y="3280"/>
                      </a:lnTo>
                      <a:lnTo>
                        <a:pt x="2849" y="3277"/>
                      </a:lnTo>
                      <a:lnTo>
                        <a:pt x="2886" y="3273"/>
                      </a:lnTo>
                      <a:lnTo>
                        <a:pt x="2904" y="3271"/>
                      </a:lnTo>
                      <a:lnTo>
                        <a:pt x="2920" y="3268"/>
                      </a:lnTo>
                      <a:lnTo>
                        <a:pt x="2936" y="3265"/>
                      </a:lnTo>
                      <a:lnTo>
                        <a:pt x="2952" y="3261"/>
                      </a:lnTo>
                      <a:lnTo>
                        <a:pt x="2967" y="3256"/>
                      </a:lnTo>
                      <a:lnTo>
                        <a:pt x="2982" y="3252"/>
                      </a:lnTo>
                      <a:lnTo>
                        <a:pt x="2996" y="3246"/>
                      </a:lnTo>
                      <a:lnTo>
                        <a:pt x="3009" y="3240"/>
                      </a:lnTo>
                      <a:lnTo>
                        <a:pt x="3024" y="3233"/>
                      </a:lnTo>
                      <a:lnTo>
                        <a:pt x="3037" y="3226"/>
                      </a:lnTo>
                      <a:lnTo>
                        <a:pt x="3049" y="3218"/>
                      </a:lnTo>
                      <a:lnTo>
                        <a:pt x="3062" y="3208"/>
                      </a:lnTo>
                      <a:lnTo>
                        <a:pt x="3074" y="3198"/>
                      </a:lnTo>
                      <a:lnTo>
                        <a:pt x="3086" y="3188"/>
                      </a:lnTo>
                      <a:lnTo>
                        <a:pt x="3099" y="3176"/>
                      </a:lnTo>
                      <a:lnTo>
                        <a:pt x="3110" y="3164"/>
                      </a:lnTo>
                      <a:lnTo>
                        <a:pt x="3122" y="3151"/>
                      </a:lnTo>
                      <a:lnTo>
                        <a:pt x="3133" y="3136"/>
                      </a:lnTo>
                      <a:lnTo>
                        <a:pt x="3145" y="3121"/>
                      </a:lnTo>
                      <a:lnTo>
                        <a:pt x="3156" y="3105"/>
                      </a:lnTo>
                      <a:lnTo>
                        <a:pt x="3173" y="3076"/>
                      </a:lnTo>
                      <a:lnTo>
                        <a:pt x="3189" y="3043"/>
                      </a:lnTo>
                      <a:lnTo>
                        <a:pt x="3203" y="3004"/>
                      </a:lnTo>
                      <a:lnTo>
                        <a:pt x="3216" y="2962"/>
                      </a:lnTo>
                      <a:lnTo>
                        <a:pt x="3227" y="2915"/>
                      </a:lnTo>
                      <a:lnTo>
                        <a:pt x="3237" y="2864"/>
                      </a:lnTo>
                      <a:lnTo>
                        <a:pt x="3246" y="2809"/>
                      </a:lnTo>
                      <a:lnTo>
                        <a:pt x="3255" y="2751"/>
                      </a:lnTo>
                      <a:lnTo>
                        <a:pt x="3262" y="2690"/>
                      </a:lnTo>
                      <a:lnTo>
                        <a:pt x="3268" y="2626"/>
                      </a:lnTo>
                      <a:lnTo>
                        <a:pt x="3273" y="2560"/>
                      </a:lnTo>
                      <a:lnTo>
                        <a:pt x="3277" y="2491"/>
                      </a:lnTo>
                      <a:lnTo>
                        <a:pt x="3280" y="2421"/>
                      </a:lnTo>
                      <a:lnTo>
                        <a:pt x="3283" y="2349"/>
                      </a:lnTo>
                      <a:lnTo>
                        <a:pt x="3285" y="2275"/>
                      </a:lnTo>
                      <a:lnTo>
                        <a:pt x="3286" y="2201"/>
                      </a:lnTo>
                      <a:lnTo>
                        <a:pt x="3287" y="2050"/>
                      </a:lnTo>
                      <a:lnTo>
                        <a:pt x="3286" y="1898"/>
                      </a:lnTo>
                      <a:lnTo>
                        <a:pt x="3285" y="1748"/>
                      </a:lnTo>
                      <a:lnTo>
                        <a:pt x="3282" y="1602"/>
                      </a:lnTo>
                      <a:lnTo>
                        <a:pt x="3279" y="1463"/>
                      </a:lnTo>
                      <a:lnTo>
                        <a:pt x="3277" y="1331"/>
                      </a:lnTo>
                      <a:lnTo>
                        <a:pt x="3275" y="1211"/>
                      </a:lnTo>
                      <a:lnTo>
                        <a:pt x="3274" y="1104"/>
                      </a:lnTo>
                      <a:lnTo>
                        <a:pt x="3274" y="1058"/>
                      </a:lnTo>
                      <a:lnTo>
                        <a:pt x="3274" y="1014"/>
                      </a:lnTo>
                      <a:lnTo>
                        <a:pt x="3274" y="969"/>
                      </a:lnTo>
                      <a:lnTo>
                        <a:pt x="3274" y="924"/>
                      </a:lnTo>
                      <a:lnTo>
                        <a:pt x="3274" y="880"/>
                      </a:lnTo>
                      <a:lnTo>
                        <a:pt x="3274" y="834"/>
                      </a:lnTo>
                      <a:lnTo>
                        <a:pt x="3274" y="789"/>
                      </a:lnTo>
                      <a:lnTo>
                        <a:pt x="3273" y="745"/>
                      </a:lnTo>
                      <a:lnTo>
                        <a:pt x="3271" y="695"/>
                      </a:lnTo>
                      <a:lnTo>
                        <a:pt x="3269" y="647"/>
                      </a:lnTo>
                      <a:lnTo>
                        <a:pt x="3268" y="624"/>
                      </a:lnTo>
                      <a:lnTo>
                        <a:pt x="3268" y="601"/>
                      </a:lnTo>
                      <a:lnTo>
                        <a:pt x="3268" y="581"/>
                      </a:lnTo>
                      <a:lnTo>
                        <a:pt x="3270" y="561"/>
                      </a:lnTo>
                      <a:lnTo>
                        <a:pt x="3272" y="552"/>
                      </a:lnTo>
                      <a:lnTo>
                        <a:pt x="3274" y="542"/>
                      </a:lnTo>
                      <a:lnTo>
                        <a:pt x="3276" y="534"/>
                      </a:lnTo>
                      <a:lnTo>
                        <a:pt x="3279" y="526"/>
                      </a:lnTo>
                      <a:lnTo>
                        <a:pt x="3282" y="519"/>
                      </a:lnTo>
                      <a:lnTo>
                        <a:pt x="3286" y="512"/>
                      </a:lnTo>
                      <a:lnTo>
                        <a:pt x="3291" y="506"/>
                      </a:lnTo>
                      <a:lnTo>
                        <a:pt x="3296" y="500"/>
                      </a:lnTo>
                      <a:lnTo>
                        <a:pt x="3301" y="495"/>
                      </a:lnTo>
                      <a:lnTo>
                        <a:pt x="3308" y="491"/>
                      </a:lnTo>
                      <a:lnTo>
                        <a:pt x="3315" y="487"/>
                      </a:lnTo>
                      <a:lnTo>
                        <a:pt x="3323" y="483"/>
                      </a:lnTo>
                      <a:lnTo>
                        <a:pt x="3332" y="480"/>
                      </a:lnTo>
                      <a:lnTo>
                        <a:pt x="3342" y="478"/>
                      </a:lnTo>
                      <a:lnTo>
                        <a:pt x="3352" y="477"/>
                      </a:lnTo>
                      <a:lnTo>
                        <a:pt x="3363" y="477"/>
                      </a:lnTo>
                      <a:lnTo>
                        <a:pt x="9524" y="477"/>
                      </a:lnTo>
                      <a:lnTo>
                        <a:pt x="9589" y="478"/>
                      </a:lnTo>
                      <a:lnTo>
                        <a:pt x="9649" y="482"/>
                      </a:lnTo>
                      <a:lnTo>
                        <a:pt x="9705" y="490"/>
                      </a:lnTo>
                      <a:lnTo>
                        <a:pt x="9756" y="499"/>
                      </a:lnTo>
                      <a:lnTo>
                        <a:pt x="9803" y="511"/>
                      </a:lnTo>
                      <a:lnTo>
                        <a:pt x="9846" y="525"/>
                      </a:lnTo>
                      <a:lnTo>
                        <a:pt x="9887" y="541"/>
                      </a:lnTo>
                      <a:lnTo>
                        <a:pt x="9922" y="561"/>
                      </a:lnTo>
                      <a:lnTo>
                        <a:pt x="9956" y="582"/>
                      </a:lnTo>
                      <a:lnTo>
                        <a:pt x="9985" y="604"/>
                      </a:lnTo>
                      <a:lnTo>
                        <a:pt x="10012" y="630"/>
                      </a:lnTo>
                      <a:lnTo>
                        <a:pt x="10036" y="657"/>
                      </a:lnTo>
                      <a:lnTo>
                        <a:pt x="10056" y="687"/>
                      </a:lnTo>
                      <a:lnTo>
                        <a:pt x="10074" y="717"/>
                      </a:lnTo>
                      <a:lnTo>
                        <a:pt x="10091" y="750"/>
                      </a:lnTo>
                      <a:lnTo>
                        <a:pt x="10104" y="784"/>
                      </a:lnTo>
                      <a:lnTo>
                        <a:pt x="10116" y="820"/>
                      </a:lnTo>
                      <a:lnTo>
                        <a:pt x="10125" y="857"/>
                      </a:lnTo>
                      <a:lnTo>
                        <a:pt x="10133" y="896"/>
                      </a:lnTo>
                      <a:lnTo>
                        <a:pt x="10139" y="935"/>
                      </a:lnTo>
                      <a:lnTo>
                        <a:pt x="10144" y="977"/>
                      </a:lnTo>
                      <a:lnTo>
                        <a:pt x="10148" y="1020"/>
                      </a:lnTo>
                      <a:lnTo>
                        <a:pt x="10150" y="1063"/>
                      </a:lnTo>
                      <a:lnTo>
                        <a:pt x="10152" y="1108"/>
                      </a:lnTo>
                      <a:lnTo>
                        <a:pt x="10152" y="1200"/>
                      </a:lnTo>
                      <a:lnTo>
                        <a:pt x="10151" y="1295"/>
                      </a:lnTo>
                      <a:lnTo>
                        <a:pt x="10150" y="1392"/>
                      </a:lnTo>
                      <a:lnTo>
                        <a:pt x="10149" y="1491"/>
                      </a:lnTo>
                      <a:lnTo>
                        <a:pt x="10149" y="1597"/>
                      </a:lnTo>
                      <a:lnTo>
                        <a:pt x="10148" y="1699"/>
                      </a:lnTo>
                      <a:lnTo>
                        <a:pt x="10146" y="1801"/>
                      </a:lnTo>
                      <a:lnTo>
                        <a:pt x="10144" y="1900"/>
                      </a:lnTo>
                      <a:lnTo>
                        <a:pt x="10142" y="2000"/>
                      </a:lnTo>
                      <a:lnTo>
                        <a:pt x="10140" y="2097"/>
                      </a:lnTo>
                      <a:lnTo>
                        <a:pt x="10137" y="2196"/>
                      </a:lnTo>
                      <a:lnTo>
                        <a:pt x="10134" y="2293"/>
                      </a:lnTo>
                      <a:lnTo>
                        <a:pt x="10132" y="2391"/>
                      </a:lnTo>
                      <a:lnTo>
                        <a:pt x="10129" y="2489"/>
                      </a:lnTo>
                      <a:lnTo>
                        <a:pt x="10126" y="2588"/>
                      </a:lnTo>
                      <a:lnTo>
                        <a:pt x="10124" y="2687"/>
                      </a:lnTo>
                      <a:lnTo>
                        <a:pt x="10122" y="2789"/>
                      </a:lnTo>
                      <a:lnTo>
                        <a:pt x="10121" y="2892"/>
                      </a:lnTo>
                      <a:lnTo>
                        <a:pt x="10120" y="2996"/>
                      </a:lnTo>
                      <a:lnTo>
                        <a:pt x="10119" y="3103"/>
                      </a:lnTo>
                      <a:lnTo>
                        <a:pt x="10120" y="12173"/>
                      </a:lnTo>
                      <a:lnTo>
                        <a:pt x="10120" y="12230"/>
                      </a:lnTo>
                      <a:lnTo>
                        <a:pt x="10118" y="12284"/>
                      </a:lnTo>
                      <a:lnTo>
                        <a:pt x="10117" y="12309"/>
                      </a:lnTo>
                      <a:lnTo>
                        <a:pt x="10115" y="12334"/>
                      </a:lnTo>
                      <a:lnTo>
                        <a:pt x="10112" y="12358"/>
                      </a:lnTo>
                      <a:lnTo>
                        <a:pt x="10109" y="12381"/>
                      </a:lnTo>
                      <a:lnTo>
                        <a:pt x="10105" y="12402"/>
                      </a:lnTo>
                      <a:lnTo>
                        <a:pt x="10101" y="12423"/>
                      </a:lnTo>
                      <a:lnTo>
                        <a:pt x="10096" y="12443"/>
                      </a:lnTo>
                      <a:lnTo>
                        <a:pt x="10090" y="12463"/>
                      </a:lnTo>
                      <a:lnTo>
                        <a:pt x="10084" y="12480"/>
                      </a:lnTo>
                      <a:lnTo>
                        <a:pt x="10076" y="12497"/>
                      </a:lnTo>
                      <a:lnTo>
                        <a:pt x="10068" y="12514"/>
                      </a:lnTo>
                      <a:lnTo>
                        <a:pt x="10059" y="12530"/>
                      </a:lnTo>
                      <a:lnTo>
                        <a:pt x="10049" y="12544"/>
                      </a:lnTo>
                      <a:lnTo>
                        <a:pt x="10038" y="12557"/>
                      </a:lnTo>
                      <a:lnTo>
                        <a:pt x="10026" y="12570"/>
                      </a:lnTo>
                      <a:lnTo>
                        <a:pt x="10013" y="12582"/>
                      </a:lnTo>
                      <a:lnTo>
                        <a:pt x="9998" y="12593"/>
                      </a:lnTo>
                      <a:lnTo>
                        <a:pt x="9983" y="12603"/>
                      </a:lnTo>
                      <a:lnTo>
                        <a:pt x="9967" y="12611"/>
                      </a:lnTo>
                      <a:lnTo>
                        <a:pt x="9950" y="12619"/>
                      </a:lnTo>
                      <a:lnTo>
                        <a:pt x="9932" y="12626"/>
                      </a:lnTo>
                      <a:lnTo>
                        <a:pt x="9911" y="12632"/>
                      </a:lnTo>
                      <a:lnTo>
                        <a:pt x="9890" y="12637"/>
                      </a:lnTo>
                      <a:lnTo>
                        <a:pt x="9867" y="12642"/>
                      </a:lnTo>
                      <a:lnTo>
                        <a:pt x="9843" y="12646"/>
                      </a:lnTo>
                      <a:lnTo>
                        <a:pt x="9818" y="12648"/>
                      </a:lnTo>
                      <a:lnTo>
                        <a:pt x="9791" y="12649"/>
                      </a:lnTo>
                      <a:lnTo>
                        <a:pt x="9762" y="12650"/>
                      </a:lnTo>
                      <a:close/>
                      <a:moveTo>
                        <a:pt x="0" y="3580"/>
                      </a:moveTo>
                      <a:lnTo>
                        <a:pt x="0" y="7696"/>
                      </a:lnTo>
                      <a:lnTo>
                        <a:pt x="0" y="7726"/>
                      </a:lnTo>
                      <a:lnTo>
                        <a:pt x="2" y="7746"/>
                      </a:lnTo>
                      <a:lnTo>
                        <a:pt x="4" y="7760"/>
                      </a:lnTo>
                      <a:lnTo>
                        <a:pt x="6" y="7771"/>
                      </a:lnTo>
                      <a:lnTo>
                        <a:pt x="9" y="7779"/>
                      </a:lnTo>
                      <a:lnTo>
                        <a:pt x="11" y="7788"/>
                      </a:lnTo>
                      <a:lnTo>
                        <a:pt x="12" y="7800"/>
                      </a:lnTo>
                      <a:lnTo>
                        <a:pt x="13" y="7816"/>
                      </a:lnTo>
                      <a:lnTo>
                        <a:pt x="30" y="8294"/>
                      </a:lnTo>
                      <a:lnTo>
                        <a:pt x="29" y="8337"/>
                      </a:lnTo>
                      <a:lnTo>
                        <a:pt x="26" y="8374"/>
                      </a:lnTo>
                      <a:lnTo>
                        <a:pt x="22" y="8405"/>
                      </a:lnTo>
                      <a:lnTo>
                        <a:pt x="18" y="8434"/>
                      </a:lnTo>
                      <a:lnTo>
                        <a:pt x="14" y="8459"/>
                      </a:lnTo>
                      <a:lnTo>
                        <a:pt x="10" y="8484"/>
                      </a:lnTo>
                      <a:lnTo>
                        <a:pt x="7" y="8508"/>
                      </a:lnTo>
                      <a:lnTo>
                        <a:pt x="5" y="8535"/>
                      </a:lnTo>
                      <a:lnTo>
                        <a:pt x="30" y="8920"/>
                      </a:lnTo>
                      <a:lnTo>
                        <a:pt x="30" y="8942"/>
                      </a:lnTo>
                      <a:lnTo>
                        <a:pt x="29" y="8962"/>
                      </a:lnTo>
                      <a:lnTo>
                        <a:pt x="26" y="8980"/>
                      </a:lnTo>
                      <a:lnTo>
                        <a:pt x="25" y="8997"/>
                      </a:lnTo>
                      <a:lnTo>
                        <a:pt x="21" y="9027"/>
                      </a:lnTo>
                      <a:lnTo>
                        <a:pt x="17" y="9054"/>
                      </a:lnTo>
                      <a:lnTo>
                        <a:pt x="13" y="9081"/>
                      </a:lnTo>
                      <a:lnTo>
                        <a:pt x="10" y="9109"/>
                      </a:lnTo>
                      <a:lnTo>
                        <a:pt x="10" y="9123"/>
                      </a:lnTo>
                      <a:lnTo>
                        <a:pt x="10" y="9140"/>
                      </a:lnTo>
                      <a:lnTo>
                        <a:pt x="10" y="9157"/>
                      </a:lnTo>
                      <a:lnTo>
                        <a:pt x="12" y="9176"/>
                      </a:lnTo>
                      <a:lnTo>
                        <a:pt x="17" y="9245"/>
                      </a:lnTo>
                      <a:lnTo>
                        <a:pt x="22" y="9323"/>
                      </a:lnTo>
                      <a:lnTo>
                        <a:pt x="26" y="9411"/>
                      </a:lnTo>
                      <a:lnTo>
                        <a:pt x="29" y="9506"/>
                      </a:lnTo>
                      <a:lnTo>
                        <a:pt x="31" y="9610"/>
                      </a:lnTo>
                      <a:lnTo>
                        <a:pt x="33" y="9720"/>
                      </a:lnTo>
                      <a:lnTo>
                        <a:pt x="33" y="9835"/>
                      </a:lnTo>
                      <a:lnTo>
                        <a:pt x="33" y="9956"/>
                      </a:lnTo>
                      <a:lnTo>
                        <a:pt x="32" y="10212"/>
                      </a:lnTo>
                      <a:lnTo>
                        <a:pt x="29" y="10480"/>
                      </a:lnTo>
                      <a:lnTo>
                        <a:pt x="25" y="10756"/>
                      </a:lnTo>
                      <a:lnTo>
                        <a:pt x="21" y="11031"/>
                      </a:lnTo>
                      <a:lnTo>
                        <a:pt x="19" y="11302"/>
                      </a:lnTo>
                      <a:lnTo>
                        <a:pt x="17" y="11563"/>
                      </a:lnTo>
                      <a:lnTo>
                        <a:pt x="17" y="11687"/>
                      </a:lnTo>
                      <a:lnTo>
                        <a:pt x="17" y="11807"/>
                      </a:lnTo>
                      <a:lnTo>
                        <a:pt x="18" y="11921"/>
                      </a:lnTo>
                      <a:lnTo>
                        <a:pt x="20" y="12029"/>
                      </a:lnTo>
                      <a:lnTo>
                        <a:pt x="23" y="12130"/>
                      </a:lnTo>
                      <a:lnTo>
                        <a:pt x="26" y="12223"/>
                      </a:lnTo>
                      <a:lnTo>
                        <a:pt x="31" y="12307"/>
                      </a:lnTo>
                      <a:lnTo>
                        <a:pt x="37" y="12384"/>
                      </a:lnTo>
                      <a:lnTo>
                        <a:pt x="43" y="12449"/>
                      </a:lnTo>
                      <a:lnTo>
                        <a:pt x="51" y="12503"/>
                      </a:lnTo>
                      <a:lnTo>
                        <a:pt x="60" y="12547"/>
                      </a:lnTo>
                      <a:lnTo>
                        <a:pt x="70" y="12580"/>
                      </a:lnTo>
                      <a:lnTo>
                        <a:pt x="81" y="12604"/>
                      </a:lnTo>
                      <a:lnTo>
                        <a:pt x="93" y="12628"/>
                      </a:lnTo>
                      <a:lnTo>
                        <a:pt x="106" y="12653"/>
                      </a:lnTo>
                      <a:lnTo>
                        <a:pt x="120" y="12677"/>
                      </a:lnTo>
                      <a:lnTo>
                        <a:pt x="135" y="12701"/>
                      </a:lnTo>
                      <a:lnTo>
                        <a:pt x="150" y="12726"/>
                      </a:lnTo>
                      <a:lnTo>
                        <a:pt x="166" y="12750"/>
                      </a:lnTo>
                      <a:lnTo>
                        <a:pt x="183" y="12774"/>
                      </a:lnTo>
                      <a:lnTo>
                        <a:pt x="200" y="12797"/>
                      </a:lnTo>
                      <a:lnTo>
                        <a:pt x="218" y="12819"/>
                      </a:lnTo>
                      <a:lnTo>
                        <a:pt x="236" y="12842"/>
                      </a:lnTo>
                      <a:lnTo>
                        <a:pt x="255" y="12863"/>
                      </a:lnTo>
                      <a:lnTo>
                        <a:pt x="275" y="12883"/>
                      </a:lnTo>
                      <a:lnTo>
                        <a:pt x="295" y="12903"/>
                      </a:lnTo>
                      <a:lnTo>
                        <a:pt x="315" y="12922"/>
                      </a:lnTo>
                      <a:lnTo>
                        <a:pt x="336" y="12940"/>
                      </a:lnTo>
                      <a:lnTo>
                        <a:pt x="355" y="12955"/>
                      </a:lnTo>
                      <a:lnTo>
                        <a:pt x="376" y="12972"/>
                      </a:lnTo>
                      <a:lnTo>
                        <a:pt x="398" y="12989"/>
                      </a:lnTo>
                      <a:lnTo>
                        <a:pt x="422" y="13004"/>
                      </a:lnTo>
                      <a:lnTo>
                        <a:pt x="447" y="13020"/>
                      </a:lnTo>
                      <a:lnTo>
                        <a:pt x="472" y="13036"/>
                      </a:lnTo>
                      <a:lnTo>
                        <a:pt x="500" y="13051"/>
                      </a:lnTo>
                      <a:lnTo>
                        <a:pt x="528" y="13065"/>
                      </a:lnTo>
                      <a:lnTo>
                        <a:pt x="556" y="13078"/>
                      </a:lnTo>
                      <a:lnTo>
                        <a:pt x="586" y="13090"/>
                      </a:lnTo>
                      <a:lnTo>
                        <a:pt x="616" y="13101"/>
                      </a:lnTo>
                      <a:lnTo>
                        <a:pt x="647" y="13110"/>
                      </a:lnTo>
                      <a:lnTo>
                        <a:pt x="678" y="13117"/>
                      </a:lnTo>
                      <a:lnTo>
                        <a:pt x="709" y="13122"/>
                      </a:lnTo>
                      <a:lnTo>
                        <a:pt x="726" y="13124"/>
                      </a:lnTo>
                      <a:lnTo>
                        <a:pt x="742" y="13126"/>
                      </a:lnTo>
                      <a:lnTo>
                        <a:pt x="757" y="13127"/>
                      </a:lnTo>
                      <a:lnTo>
                        <a:pt x="773" y="13127"/>
                      </a:lnTo>
                      <a:lnTo>
                        <a:pt x="9852" y="13127"/>
                      </a:lnTo>
                      <a:lnTo>
                        <a:pt x="9876" y="13126"/>
                      </a:lnTo>
                      <a:lnTo>
                        <a:pt x="9899" y="13125"/>
                      </a:lnTo>
                      <a:lnTo>
                        <a:pt x="9922" y="13122"/>
                      </a:lnTo>
                      <a:lnTo>
                        <a:pt x="9945" y="13119"/>
                      </a:lnTo>
                      <a:lnTo>
                        <a:pt x="9968" y="13114"/>
                      </a:lnTo>
                      <a:lnTo>
                        <a:pt x="9990" y="13109"/>
                      </a:lnTo>
                      <a:lnTo>
                        <a:pt x="10012" y="13103"/>
                      </a:lnTo>
                      <a:lnTo>
                        <a:pt x="10034" y="13096"/>
                      </a:lnTo>
                      <a:lnTo>
                        <a:pt x="10055" y="13087"/>
                      </a:lnTo>
                      <a:lnTo>
                        <a:pt x="10076" y="13079"/>
                      </a:lnTo>
                      <a:lnTo>
                        <a:pt x="10097" y="13070"/>
                      </a:lnTo>
                      <a:lnTo>
                        <a:pt x="10117" y="13060"/>
                      </a:lnTo>
                      <a:lnTo>
                        <a:pt x="10137" y="13050"/>
                      </a:lnTo>
                      <a:lnTo>
                        <a:pt x="10158" y="13039"/>
                      </a:lnTo>
                      <a:lnTo>
                        <a:pt x="10177" y="13026"/>
                      </a:lnTo>
                      <a:lnTo>
                        <a:pt x="10195" y="13015"/>
                      </a:lnTo>
                      <a:lnTo>
                        <a:pt x="10213" y="13002"/>
                      </a:lnTo>
                      <a:lnTo>
                        <a:pt x="10231" y="12990"/>
                      </a:lnTo>
                      <a:lnTo>
                        <a:pt x="10250" y="12977"/>
                      </a:lnTo>
                      <a:lnTo>
                        <a:pt x="10267" y="12962"/>
                      </a:lnTo>
                      <a:lnTo>
                        <a:pt x="10300" y="12935"/>
                      </a:lnTo>
                      <a:lnTo>
                        <a:pt x="10332" y="12907"/>
                      </a:lnTo>
                      <a:lnTo>
                        <a:pt x="10361" y="12877"/>
                      </a:lnTo>
                      <a:lnTo>
                        <a:pt x="10390" y="12848"/>
                      </a:lnTo>
                      <a:lnTo>
                        <a:pt x="10415" y="12819"/>
                      </a:lnTo>
                      <a:lnTo>
                        <a:pt x="10439" y="12791"/>
                      </a:lnTo>
                      <a:lnTo>
                        <a:pt x="10452" y="12775"/>
                      </a:lnTo>
                      <a:lnTo>
                        <a:pt x="10465" y="12757"/>
                      </a:lnTo>
                      <a:lnTo>
                        <a:pt x="10477" y="12739"/>
                      </a:lnTo>
                      <a:lnTo>
                        <a:pt x="10489" y="12722"/>
                      </a:lnTo>
                      <a:lnTo>
                        <a:pt x="10500" y="12703"/>
                      </a:lnTo>
                      <a:lnTo>
                        <a:pt x="10510" y="12684"/>
                      </a:lnTo>
                      <a:lnTo>
                        <a:pt x="10520" y="12665"/>
                      </a:lnTo>
                      <a:lnTo>
                        <a:pt x="10529" y="12646"/>
                      </a:lnTo>
                      <a:lnTo>
                        <a:pt x="10538" y="12625"/>
                      </a:lnTo>
                      <a:lnTo>
                        <a:pt x="10547" y="12605"/>
                      </a:lnTo>
                      <a:lnTo>
                        <a:pt x="10555" y="12585"/>
                      </a:lnTo>
                      <a:lnTo>
                        <a:pt x="10562" y="12563"/>
                      </a:lnTo>
                      <a:lnTo>
                        <a:pt x="10569" y="12541"/>
                      </a:lnTo>
                      <a:lnTo>
                        <a:pt x="10576" y="12520"/>
                      </a:lnTo>
                      <a:lnTo>
                        <a:pt x="10582" y="12497"/>
                      </a:lnTo>
                      <a:lnTo>
                        <a:pt x="10587" y="12474"/>
                      </a:lnTo>
                      <a:lnTo>
                        <a:pt x="10597" y="12427"/>
                      </a:lnTo>
                      <a:lnTo>
                        <a:pt x="10605" y="12378"/>
                      </a:lnTo>
                      <a:lnTo>
                        <a:pt x="10612" y="12329"/>
                      </a:lnTo>
                      <a:lnTo>
                        <a:pt x="10618" y="12277"/>
                      </a:lnTo>
                      <a:lnTo>
                        <a:pt x="10622" y="12223"/>
                      </a:lnTo>
                      <a:lnTo>
                        <a:pt x="10624" y="12168"/>
                      </a:lnTo>
                      <a:lnTo>
                        <a:pt x="10626" y="12111"/>
                      </a:lnTo>
                      <a:lnTo>
                        <a:pt x="10626" y="12053"/>
                      </a:lnTo>
                      <a:lnTo>
                        <a:pt x="10623" y="11413"/>
                      </a:lnTo>
                      <a:lnTo>
                        <a:pt x="10622" y="10772"/>
                      </a:lnTo>
                      <a:lnTo>
                        <a:pt x="10621" y="10131"/>
                      </a:lnTo>
                      <a:lnTo>
                        <a:pt x="10621" y="9490"/>
                      </a:lnTo>
                      <a:lnTo>
                        <a:pt x="10621" y="8848"/>
                      </a:lnTo>
                      <a:lnTo>
                        <a:pt x="10622" y="8206"/>
                      </a:lnTo>
                      <a:lnTo>
                        <a:pt x="10624" y="7564"/>
                      </a:lnTo>
                      <a:lnTo>
                        <a:pt x="10625" y="6922"/>
                      </a:lnTo>
                      <a:lnTo>
                        <a:pt x="10627" y="6280"/>
                      </a:lnTo>
                      <a:lnTo>
                        <a:pt x="10628" y="5638"/>
                      </a:lnTo>
                      <a:lnTo>
                        <a:pt x="10629" y="4996"/>
                      </a:lnTo>
                      <a:lnTo>
                        <a:pt x="10630" y="4354"/>
                      </a:lnTo>
                      <a:lnTo>
                        <a:pt x="10630" y="3712"/>
                      </a:lnTo>
                      <a:lnTo>
                        <a:pt x="10630" y="3071"/>
                      </a:lnTo>
                      <a:lnTo>
                        <a:pt x="10628" y="2429"/>
                      </a:lnTo>
                      <a:lnTo>
                        <a:pt x="10626" y="1790"/>
                      </a:lnTo>
                      <a:lnTo>
                        <a:pt x="10626" y="1734"/>
                      </a:lnTo>
                      <a:lnTo>
                        <a:pt x="10628" y="1680"/>
                      </a:lnTo>
                      <a:lnTo>
                        <a:pt x="10630" y="1628"/>
                      </a:lnTo>
                      <a:lnTo>
                        <a:pt x="10633" y="1578"/>
                      </a:lnTo>
                      <a:lnTo>
                        <a:pt x="10637" y="1530"/>
                      </a:lnTo>
                      <a:lnTo>
                        <a:pt x="10640" y="1484"/>
                      </a:lnTo>
                      <a:lnTo>
                        <a:pt x="10644" y="1439"/>
                      </a:lnTo>
                      <a:lnTo>
                        <a:pt x="10646" y="1398"/>
                      </a:lnTo>
                      <a:lnTo>
                        <a:pt x="10650" y="1324"/>
                      </a:lnTo>
                      <a:lnTo>
                        <a:pt x="10653" y="1251"/>
                      </a:lnTo>
                      <a:lnTo>
                        <a:pt x="10655" y="1180"/>
                      </a:lnTo>
                      <a:lnTo>
                        <a:pt x="10655" y="1110"/>
                      </a:lnTo>
                      <a:lnTo>
                        <a:pt x="10654" y="1075"/>
                      </a:lnTo>
                      <a:lnTo>
                        <a:pt x="10652" y="1040"/>
                      </a:lnTo>
                      <a:lnTo>
                        <a:pt x="10650" y="1006"/>
                      </a:lnTo>
                      <a:lnTo>
                        <a:pt x="10647" y="972"/>
                      </a:lnTo>
                      <a:lnTo>
                        <a:pt x="10643" y="937"/>
                      </a:lnTo>
                      <a:lnTo>
                        <a:pt x="10639" y="904"/>
                      </a:lnTo>
                      <a:lnTo>
                        <a:pt x="10633" y="870"/>
                      </a:lnTo>
                      <a:lnTo>
                        <a:pt x="10627" y="837"/>
                      </a:lnTo>
                      <a:lnTo>
                        <a:pt x="10620" y="803"/>
                      </a:lnTo>
                      <a:lnTo>
                        <a:pt x="10610" y="771"/>
                      </a:lnTo>
                      <a:lnTo>
                        <a:pt x="10601" y="738"/>
                      </a:lnTo>
                      <a:lnTo>
                        <a:pt x="10590" y="706"/>
                      </a:lnTo>
                      <a:lnTo>
                        <a:pt x="10578" y="673"/>
                      </a:lnTo>
                      <a:lnTo>
                        <a:pt x="10565" y="642"/>
                      </a:lnTo>
                      <a:lnTo>
                        <a:pt x="10551" y="610"/>
                      </a:lnTo>
                      <a:lnTo>
                        <a:pt x="10534" y="579"/>
                      </a:lnTo>
                      <a:lnTo>
                        <a:pt x="10517" y="547"/>
                      </a:lnTo>
                      <a:lnTo>
                        <a:pt x="10498" y="516"/>
                      </a:lnTo>
                      <a:lnTo>
                        <a:pt x="10478" y="486"/>
                      </a:lnTo>
                      <a:lnTo>
                        <a:pt x="10455" y="455"/>
                      </a:lnTo>
                      <a:lnTo>
                        <a:pt x="10432" y="425"/>
                      </a:lnTo>
                      <a:lnTo>
                        <a:pt x="10407" y="394"/>
                      </a:lnTo>
                      <a:lnTo>
                        <a:pt x="10379" y="365"/>
                      </a:lnTo>
                      <a:lnTo>
                        <a:pt x="10351" y="335"/>
                      </a:lnTo>
                      <a:lnTo>
                        <a:pt x="10320" y="305"/>
                      </a:lnTo>
                      <a:lnTo>
                        <a:pt x="10288" y="274"/>
                      </a:lnTo>
                      <a:lnTo>
                        <a:pt x="10256" y="245"/>
                      </a:lnTo>
                      <a:lnTo>
                        <a:pt x="10222" y="214"/>
                      </a:lnTo>
                      <a:lnTo>
                        <a:pt x="10188" y="186"/>
                      </a:lnTo>
                      <a:lnTo>
                        <a:pt x="10152" y="158"/>
                      </a:lnTo>
                      <a:lnTo>
                        <a:pt x="10116" y="132"/>
                      </a:lnTo>
                      <a:lnTo>
                        <a:pt x="10078" y="107"/>
                      </a:lnTo>
                      <a:lnTo>
                        <a:pt x="10060" y="96"/>
                      </a:lnTo>
                      <a:lnTo>
                        <a:pt x="10040" y="84"/>
                      </a:lnTo>
                      <a:lnTo>
                        <a:pt x="10021" y="73"/>
                      </a:lnTo>
                      <a:lnTo>
                        <a:pt x="10000" y="63"/>
                      </a:lnTo>
                      <a:lnTo>
                        <a:pt x="9980" y="54"/>
                      </a:lnTo>
                      <a:lnTo>
                        <a:pt x="9960" y="45"/>
                      </a:lnTo>
                      <a:lnTo>
                        <a:pt x="9939" y="37"/>
                      </a:lnTo>
                      <a:lnTo>
                        <a:pt x="9917" y="30"/>
                      </a:lnTo>
                      <a:lnTo>
                        <a:pt x="9895" y="22"/>
                      </a:lnTo>
                      <a:lnTo>
                        <a:pt x="9873" y="16"/>
                      </a:lnTo>
                      <a:lnTo>
                        <a:pt x="9851" y="11"/>
                      </a:lnTo>
                      <a:lnTo>
                        <a:pt x="9828" y="7"/>
                      </a:lnTo>
                      <a:lnTo>
                        <a:pt x="9805" y="4"/>
                      </a:lnTo>
                      <a:lnTo>
                        <a:pt x="9781" y="2"/>
                      </a:lnTo>
                      <a:lnTo>
                        <a:pt x="9757" y="0"/>
                      </a:lnTo>
                      <a:lnTo>
                        <a:pt x="9733" y="0"/>
                      </a:lnTo>
                      <a:lnTo>
                        <a:pt x="3303" y="0"/>
                      </a:lnTo>
                      <a:lnTo>
                        <a:pt x="3273" y="0"/>
                      </a:lnTo>
                      <a:lnTo>
                        <a:pt x="3242" y="3"/>
                      </a:lnTo>
                      <a:lnTo>
                        <a:pt x="3212" y="7"/>
                      </a:lnTo>
                      <a:lnTo>
                        <a:pt x="3183" y="12"/>
                      </a:lnTo>
                      <a:lnTo>
                        <a:pt x="3154" y="19"/>
                      </a:lnTo>
                      <a:lnTo>
                        <a:pt x="3126" y="27"/>
                      </a:lnTo>
                      <a:lnTo>
                        <a:pt x="3099" y="37"/>
                      </a:lnTo>
                      <a:lnTo>
                        <a:pt x="3071" y="47"/>
                      </a:lnTo>
                      <a:lnTo>
                        <a:pt x="3045" y="59"/>
                      </a:lnTo>
                      <a:lnTo>
                        <a:pt x="3018" y="71"/>
                      </a:lnTo>
                      <a:lnTo>
                        <a:pt x="2993" y="85"/>
                      </a:lnTo>
                      <a:lnTo>
                        <a:pt x="2968" y="100"/>
                      </a:lnTo>
                      <a:lnTo>
                        <a:pt x="2943" y="115"/>
                      </a:lnTo>
                      <a:lnTo>
                        <a:pt x="2919" y="131"/>
                      </a:lnTo>
                      <a:lnTo>
                        <a:pt x="2895" y="148"/>
                      </a:lnTo>
                      <a:lnTo>
                        <a:pt x="2872" y="166"/>
                      </a:lnTo>
                      <a:lnTo>
                        <a:pt x="2848" y="185"/>
                      </a:lnTo>
                      <a:lnTo>
                        <a:pt x="2825" y="203"/>
                      </a:lnTo>
                      <a:lnTo>
                        <a:pt x="2803" y="222"/>
                      </a:lnTo>
                      <a:lnTo>
                        <a:pt x="2781" y="242"/>
                      </a:lnTo>
                      <a:lnTo>
                        <a:pt x="2738" y="282"/>
                      </a:lnTo>
                      <a:lnTo>
                        <a:pt x="2695" y="323"/>
                      </a:lnTo>
                      <a:lnTo>
                        <a:pt x="2655" y="365"/>
                      </a:lnTo>
                      <a:lnTo>
                        <a:pt x="2614" y="405"/>
                      </a:lnTo>
                      <a:lnTo>
                        <a:pt x="2576" y="446"/>
                      </a:lnTo>
                      <a:lnTo>
                        <a:pt x="2537" y="485"/>
                      </a:lnTo>
                      <a:lnTo>
                        <a:pt x="2504" y="518"/>
                      </a:lnTo>
                      <a:lnTo>
                        <a:pt x="2476" y="548"/>
                      </a:lnTo>
                      <a:lnTo>
                        <a:pt x="2451" y="576"/>
                      </a:lnTo>
                      <a:lnTo>
                        <a:pt x="2429" y="603"/>
                      </a:lnTo>
                      <a:lnTo>
                        <a:pt x="2406" y="631"/>
                      </a:lnTo>
                      <a:lnTo>
                        <a:pt x="2383" y="658"/>
                      </a:lnTo>
                      <a:lnTo>
                        <a:pt x="2358" y="690"/>
                      </a:lnTo>
                      <a:lnTo>
                        <a:pt x="2328" y="723"/>
                      </a:lnTo>
                      <a:lnTo>
                        <a:pt x="1480" y="1604"/>
                      </a:lnTo>
                      <a:lnTo>
                        <a:pt x="1425" y="1659"/>
                      </a:lnTo>
                      <a:lnTo>
                        <a:pt x="1370" y="1713"/>
                      </a:lnTo>
                      <a:lnTo>
                        <a:pt x="1317" y="1766"/>
                      </a:lnTo>
                      <a:lnTo>
                        <a:pt x="1264" y="1819"/>
                      </a:lnTo>
                      <a:lnTo>
                        <a:pt x="1211" y="1872"/>
                      </a:lnTo>
                      <a:lnTo>
                        <a:pt x="1158" y="1925"/>
                      </a:lnTo>
                      <a:lnTo>
                        <a:pt x="1104" y="1980"/>
                      </a:lnTo>
                      <a:lnTo>
                        <a:pt x="1049" y="2035"/>
                      </a:lnTo>
                      <a:lnTo>
                        <a:pt x="632" y="2483"/>
                      </a:lnTo>
                      <a:lnTo>
                        <a:pt x="577" y="2537"/>
                      </a:lnTo>
                      <a:lnTo>
                        <a:pt x="521" y="2591"/>
                      </a:lnTo>
                      <a:lnTo>
                        <a:pt x="465" y="2644"/>
                      </a:lnTo>
                      <a:lnTo>
                        <a:pt x="410" y="2698"/>
                      </a:lnTo>
                      <a:lnTo>
                        <a:pt x="383" y="2725"/>
                      </a:lnTo>
                      <a:lnTo>
                        <a:pt x="357" y="2751"/>
                      </a:lnTo>
                      <a:lnTo>
                        <a:pt x="329" y="2780"/>
                      </a:lnTo>
                      <a:lnTo>
                        <a:pt x="304" y="2808"/>
                      </a:lnTo>
                      <a:lnTo>
                        <a:pt x="279" y="2837"/>
                      </a:lnTo>
                      <a:lnTo>
                        <a:pt x="253" y="2866"/>
                      </a:lnTo>
                      <a:lnTo>
                        <a:pt x="230" y="2896"/>
                      </a:lnTo>
                      <a:lnTo>
                        <a:pt x="207" y="2927"/>
                      </a:lnTo>
                      <a:lnTo>
                        <a:pt x="185" y="2959"/>
                      </a:lnTo>
                      <a:lnTo>
                        <a:pt x="163" y="2991"/>
                      </a:lnTo>
                      <a:lnTo>
                        <a:pt x="142" y="3025"/>
                      </a:lnTo>
                      <a:lnTo>
                        <a:pt x="123" y="3058"/>
                      </a:lnTo>
                      <a:lnTo>
                        <a:pt x="104" y="3094"/>
                      </a:lnTo>
                      <a:lnTo>
                        <a:pt x="87" y="3131"/>
                      </a:lnTo>
                      <a:lnTo>
                        <a:pt x="72" y="3169"/>
                      </a:lnTo>
                      <a:lnTo>
                        <a:pt x="58" y="3208"/>
                      </a:lnTo>
                      <a:lnTo>
                        <a:pt x="45" y="3249"/>
                      </a:lnTo>
                      <a:lnTo>
                        <a:pt x="34" y="3291"/>
                      </a:lnTo>
                      <a:lnTo>
                        <a:pt x="23" y="3335"/>
                      </a:lnTo>
                      <a:lnTo>
                        <a:pt x="15" y="3380"/>
                      </a:lnTo>
                      <a:lnTo>
                        <a:pt x="8" y="3428"/>
                      </a:lnTo>
                      <a:lnTo>
                        <a:pt x="3" y="3477"/>
                      </a:lnTo>
                      <a:lnTo>
                        <a:pt x="1" y="3527"/>
                      </a:lnTo>
                      <a:lnTo>
                        <a:pt x="0" y="35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0" name="Freeform 89"/>
                <p:cNvSpPr>
                  <a:spLocks/>
                </p:cNvSpPr>
                <p:nvPr/>
              </p:nvSpPr>
              <p:spPr bwMode="auto">
                <a:xfrm>
                  <a:off x="1071563" y="3087688"/>
                  <a:ext cx="93662" cy="11113"/>
                </a:xfrm>
                <a:custGeom>
                  <a:avLst/>
                  <a:gdLst>
                    <a:gd name="T0" fmla="*/ 1 w 3812"/>
                    <a:gd name="T1" fmla="*/ 201 h 477"/>
                    <a:gd name="T2" fmla="*/ 3 w 3812"/>
                    <a:gd name="T3" fmla="*/ 248 h 477"/>
                    <a:gd name="T4" fmla="*/ 10 w 3812"/>
                    <a:gd name="T5" fmla="*/ 298 h 477"/>
                    <a:gd name="T6" fmla="*/ 22 w 3812"/>
                    <a:gd name="T7" fmla="*/ 347 h 477"/>
                    <a:gd name="T8" fmla="*/ 36 w 3812"/>
                    <a:gd name="T9" fmla="*/ 382 h 477"/>
                    <a:gd name="T10" fmla="*/ 47 w 3812"/>
                    <a:gd name="T11" fmla="*/ 402 h 477"/>
                    <a:gd name="T12" fmla="*/ 60 w 3812"/>
                    <a:gd name="T13" fmla="*/ 422 h 477"/>
                    <a:gd name="T14" fmla="*/ 76 w 3812"/>
                    <a:gd name="T15" fmla="*/ 439 h 477"/>
                    <a:gd name="T16" fmla="*/ 93 w 3812"/>
                    <a:gd name="T17" fmla="*/ 453 h 477"/>
                    <a:gd name="T18" fmla="*/ 115 w 3812"/>
                    <a:gd name="T19" fmla="*/ 464 h 477"/>
                    <a:gd name="T20" fmla="*/ 138 w 3812"/>
                    <a:gd name="T21" fmla="*/ 472 h 477"/>
                    <a:gd name="T22" fmla="*/ 164 w 3812"/>
                    <a:gd name="T23" fmla="*/ 476 h 477"/>
                    <a:gd name="T24" fmla="*/ 3631 w 3812"/>
                    <a:gd name="T25" fmla="*/ 477 h 477"/>
                    <a:gd name="T26" fmla="*/ 3674 w 3812"/>
                    <a:gd name="T27" fmla="*/ 472 h 477"/>
                    <a:gd name="T28" fmla="*/ 3710 w 3812"/>
                    <a:gd name="T29" fmla="*/ 457 h 477"/>
                    <a:gd name="T30" fmla="*/ 3741 w 3812"/>
                    <a:gd name="T31" fmla="*/ 434 h 477"/>
                    <a:gd name="T32" fmla="*/ 3766 w 3812"/>
                    <a:gd name="T33" fmla="*/ 402 h 477"/>
                    <a:gd name="T34" fmla="*/ 3786 w 3812"/>
                    <a:gd name="T35" fmla="*/ 367 h 477"/>
                    <a:gd name="T36" fmla="*/ 3800 w 3812"/>
                    <a:gd name="T37" fmla="*/ 326 h 477"/>
                    <a:gd name="T38" fmla="*/ 3809 w 3812"/>
                    <a:gd name="T39" fmla="*/ 283 h 477"/>
                    <a:gd name="T40" fmla="*/ 3812 w 3812"/>
                    <a:gd name="T41" fmla="*/ 239 h 477"/>
                    <a:gd name="T42" fmla="*/ 3809 w 3812"/>
                    <a:gd name="T43" fmla="*/ 194 h 477"/>
                    <a:gd name="T44" fmla="*/ 3800 w 3812"/>
                    <a:gd name="T45" fmla="*/ 151 h 477"/>
                    <a:gd name="T46" fmla="*/ 3786 w 3812"/>
                    <a:gd name="T47" fmla="*/ 111 h 477"/>
                    <a:gd name="T48" fmla="*/ 3766 w 3812"/>
                    <a:gd name="T49" fmla="*/ 74 h 477"/>
                    <a:gd name="T50" fmla="*/ 3741 w 3812"/>
                    <a:gd name="T51" fmla="*/ 44 h 477"/>
                    <a:gd name="T52" fmla="*/ 3710 w 3812"/>
                    <a:gd name="T53" fmla="*/ 20 h 477"/>
                    <a:gd name="T54" fmla="*/ 3674 w 3812"/>
                    <a:gd name="T55" fmla="*/ 5 h 477"/>
                    <a:gd name="T56" fmla="*/ 3631 w 3812"/>
                    <a:gd name="T57" fmla="*/ 0 h 477"/>
                    <a:gd name="T58" fmla="*/ 172 w 3812"/>
                    <a:gd name="T59" fmla="*/ 0 h 477"/>
                    <a:gd name="T60" fmla="*/ 158 w 3812"/>
                    <a:gd name="T61" fmla="*/ 2 h 477"/>
                    <a:gd name="T62" fmla="*/ 136 w 3812"/>
                    <a:gd name="T63" fmla="*/ 10 h 477"/>
                    <a:gd name="T64" fmla="*/ 105 w 3812"/>
                    <a:gd name="T65" fmla="*/ 27 h 477"/>
                    <a:gd name="T66" fmla="*/ 76 w 3812"/>
                    <a:gd name="T67" fmla="*/ 50 h 477"/>
                    <a:gd name="T68" fmla="*/ 50 w 3812"/>
                    <a:gd name="T69" fmla="*/ 76 h 477"/>
                    <a:gd name="T70" fmla="*/ 27 w 3812"/>
                    <a:gd name="T71" fmla="*/ 106 h 477"/>
                    <a:gd name="T72" fmla="*/ 10 w 3812"/>
                    <a:gd name="T73" fmla="*/ 136 h 477"/>
                    <a:gd name="T74" fmla="*/ 3 w 3812"/>
                    <a:gd name="T75" fmla="*/ 158 h 477"/>
                    <a:gd name="T76" fmla="*/ 1 w 3812"/>
                    <a:gd name="T77" fmla="*/ 1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2" h="477">
                      <a:moveTo>
                        <a:pt x="0" y="179"/>
                      </a:moveTo>
                      <a:lnTo>
                        <a:pt x="1" y="201"/>
                      </a:lnTo>
                      <a:lnTo>
                        <a:pt x="1" y="224"/>
                      </a:lnTo>
                      <a:lnTo>
                        <a:pt x="3" y="248"/>
                      </a:lnTo>
                      <a:lnTo>
                        <a:pt x="6" y="273"/>
                      </a:lnTo>
                      <a:lnTo>
                        <a:pt x="10" y="298"/>
                      </a:lnTo>
                      <a:lnTo>
                        <a:pt x="15" y="323"/>
                      </a:lnTo>
                      <a:lnTo>
                        <a:pt x="22" y="347"/>
                      </a:lnTo>
                      <a:lnTo>
                        <a:pt x="30" y="371"/>
                      </a:lnTo>
                      <a:lnTo>
                        <a:pt x="36" y="382"/>
                      </a:lnTo>
                      <a:lnTo>
                        <a:pt x="41" y="392"/>
                      </a:lnTo>
                      <a:lnTo>
                        <a:pt x="47" y="402"/>
                      </a:lnTo>
                      <a:lnTo>
                        <a:pt x="53" y="412"/>
                      </a:lnTo>
                      <a:lnTo>
                        <a:pt x="60" y="422"/>
                      </a:lnTo>
                      <a:lnTo>
                        <a:pt x="68" y="431"/>
                      </a:lnTo>
                      <a:lnTo>
                        <a:pt x="76" y="439"/>
                      </a:lnTo>
                      <a:lnTo>
                        <a:pt x="84" y="447"/>
                      </a:lnTo>
                      <a:lnTo>
                        <a:pt x="93" y="453"/>
                      </a:lnTo>
                      <a:lnTo>
                        <a:pt x="103" y="459"/>
                      </a:lnTo>
                      <a:lnTo>
                        <a:pt x="115" y="464"/>
                      </a:lnTo>
                      <a:lnTo>
                        <a:pt x="126" y="469"/>
                      </a:lnTo>
                      <a:lnTo>
                        <a:pt x="138" y="472"/>
                      </a:lnTo>
                      <a:lnTo>
                        <a:pt x="151" y="475"/>
                      </a:lnTo>
                      <a:lnTo>
                        <a:pt x="164" y="476"/>
                      </a:lnTo>
                      <a:lnTo>
                        <a:pt x="178" y="477"/>
                      </a:lnTo>
                      <a:lnTo>
                        <a:pt x="3631" y="477"/>
                      </a:lnTo>
                      <a:lnTo>
                        <a:pt x="3654" y="476"/>
                      </a:lnTo>
                      <a:lnTo>
                        <a:pt x="3674" y="472"/>
                      </a:lnTo>
                      <a:lnTo>
                        <a:pt x="3693" y="465"/>
                      </a:lnTo>
                      <a:lnTo>
                        <a:pt x="3710" y="457"/>
                      </a:lnTo>
                      <a:lnTo>
                        <a:pt x="3727" y="446"/>
                      </a:lnTo>
                      <a:lnTo>
                        <a:pt x="3741" y="434"/>
                      </a:lnTo>
                      <a:lnTo>
                        <a:pt x="3754" y="419"/>
                      </a:lnTo>
                      <a:lnTo>
                        <a:pt x="3766" y="402"/>
                      </a:lnTo>
                      <a:lnTo>
                        <a:pt x="3777" y="385"/>
                      </a:lnTo>
                      <a:lnTo>
                        <a:pt x="3786" y="367"/>
                      </a:lnTo>
                      <a:lnTo>
                        <a:pt x="3794" y="346"/>
                      </a:lnTo>
                      <a:lnTo>
                        <a:pt x="3800" y="326"/>
                      </a:lnTo>
                      <a:lnTo>
                        <a:pt x="3805" y="305"/>
                      </a:lnTo>
                      <a:lnTo>
                        <a:pt x="3809" y="283"/>
                      </a:lnTo>
                      <a:lnTo>
                        <a:pt x="3811" y="261"/>
                      </a:lnTo>
                      <a:lnTo>
                        <a:pt x="3812" y="239"/>
                      </a:lnTo>
                      <a:lnTo>
                        <a:pt x="3811" y="216"/>
                      </a:lnTo>
                      <a:lnTo>
                        <a:pt x="3809" y="194"/>
                      </a:lnTo>
                      <a:lnTo>
                        <a:pt x="3805" y="173"/>
                      </a:lnTo>
                      <a:lnTo>
                        <a:pt x="3800" y="151"/>
                      </a:lnTo>
                      <a:lnTo>
                        <a:pt x="3794" y="130"/>
                      </a:lnTo>
                      <a:lnTo>
                        <a:pt x="3786" y="111"/>
                      </a:lnTo>
                      <a:lnTo>
                        <a:pt x="3777" y="93"/>
                      </a:lnTo>
                      <a:lnTo>
                        <a:pt x="3766" y="74"/>
                      </a:lnTo>
                      <a:lnTo>
                        <a:pt x="3754" y="59"/>
                      </a:lnTo>
                      <a:lnTo>
                        <a:pt x="3741" y="44"/>
                      </a:lnTo>
                      <a:lnTo>
                        <a:pt x="3727" y="32"/>
                      </a:lnTo>
                      <a:lnTo>
                        <a:pt x="3710" y="20"/>
                      </a:lnTo>
                      <a:lnTo>
                        <a:pt x="3693" y="11"/>
                      </a:lnTo>
                      <a:lnTo>
                        <a:pt x="3674" y="5"/>
                      </a:lnTo>
                      <a:lnTo>
                        <a:pt x="3654" y="1"/>
                      </a:lnTo>
                      <a:lnTo>
                        <a:pt x="3631" y="0"/>
                      </a:lnTo>
                      <a:lnTo>
                        <a:pt x="178" y="0"/>
                      </a:lnTo>
                      <a:lnTo>
                        <a:pt x="172" y="0"/>
                      </a:lnTo>
                      <a:lnTo>
                        <a:pt x="165" y="1"/>
                      </a:lnTo>
                      <a:lnTo>
                        <a:pt x="158" y="2"/>
                      </a:lnTo>
                      <a:lnTo>
                        <a:pt x="151" y="4"/>
                      </a:lnTo>
                      <a:lnTo>
                        <a:pt x="136" y="10"/>
                      </a:lnTo>
                      <a:lnTo>
                        <a:pt x="121" y="17"/>
                      </a:lnTo>
                      <a:lnTo>
                        <a:pt x="105" y="27"/>
                      </a:lnTo>
                      <a:lnTo>
                        <a:pt x="91" y="38"/>
                      </a:lnTo>
                      <a:lnTo>
                        <a:pt x="76" y="50"/>
                      </a:lnTo>
                      <a:lnTo>
                        <a:pt x="63" y="62"/>
                      </a:lnTo>
                      <a:lnTo>
                        <a:pt x="50" y="76"/>
                      </a:lnTo>
                      <a:lnTo>
                        <a:pt x="38" y="91"/>
                      </a:lnTo>
                      <a:lnTo>
                        <a:pt x="27" y="106"/>
                      </a:lnTo>
                      <a:lnTo>
                        <a:pt x="18" y="121"/>
                      </a:lnTo>
                      <a:lnTo>
                        <a:pt x="10" y="136"/>
                      </a:lnTo>
                      <a:lnTo>
                        <a:pt x="5" y="150"/>
                      </a:lnTo>
                      <a:lnTo>
                        <a:pt x="3" y="158"/>
                      </a:lnTo>
                      <a:lnTo>
                        <a:pt x="1" y="165"/>
                      </a:lnTo>
                      <a:lnTo>
                        <a:pt x="1"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1" name="Freeform 92"/>
                <p:cNvSpPr>
                  <a:spLocks/>
                </p:cNvSpPr>
                <p:nvPr/>
              </p:nvSpPr>
              <p:spPr bwMode="auto">
                <a:xfrm>
                  <a:off x="1087438" y="3235326"/>
                  <a:ext cx="133350" cy="11113"/>
                </a:xfrm>
                <a:custGeom>
                  <a:avLst/>
                  <a:gdLst>
                    <a:gd name="T0" fmla="*/ 0 w 5477"/>
                    <a:gd name="T1" fmla="*/ 201 h 477"/>
                    <a:gd name="T2" fmla="*/ 3 w 5477"/>
                    <a:gd name="T3" fmla="*/ 248 h 477"/>
                    <a:gd name="T4" fmla="*/ 9 w 5477"/>
                    <a:gd name="T5" fmla="*/ 298 h 477"/>
                    <a:gd name="T6" fmla="*/ 21 w 5477"/>
                    <a:gd name="T7" fmla="*/ 347 h 477"/>
                    <a:gd name="T8" fmla="*/ 34 w 5477"/>
                    <a:gd name="T9" fmla="*/ 382 h 477"/>
                    <a:gd name="T10" fmla="*/ 46 w 5477"/>
                    <a:gd name="T11" fmla="*/ 403 h 477"/>
                    <a:gd name="T12" fmla="*/ 59 w 5477"/>
                    <a:gd name="T13" fmla="*/ 422 h 477"/>
                    <a:gd name="T14" fmla="*/ 75 w 5477"/>
                    <a:gd name="T15" fmla="*/ 439 h 477"/>
                    <a:gd name="T16" fmla="*/ 93 w 5477"/>
                    <a:gd name="T17" fmla="*/ 454 h 477"/>
                    <a:gd name="T18" fmla="*/ 114 w 5477"/>
                    <a:gd name="T19" fmla="*/ 465 h 477"/>
                    <a:gd name="T20" fmla="*/ 137 w 5477"/>
                    <a:gd name="T21" fmla="*/ 472 h 477"/>
                    <a:gd name="T22" fmla="*/ 164 w 5477"/>
                    <a:gd name="T23" fmla="*/ 477 h 477"/>
                    <a:gd name="T24" fmla="*/ 5298 w 5477"/>
                    <a:gd name="T25" fmla="*/ 477 h 477"/>
                    <a:gd name="T26" fmla="*/ 5339 w 5477"/>
                    <a:gd name="T27" fmla="*/ 472 h 477"/>
                    <a:gd name="T28" fmla="*/ 5377 w 5477"/>
                    <a:gd name="T29" fmla="*/ 457 h 477"/>
                    <a:gd name="T30" fmla="*/ 5407 w 5477"/>
                    <a:gd name="T31" fmla="*/ 434 h 477"/>
                    <a:gd name="T32" fmla="*/ 5432 w 5477"/>
                    <a:gd name="T33" fmla="*/ 403 h 477"/>
                    <a:gd name="T34" fmla="*/ 5452 w 5477"/>
                    <a:gd name="T35" fmla="*/ 367 h 477"/>
                    <a:gd name="T36" fmla="*/ 5466 w 5477"/>
                    <a:gd name="T37" fmla="*/ 326 h 477"/>
                    <a:gd name="T38" fmla="*/ 5474 w 5477"/>
                    <a:gd name="T39" fmla="*/ 283 h 477"/>
                    <a:gd name="T40" fmla="*/ 5477 w 5477"/>
                    <a:gd name="T41" fmla="*/ 239 h 477"/>
                    <a:gd name="T42" fmla="*/ 5474 w 5477"/>
                    <a:gd name="T43" fmla="*/ 194 h 477"/>
                    <a:gd name="T44" fmla="*/ 5466 w 5477"/>
                    <a:gd name="T45" fmla="*/ 151 h 477"/>
                    <a:gd name="T46" fmla="*/ 5452 w 5477"/>
                    <a:gd name="T47" fmla="*/ 111 h 477"/>
                    <a:gd name="T48" fmla="*/ 5432 w 5477"/>
                    <a:gd name="T49" fmla="*/ 74 h 477"/>
                    <a:gd name="T50" fmla="*/ 5407 w 5477"/>
                    <a:gd name="T51" fmla="*/ 44 h 477"/>
                    <a:gd name="T52" fmla="*/ 5377 w 5477"/>
                    <a:gd name="T53" fmla="*/ 20 h 477"/>
                    <a:gd name="T54" fmla="*/ 5339 w 5477"/>
                    <a:gd name="T55" fmla="*/ 5 h 477"/>
                    <a:gd name="T56" fmla="*/ 5298 w 5477"/>
                    <a:gd name="T57" fmla="*/ 0 h 477"/>
                    <a:gd name="T58" fmla="*/ 171 w 5477"/>
                    <a:gd name="T59" fmla="*/ 0 h 477"/>
                    <a:gd name="T60" fmla="*/ 157 w 5477"/>
                    <a:gd name="T61" fmla="*/ 3 h 477"/>
                    <a:gd name="T62" fmla="*/ 134 w 5477"/>
                    <a:gd name="T63" fmla="*/ 10 h 477"/>
                    <a:gd name="T64" fmla="*/ 105 w 5477"/>
                    <a:gd name="T65" fmla="*/ 27 h 477"/>
                    <a:gd name="T66" fmla="*/ 76 w 5477"/>
                    <a:gd name="T67" fmla="*/ 50 h 477"/>
                    <a:gd name="T68" fmla="*/ 49 w 5477"/>
                    <a:gd name="T69" fmla="*/ 76 h 477"/>
                    <a:gd name="T70" fmla="*/ 26 w 5477"/>
                    <a:gd name="T71" fmla="*/ 106 h 477"/>
                    <a:gd name="T72" fmla="*/ 10 w 5477"/>
                    <a:gd name="T73" fmla="*/ 136 h 477"/>
                    <a:gd name="T74" fmla="*/ 2 w 5477"/>
                    <a:gd name="T75" fmla="*/ 158 h 477"/>
                    <a:gd name="T76" fmla="*/ 0 w 5477"/>
                    <a:gd name="T77" fmla="*/ 173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7">
                      <a:moveTo>
                        <a:pt x="0" y="179"/>
                      </a:moveTo>
                      <a:lnTo>
                        <a:pt x="0" y="201"/>
                      </a:lnTo>
                      <a:lnTo>
                        <a:pt x="1" y="224"/>
                      </a:lnTo>
                      <a:lnTo>
                        <a:pt x="3" y="248"/>
                      </a:lnTo>
                      <a:lnTo>
                        <a:pt x="6" y="273"/>
                      </a:lnTo>
                      <a:lnTo>
                        <a:pt x="9" y="298"/>
                      </a:lnTo>
                      <a:lnTo>
                        <a:pt x="15" y="323"/>
                      </a:lnTo>
                      <a:lnTo>
                        <a:pt x="21" y="347"/>
                      </a:lnTo>
                      <a:lnTo>
                        <a:pt x="30" y="371"/>
                      </a:lnTo>
                      <a:lnTo>
                        <a:pt x="34" y="382"/>
                      </a:lnTo>
                      <a:lnTo>
                        <a:pt x="40" y="392"/>
                      </a:lnTo>
                      <a:lnTo>
                        <a:pt x="46" y="403"/>
                      </a:lnTo>
                      <a:lnTo>
                        <a:pt x="52" y="412"/>
                      </a:lnTo>
                      <a:lnTo>
                        <a:pt x="59" y="422"/>
                      </a:lnTo>
                      <a:lnTo>
                        <a:pt x="67" y="431"/>
                      </a:lnTo>
                      <a:lnTo>
                        <a:pt x="75" y="439"/>
                      </a:lnTo>
                      <a:lnTo>
                        <a:pt x="84" y="447"/>
                      </a:lnTo>
                      <a:lnTo>
                        <a:pt x="93" y="454"/>
                      </a:lnTo>
                      <a:lnTo>
                        <a:pt x="103" y="459"/>
                      </a:lnTo>
                      <a:lnTo>
                        <a:pt x="114" y="465"/>
                      </a:lnTo>
                      <a:lnTo>
                        <a:pt x="125" y="469"/>
                      </a:lnTo>
                      <a:lnTo>
                        <a:pt x="137" y="472"/>
                      </a:lnTo>
                      <a:lnTo>
                        <a:pt x="150" y="475"/>
                      </a:lnTo>
                      <a:lnTo>
                        <a:pt x="164" y="477"/>
                      </a:lnTo>
                      <a:lnTo>
                        <a:pt x="178" y="477"/>
                      </a:lnTo>
                      <a:lnTo>
                        <a:pt x="5298" y="477"/>
                      </a:lnTo>
                      <a:lnTo>
                        <a:pt x="5319" y="476"/>
                      </a:lnTo>
                      <a:lnTo>
                        <a:pt x="5339" y="472"/>
                      </a:lnTo>
                      <a:lnTo>
                        <a:pt x="5358" y="465"/>
                      </a:lnTo>
                      <a:lnTo>
                        <a:pt x="5377" y="457"/>
                      </a:lnTo>
                      <a:lnTo>
                        <a:pt x="5392" y="446"/>
                      </a:lnTo>
                      <a:lnTo>
                        <a:pt x="5407" y="434"/>
                      </a:lnTo>
                      <a:lnTo>
                        <a:pt x="5420" y="418"/>
                      </a:lnTo>
                      <a:lnTo>
                        <a:pt x="5432" y="403"/>
                      </a:lnTo>
                      <a:lnTo>
                        <a:pt x="5443" y="385"/>
                      </a:lnTo>
                      <a:lnTo>
                        <a:pt x="5452" y="367"/>
                      </a:lnTo>
                      <a:lnTo>
                        <a:pt x="5460" y="347"/>
                      </a:lnTo>
                      <a:lnTo>
                        <a:pt x="5466" y="326"/>
                      </a:lnTo>
                      <a:lnTo>
                        <a:pt x="5471" y="305"/>
                      </a:lnTo>
                      <a:lnTo>
                        <a:pt x="5474" y="283"/>
                      </a:lnTo>
                      <a:lnTo>
                        <a:pt x="5477" y="261"/>
                      </a:lnTo>
                      <a:lnTo>
                        <a:pt x="5477" y="239"/>
                      </a:lnTo>
                      <a:lnTo>
                        <a:pt x="5477" y="216"/>
                      </a:lnTo>
                      <a:lnTo>
                        <a:pt x="5474" y="194"/>
                      </a:lnTo>
                      <a:lnTo>
                        <a:pt x="5471" y="173"/>
                      </a:lnTo>
                      <a:lnTo>
                        <a:pt x="5466" y="151"/>
                      </a:lnTo>
                      <a:lnTo>
                        <a:pt x="5460" y="130"/>
                      </a:lnTo>
                      <a:lnTo>
                        <a:pt x="5452" y="111"/>
                      </a:lnTo>
                      <a:lnTo>
                        <a:pt x="5443" y="92"/>
                      </a:lnTo>
                      <a:lnTo>
                        <a:pt x="5432" y="74"/>
                      </a:lnTo>
                      <a:lnTo>
                        <a:pt x="5420" y="59"/>
                      </a:lnTo>
                      <a:lnTo>
                        <a:pt x="5407" y="44"/>
                      </a:lnTo>
                      <a:lnTo>
                        <a:pt x="5392" y="31"/>
                      </a:lnTo>
                      <a:lnTo>
                        <a:pt x="5377" y="20"/>
                      </a:lnTo>
                      <a:lnTo>
                        <a:pt x="5358" y="12"/>
                      </a:lnTo>
                      <a:lnTo>
                        <a:pt x="5339" y="5"/>
                      </a:lnTo>
                      <a:lnTo>
                        <a:pt x="5319" y="1"/>
                      </a:lnTo>
                      <a:lnTo>
                        <a:pt x="5298" y="0"/>
                      </a:lnTo>
                      <a:lnTo>
                        <a:pt x="178" y="0"/>
                      </a:lnTo>
                      <a:lnTo>
                        <a:pt x="171" y="0"/>
                      </a:lnTo>
                      <a:lnTo>
                        <a:pt x="164" y="1"/>
                      </a:lnTo>
                      <a:lnTo>
                        <a:pt x="157" y="3"/>
                      </a:lnTo>
                      <a:lnTo>
                        <a:pt x="150" y="5"/>
                      </a:lnTo>
                      <a:lnTo>
                        <a:pt x="134" y="10"/>
                      </a:lnTo>
                      <a:lnTo>
                        <a:pt x="120" y="18"/>
                      </a:lnTo>
                      <a:lnTo>
                        <a:pt x="105" y="27"/>
                      </a:lnTo>
                      <a:lnTo>
                        <a:pt x="90" y="38"/>
                      </a:lnTo>
                      <a:lnTo>
                        <a:pt x="76" y="50"/>
                      </a:lnTo>
                      <a:lnTo>
                        <a:pt x="61" y="63"/>
                      </a:lnTo>
                      <a:lnTo>
                        <a:pt x="49" y="76"/>
                      </a:lnTo>
                      <a:lnTo>
                        <a:pt x="37" y="90"/>
                      </a:lnTo>
                      <a:lnTo>
                        <a:pt x="26" y="106"/>
                      </a:lnTo>
                      <a:lnTo>
                        <a:pt x="17" y="121"/>
                      </a:lnTo>
                      <a:lnTo>
                        <a:pt x="10" y="136"/>
                      </a:lnTo>
                      <a:lnTo>
                        <a:pt x="5" y="150"/>
                      </a:lnTo>
                      <a:lnTo>
                        <a:pt x="2" y="158"/>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2" name="Freeform 93"/>
                <p:cNvSpPr>
                  <a:spLocks/>
                </p:cNvSpPr>
                <p:nvPr/>
              </p:nvSpPr>
              <p:spPr bwMode="auto">
                <a:xfrm>
                  <a:off x="1104900" y="3089276"/>
                  <a:ext cx="133350" cy="12700"/>
                </a:xfrm>
                <a:custGeom>
                  <a:avLst/>
                  <a:gdLst>
                    <a:gd name="T0" fmla="*/ 0 w 5477"/>
                    <a:gd name="T1" fmla="*/ 201 h 478"/>
                    <a:gd name="T2" fmla="*/ 3 w 5477"/>
                    <a:gd name="T3" fmla="*/ 248 h 478"/>
                    <a:gd name="T4" fmla="*/ 9 w 5477"/>
                    <a:gd name="T5" fmla="*/ 298 h 478"/>
                    <a:gd name="T6" fmla="*/ 21 w 5477"/>
                    <a:gd name="T7" fmla="*/ 348 h 478"/>
                    <a:gd name="T8" fmla="*/ 34 w 5477"/>
                    <a:gd name="T9" fmla="*/ 382 h 478"/>
                    <a:gd name="T10" fmla="*/ 47 w 5477"/>
                    <a:gd name="T11" fmla="*/ 402 h 478"/>
                    <a:gd name="T12" fmla="*/ 60 w 5477"/>
                    <a:gd name="T13" fmla="*/ 422 h 478"/>
                    <a:gd name="T14" fmla="*/ 75 w 5477"/>
                    <a:gd name="T15" fmla="*/ 439 h 478"/>
                    <a:gd name="T16" fmla="*/ 93 w 5477"/>
                    <a:gd name="T17" fmla="*/ 453 h 478"/>
                    <a:gd name="T18" fmla="*/ 114 w 5477"/>
                    <a:gd name="T19" fmla="*/ 464 h 478"/>
                    <a:gd name="T20" fmla="*/ 138 w 5477"/>
                    <a:gd name="T21" fmla="*/ 472 h 478"/>
                    <a:gd name="T22" fmla="*/ 164 w 5477"/>
                    <a:gd name="T23" fmla="*/ 476 h 478"/>
                    <a:gd name="T24" fmla="*/ 5298 w 5477"/>
                    <a:gd name="T25" fmla="*/ 478 h 478"/>
                    <a:gd name="T26" fmla="*/ 5340 w 5477"/>
                    <a:gd name="T27" fmla="*/ 472 h 478"/>
                    <a:gd name="T28" fmla="*/ 5377 w 5477"/>
                    <a:gd name="T29" fmla="*/ 457 h 478"/>
                    <a:gd name="T30" fmla="*/ 5407 w 5477"/>
                    <a:gd name="T31" fmla="*/ 434 h 478"/>
                    <a:gd name="T32" fmla="*/ 5433 w 5477"/>
                    <a:gd name="T33" fmla="*/ 402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1 h 478"/>
                    <a:gd name="T46" fmla="*/ 5452 w 5477"/>
                    <a:gd name="T47" fmla="*/ 111 h 478"/>
                    <a:gd name="T48" fmla="*/ 5433 w 5477"/>
                    <a:gd name="T49" fmla="*/ 74 h 478"/>
                    <a:gd name="T50" fmla="*/ 5407 w 5477"/>
                    <a:gd name="T51" fmla="*/ 44 h 478"/>
                    <a:gd name="T52" fmla="*/ 5377 w 5477"/>
                    <a:gd name="T53" fmla="*/ 20 h 478"/>
                    <a:gd name="T54" fmla="*/ 5340 w 5477"/>
                    <a:gd name="T55" fmla="*/ 5 h 478"/>
                    <a:gd name="T56" fmla="*/ 5298 w 5477"/>
                    <a:gd name="T57" fmla="*/ 0 h 478"/>
                    <a:gd name="T58" fmla="*/ 171 w 5477"/>
                    <a:gd name="T59" fmla="*/ 0 h 478"/>
                    <a:gd name="T60" fmla="*/ 157 w 5477"/>
                    <a:gd name="T61" fmla="*/ 2 h 478"/>
                    <a:gd name="T62" fmla="*/ 136 w 5477"/>
                    <a:gd name="T63" fmla="*/ 10 h 478"/>
                    <a:gd name="T64" fmla="*/ 105 w 5477"/>
                    <a:gd name="T65" fmla="*/ 27 h 478"/>
                    <a:gd name="T66" fmla="*/ 76 w 5477"/>
                    <a:gd name="T67" fmla="*/ 50 h 478"/>
                    <a:gd name="T68" fmla="*/ 50 w 5477"/>
                    <a:gd name="T69" fmla="*/ 76 h 478"/>
                    <a:gd name="T70" fmla="*/ 26 w 5477"/>
                    <a:gd name="T71" fmla="*/ 106 h 478"/>
                    <a:gd name="T72" fmla="*/ 10 w 5477"/>
                    <a:gd name="T73" fmla="*/ 136 h 478"/>
                    <a:gd name="T74" fmla="*/ 3 w 5477"/>
                    <a:gd name="T75" fmla="*/ 158 h 478"/>
                    <a:gd name="T76" fmla="*/ 0 w 5477"/>
                    <a:gd name="T77" fmla="*/ 172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8"/>
                      </a:lnTo>
                      <a:lnTo>
                        <a:pt x="6" y="273"/>
                      </a:lnTo>
                      <a:lnTo>
                        <a:pt x="9" y="298"/>
                      </a:lnTo>
                      <a:lnTo>
                        <a:pt x="15" y="323"/>
                      </a:lnTo>
                      <a:lnTo>
                        <a:pt x="21" y="348"/>
                      </a:lnTo>
                      <a:lnTo>
                        <a:pt x="30" y="371"/>
                      </a:lnTo>
                      <a:lnTo>
                        <a:pt x="34" y="382"/>
                      </a:lnTo>
                      <a:lnTo>
                        <a:pt x="40" y="392"/>
                      </a:lnTo>
                      <a:lnTo>
                        <a:pt x="47" y="402"/>
                      </a:lnTo>
                      <a:lnTo>
                        <a:pt x="53" y="413"/>
                      </a:lnTo>
                      <a:lnTo>
                        <a:pt x="60" y="422"/>
                      </a:lnTo>
                      <a:lnTo>
                        <a:pt x="67" y="431"/>
                      </a:lnTo>
                      <a:lnTo>
                        <a:pt x="75" y="439"/>
                      </a:lnTo>
                      <a:lnTo>
                        <a:pt x="84" y="447"/>
                      </a:lnTo>
                      <a:lnTo>
                        <a:pt x="93" y="453"/>
                      </a:lnTo>
                      <a:lnTo>
                        <a:pt x="103" y="459"/>
                      </a:lnTo>
                      <a:lnTo>
                        <a:pt x="114" y="464"/>
                      </a:lnTo>
                      <a:lnTo>
                        <a:pt x="126" y="469"/>
                      </a:lnTo>
                      <a:lnTo>
                        <a:pt x="138" y="472"/>
                      </a:lnTo>
                      <a:lnTo>
                        <a:pt x="150" y="475"/>
                      </a:lnTo>
                      <a:lnTo>
                        <a:pt x="164" y="476"/>
                      </a:lnTo>
                      <a:lnTo>
                        <a:pt x="178" y="478"/>
                      </a:lnTo>
                      <a:lnTo>
                        <a:pt x="5298" y="478"/>
                      </a:lnTo>
                      <a:lnTo>
                        <a:pt x="5319" y="476"/>
                      </a:lnTo>
                      <a:lnTo>
                        <a:pt x="5340" y="472"/>
                      </a:lnTo>
                      <a:lnTo>
                        <a:pt x="5359" y="465"/>
                      </a:lnTo>
                      <a:lnTo>
                        <a:pt x="5377" y="457"/>
                      </a:lnTo>
                      <a:lnTo>
                        <a:pt x="5392" y="446"/>
                      </a:lnTo>
                      <a:lnTo>
                        <a:pt x="5407" y="434"/>
                      </a:lnTo>
                      <a:lnTo>
                        <a:pt x="5421" y="419"/>
                      </a:lnTo>
                      <a:lnTo>
                        <a:pt x="5433" y="402"/>
                      </a:lnTo>
                      <a:lnTo>
                        <a:pt x="5443" y="385"/>
                      </a:lnTo>
                      <a:lnTo>
                        <a:pt x="5452" y="367"/>
                      </a:lnTo>
                      <a:lnTo>
                        <a:pt x="5460" y="346"/>
                      </a:lnTo>
                      <a:lnTo>
                        <a:pt x="5466" y="326"/>
                      </a:lnTo>
                      <a:lnTo>
                        <a:pt x="5471" y="305"/>
                      </a:lnTo>
                      <a:lnTo>
                        <a:pt x="5474" y="284"/>
                      </a:lnTo>
                      <a:lnTo>
                        <a:pt x="5477" y="261"/>
                      </a:lnTo>
                      <a:lnTo>
                        <a:pt x="5477" y="239"/>
                      </a:lnTo>
                      <a:lnTo>
                        <a:pt x="5477" y="216"/>
                      </a:lnTo>
                      <a:lnTo>
                        <a:pt x="5474" y="194"/>
                      </a:lnTo>
                      <a:lnTo>
                        <a:pt x="5471" y="173"/>
                      </a:lnTo>
                      <a:lnTo>
                        <a:pt x="5466" y="151"/>
                      </a:lnTo>
                      <a:lnTo>
                        <a:pt x="5460" y="130"/>
                      </a:lnTo>
                      <a:lnTo>
                        <a:pt x="5452" y="111"/>
                      </a:lnTo>
                      <a:lnTo>
                        <a:pt x="5443" y="93"/>
                      </a:lnTo>
                      <a:lnTo>
                        <a:pt x="5433" y="74"/>
                      </a:lnTo>
                      <a:lnTo>
                        <a:pt x="5421" y="59"/>
                      </a:lnTo>
                      <a:lnTo>
                        <a:pt x="5407" y="44"/>
                      </a:lnTo>
                      <a:lnTo>
                        <a:pt x="5392" y="32"/>
                      </a:lnTo>
                      <a:lnTo>
                        <a:pt x="5377" y="20"/>
                      </a:lnTo>
                      <a:lnTo>
                        <a:pt x="5359" y="11"/>
                      </a:lnTo>
                      <a:lnTo>
                        <a:pt x="5340" y="5"/>
                      </a:lnTo>
                      <a:lnTo>
                        <a:pt x="5319" y="1"/>
                      </a:lnTo>
                      <a:lnTo>
                        <a:pt x="5298" y="0"/>
                      </a:lnTo>
                      <a:lnTo>
                        <a:pt x="178" y="0"/>
                      </a:lnTo>
                      <a:lnTo>
                        <a:pt x="171" y="0"/>
                      </a:lnTo>
                      <a:lnTo>
                        <a:pt x="164" y="1"/>
                      </a:lnTo>
                      <a:lnTo>
                        <a:pt x="157" y="2"/>
                      </a:lnTo>
                      <a:lnTo>
                        <a:pt x="150" y="4"/>
                      </a:lnTo>
                      <a:lnTo>
                        <a:pt x="136" y="10"/>
                      </a:lnTo>
                      <a:lnTo>
                        <a:pt x="121" y="17"/>
                      </a:lnTo>
                      <a:lnTo>
                        <a:pt x="105" y="27"/>
                      </a:lnTo>
                      <a:lnTo>
                        <a:pt x="90" y="38"/>
                      </a:lnTo>
                      <a:lnTo>
                        <a:pt x="76" y="50"/>
                      </a:lnTo>
                      <a:lnTo>
                        <a:pt x="63" y="62"/>
                      </a:lnTo>
                      <a:lnTo>
                        <a:pt x="50" y="76"/>
                      </a:lnTo>
                      <a:lnTo>
                        <a:pt x="37" y="91"/>
                      </a:lnTo>
                      <a:lnTo>
                        <a:pt x="26" y="106"/>
                      </a:lnTo>
                      <a:lnTo>
                        <a:pt x="17" y="121"/>
                      </a:lnTo>
                      <a:lnTo>
                        <a:pt x="10" y="136"/>
                      </a:lnTo>
                      <a:lnTo>
                        <a:pt x="5" y="150"/>
                      </a:lnTo>
                      <a:lnTo>
                        <a:pt x="3"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3" name="Freeform 94"/>
                <p:cNvSpPr>
                  <a:spLocks/>
                </p:cNvSpPr>
                <p:nvPr/>
              </p:nvSpPr>
              <p:spPr bwMode="auto">
                <a:xfrm>
                  <a:off x="1087438" y="3298826"/>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39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2 h 478"/>
                    <a:gd name="T46" fmla="*/ 5452 w 5477"/>
                    <a:gd name="T47" fmla="*/ 111 h 478"/>
                    <a:gd name="T48" fmla="*/ 5432 w 5477"/>
                    <a:gd name="T49" fmla="*/ 74 h 478"/>
                    <a:gd name="T50" fmla="*/ 5407 w 5477"/>
                    <a:gd name="T51" fmla="*/ 44 h 478"/>
                    <a:gd name="T52" fmla="*/ 5377 w 5477"/>
                    <a:gd name="T53" fmla="*/ 21 h 478"/>
                    <a:gd name="T54" fmla="*/ 5339 w 5477"/>
                    <a:gd name="T55" fmla="*/ 5 h 478"/>
                    <a:gd name="T56" fmla="*/ 5298 w 5477"/>
                    <a:gd name="T57" fmla="*/ 0 h 478"/>
                    <a:gd name="T58" fmla="*/ 171 w 5477"/>
                    <a:gd name="T59" fmla="*/ 0 h 478"/>
                    <a:gd name="T60" fmla="*/ 157 w 5477"/>
                    <a:gd name="T61" fmla="*/ 3 h 478"/>
                    <a:gd name="T62" fmla="*/ 134 w 5477"/>
                    <a:gd name="T63" fmla="*/ 11 h 478"/>
                    <a:gd name="T64" fmla="*/ 105 w 5477"/>
                    <a:gd name="T65" fmla="*/ 28 h 478"/>
                    <a:gd name="T66" fmla="*/ 76 w 5477"/>
                    <a:gd name="T67" fmla="*/ 50 h 478"/>
                    <a:gd name="T68" fmla="*/ 49 w 5477"/>
                    <a:gd name="T69" fmla="*/ 77 h 478"/>
                    <a:gd name="T70" fmla="*/ 26 w 5477"/>
                    <a:gd name="T71" fmla="*/ 106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9"/>
                      </a:lnTo>
                      <a:lnTo>
                        <a:pt x="6" y="274"/>
                      </a:lnTo>
                      <a:lnTo>
                        <a:pt x="9" y="299"/>
                      </a:lnTo>
                      <a:lnTo>
                        <a:pt x="15" y="323"/>
                      </a:lnTo>
                      <a:lnTo>
                        <a:pt x="21" y="348"/>
                      </a:lnTo>
                      <a:lnTo>
                        <a:pt x="30" y="371"/>
                      </a:lnTo>
                      <a:lnTo>
                        <a:pt x="34" y="382"/>
                      </a:lnTo>
                      <a:lnTo>
                        <a:pt x="40" y="392"/>
                      </a:lnTo>
                      <a:lnTo>
                        <a:pt x="46" y="404"/>
                      </a:lnTo>
                      <a:lnTo>
                        <a:pt x="52" y="413"/>
                      </a:lnTo>
                      <a:lnTo>
                        <a:pt x="59" y="423"/>
                      </a:lnTo>
                      <a:lnTo>
                        <a:pt x="67" y="431"/>
                      </a:lnTo>
                      <a:lnTo>
                        <a:pt x="75" y="439"/>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6"/>
                      </a:lnTo>
                      <a:lnTo>
                        <a:pt x="5407" y="434"/>
                      </a:lnTo>
                      <a:lnTo>
                        <a:pt x="5420" y="419"/>
                      </a:lnTo>
                      <a:lnTo>
                        <a:pt x="5432" y="404"/>
                      </a:lnTo>
                      <a:lnTo>
                        <a:pt x="5443" y="385"/>
                      </a:lnTo>
                      <a:lnTo>
                        <a:pt x="5452" y="367"/>
                      </a:lnTo>
                      <a:lnTo>
                        <a:pt x="5460" y="348"/>
                      </a:lnTo>
                      <a:lnTo>
                        <a:pt x="5466" y="326"/>
                      </a:lnTo>
                      <a:lnTo>
                        <a:pt x="5471" y="305"/>
                      </a:lnTo>
                      <a:lnTo>
                        <a:pt x="5474" y="284"/>
                      </a:lnTo>
                      <a:lnTo>
                        <a:pt x="5477" y="261"/>
                      </a:lnTo>
                      <a:lnTo>
                        <a:pt x="5477" y="239"/>
                      </a:lnTo>
                      <a:lnTo>
                        <a:pt x="5477" y="217"/>
                      </a:lnTo>
                      <a:lnTo>
                        <a:pt x="5474" y="194"/>
                      </a:lnTo>
                      <a:lnTo>
                        <a:pt x="5471" y="173"/>
                      </a:lnTo>
                      <a:lnTo>
                        <a:pt x="5466" y="152"/>
                      </a:lnTo>
                      <a:lnTo>
                        <a:pt x="5460" y="131"/>
                      </a:lnTo>
                      <a:lnTo>
                        <a:pt x="5452" y="111"/>
                      </a:lnTo>
                      <a:lnTo>
                        <a:pt x="5443" y="93"/>
                      </a:lnTo>
                      <a:lnTo>
                        <a:pt x="5432" y="74"/>
                      </a:lnTo>
                      <a:lnTo>
                        <a:pt x="5420" y="59"/>
                      </a:lnTo>
                      <a:lnTo>
                        <a:pt x="5407" y="44"/>
                      </a:lnTo>
                      <a:lnTo>
                        <a:pt x="5392" y="32"/>
                      </a:lnTo>
                      <a:lnTo>
                        <a:pt x="5377" y="21"/>
                      </a:lnTo>
                      <a:lnTo>
                        <a:pt x="5358" y="13"/>
                      </a:lnTo>
                      <a:lnTo>
                        <a:pt x="5339" y="5"/>
                      </a:lnTo>
                      <a:lnTo>
                        <a:pt x="5319" y="1"/>
                      </a:lnTo>
                      <a:lnTo>
                        <a:pt x="5298" y="0"/>
                      </a:lnTo>
                      <a:lnTo>
                        <a:pt x="178" y="0"/>
                      </a:lnTo>
                      <a:lnTo>
                        <a:pt x="171" y="0"/>
                      </a:lnTo>
                      <a:lnTo>
                        <a:pt x="164" y="1"/>
                      </a:lnTo>
                      <a:lnTo>
                        <a:pt x="157" y="3"/>
                      </a:lnTo>
                      <a:lnTo>
                        <a:pt x="150" y="5"/>
                      </a:lnTo>
                      <a:lnTo>
                        <a:pt x="134" y="11"/>
                      </a:lnTo>
                      <a:lnTo>
                        <a:pt x="120" y="19"/>
                      </a:lnTo>
                      <a:lnTo>
                        <a:pt x="105" y="28"/>
                      </a:lnTo>
                      <a:lnTo>
                        <a:pt x="90" y="38"/>
                      </a:lnTo>
                      <a:lnTo>
                        <a:pt x="76" y="50"/>
                      </a:lnTo>
                      <a:lnTo>
                        <a:pt x="61" y="63"/>
                      </a:lnTo>
                      <a:lnTo>
                        <a:pt x="49" y="77"/>
                      </a:lnTo>
                      <a:lnTo>
                        <a:pt x="37" y="91"/>
                      </a:lnTo>
                      <a:lnTo>
                        <a:pt x="26" y="106"/>
                      </a:lnTo>
                      <a:lnTo>
                        <a:pt x="17" y="121"/>
                      </a:lnTo>
                      <a:lnTo>
                        <a:pt x="10" y="136"/>
                      </a:lnTo>
                      <a:lnTo>
                        <a:pt x="5"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4" name="Freeform 95"/>
                <p:cNvSpPr>
                  <a:spLocks/>
                </p:cNvSpPr>
                <p:nvPr/>
              </p:nvSpPr>
              <p:spPr bwMode="auto">
                <a:xfrm>
                  <a:off x="1087438" y="3173413"/>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40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7 h 478"/>
                    <a:gd name="T38" fmla="*/ 5474 w 5477"/>
                    <a:gd name="T39" fmla="*/ 284 h 478"/>
                    <a:gd name="T40" fmla="*/ 5477 w 5477"/>
                    <a:gd name="T41" fmla="*/ 240 h 478"/>
                    <a:gd name="T42" fmla="*/ 5474 w 5477"/>
                    <a:gd name="T43" fmla="*/ 195 h 478"/>
                    <a:gd name="T44" fmla="*/ 5466 w 5477"/>
                    <a:gd name="T45" fmla="*/ 152 h 478"/>
                    <a:gd name="T46" fmla="*/ 5452 w 5477"/>
                    <a:gd name="T47" fmla="*/ 112 h 478"/>
                    <a:gd name="T48" fmla="*/ 5432 w 5477"/>
                    <a:gd name="T49" fmla="*/ 76 h 478"/>
                    <a:gd name="T50" fmla="*/ 5407 w 5477"/>
                    <a:gd name="T51" fmla="*/ 45 h 478"/>
                    <a:gd name="T52" fmla="*/ 5377 w 5477"/>
                    <a:gd name="T53" fmla="*/ 22 h 478"/>
                    <a:gd name="T54" fmla="*/ 5339 w 5477"/>
                    <a:gd name="T55" fmla="*/ 6 h 478"/>
                    <a:gd name="T56" fmla="*/ 5298 w 5477"/>
                    <a:gd name="T57" fmla="*/ 0 h 478"/>
                    <a:gd name="T58" fmla="*/ 171 w 5477"/>
                    <a:gd name="T59" fmla="*/ 1 h 478"/>
                    <a:gd name="T60" fmla="*/ 157 w 5477"/>
                    <a:gd name="T61" fmla="*/ 3 h 478"/>
                    <a:gd name="T62" fmla="*/ 134 w 5477"/>
                    <a:gd name="T63" fmla="*/ 12 h 478"/>
                    <a:gd name="T64" fmla="*/ 105 w 5477"/>
                    <a:gd name="T65" fmla="*/ 28 h 478"/>
                    <a:gd name="T66" fmla="*/ 76 w 5477"/>
                    <a:gd name="T67" fmla="*/ 50 h 478"/>
                    <a:gd name="T68" fmla="*/ 49 w 5477"/>
                    <a:gd name="T69" fmla="*/ 78 h 478"/>
                    <a:gd name="T70" fmla="*/ 26 w 5477"/>
                    <a:gd name="T71" fmla="*/ 107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80"/>
                      </a:moveTo>
                      <a:lnTo>
                        <a:pt x="0" y="201"/>
                      </a:lnTo>
                      <a:lnTo>
                        <a:pt x="1" y="225"/>
                      </a:lnTo>
                      <a:lnTo>
                        <a:pt x="3" y="249"/>
                      </a:lnTo>
                      <a:lnTo>
                        <a:pt x="6" y="274"/>
                      </a:lnTo>
                      <a:lnTo>
                        <a:pt x="9" y="299"/>
                      </a:lnTo>
                      <a:lnTo>
                        <a:pt x="15" y="323"/>
                      </a:lnTo>
                      <a:lnTo>
                        <a:pt x="21" y="348"/>
                      </a:lnTo>
                      <a:lnTo>
                        <a:pt x="30" y="371"/>
                      </a:lnTo>
                      <a:lnTo>
                        <a:pt x="34" y="382"/>
                      </a:lnTo>
                      <a:lnTo>
                        <a:pt x="40" y="393"/>
                      </a:lnTo>
                      <a:lnTo>
                        <a:pt x="46" y="404"/>
                      </a:lnTo>
                      <a:lnTo>
                        <a:pt x="52" y="414"/>
                      </a:lnTo>
                      <a:lnTo>
                        <a:pt x="59" y="423"/>
                      </a:lnTo>
                      <a:lnTo>
                        <a:pt x="67" y="432"/>
                      </a:lnTo>
                      <a:lnTo>
                        <a:pt x="75" y="440"/>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7"/>
                      </a:lnTo>
                      <a:lnTo>
                        <a:pt x="5407" y="434"/>
                      </a:lnTo>
                      <a:lnTo>
                        <a:pt x="5420" y="420"/>
                      </a:lnTo>
                      <a:lnTo>
                        <a:pt x="5432" y="404"/>
                      </a:lnTo>
                      <a:lnTo>
                        <a:pt x="5443" y="386"/>
                      </a:lnTo>
                      <a:lnTo>
                        <a:pt x="5452" y="367"/>
                      </a:lnTo>
                      <a:lnTo>
                        <a:pt x="5460" y="348"/>
                      </a:lnTo>
                      <a:lnTo>
                        <a:pt x="5466" y="327"/>
                      </a:lnTo>
                      <a:lnTo>
                        <a:pt x="5471" y="306"/>
                      </a:lnTo>
                      <a:lnTo>
                        <a:pt x="5474" y="284"/>
                      </a:lnTo>
                      <a:lnTo>
                        <a:pt x="5477" y="261"/>
                      </a:lnTo>
                      <a:lnTo>
                        <a:pt x="5477" y="240"/>
                      </a:lnTo>
                      <a:lnTo>
                        <a:pt x="5477" y="217"/>
                      </a:lnTo>
                      <a:lnTo>
                        <a:pt x="5474" y="195"/>
                      </a:lnTo>
                      <a:lnTo>
                        <a:pt x="5471" y="173"/>
                      </a:lnTo>
                      <a:lnTo>
                        <a:pt x="5466" y="152"/>
                      </a:lnTo>
                      <a:lnTo>
                        <a:pt x="5460" y="131"/>
                      </a:lnTo>
                      <a:lnTo>
                        <a:pt x="5452" y="112"/>
                      </a:lnTo>
                      <a:lnTo>
                        <a:pt x="5443" y="93"/>
                      </a:lnTo>
                      <a:lnTo>
                        <a:pt x="5432" y="76"/>
                      </a:lnTo>
                      <a:lnTo>
                        <a:pt x="5420" y="59"/>
                      </a:lnTo>
                      <a:lnTo>
                        <a:pt x="5407" y="45"/>
                      </a:lnTo>
                      <a:lnTo>
                        <a:pt x="5392" y="32"/>
                      </a:lnTo>
                      <a:lnTo>
                        <a:pt x="5377" y="22"/>
                      </a:lnTo>
                      <a:lnTo>
                        <a:pt x="5358" y="13"/>
                      </a:lnTo>
                      <a:lnTo>
                        <a:pt x="5339" y="6"/>
                      </a:lnTo>
                      <a:lnTo>
                        <a:pt x="5319" y="2"/>
                      </a:lnTo>
                      <a:lnTo>
                        <a:pt x="5298" y="0"/>
                      </a:lnTo>
                      <a:lnTo>
                        <a:pt x="178" y="0"/>
                      </a:lnTo>
                      <a:lnTo>
                        <a:pt x="171" y="1"/>
                      </a:lnTo>
                      <a:lnTo>
                        <a:pt x="164" y="2"/>
                      </a:lnTo>
                      <a:lnTo>
                        <a:pt x="157" y="3"/>
                      </a:lnTo>
                      <a:lnTo>
                        <a:pt x="150" y="5"/>
                      </a:lnTo>
                      <a:lnTo>
                        <a:pt x="134" y="12"/>
                      </a:lnTo>
                      <a:lnTo>
                        <a:pt x="120" y="19"/>
                      </a:lnTo>
                      <a:lnTo>
                        <a:pt x="105" y="28"/>
                      </a:lnTo>
                      <a:lnTo>
                        <a:pt x="90" y="39"/>
                      </a:lnTo>
                      <a:lnTo>
                        <a:pt x="76" y="50"/>
                      </a:lnTo>
                      <a:lnTo>
                        <a:pt x="61" y="63"/>
                      </a:lnTo>
                      <a:lnTo>
                        <a:pt x="49" y="78"/>
                      </a:lnTo>
                      <a:lnTo>
                        <a:pt x="37" y="92"/>
                      </a:lnTo>
                      <a:lnTo>
                        <a:pt x="26" y="107"/>
                      </a:lnTo>
                      <a:lnTo>
                        <a:pt x="17" y="121"/>
                      </a:lnTo>
                      <a:lnTo>
                        <a:pt x="10" y="136"/>
                      </a:lnTo>
                      <a:lnTo>
                        <a:pt x="5" y="152"/>
                      </a:lnTo>
                      <a:lnTo>
                        <a:pt x="2" y="159"/>
                      </a:lnTo>
                      <a:lnTo>
                        <a:pt x="1" y="166"/>
                      </a:lnTo>
                      <a:lnTo>
                        <a:pt x="0" y="173"/>
                      </a:lnTo>
                      <a:lnTo>
                        <a:pt x="0" y="1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45" name="Freeform 99"/>
                <p:cNvSpPr>
                  <a:spLocks/>
                </p:cNvSpPr>
                <p:nvPr/>
              </p:nvSpPr>
              <p:spPr bwMode="auto">
                <a:xfrm>
                  <a:off x="1122363" y="3113088"/>
                  <a:ext cx="93662" cy="11113"/>
                </a:xfrm>
                <a:custGeom>
                  <a:avLst/>
                  <a:gdLst>
                    <a:gd name="T0" fmla="*/ 0 w 3811"/>
                    <a:gd name="T1" fmla="*/ 201 h 477"/>
                    <a:gd name="T2" fmla="*/ 3 w 3811"/>
                    <a:gd name="T3" fmla="*/ 248 h 477"/>
                    <a:gd name="T4" fmla="*/ 9 w 3811"/>
                    <a:gd name="T5" fmla="*/ 297 h 477"/>
                    <a:gd name="T6" fmla="*/ 22 w 3811"/>
                    <a:gd name="T7" fmla="*/ 347 h 477"/>
                    <a:gd name="T8" fmla="*/ 36 w 3811"/>
                    <a:gd name="T9" fmla="*/ 382 h 477"/>
                    <a:gd name="T10" fmla="*/ 47 w 3811"/>
                    <a:gd name="T11" fmla="*/ 402 h 477"/>
                    <a:gd name="T12" fmla="*/ 60 w 3811"/>
                    <a:gd name="T13" fmla="*/ 421 h 477"/>
                    <a:gd name="T14" fmla="*/ 75 w 3811"/>
                    <a:gd name="T15" fmla="*/ 439 h 477"/>
                    <a:gd name="T16" fmla="*/ 93 w 3811"/>
                    <a:gd name="T17" fmla="*/ 453 h 477"/>
                    <a:gd name="T18" fmla="*/ 115 w 3811"/>
                    <a:gd name="T19" fmla="*/ 464 h 477"/>
                    <a:gd name="T20" fmla="*/ 138 w 3811"/>
                    <a:gd name="T21" fmla="*/ 472 h 477"/>
                    <a:gd name="T22" fmla="*/ 164 w 3811"/>
                    <a:gd name="T23" fmla="*/ 476 h 477"/>
                    <a:gd name="T24" fmla="*/ 3632 w 3811"/>
                    <a:gd name="T25" fmla="*/ 477 h 477"/>
                    <a:gd name="T26" fmla="*/ 3673 w 3811"/>
                    <a:gd name="T27" fmla="*/ 472 h 477"/>
                    <a:gd name="T28" fmla="*/ 3710 w 3811"/>
                    <a:gd name="T29" fmla="*/ 457 h 477"/>
                    <a:gd name="T30" fmla="*/ 3741 w 3811"/>
                    <a:gd name="T31" fmla="*/ 434 h 477"/>
                    <a:gd name="T32" fmla="*/ 3766 w 3811"/>
                    <a:gd name="T33" fmla="*/ 403 h 477"/>
                    <a:gd name="T34" fmla="*/ 3786 w 3811"/>
                    <a:gd name="T35" fmla="*/ 366 h 477"/>
                    <a:gd name="T36" fmla="*/ 3800 w 3811"/>
                    <a:gd name="T37" fmla="*/ 326 h 477"/>
                    <a:gd name="T38" fmla="*/ 3808 w 3811"/>
                    <a:gd name="T39" fmla="*/ 283 h 477"/>
                    <a:gd name="T40" fmla="*/ 3811 w 3811"/>
                    <a:gd name="T41" fmla="*/ 239 h 477"/>
                    <a:gd name="T42" fmla="*/ 3808 w 3811"/>
                    <a:gd name="T43" fmla="*/ 194 h 477"/>
                    <a:gd name="T44" fmla="*/ 3800 w 3811"/>
                    <a:gd name="T45" fmla="*/ 151 h 477"/>
                    <a:gd name="T46" fmla="*/ 3786 w 3811"/>
                    <a:gd name="T47" fmla="*/ 111 h 477"/>
                    <a:gd name="T48" fmla="*/ 3766 w 3811"/>
                    <a:gd name="T49" fmla="*/ 74 h 477"/>
                    <a:gd name="T50" fmla="*/ 3741 w 3811"/>
                    <a:gd name="T51" fmla="*/ 44 h 477"/>
                    <a:gd name="T52" fmla="*/ 3710 w 3811"/>
                    <a:gd name="T53" fmla="*/ 20 h 477"/>
                    <a:gd name="T54" fmla="*/ 3673 w 3811"/>
                    <a:gd name="T55" fmla="*/ 5 h 477"/>
                    <a:gd name="T56" fmla="*/ 3632 w 3811"/>
                    <a:gd name="T57" fmla="*/ 0 h 477"/>
                    <a:gd name="T58" fmla="*/ 171 w 3811"/>
                    <a:gd name="T59" fmla="*/ 0 h 477"/>
                    <a:gd name="T60" fmla="*/ 157 w 3811"/>
                    <a:gd name="T61" fmla="*/ 2 h 477"/>
                    <a:gd name="T62" fmla="*/ 136 w 3811"/>
                    <a:gd name="T63" fmla="*/ 10 h 477"/>
                    <a:gd name="T64" fmla="*/ 106 w 3811"/>
                    <a:gd name="T65" fmla="*/ 26 h 477"/>
                    <a:gd name="T66" fmla="*/ 76 w 3811"/>
                    <a:gd name="T67" fmla="*/ 50 h 477"/>
                    <a:gd name="T68" fmla="*/ 50 w 3811"/>
                    <a:gd name="T69" fmla="*/ 76 h 477"/>
                    <a:gd name="T70" fmla="*/ 28 w 3811"/>
                    <a:gd name="T71" fmla="*/ 105 h 477"/>
                    <a:gd name="T72" fmla="*/ 10 w 3811"/>
                    <a:gd name="T73" fmla="*/ 136 h 477"/>
                    <a:gd name="T74" fmla="*/ 3 w 3811"/>
                    <a:gd name="T75" fmla="*/ 158 h 477"/>
                    <a:gd name="T76" fmla="*/ 0 w 3811"/>
                    <a:gd name="T77" fmla="*/ 17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1" h="477">
                      <a:moveTo>
                        <a:pt x="0" y="179"/>
                      </a:moveTo>
                      <a:lnTo>
                        <a:pt x="0" y="201"/>
                      </a:lnTo>
                      <a:lnTo>
                        <a:pt x="1" y="224"/>
                      </a:lnTo>
                      <a:lnTo>
                        <a:pt x="3" y="248"/>
                      </a:lnTo>
                      <a:lnTo>
                        <a:pt x="6" y="273"/>
                      </a:lnTo>
                      <a:lnTo>
                        <a:pt x="9" y="297"/>
                      </a:lnTo>
                      <a:lnTo>
                        <a:pt x="15" y="323"/>
                      </a:lnTo>
                      <a:lnTo>
                        <a:pt x="22" y="347"/>
                      </a:lnTo>
                      <a:lnTo>
                        <a:pt x="31" y="371"/>
                      </a:lnTo>
                      <a:lnTo>
                        <a:pt x="36" y="382"/>
                      </a:lnTo>
                      <a:lnTo>
                        <a:pt x="41" y="392"/>
                      </a:lnTo>
                      <a:lnTo>
                        <a:pt x="47" y="402"/>
                      </a:lnTo>
                      <a:lnTo>
                        <a:pt x="53" y="412"/>
                      </a:lnTo>
                      <a:lnTo>
                        <a:pt x="60" y="421"/>
                      </a:lnTo>
                      <a:lnTo>
                        <a:pt x="67" y="430"/>
                      </a:lnTo>
                      <a:lnTo>
                        <a:pt x="75" y="439"/>
                      </a:lnTo>
                      <a:lnTo>
                        <a:pt x="84" y="447"/>
                      </a:lnTo>
                      <a:lnTo>
                        <a:pt x="93" y="453"/>
                      </a:lnTo>
                      <a:lnTo>
                        <a:pt x="104" y="459"/>
                      </a:lnTo>
                      <a:lnTo>
                        <a:pt x="115" y="464"/>
                      </a:lnTo>
                      <a:lnTo>
                        <a:pt x="126" y="469"/>
                      </a:lnTo>
                      <a:lnTo>
                        <a:pt x="138" y="472"/>
                      </a:lnTo>
                      <a:lnTo>
                        <a:pt x="150" y="475"/>
                      </a:lnTo>
                      <a:lnTo>
                        <a:pt x="164" y="476"/>
                      </a:lnTo>
                      <a:lnTo>
                        <a:pt x="179" y="477"/>
                      </a:lnTo>
                      <a:lnTo>
                        <a:pt x="3632" y="477"/>
                      </a:lnTo>
                      <a:lnTo>
                        <a:pt x="3653" y="476"/>
                      </a:lnTo>
                      <a:lnTo>
                        <a:pt x="3673" y="472"/>
                      </a:lnTo>
                      <a:lnTo>
                        <a:pt x="3692" y="465"/>
                      </a:lnTo>
                      <a:lnTo>
                        <a:pt x="3710" y="457"/>
                      </a:lnTo>
                      <a:lnTo>
                        <a:pt x="3726" y="446"/>
                      </a:lnTo>
                      <a:lnTo>
                        <a:pt x="3741" y="434"/>
                      </a:lnTo>
                      <a:lnTo>
                        <a:pt x="3754" y="418"/>
                      </a:lnTo>
                      <a:lnTo>
                        <a:pt x="3766" y="403"/>
                      </a:lnTo>
                      <a:lnTo>
                        <a:pt x="3776" y="385"/>
                      </a:lnTo>
                      <a:lnTo>
                        <a:pt x="3786" y="366"/>
                      </a:lnTo>
                      <a:lnTo>
                        <a:pt x="3794" y="346"/>
                      </a:lnTo>
                      <a:lnTo>
                        <a:pt x="3800" y="326"/>
                      </a:lnTo>
                      <a:lnTo>
                        <a:pt x="3805" y="305"/>
                      </a:lnTo>
                      <a:lnTo>
                        <a:pt x="3808" y="283"/>
                      </a:lnTo>
                      <a:lnTo>
                        <a:pt x="3810" y="261"/>
                      </a:lnTo>
                      <a:lnTo>
                        <a:pt x="3811" y="239"/>
                      </a:lnTo>
                      <a:lnTo>
                        <a:pt x="3810" y="216"/>
                      </a:lnTo>
                      <a:lnTo>
                        <a:pt x="3808" y="194"/>
                      </a:lnTo>
                      <a:lnTo>
                        <a:pt x="3805" y="173"/>
                      </a:lnTo>
                      <a:lnTo>
                        <a:pt x="3800" y="151"/>
                      </a:lnTo>
                      <a:lnTo>
                        <a:pt x="3794" y="130"/>
                      </a:lnTo>
                      <a:lnTo>
                        <a:pt x="3786" y="111"/>
                      </a:lnTo>
                      <a:lnTo>
                        <a:pt x="3776" y="92"/>
                      </a:lnTo>
                      <a:lnTo>
                        <a:pt x="3766" y="74"/>
                      </a:lnTo>
                      <a:lnTo>
                        <a:pt x="3754" y="59"/>
                      </a:lnTo>
                      <a:lnTo>
                        <a:pt x="3741" y="44"/>
                      </a:lnTo>
                      <a:lnTo>
                        <a:pt x="3726" y="31"/>
                      </a:lnTo>
                      <a:lnTo>
                        <a:pt x="3710" y="20"/>
                      </a:lnTo>
                      <a:lnTo>
                        <a:pt x="3692" y="11"/>
                      </a:lnTo>
                      <a:lnTo>
                        <a:pt x="3673" y="5"/>
                      </a:lnTo>
                      <a:lnTo>
                        <a:pt x="3653" y="1"/>
                      </a:lnTo>
                      <a:lnTo>
                        <a:pt x="3632" y="0"/>
                      </a:lnTo>
                      <a:lnTo>
                        <a:pt x="179" y="0"/>
                      </a:lnTo>
                      <a:lnTo>
                        <a:pt x="171" y="0"/>
                      </a:lnTo>
                      <a:lnTo>
                        <a:pt x="164" y="1"/>
                      </a:lnTo>
                      <a:lnTo>
                        <a:pt x="157" y="2"/>
                      </a:lnTo>
                      <a:lnTo>
                        <a:pt x="150" y="4"/>
                      </a:lnTo>
                      <a:lnTo>
                        <a:pt x="136" y="10"/>
                      </a:lnTo>
                      <a:lnTo>
                        <a:pt x="121" y="17"/>
                      </a:lnTo>
                      <a:lnTo>
                        <a:pt x="106" y="26"/>
                      </a:lnTo>
                      <a:lnTo>
                        <a:pt x="90" y="37"/>
                      </a:lnTo>
                      <a:lnTo>
                        <a:pt x="76" y="50"/>
                      </a:lnTo>
                      <a:lnTo>
                        <a:pt x="63" y="62"/>
                      </a:lnTo>
                      <a:lnTo>
                        <a:pt x="50" y="76"/>
                      </a:lnTo>
                      <a:lnTo>
                        <a:pt x="38" y="90"/>
                      </a:lnTo>
                      <a:lnTo>
                        <a:pt x="28" y="105"/>
                      </a:lnTo>
                      <a:lnTo>
                        <a:pt x="17" y="121"/>
                      </a:lnTo>
                      <a:lnTo>
                        <a:pt x="10" y="136"/>
                      </a:lnTo>
                      <a:lnTo>
                        <a:pt x="5" y="150"/>
                      </a:lnTo>
                      <a:lnTo>
                        <a:pt x="3" y="158"/>
                      </a:lnTo>
                      <a:lnTo>
                        <a:pt x="1" y="165"/>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grpSp>
            <p:nvGrpSpPr>
              <p:cNvPr id="233" name="Group 232"/>
              <p:cNvGrpSpPr/>
              <p:nvPr/>
            </p:nvGrpSpPr>
            <p:grpSpPr>
              <a:xfrm>
                <a:off x="1022350" y="3067051"/>
                <a:ext cx="234950" cy="298450"/>
                <a:chOff x="1022350" y="3067051"/>
                <a:chExt cx="234950" cy="298450"/>
              </a:xfrm>
              <a:grpFill/>
            </p:grpSpPr>
            <p:grpSp>
              <p:nvGrpSpPr>
                <p:cNvPr id="234" name="Group 233"/>
                <p:cNvGrpSpPr/>
                <p:nvPr/>
              </p:nvGrpSpPr>
              <p:grpSpPr>
                <a:xfrm>
                  <a:off x="1035050" y="3159126"/>
                  <a:ext cx="44450" cy="169862"/>
                  <a:chOff x="1035050" y="3159126"/>
                  <a:chExt cx="44450" cy="169862"/>
                </a:xfrm>
                <a:grpFill/>
              </p:grpSpPr>
              <p:sp>
                <p:nvSpPr>
                  <p:cNvPr id="236" name="Freeform 96"/>
                  <p:cNvSpPr>
                    <a:spLocks noEditPoints="1"/>
                  </p:cNvSpPr>
                  <p:nvPr/>
                </p:nvSpPr>
                <p:spPr bwMode="auto">
                  <a:xfrm>
                    <a:off x="1035050" y="3221038"/>
                    <a:ext cx="44450" cy="42863"/>
                  </a:xfrm>
                  <a:custGeom>
                    <a:avLst/>
                    <a:gdLst>
                      <a:gd name="T0" fmla="*/ 1309 w 1785"/>
                      <a:gd name="T1" fmla="*/ 476 h 1789"/>
                      <a:gd name="T2" fmla="*/ 475 w 1785"/>
                      <a:gd name="T3" fmla="*/ 1312 h 1789"/>
                      <a:gd name="T4" fmla="*/ 475 w 1785"/>
                      <a:gd name="T5" fmla="*/ 476 h 1789"/>
                      <a:gd name="T6" fmla="*/ 0 w 1785"/>
                      <a:gd name="T7" fmla="*/ 1611 h 1789"/>
                      <a:gd name="T8" fmla="*/ 1 w 1785"/>
                      <a:gd name="T9" fmla="*/ 1624 h 1789"/>
                      <a:gd name="T10" fmla="*/ 4 w 1785"/>
                      <a:gd name="T11" fmla="*/ 1639 h 1789"/>
                      <a:gd name="T12" fmla="*/ 17 w 1785"/>
                      <a:gd name="T13" fmla="*/ 1668 h 1789"/>
                      <a:gd name="T14" fmla="*/ 37 w 1785"/>
                      <a:gd name="T15" fmla="*/ 1699 h 1789"/>
                      <a:gd name="T16" fmla="*/ 62 w 1785"/>
                      <a:gd name="T17" fmla="*/ 1726 h 1789"/>
                      <a:gd name="T18" fmla="*/ 90 w 1785"/>
                      <a:gd name="T19" fmla="*/ 1752 h 1789"/>
                      <a:gd name="T20" fmla="*/ 120 w 1785"/>
                      <a:gd name="T21" fmla="*/ 1771 h 1789"/>
                      <a:gd name="T22" fmla="*/ 150 w 1785"/>
                      <a:gd name="T23" fmla="*/ 1784 h 1789"/>
                      <a:gd name="T24" fmla="*/ 164 w 1785"/>
                      <a:gd name="T25" fmla="*/ 1788 h 1789"/>
                      <a:gd name="T26" fmla="*/ 178 w 1785"/>
                      <a:gd name="T27" fmla="*/ 1789 h 1789"/>
                      <a:gd name="T28" fmla="*/ 1614 w 1785"/>
                      <a:gd name="T29" fmla="*/ 1789 h 1789"/>
                      <a:gd name="T30" fmla="*/ 1628 w 1785"/>
                      <a:gd name="T31" fmla="*/ 1786 h 1789"/>
                      <a:gd name="T32" fmla="*/ 1650 w 1785"/>
                      <a:gd name="T33" fmla="*/ 1779 h 1789"/>
                      <a:gd name="T34" fmla="*/ 1680 w 1785"/>
                      <a:gd name="T35" fmla="*/ 1762 h 1789"/>
                      <a:gd name="T36" fmla="*/ 1709 w 1785"/>
                      <a:gd name="T37" fmla="*/ 1740 h 1789"/>
                      <a:gd name="T38" fmla="*/ 1736 w 1785"/>
                      <a:gd name="T39" fmla="*/ 1713 h 1789"/>
                      <a:gd name="T40" fmla="*/ 1759 w 1785"/>
                      <a:gd name="T41" fmla="*/ 1684 h 1789"/>
                      <a:gd name="T42" fmla="*/ 1775 w 1785"/>
                      <a:gd name="T43" fmla="*/ 1653 h 1789"/>
                      <a:gd name="T44" fmla="*/ 1783 w 1785"/>
                      <a:gd name="T45" fmla="*/ 1631 h 1789"/>
                      <a:gd name="T46" fmla="*/ 1785 w 1785"/>
                      <a:gd name="T47" fmla="*/ 1617 h 1789"/>
                      <a:gd name="T48" fmla="*/ 1785 w 1785"/>
                      <a:gd name="T49" fmla="*/ 179 h 1789"/>
                      <a:gd name="T50" fmla="*/ 1784 w 1785"/>
                      <a:gd name="T51" fmla="*/ 164 h 1789"/>
                      <a:gd name="T52" fmla="*/ 1781 w 1785"/>
                      <a:gd name="T53" fmla="*/ 150 h 1789"/>
                      <a:gd name="T54" fmla="*/ 1768 w 1785"/>
                      <a:gd name="T55" fmla="*/ 120 h 1789"/>
                      <a:gd name="T56" fmla="*/ 1747 w 1785"/>
                      <a:gd name="T57" fmla="*/ 90 h 1789"/>
                      <a:gd name="T58" fmla="*/ 1723 w 1785"/>
                      <a:gd name="T59" fmla="*/ 62 h 1789"/>
                      <a:gd name="T60" fmla="*/ 1695 w 1785"/>
                      <a:gd name="T61" fmla="*/ 37 h 1789"/>
                      <a:gd name="T62" fmla="*/ 1664 w 1785"/>
                      <a:gd name="T63" fmla="*/ 17 h 1789"/>
                      <a:gd name="T64" fmla="*/ 1635 w 1785"/>
                      <a:gd name="T65" fmla="*/ 4 h 1789"/>
                      <a:gd name="T66" fmla="*/ 1621 w 1785"/>
                      <a:gd name="T67" fmla="*/ 1 h 1789"/>
                      <a:gd name="T68" fmla="*/ 1607 w 1785"/>
                      <a:gd name="T69" fmla="*/ 0 h 1789"/>
                      <a:gd name="T70" fmla="*/ 171 w 1785"/>
                      <a:gd name="T71" fmla="*/ 0 h 1789"/>
                      <a:gd name="T72" fmla="*/ 157 w 1785"/>
                      <a:gd name="T73" fmla="*/ 2 h 1789"/>
                      <a:gd name="T74" fmla="*/ 134 w 1785"/>
                      <a:gd name="T75" fmla="*/ 10 h 1789"/>
                      <a:gd name="T76" fmla="*/ 105 w 1785"/>
                      <a:gd name="T77" fmla="*/ 26 h 1789"/>
                      <a:gd name="T78" fmla="*/ 76 w 1785"/>
                      <a:gd name="T79" fmla="*/ 49 h 1789"/>
                      <a:gd name="T80" fmla="*/ 49 w 1785"/>
                      <a:gd name="T81" fmla="*/ 76 h 1789"/>
                      <a:gd name="T82" fmla="*/ 26 w 1785"/>
                      <a:gd name="T83" fmla="*/ 105 h 1789"/>
                      <a:gd name="T84" fmla="*/ 10 w 1785"/>
                      <a:gd name="T85" fmla="*/ 135 h 1789"/>
                      <a:gd name="T86" fmla="*/ 2 w 1785"/>
                      <a:gd name="T87" fmla="*/ 157 h 1789"/>
                      <a:gd name="T88" fmla="*/ 0 w 1785"/>
                      <a:gd name="T89" fmla="*/ 171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89">
                        <a:moveTo>
                          <a:pt x="475" y="476"/>
                        </a:moveTo>
                        <a:lnTo>
                          <a:pt x="1309" y="476"/>
                        </a:lnTo>
                        <a:lnTo>
                          <a:pt x="1308" y="1310"/>
                        </a:lnTo>
                        <a:lnTo>
                          <a:pt x="475" y="1312"/>
                        </a:lnTo>
                        <a:lnTo>
                          <a:pt x="475" y="716"/>
                        </a:lnTo>
                        <a:lnTo>
                          <a:pt x="475" y="476"/>
                        </a:lnTo>
                        <a:close/>
                        <a:moveTo>
                          <a:pt x="0" y="179"/>
                        </a:moveTo>
                        <a:lnTo>
                          <a:pt x="0" y="1611"/>
                        </a:lnTo>
                        <a:lnTo>
                          <a:pt x="0" y="1617"/>
                        </a:lnTo>
                        <a:lnTo>
                          <a:pt x="1" y="1624"/>
                        </a:lnTo>
                        <a:lnTo>
                          <a:pt x="2" y="1631"/>
                        </a:lnTo>
                        <a:lnTo>
                          <a:pt x="4" y="1639"/>
                        </a:lnTo>
                        <a:lnTo>
                          <a:pt x="10" y="1653"/>
                        </a:lnTo>
                        <a:lnTo>
                          <a:pt x="17" y="1668"/>
                        </a:lnTo>
                        <a:lnTo>
                          <a:pt x="26" y="1684"/>
                        </a:lnTo>
                        <a:lnTo>
                          <a:pt x="37" y="1699"/>
                        </a:lnTo>
                        <a:lnTo>
                          <a:pt x="49" y="1713"/>
                        </a:lnTo>
                        <a:lnTo>
                          <a:pt x="62" y="1726"/>
                        </a:lnTo>
                        <a:lnTo>
                          <a:pt x="76" y="1740"/>
                        </a:lnTo>
                        <a:lnTo>
                          <a:pt x="90" y="1752"/>
                        </a:lnTo>
                        <a:lnTo>
                          <a:pt x="105" y="1762"/>
                        </a:lnTo>
                        <a:lnTo>
                          <a:pt x="120" y="1771"/>
                        </a:lnTo>
                        <a:lnTo>
                          <a:pt x="134" y="1779"/>
                        </a:lnTo>
                        <a:lnTo>
                          <a:pt x="150" y="1784"/>
                        </a:lnTo>
                        <a:lnTo>
                          <a:pt x="157" y="1786"/>
                        </a:lnTo>
                        <a:lnTo>
                          <a:pt x="164" y="1788"/>
                        </a:lnTo>
                        <a:lnTo>
                          <a:pt x="171" y="1789"/>
                        </a:lnTo>
                        <a:lnTo>
                          <a:pt x="178" y="1789"/>
                        </a:lnTo>
                        <a:lnTo>
                          <a:pt x="1607" y="1789"/>
                        </a:lnTo>
                        <a:lnTo>
                          <a:pt x="1614" y="1789"/>
                        </a:lnTo>
                        <a:lnTo>
                          <a:pt x="1621" y="1788"/>
                        </a:lnTo>
                        <a:lnTo>
                          <a:pt x="1628" y="1786"/>
                        </a:lnTo>
                        <a:lnTo>
                          <a:pt x="1635" y="1784"/>
                        </a:lnTo>
                        <a:lnTo>
                          <a:pt x="1650" y="1779"/>
                        </a:lnTo>
                        <a:lnTo>
                          <a:pt x="1664" y="1771"/>
                        </a:lnTo>
                        <a:lnTo>
                          <a:pt x="1680" y="1762"/>
                        </a:lnTo>
                        <a:lnTo>
                          <a:pt x="1695" y="1752"/>
                        </a:lnTo>
                        <a:lnTo>
                          <a:pt x="1709" y="1740"/>
                        </a:lnTo>
                        <a:lnTo>
                          <a:pt x="1723" y="1726"/>
                        </a:lnTo>
                        <a:lnTo>
                          <a:pt x="1736" y="1713"/>
                        </a:lnTo>
                        <a:lnTo>
                          <a:pt x="1747" y="1699"/>
                        </a:lnTo>
                        <a:lnTo>
                          <a:pt x="1759" y="1684"/>
                        </a:lnTo>
                        <a:lnTo>
                          <a:pt x="1768" y="1668"/>
                        </a:lnTo>
                        <a:lnTo>
                          <a:pt x="1775" y="1653"/>
                        </a:lnTo>
                        <a:lnTo>
                          <a:pt x="1781" y="1639"/>
                        </a:lnTo>
                        <a:lnTo>
                          <a:pt x="1783" y="1631"/>
                        </a:lnTo>
                        <a:lnTo>
                          <a:pt x="1784" y="1624"/>
                        </a:lnTo>
                        <a:lnTo>
                          <a:pt x="1785" y="1617"/>
                        </a:lnTo>
                        <a:lnTo>
                          <a:pt x="1785" y="1611"/>
                        </a:lnTo>
                        <a:lnTo>
                          <a:pt x="1785" y="179"/>
                        </a:lnTo>
                        <a:lnTo>
                          <a:pt x="1785" y="171"/>
                        </a:lnTo>
                        <a:lnTo>
                          <a:pt x="1784" y="164"/>
                        </a:lnTo>
                        <a:lnTo>
                          <a:pt x="1783" y="157"/>
                        </a:lnTo>
                        <a:lnTo>
                          <a:pt x="1781" y="150"/>
                        </a:lnTo>
                        <a:lnTo>
                          <a:pt x="1775" y="135"/>
                        </a:lnTo>
                        <a:lnTo>
                          <a:pt x="1768" y="120"/>
                        </a:lnTo>
                        <a:lnTo>
                          <a:pt x="1759" y="105"/>
                        </a:lnTo>
                        <a:lnTo>
                          <a:pt x="1747" y="90"/>
                        </a:lnTo>
                        <a:lnTo>
                          <a:pt x="1736" y="76"/>
                        </a:lnTo>
                        <a:lnTo>
                          <a:pt x="1723" y="62"/>
                        </a:lnTo>
                        <a:lnTo>
                          <a:pt x="1709" y="49"/>
                        </a:lnTo>
                        <a:lnTo>
                          <a:pt x="1695" y="37"/>
                        </a:lnTo>
                        <a:lnTo>
                          <a:pt x="1680" y="26"/>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6"/>
                        </a:lnTo>
                        <a:lnTo>
                          <a:pt x="90" y="37"/>
                        </a:lnTo>
                        <a:lnTo>
                          <a:pt x="76" y="49"/>
                        </a:lnTo>
                        <a:lnTo>
                          <a:pt x="62" y="62"/>
                        </a:lnTo>
                        <a:lnTo>
                          <a:pt x="49" y="76"/>
                        </a:lnTo>
                        <a:lnTo>
                          <a:pt x="37" y="90"/>
                        </a:lnTo>
                        <a:lnTo>
                          <a:pt x="26" y="105"/>
                        </a:lnTo>
                        <a:lnTo>
                          <a:pt x="17" y="120"/>
                        </a:lnTo>
                        <a:lnTo>
                          <a:pt x="10" y="135"/>
                        </a:lnTo>
                        <a:lnTo>
                          <a:pt x="4" y="150"/>
                        </a:lnTo>
                        <a:lnTo>
                          <a:pt x="2" y="157"/>
                        </a:lnTo>
                        <a:lnTo>
                          <a:pt x="1" y="164"/>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37" name="Freeform 97"/>
                  <p:cNvSpPr>
                    <a:spLocks noEditPoints="1"/>
                  </p:cNvSpPr>
                  <p:nvPr/>
                </p:nvSpPr>
                <p:spPr bwMode="auto">
                  <a:xfrm>
                    <a:off x="1035050" y="3284538"/>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1 h 1790"/>
                      <a:gd name="T10" fmla="*/ 10 w 1785"/>
                      <a:gd name="T11" fmla="*/ 1654 h 1790"/>
                      <a:gd name="T12" fmla="*/ 26 w 1785"/>
                      <a:gd name="T13" fmla="*/ 1684 h 1790"/>
                      <a:gd name="T14" fmla="*/ 49 w 1785"/>
                      <a:gd name="T15" fmla="*/ 1714 h 1790"/>
                      <a:gd name="T16" fmla="*/ 76 w 1785"/>
                      <a:gd name="T17" fmla="*/ 1740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69 h 1790"/>
                      <a:gd name="T42" fmla="*/ 1781 w 1785"/>
                      <a:gd name="T43" fmla="*/ 1639 h 1790"/>
                      <a:gd name="T44" fmla="*/ 1784 w 1785"/>
                      <a:gd name="T45" fmla="*/ 1625 h 1790"/>
                      <a:gd name="T46" fmla="*/ 1785 w 1785"/>
                      <a:gd name="T47" fmla="*/ 1611 h 1790"/>
                      <a:gd name="T48" fmla="*/ 1785 w 1785"/>
                      <a:gd name="T49" fmla="*/ 172 h 1790"/>
                      <a:gd name="T50" fmla="*/ 1783 w 1785"/>
                      <a:gd name="T51" fmla="*/ 158 h 1790"/>
                      <a:gd name="T52" fmla="*/ 1775 w 1785"/>
                      <a:gd name="T53" fmla="*/ 135 h 1790"/>
                      <a:gd name="T54" fmla="*/ 1759 w 1785"/>
                      <a:gd name="T55" fmla="*/ 106 h 1790"/>
                      <a:gd name="T56" fmla="*/ 1736 w 1785"/>
                      <a:gd name="T57" fmla="*/ 76 h 1790"/>
                      <a:gd name="T58" fmla="*/ 1709 w 1785"/>
                      <a:gd name="T59" fmla="*/ 49 h 1790"/>
                      <a:gd name="T60" fmla="*/ 1680 w 1785"/>
                      <a:gd name="T61" fmla="*/ 27 h 1790"/>
                      <a:gd name="T62" fmla="*/ 1650 w 1785"/>
                      <a:gd name="T63" fmla="*/ 10 h 1790"/>
                      <a:gd name="T64" fmla="*/ 1628 w 1785"/>
                      <a:gd name="T65" fmla="*/ 2 h 1790"/>
                      <a:gd name="T66" fmla="*/ 1614 w 1785"/>
                      <a:gd name="T67" fmla="*/ 0 h 1790"/>
                      <a:gd name="T68" fmla="*/ 178 w 1785"/>
                      <a:gd name="T69" fmla="*/ 0 h 1790"/>
                      <a:gd name="T70" fmla="*/ 164 w 1785"/>
                      <a:gd name="T71" fmla="*/ 1 h 1790"/>
                      <a:gd name="T72" fmla="*/ 150 w 1785"/>
                      <a:gd name="T73" fmla="*/ 4 h 1790"/>
                      <a:gd name="T74" fmla="*/ 120 w 1785"/>
                      <a:gd name="T75" fmla="*/ 17 h 1790"/>
                      <a:gd name="T76" fmla="*/ 90 w 1785"/>
                      <a:gd name="T77" fmla="*/ 38 h 1790"/>
                      <a:gd name="T78" fmla="*/ 62 w 1785"/>
                      <a:gd name="T79" fmla="*/ 62 h 1790"/>
                      <a:gd name="T80" fmla="*/ 37 w 1785"/>
                      <a:gd name="T81" fmla="*/ 91 h 1790"/>
                      <a:gd name="T82" fmla="*/ 17 w 1785"/>
                      <a:gd name="T83" fmla="*/ 120 h 1790"/>
                      <a:gd name="T84" fmla="*/ 4 w 1785"/>
                      <a:gd name="T85" fmla="*/ 150 h 1790"/>
                      <a:gd name="T86" fmla="*/ 1 w 1785"/>
                      <a:gd name="T87" fmla="*/ 165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1"/>
                        </a:lnTo>
                        <a:lnTo>
                          <a:pt x="4" y="1639"/>
                        </a:lnTo>
                        <a:lnTo>
                          <a:pt x="10" y="1654"/>
                        </a:lnTo>
                        <a:lnTo>
                          <a:pt x="17" y="1669"/>
                        </a:lnTo>
                        <a:lnTo>
                          <a:pt x="26" y="1684"/>
                        </a:lnTo>
                        <a:lnTo>
                          <a:pt x="37" y="1699"/>
                        </a:lnTo>
                        <a:lnTo>
                          <a:pt x="49" y="1714"/>
                        </a:lnTo>
                        <a:lnTo>
                          <a:pt x="62" y="1728"/>
                        </a:lnTo>
                        <a:lnTo>
                          <a:pt x="76" y="1740"/>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0"/>
                        </a:lnTo>
                        <a:lnTo>
                          <a:pt x="1723" y="1728"/>
                        </a:lnTo>
                        <a:lnTo>
                          <a:pt x="1736" y="1714"/>
                        </a:lnTo>
                        <a:lnTo>
                          <a:pt x="1747" y="1699"/>
                        </a:lnTo>
                        <a:lnTo>
                          <a:pt x="1759" y="1684"/>
                        </a:lnTo>
                        <a:lnTo>
                          <a:pt x="1768" y="1669"/>
                        </a:lnTo>
                        <a:lnTo>
                          <a:pt x="1775" y="1654"/>
                        </a:lnTo>
                        <a:lnTo>
                          <a:pt x="1781" y="1639"/>
                        </a:lnTo>
                        <a:lnTo>
                          <a:pt x="1783" y="1631"/>
                        </a:lnTo>
                        <a:lnTo>
                          <a:pt x="1784" y="1625"/>
                        </a:lnTo>
                        <a:lnTo>
                          <a:pt x="1785" y="1618"/>
                        </a:lnTo>
                        <a:lnTo>
                          <a:pt x="1785" y="1611"/>
                        </a:lnTo>
                        <a:lnTo>
                          <a:pt x="1785" y="179"/>
                        </a:lnTo>
                        <a:lnTo>
                          <a:pt x="1785" y="172"/>
                        </a:lnTo>
                        <a:lnTo>
                          <a:pt x="1784" y="165"/>
                        </a:lnTo>
                        <a:lnTo>
                          <a:pt x="1783" y="158"/>
                        </a:lnTo>
                        <a:lnTo>
                          <a:pt x="1781" y="150"/>
                        </a:lnTo>
                        <a:lnTo>
                          <a:pt x="1775" y="135"/>
                        </a:lnTo>
                        <a:lnTo>
                          <a:pt x="1768" y="120"/>
                        </a:lnTo>
                        <a:lnTo>
                          <a:pt x="1759" y="106"/>
                        </a:lnTo>
                        <a:lnTo>
                          <a:pt x="1747" y="91"/>
                        </a:lnTo>
                        <a:lnTo>
                          <a:pt x="1736" y="76"/>
                        </a:lnTo>
                        <a:lnTo>
                          <a:pt x="1723" y="62"/>
                        </a:lnTo>
                        <a:lnTo>
                          <a:pt x="1709" y="49"/>
                        </a:lnTo>
                        <a:lnTo>
                          <a:pt x="1695" y="38"/>
                        </a:lnTo>
                        <a:lnTo>
                          <a:pt x="1680" y="27"/>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7"/>
                        </a:lnTo>
                        <a:lnTo>
                          <a:pt x="90" y="38"/>
                        </a:lnTo>
                        <a:lnTo>
                          <a:pt x="76" y="49"/>
                        </a:lnTo>
                        <a:lnTo>
                          <a:pt x="62" y="62"/>
                        </a:lnTo>
                        <a:lnTo>
                          <a:pt x="49" y="76"/>
                        </a:lnTo>
                        <a:lnTo>
                          <a:pt x="37" y="91"/>
                        </a:lnTo>
                        <a:lnTo>
                          <a:pt x="26" y="106"/>
                        </a:lnTo>
                        <a:lnTo>
                          <a:pt x="17" y="120"/>
                        </a:lnTo>
                        <a:lnTo>
                          <a:pt x="10" y="135"/>
                        </a:lnTo>
                        <a:lnTo>
                          <a:pt x="4" y="150"/>
                        </a:lnTo>
                        <a:lnTo>
                          <a:pt x="2"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38" name="Freeform 98"/>
                  <p:cNvSpPr>
                    <a:spLocks noEditPoints="1"/>
                  </p:cNvSpPr>
                  <p:nvPr/>
                </p:nvSpPr>
                <p:spPr bwMode="auto">
                  <a:xfrm>
                    <a:off x="1035050" y="3159126"/>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2 h 1790"/>
                      <a:gd name="T10" fmla="*/ 10 w 1785"/>
                      <a:gd name="T11" fmla="*/ 1655 h 1790"/>
                      <a:gd name="T12" fmla="*/ 26 w 1785"/>
                      <a:gd name="T13" fmla="*/ 1684 h 1790"/>
                      <a:gd name="T14" fmla="*/ 49 w 1785"/>
                      <a:gd name="T15" fmla="*/ 1714 h 1790"/>
                      <a:gd name="T16" fmla="*/ 76 w 1785"/>
                      <a:gd name="T17" fmla="*/ 1741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70 h 1790"/>
                      <a:gd name="T42" fmla="*/ 1781 w 1785"/>
                      <a:gd name="T43" fmla="*/ 1639 h 1790"/>
                      <a:gd name="T44" fmla="*/ 1784 w 1785"/>
                      <a:gd name="T45" fmla="*/ 1625 h 1790"/>
                      <a:gd name="T46" fmla="*/ 1785 w 1785"/>
                      <a:gd name="T47" fmla="*/ 1611 h 1790"/>
                      <a:gd name="T48" fmla="*/ 1785 w 1785"/>
                      <a:gd name="T49" fmla="*/ 173 h 1790"/>
                      <a:gd name="T50" fmla="*/ 1783 w 1785"/>
                      <a:gd name="T51" fmla="*/ 159 h 1790"/>
                      <a:gd name="T52" fmla="*/ 1775 w 1785"/>
                      <a:gd name="T53" fmla="*/ 136 h 1790"/>
                      <a:gd name="T54" fmla="*/ 1759 w 1785"/>
                      <a:gd name="T55" fmla="*/ 106 h 1790"/>
                      <a:gd name="T56" fmla="*/ 1736 w 1785"/>
                      <a:gd name="T57" fmla="*/ 76 h 1790"/>
                      <a:gd name="T58" fmla="*/ 1709 w 1785"/>
                      <a:gd name="T59" fmla="*/ 50 h 1790"/>
                      <a:gd name="T60" fmla="*/ 1680 w 1785"/>
                      <a:gd name="T61" fmla="*/ 28 h 1790"/>
                      <a:gd name="T62" fmla="*/ 1650 w 1785"/>
                      <a:gd name="T63" fmla="*/ 10 h 1790"/>
                      <a:gd name="T64" fmla="*/ 1628 w 1785"/>
                      <a:gd name="T65" fmla="*/ 3 h 1790"/>
                      <a:gd name="T66" fmla="*/ 1614 w 1785"/>
                      <a:gd name="T67" fmla="*/ 0 h 1790"/>
                      <a:gd name="T68" fmla="*/ 178 w 1785"/>
                      <a:gd name="T69" fmla="*/ 0 h 1790"/>
                      <a:gd name="T70" fmla="*/ 164 w 1785"/>
                      <a:gd name="T71" fmla="*/ 1 h 1790"/>
                      <a:gd name="T72" fmla="*/ 150 w 1785"/>
                      <a:gd name="T73" fmla="*/ 5 h 1790"/>
                      <a:gd name="T74" fmla="*/ 120 w 1785"/>
                      <a:gd name="T75" fmla="*/ 19 h 1790"/>
                      <a:gd name="T76" fmla="*/ 90 w 1785"/>
                      <a:gd name="T77" fmla="*/ 38 h 1790"/>
                      <a:gd name="T78" fmla="*/ 62 w 1785"/>
                      <a:gd name="T79" fmla="*/ 63 h 1790"/>
                      <a:gd name="T80" fmla="*/ 37 w 1785"/>
                      <a:gd name="T81" fmla="*/ 91 h 1790"/>
                      <a:gd name="T82" fmla="*/ 17 w 1785"/>
                      <a:gd name="T83" fmla="*/ 121 h 1790"/>
                      <a:gd name="T84" fmla="*/ 4 w 1785"/>
                      <a:gd name="T85" fmla="*/ 151 h 1790"/>
                      <a:gd name="T86" fmla="*/ 1 w 1785"/>
                      <a:gd name="T87" fmla="*/ 166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2"/>
                        </a:lnTo>
                        <a:lnTo>
                          <a:pt x="4" y="1639"/>
                        </a:lnTo>
                        <a:lnTo>
                          <a:pt x="10" y="1655"/>
                        </a:lnTo>
                        <a:lnTo>
                          <a:pt x="17" y="1670"/>
                        </a:lnTo>
                        <a:lnTo>
                          <a:pt x="26" y="1684"/>
                        </a:lnTo>
                        <a:lnTo>
                          <a:pt x="37" y="1699"/>
                        </a:lnTo>
                        <a:lnTo>
                          <a:pt x="49" y="1714"/>
                        </a:lnTo>
                        <a:lnTo>
                          <a:pt x="62" y="1728"/>
                        </a:lnTo>
                        <a:lnTo>
                          <a:pt x="76" y="1741"/>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1"/>
                        </a:lnTo>
                        <a:lnTo>
                          <a:pt x="1723" y="1728"/>
                        </a:lnTo>
                        <a:lnTo>
                          <a:pt x="1736" y="1714"/>
                        </a:lnTo>
                        <a:lnTo>
                          <a:pt x="1747" y="1699"/>
                        </a:lnTo>
                        <a:lnTo>
                          <a:pt x="1759" y="1684"/>
                        </a:lnTo>
                        <a:lnTo>
                          <a:pt x="1768" y="1670"/>
                        </a:lnTo>
                        <a:lnTo>
                          <a:pt x="1775" y="1655"/>
                        </a:lnTo>
                        <a:lnTo>
                          <a:pt x="1781" y="1639"/>
                        </a:lnTo>
                        <a:lnTo>
                          <a:pt x="1783" y="1632"/>
                        </a:lnTo>
                        <a:lnTo>
                          <a:pt x="1784" y="1625"/>
                        </a:lnTo>
                        <a:lnTo>
                          <a:pt x="1785" y="1618"/>
                        </a:lnTo>
                        <a:lnTo>
                          <a:pt x="1785" y="1611"/>
                        </a:lnTo>
                        <a:lnTo>
                          <a:pt x="1785" y="179"/>
                        </a:lnTo>
                        <a:lnTo>
                          <a:pt x="1785" y="173"/>
                        </a:lnTo>
                        <a:lnTo>
                          <a:pt x="1784" y="166"/>
                        </a:lnTo>
                        <a:lnTo>
                          <a:pt x="1783" y="159"/>
                        </a:lnTo>
                        <a:lnTo>
                          <a:pt x="1781" y="151"/>
                        </a:lnTo>
                        <a:lnTo>
                          <a:pt x="1775" y="136"/>
                        </a:lnTo>
                        <a:lnTo>
                          <a:pt x="1768" y="121"/>
                        </a:lnTo>
                        <a:lnTo>
                          <a:pt x="1759" y="106"/>
                        </a:lnTo>
                        <a:lnTo>
                          <a:pt x="1747" y="91"/>
                        </a:lnTo>
                        <a:lnTo>
                          <a:pt x="1736" y="76"/>
                        </a:lnTo>
                        <a:lnTo>
                          <a:pt x="1723" y="63"/>
                        </a:lnTo>
                        <a:lnTo>
                          <a:pt x="1709" y="50"/>
                        </a:lnTo>
                        <a:lnTo>
                          <a:pt x="1695" y="38"/>
                        </a:lnTo>
                        <a:lnTo>
                          <a:pt x="1680" y="28"/>
                        </a:lnTo>
                        <a:lnTo>
                          <a:pt x="1664" y="19"/>
                        </a:lnTo>
                        <a:lnTo>
                          <a:pt x="1650" y="10"/>
                        </a:lnTo>
                        <a:lnTo>
                          <a:pt x="1635" y="5"/>
                        </a:lnTo>
                        <a:lnTo>
                          <a:pt x="1628" y="3"/>
                        </a:lnTo>
                        <a:lnTo>
                          <a:pt x="1621" y="1"/>
                        </a:lnTo>
                        <a:lnTo>
                          <a:pt x="1614" y="0"/>
                        </a:lnTo>
                        <a:lnTo>
                          <a:pt x="1607" y="0"/>
                        </a:lnTo>
                        <a:lnTo>
                          <a:pt x="178" y="0"/>
                        </a:lnTo>
                        <a:lnTo>
                          <a:pt x="171" y="0"/>
                        </a:lnTo>
                        <a:lnTo>
                          <a:pt x="164" y="1"/>
                        </a:lnTo>
                        <a:lnTo>
                          <a:pt x="157" y="3"/>
                        </a:lnTo>
                        <a:lnTo>
                          <a:pt x="150" y="5"/>
                        </a:lnTo>
                        <a:lnTo>
                          <a:pt x="134" y="10"/>
                        </a:lnTo>
                        <a:lnTo>
                          <a:pt x="120" y="19"/>
                        </a:lnTo>
                        <a:lnTo>
                          <a:pt x="105" y="28"/>
                        </a:lnTo>
                        <a:lnTo>
                          <a:pt x="90" y="38"/>
                        </a:lnTo>
                        <a:lnTo>
                          <a:pt x="76" y="50"/>
                        </a:lnTo>
                        <a:lnTo>
                          <a:pt x="62" y="63"/>
                        </a:lnTo>
                        <a:lnTo>
                          <a:pt x="49" y="76"/>
                        </a:lnTo>
                        <a:lnTo>
                          <a:pt x="37" y="91"/>
                        </a:lnTo>
                        <a:lnTo>
                          <a:pt x="26" y="106"/>
                        </a:lnTo>
                        <a:lnTo>
                          <a:pt x="17" y="121"/>
                        </a:lnTo>
                        <a:lnTo>
                          <a:pt x="10" y="136"/>
                        </a:lnTo>
                        <a:lnTo>
                          <a:pt x="4"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sp>
              <p:nvSpPr>
                <p:cNvPr id="235" name="Freeform 100"/>
                <p:cNvSpPr>
                  <a:spLocks noEditPoints="1"/>
                </p:cNvSpPr>
                <p:nvPr/>
              </p:nvSpPr>
              <p:spPr bwMode="auto">
                <a:xfrm>
                  <a:off x="1022350" y="3067051"/>
                  <a:ext cx="234950" cy="298450"/>
                </a:xfrm>
                <a:custGeom>
                  <a:avLst/>
                  <a:gdLst>
                    <a:gd name="T0" fmla="*/ 4160 w 9646"/>
                    <a:gd name="T1" fmla="*/ 2262 h 12173"/>
                    <a:gd name="T2" fmla="*/ 4108 w 9646"/>
                    <a:gd name="T3" fmla="*/ 2015 h 12173"/>
                    <a:gd name="T4" fmla="*/ 4257 w 9646"/>
                    <a:gd name="T5" fmla="*/ 1854 h 12173"/>
                    <a:gd name="T6" fmla="*/ 7883 w 9646"/>
                    <a:gd name="T7" fmla="*/ 1942 h 12173"/>
                    <a:gd name="T8" fmla="*/ 7883 w 9646"/>
                    <a:gd name="T9" fmla="*/ 2235 h 12173"/>
                    <a:gd name="T10" fmla="*/ 3531 w 9646"/>
                    <a:gd name="T11" fmla="*/ 1367 h 12173"/>
                    <a:gd name="T12" fmla="*/ 3414 w 9646"/>
                    <a:gd name="T13" fmla="*/ 1243 h 12173"/>
                    <a:gd name="T14" fmla="*/ 3419 w 9646"/>
                    <a:gd name="T15" fmla="*/ 1001 h 12173"/>
                    <a:gd name="T16" fmla="*/ 8691 w 9646"/>
                    <a:gd name="T17" fmla="*/ 895 h 12173"/>
                    <a:gd name="T18" fmla="*/ 8867 w 9646"/>
                    <a:gd name="T19" fmla="*/ 1089 h 12173"/>
                    <a:gd name="T20" fmla="*/ 8770 w 9646"/>
                    <a:gd name="T21" fmla="*/ 1352 h 12173"/>
                    <a:gd name="T22" fmla="*/ 2769 w 9646"/>
                    <a:gd name="T23" fmla="*/ 734 h 12173"/>
                    <a:gd name="T24" fmla="*/ 2756 w 9646"/>
                    <a:gd name="T25" fmla="*/ 2213 h 12173"/>
                    <a:gd name="T26" fmla="*/ 2593 w 9646"/>
                    <a:gd name="T27" fmla="*/ 2699 h 12173"/>
                    <a:gd name="T28" fmla="*/ 2398 w 9646"/>
                    <a:gd name="T29" fmla="*/ 2794 h 12173"/>
                    <a:gd name="T30" fmla="*/ 0 w 9646"/>
                    <a:gd name="T31" fmla="*/ 2954 h 12173"/>
                    <a:gd name="T32" fmla="*/ 60 w 9646"/>
                    <a:gd name="T33" fmla="*/ 12039 h 12173"/>
                    <a:gd name="T34" fmla="*/ 286 w 9646"/>
                    <a:gd name="T35" fmla="*/ 12165 h 12173"/>
                    <a:gd name="T36" fmla="*/ 9444 w 9646"/>
                    <a:gd name="T37" fmla="*/ 12142 h 12173"/>
                    <a:gd name="T38" fmla="*/ 9595 w 9646"/>
                    <a:gd name="T39" fmla="*/ 11946 h 12173"/>
                    <a:gd name="T40" fmla="*/ 9620 w 9646"/>
                    <a:gd name="T41" fmla="*/ 2111 h 12173"/>
                    <a:gd name="T42" fmla="*/ 9646 w 9646"/>
                    <a:gd name="T43" fmla="*/ 723 h 12173"/>
                    <a:gd name="T44" fmla="*/ 9506 w 9646"/>
                    <a:gd name="T45" fmla="*/ 153 h 12173"/>
                    <a:gd name="T46" fmla="*/ 2836 w 9646"/>
                    <a:gd name="T47" fmla="*/ 1 h 12173"/>
                    <a:gd name="T48" fmla="*/ 2764 w 9646"/>
                    <a:gd name="T49" fmla="*/ 84 h 12173"/>
                    <a:gd name="T50" fmla="*/ 2304 w 9646"/>
                    <a:gd name="T51" fmla="*/ 5429 h 12173"/>
                    <a:gd name="T52" fmla="*/ 2143 w 9646"/>
                    <a:gd name="T53" fmla="*/ 5549 h 12173"/>
                    <a:gd name="T54" fmla="*/ 562 w 9646"/>
                    <a:gd name="T55" fmla="*/ 5443 h 12173"/>
                    <a:gd name="T56" fmla="*/ 553 w 9646"/>
                    <a:gd name="T57" fmla="*/ 3880 h 12173"/>
                    <a:gd name="T58" fmla="*/ 714 w 9646"/>
                    <a:gd name="T59" fmla="*/ 3759 h 12173"/>
                    <a:gd name="T60" fmla="*/ 2295 w 9646"/>
                    <a:gd name="T61" fmla="*/ 3865 h 12173"/>
                    <a:gd name="T62" fmla="*/ 8071 w 9646"/>
                    <a:gd name="T63" fmla="*/ 4387 h 12173"/>
                    <a:gd name="T64" fmla="*/ 8150 w 9646"/>
                    <a:gd name="T65" fmla="*/ 4661 h 12173"/>
                    <a:gd name="T66" fmla="*/ 2857 w 9646"/>
                    <a:gd name="T67" fmla="*/ 4833 h 12173"/>
                    <a:gd name="T68" fmla="*/ 2719 w 9646"/>
                    <a:gd name="T69" fmla="*/ 4748 h 12173"/>
                    <a:gd name="T70" fmla="*/ 2684 w 9646"/>
                    <a:gd name="T71" fmla="*/ 4507 h 12173"/>
                    <a:gd name="T72" fmla="*/ 2843 w 9646"/>
                    <a:gd name="T73" fmla="*/ 4357 h 12173"/>
                    <a:gd name="T74" fmla="*/ 8131 w 9646"/>
                    <a:gd name="T75" fmla="*/ 6973 h 12173"/>
                    <a:gd name="T76" fmla="*/ 8111 w 9646"/>
                    <a:gd name="T77" fmla="*/ 7265 h 12173"/>
                    <a:gd name="T78" fmla="*/ 2793 w 9646"/>
                    <a:gd name="T79" fmla="*/ 7327 h 12173"/>
                    <a:gd name="T80" fmla="*/ 2688 w 9646"/>
                    <a:gd name="T81" fmla="*/ 7160 h 12173"/>
                    <a:gd name="T82" fmla="*/ 2728 w 9646"/>
                    <a:gd name="T83" fmla="*/ 6938 h 12173"/>
                    <a:gd name="T84" fmla="*/ 2150 w 9646"/>
                    <a:gd name="T85" fmla="*/ 8891 h 12173"/>
                    <a:gd name="T86" fmla="*/ 2311 w 9646"/>
                    <a:gd name="T87" fmla="*/ 9026 h 12173"/>
                    <a:gd name="T88" fmla="*/ 2283 w 9646"/>
                    <a:gd name="T89" fmla="*/ 10590 h 12173"/>
                    <a:gd name="T90" fmla="*/ 707 w 9646"/>
                    <a:gd name="T91" fmla="*/ 10681 h 12173"/>
                    <a:gd name="T92" fmla="*/ 546 w 9646"/>
                    <a:gd name="T93" fmla="*/ 10545 h 12173"/>
                    <a:gd name="T94" fmla="*/ 573 w 9646"/>
                    <a:gd name="T95" fmla="*/ 8982 h 12173"/>
                    <a:gd name="T96" fmla="*/ 2150 w 9646"/>
                    <a:gd name="T97" fmla="*/ 6266 h 12173"/>
                    <a:gd name="T98" fmla="*/ 2311 w 9646"/>
                    <a:gd name="T99" fmla="*/ 6401 h 12173"/>
                    <a:gd name="T100" fmla="*/ 2283 w 9646"/>
                    <a:gd name="T101" fmla="*/ 7965 h 12173"/>
                    <a:gd name="T102" fmla="*/ 707 w 9646"/>
                    <a:gd name="T103" fmla="*/ 8055 h 12173"/>
                    <a:gd name="T104" fmla="*/ 546 w 9646"/>
                    <a:gd name="T105" fmla="*/ 7919 h 12173"/>
                    <a:gd name="T106" fmla="*/ 573 w 9646"/>
                    <a:gd name="T107" fmla="*/ 6356 h 12173"/>
                    <a:gd name="T108" fmla="*/ 2857 w 9646"/>
                    <a:gd name="T109" fmla="*/ 9487 h 12173"/>
                    <a:gd name="T110" fmla="*/ 8150 w 9646"/>
                    <a:gd name="T111" fmla="*/ 9660 h 12173"/>
                    <a:gd name="T112" fmla="*/ 8071 w 9646"/>
                    <a:gd name="T113" fmla="*/ 9933 h 12173"/>
                    <a:gd name="T114" fmla="*/ 2763 w 9646"/>
                    <a:gd name="T115" fmla="*/ 9934 h 12173"/>
                    <a:gd name="T116" fmla="*/ 2680 w 9646"/>
                    <a:gd name="T117" fmla="*/ 9712 h 12173"/>
                    <a:gd name="T118" fmla="*/ 2769 w 9646"/>
                    <a:gd name="T119" fmla="*/ 9525 h 1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46" h="12173">
                      <a:moveTo>
                        <a:pt x="7739" y="2327"/>
                      </a:moveTo>
                      <a:lnTo>
                        <a:pt x="4286" y="2327"/>
                      </a:lnTo>
                      <a:lnTo>
                        <a:pt x="4271" y="2326"/>
                      </a:lnTo>
                      <a:lnTo>
                        <a:pt x="4257" y="2325"/>
                      </a:lnTo>
                      <a:lnTo>
                        <a:pt x="4245" y="2322"/>
                      </a:lnTo>
                      <a:lnTo>
                        <a:pt x="4233" y="2319"/>
                      </a:lnTo>
                      <a:lnTo>
                        <a:pt x="4222" y="2314"/>
                      </a:lnTo>
                      <a:lnTo>
                        <a:pt x="4211" y="2309"/>
                      </a:lnTo>
                      <a:lnTo>
                        <a:pt x="4200" y="2303"/>
                      </a:lnTo>
                      <a:lnTo>
                        <a:pt x="4191" y="2297"/>
                      </a:lnTo>
                      <a:lnTo>
                        <a:pt x="4182" y="2289"/>
                      </a:lnTo>
                      <a:lnTo>
                        <a:pt x="4174" y="2280"/>
                      </a:lnTo>
                      <a:lnTo>
                        <a:pt x="4167" y="2271"/>
                      </a:lnTo>
                      <a:lnTo>
                        <a:pt x="4160" y="2262"/>
                      </a:lnTo>
                      <a:lnTo>
                        <a:pt x="4154" y="2252"/>
                      </a:lnTo>
                      <a:lnTo>
                        <a:pt x="4148" y="2242"/>
                      </a:lnTo>
                      <a:lnTo>
                        <a:pt x="4143" y="2232"/>
                      </a:lnTo>
                      <a:lnTo>
                        <a:pt x="4138" y="2221"/>
                      </a:lnTo>
                      <a:lnTo>
                        <a:pt x="4129" y="2197"/>
                      </a:lnTo>
                      <a:lnTo>
                        <a:pt x="4122" y="2173"/>
                      </a:lnTo>
                      <a:lnTo>
                        <a:pt x="4116" y="2147"/>
                      </a:lnTo>
                      <a:lnTo>
                        <a:pt x="4113" y="2123"/>
                      </a:lnTo>
                      <a:lnTo>
                        <a:pt x="4110" y="2098"/>
                      </a:lnTo>
                      <a:lnTo>
                        <a:pt x="4108" y="2074"/>
                      </a:lnTo>
                      <a:lnTo>
                        <a:pt x="4107" y="2051"/>
                      </a:lnTo>
                      <a:lnTo>
                        <a:pt x="4107" y="2029"/>
                      </a:lnTo>
                      <a:lnTo>
                        <a:pt x="4107" y="2021"/>
                      </a:lnTo>
                      <a:lnTo>
                        <a:pt x="4108" y="2015"/>
                      </a:lnTo>
                      <a:lnTo>
                        <a:pt x="4110" y="2008"/>
                      </a:lnTo>
                      <a:lnTo>
                        <a:pt x="4112" y="2000"/>
                      </a:lnTo>
                      <a:lnTo>
                        <a:pt x="4117" y="1986"/>
                      </a:lnTo>
                      <a:lnTo>
                        <a:pt x="4124" y="1971"/>
                      </a:lnTo>
                      <a:lnTo>
                        <a:pt x="4135" y="1955"/>
                      </a:lnTo>
                      <a:lnTo>
                        <a:pt x="4145" y="1940"/>
                      </a:lnTo>
                      <a:lnTo>
                        <a:pt x="4157" y="1926"/>
                      </a:lnTo>
                      <a:lnTo>
                        <a:pt x="4170" y="1912"/>
                      </a:lnTo>
                      <a:lnTo>
                        <a:pt x="4183" y="1900"/>
                      </a:lnTo>
                      <a:lnTo>
                        <a:pt x="4197" y="1887"/>
                      </a:lnTo>
                      <a:lnTo>
                        <a:pt x="4213" y="1876"/>
                      </a:lnTo>
                      <a:lnTo>
                        <a:pt x="4228" y="1867"/>
                      </a:lnTo>
                      <a:lnTo>
                        <a:pt x="4243" y="1860"/>
                      </a:lnTo>
                      <a:lnTo>
                        <a:pt x="4257" y="1854"/>
                      </a:lnTo>
                      <a:lnTo>
                        <a:pt x="4264" y="1852"/>
                      </a:lnTo>
                      <a:lnTo>
                        <a:pt x="4271" y="1851"/>
                      </a:lnTo>
                      <a:lnTo>
                        <a:pt x="4278" y="1850"/>
                      </a:lnTo>
                      <a:lnTo>
                        <a:pt x="4286" y="1850"/>
                      </a:lnTo>
                      <a:lnTo>
                        <a:pt x="7739" y="1850"/>
                      </a:lnTo>
                      <a:lnTo>
                        <a:pt x="7760" y="1851"/>
                      </a:lnTo>
                      <a:lnTo>
                        <a:pt x="7780" y="1855"/>
                      </a:lnTo>
                      <a:lnTo>
                        <a:pt x="7799" y="1861"/>
                      </a:lnTo>
                      <a:lnTo>
                        <a:pt x="7817" y="1870"/>
                      </a:lnTo>
                      <a:lnTo>
                        <a:pt x="7833" y="1881"/>
                      </a:lnTo>
                      <a:lnTo>
                        <a:pt x="7848" y="1894"/>
                      </a:lnTo>
                      <a:lnTo>
                        <a:pt x="7861" y="1909"/>
                      </a:lnTo>
                      <a:lnTo>
                        <a:pt x="7873" y="1924"/>
                      </a:lnTo>
                      <a:lnTo>
                        <a:pt x="7883" y="1942"/>
                      </a:lnTo>
                      <a:lnTo>
                        <a:pt x="7893" y="1961"/>
                      </a:lnTo>
                      <a:lnTo>
                        <a:pt x="7901" y="1980"/>
                      </a:lnTo>
                      <a:lnTo>
                        <a:pt x="7907" y="2001"/>
                      </a:lnTo>
                      <a:lnTo>
                        <a:pt x="7912" y="2023"/>
                      </a:lnTo>
                      <a:lnTo>
                        <a:pt x="7915" y="2044"/>
                      </a:lnTo>
                      <a:lnTo>
                        <a:pt x="7917" y="2066"/>
                      </a:lnTo>
                      <a:lnTo>
                        <a:pt x="7918" y="2089"/>
                      </a:lnTo>
                      <a:lnTo>
                        <a:pt x="7917" y="2111"/>
                      </a:lnTo>
                      <a:lnTo>
                        <a:pt x="7915" y="2133"/>
                      </a:lnTo>
                      <a:lnTo>
                        <a:pt x="7912" y="2155"/>
                      </a:lnTo>
                      <a:lnTo>
                        <a:pt x="7907" y="2176"/>
                      </a:lnTo>
                      <a:lnTo>
                        <a:pt x="7901" y="2196"/>
                      </a:lnTo>
                      <a:lnTo>
                        <a:pt x="7893" y="2216"/>
                      </a:lnTo>
                      <a:lnTo>
                        <a:pt x="7883" y="2235"/>
                      </a:lnTo>
                      <a:lnTo>
                        <a:pt x="7873" y="2253"/>
                      </a:lnTo>
                      <a:lnTo>
                        <a:pt x="7861" y="2268"/>
                      </a:lnTo>
                      <a:lnTo>
                        <a:pt x="7848" y="2284"/>
                      </a:lnTo>
                      <a:lnTo>
                        <a:pt x="7833" y="2296"/>
                      </a:lnTo>
                      <a:lnTo>
                        <a:pt x="7817" y="2307"/>
                      </a:lnTo>
                      <a:lnTo>
                        <a:pt x="7799" y="2315"/>
                      </a:lnTo>
                      <a:lnTo>
                        <a:pt x="7780" y="2322"/>
                      </a:lnTo>
                      <a:lnTo>
                        <a:pt x="7760" y="2326"/>
                      </a:lnTo>
                      <a:lnTo>
                        <a:pt x="7739" y="2327"/>
                      </a:lnTo>
                      <a:close/>
                      <a:moveTo>
                        <a:pt x="8691" y="1373"/>
                      </a:moveTo>
                      <a:lnTo>
                        <a:pt x="3571" y="1373"/>
                      </a:lnTo>
                      <a:lnTo>
                        <a:pt x="3557" y="1371"/>
                      </a:lnTo>
                      <a:lnTo>
                        <a:pt x="3543" y="1370"/>
                      </a:lnTo>
                      <a:lnTo>
                        <a:pt x="3531" y="1367"/>
                      </a:lnTo>
                      <a:lnTo>
                        <a:pt x="3519" y="1364"/>
                      </a:lnTo>
                      <a:lnTo>
                        <a:pt x="3507" y="1359"/>
                      </a:lnTo>
                      <a:lnTo>
                        <a:pt x="3496" y="1354"/>
                      </a:lnTo>
                      <a:lnTo>
                        <a:pt x="3486" y="1348"/>
                      </a:lnTo>
                      <a:lnTo>
                        <a:pt x="3477" y="1342"/>
                      </a:lnTo>
                      <a:lnTo>
                        <a:pt x="3468" y="1334"/>
                      </a:lnTo>
                      <a:lnTo>
                        <a:pt x="3460" y="1326"/>
                      </a:lnTo>
                      <a:lnTo>
                        <a:pt x="3453" y="1317"/>
                      </a:lnTo>
                      <a:lnTo>
                        <a:pt x="3446" y="1308"/>
                      </a:lnTo>
                      <a:lnTo>
                        <a:pt x="3440" y="1297"/>
                      </a:lnTo>
                      <a:lnTo>
                        <a:pt x="3433" y="1287"/>
                      </a:lnTo>
                      <a:lnTo>
                        <a:pt x="3427" y="1277"/>
                      </a:lnTo>
                      <a:lnTo>
                        <a:pt x="3423" y="1266"/>
                      </a:lnTo>
                      <a:lnTo>
                        <a:pt x="3414" y="1243"/>
                      </a:lnTo>
                      <a:lnTo>
                        <a:pt x="3408" y="1218"/>
                      </a:lnTo>
                      <a:lnTo>
                        <a:pt x="3402" y="1193"/>
                      </a:lnTo>
                      <a:lnTo>
                        <a:pt x="3399" y="1168"/>
                      </a:lnTo>
                      <a:lnTo>
                        <a:pt x="3396" y="1143"/>
                      </a:lnTo>
                      <a:lnTo>
                        <a:pt x="3394" y="1120"/>
                      </a:lnTo>
                      <a:lnTo>
                        <a:pt x="3393" y="1096"/>
                      </a:lnTo>
                      <a:lnTo>
                        <a:pt x="3393" y="1074"/>
                      </a:lnTo>
                      <a:lnTo>
                        <a:pt x="3393" y="1067"/>
                      </a:lnTo>
                      <a:lnTo>
                        <a:pt x="3394" y="1060"/>
                      </a:lnTo>
                      <a:lnTo>
                        <a:pt x="3396" y="1053"/>
                      </a:lnTo>
                      <a:lnTo>
                        <a:pt x="3398" y="1045"/>
                      </a:lnTo>
                      <a:lnTo>
                        <a:pt x="3403" y="1031"/>
                      </a:lnTo>
                      <a:lnTo>
                        <a:pt x="3410" y="1016"/>
                      </a:lnTo>
                      <a:lnTo>
                        <a:pt x="3419" y="1001"/>
                      </a:lnTo>
                      <a:lnTo>
                        <a:pt x="3430" y="986"/>
                      </a:lnTo>
                      <a:lnTo>
                        <a:pt x="3443" y="971"/>
                      </a:lnTo>
                      <a:lnTo>
                        <a:pt x="3456" y="957"/>
                      </a:lnTo>
                      <a:lnTo>
                        <a:pt x="3469" y="945"/>
                      </a:lnTo>
                      <a:lnTo>
                        <a:pt x="3483" y="933"/>
                      </a:lnTo>
                      <a:lnTo>
                        <a:pt x="3498" y="922"/>
                      </a:lnTo>
                      <a:lnTo>
                        <a:pt x="3514" y="912"/>
                      </a:lnTo>
                      <a:lnTo>
                        <a:pt x="3529" y="905"/>
                      </a:lnTo>
                      <a:lnTo>
                        <a:pt x="3543" y="899"/>
                      </a:lnTo>
                      <a:lnTo>
                        <a:pt x="3550" y="897"/>
                      </a:lnTo>
                      <a:lnTo>
                        <a:pt x="3557" y="896"/>
                      </a:lnTo>
                      <a:lnTo>
                        <a:pt x="3564" y="895"/>
                      </a:lnTo>
                      <a:lnTo>
                        <a:pt x="3571" y="895"/>
                      </a:lnTo>
                      <a:lnTo>
                        <a:pt x="8691" y="895"/>
                      </a:lnTo>
                      <a:lnTo>
                        <a:pt x="8712" y="896"/>
                      </a:lnTo>
                      <a:lnTo>
                        <a:pt x="8733" y="900"/>
                      </a:lnTo>
                      <a:lnTo>
                        <a:pt x="8752" y="906"/>
                      </a:lnTo>
                      <a:lnTo>
                        <a:pt x="8770" y="915"/>
                      </a:lnTo>
                      <a:lnTo>
                        <a:pt x="8785" y="927"/>
                      </a:lnTo>
                      <a:lnTo>
                        <a:pt x="8800" y="939"/>
                      </a:lnTo>
                      <a:lnTo>
                        <a:pt x="8814" y="954"/>
                      </a:lnTo>
                      <a:lnTo>
                        <a:pt x="8826" y="969"/>
                      </a:lnTo>
                      <a:lnTo>
                        <a:pt x="8836" y="988"/>
                      </a:lnTo>
                      <a:lnTo>
                        <a:pt x="8845" y="1006"/>
                      </a:lnTo>
                      <a:lnTo>
                        <a:pt x="8853" y="1025"/>
                      </a:lnTo>
                      <a:lnTo>
                        <a:pt x="8859" y="1046"/>
                      </a:lnTo>
                      <a:lnTo>
                        <a:pt x="8864" y="1068"/>
                      </a:lnTo>
                      <a:lnTo>
                        <a:pt x="8867" y="1089"/>
                      </a:lnTo>
                      <a:lnTo>
                        <a:pt x="8870" y="1111"/>
                      </a:lnTo>
                      <a:lnTo>
                        <a:pt x="8870" y="1134"/>
                      </a:lnTo>
                      <a:lnTo>
                        <a:pt x="8870" y="1156"/>
                      </a:lnTo>
                      <a:lnTo>
                        <a:pt x="8867" y="1179"/>
                      </a:lnTo>
                      <a:lnTo>
                        <a:pt x="8864" y="1200"/>
                      </a:lnTo>
                      <a:lnTo>
                        <a:pt x="8859" y="1221"/>
                      </a:lnTo>
                      <a:lnTo>
                        <a:pt x="8853" y="1241"/>
                      </a:lnTo>
                      <a:lnTo>
                        <a:pt x="8845" y="1262"/>
                      </a:lnTo>
                      <a:lnTo>
                        <a:pt x="8836" y="1280"/>
                      </a:lnTo>
                      <a:lnTo>
                        <a:pt x="8826" y="1297"/>
                      </a:lnTo>
                      <a:lnTo>
                        <a:pt x="8814" y="1314"/>
                      </a:lnTo>
                      <a:lnTo>
                        <a:pt x="8800" y="1329"/>
                      </a:lnTo>
                      <a:lnTo>
                        <a:pt x="8785" y="1341"/>
                      </a:lnTo>
                      <a:lnTo>
                        <a:pt x="8770" y="1352"/>
                      </a:lnTo>
                      <a:lnTo>
                        <a:pt x="8752" y="1360"/>
                      </a:lnTo>
                      <a:lnTo>
                        <a:pt x="8733" y="1367"/>
                      </a:lnTo>
                      <a:lnTo>
                        <a:pt x="8712" y="1371"/>
                      </a:lnTo>
                      <a:lnTo>
                        <a:pt x="8691" y="1373"/>
                      </a:lnTo>
                      <a:close/>
                      <a:moveTo>
                        <a:pt x="2767" y="268"/>
                      </a:moveTo>
                      <a:lnTo>
                        <a:pt x="2768" y="312"/>
                      </a:lnTo>
                      <a:lnTo>
                        <a:pt x="2768" y="357"/>
                      </a:lnTo>
                      <a:lnTo>
                        <a:pt x="2768" y="403"/>
                      </a:lnTo>
                      <a:lnTo>
                        <a:pt x="2768" y="447"/>
                      </a:lnTo>
                      <a:lnTo>
                        <a:pt x="2768" y="492"/>
                      </a:lnTo>
                      <a:lnTo>
                        <a:pt x="2768" y="537"/>
                      </a:lnTo>
                      <a:lnTo>
                        <a:pt x="2768" y="581"/>
                      </a:lnTo>
                      <a:lnTo>
                        <a:pt x="2768" y="627"/>
                      </a:lnTo>
                      <a:lnTo>
                        <a:pt x="2769" y="734"/>
                      </a:lnTo>
                      <a:lnTo>
                        <a:pt x="2771" y="854"/>
                      </a:lnTo>
                      <a:lnTo>
                        <a:pt x="2773" y="986"/>
                      </a:lnTo>
                      <a:lnTo>
                        <a:pt x="2776" y="1125"/>
                      </a:lnTo>
                      <a:lnTo>
                        <a:pt x="2779" y="1271"/>
                      </a:lnTo>
                      <a:lnTo>
                        <a:pt x="2780" y="1421"/>
                      </a:lnTo>
                      <a:lnTo>
                        <a:pt x="2781" y="1573"/>
                      </a:lnTo>
                      <a:lnTo>
                        <a:pt x="2780" y="1724"/>
                      </a:lnTo>
                      <a:lnTo>
                        <a:pt x="2779" y="1798"/>
                      </a:lnTo>
                      <a:lnTo>
                        <a:pt x="2777" y="1872"/>
                      </a:lnTo>
                      <a:lnTo>
                        <a:pt x="2774" y="1944"/>
                      </a:lnTo>
                      <a:lnTo>
                        <a:pt x="2771" y="2014"/>
                      </a:lnTo>
                      <a:lnTo>
                        <a:pt x="2767" y="2083"/>
                      </a:lnTo>
                      <a:lnTo>
                        <a:pt x="2762" y="2149"/>
                      </a:lnTo>
                      <a:lnTo>
                        <a:pt x="2756" y="2213"/>
                      </a:lnTo>
                      <a:lnTo>
                        <a:pt x="2749" y="2274"/>
                      </a:lnTo>
                      <a:lnTo>
                        <a:pt x="2740" y="2332"/>
                      </a:lnTo>
                      <a:lnTo>
                        <a:pt x="2731" y="2387"/>
                      </a:lnTo>
                      <a:lnTo>
                        <a:pt x="2721" y="2438"/>
                      </a:lnTo>
                      <a:lnTo>
                        <a:pt x="2710" y="2485"/>
                      </a:lnTo>
                      <a:lnTo>
                        <a:pt x="2697" y="2527"/>
                      </a:lnTo>
                      <a:lnTo>
                        <a:pt x="2683" y="2566"/>
                      </a:lnTo>
                      <a:lnTo>
                        <a:pt x="2667" y="2599"/>
                      </a:lnTo>
                      <a:lnTo>
                        <a:pt x="2650" y="2628"/>
                      </a:lnTo>
                      <a:lnTo>
                        <a:pt x="2639" y="2644"/>
                      </a:lnTo>
                      <a:lnTo>
                        <a:pt x="2627" y="2659"/>
                      </a:lnTo>
                      <a:lnTo>
                        <a:pt x="2616" y="2674"/>
                      </a:lnTo>
                      <a:lnTo>
                        <a:pt x="2604" y="2687"/>
                      </a:lnTo>
                      <a:lnTo>
                        <a:pt x="2593" y="2699"/>
                      </a:lnTo>
                      <a:lnTo>
                        <a:pt x="2580" y="2711"/>
                      </a:lnTo>
                      <a:lnTo>
                        <a:pt x="2568" y="2721"/>
                      </a:lnTo>
                      <a:lnTo>
                        <a:pt x="2556" y="2731"/>
                      </a:lnTo>
                      <a:lnTo>
                        <a:pt x="2543" y="2741"/>
                      </a:lnTo>
                      <a:lnTo>
                        <a:pt x="2531" y="2749"/>
                      </a:lnTo>
                      <a:lnTo>
                        <a:pt x="2518" y="2756"/>
                      </a:lnTo>
                      <a:lnTo>
                        <a:pt x="2503" y="2763"/>
                      </a:lnTo>
                      <a:lnTo>
                        <a:pt x="2490" y="2769"/>
                      </a:lnTo>
                      <a:lnTo>
                        <a:pt x="2476" y="2775"/>
                      </a:lnTo>
                      <a:lnTo>
                        <a:pt x="2461" y="2779"/>
                      </a:lnTo>
                      <a:lnTo>
                        <a:pt x="2446" y="2784"/>
                      </a:lnTo>
                      <a:lnTo>
                        <a:pt x="2430" y="2788"/>
                      </a:lnTo>
                      <a:lnTo>
                        <a:pt x="2414" y="2791"/>
                      </a:lnTo>
                      <a:lnTo>
                        <a:pt x="2398" y="2794"/>
                      </a:lnTo>
                      <a:lnTo>
                        <a:pt x="2380" y="2796"/>
                      </a:lnTo>
                      <a:lnTo>
                        <a:pt x="2343" y="2800"/>
                      </a:lnTo>
                      <a:lnTo>
                        <a:pt x="2304" y="2803"/>
                      </a:lnTo>
                      <a:lnTo>
                        <a:pt x="2262" y="2805"/>
                      </a:lnTo>
                      <a:lnTo>
                        <a:pt x="2216" y="2805"/>
                      </a:lnTo>
                      <a:lnTo>
                        <a:pt x="2166" y="2805"/>
                      </a:lnTo>
                      <a:lnTo>
                        <a:pt x="2113" y="2805"/>
                      </a:lnTo>
                      <a:lnTo>
                        <a:pt x="29" y="2805"/>
                      </a:lnTo>
                      <a:lnTo>
                        <a:pt x="18" y="2844"/>
                      </a:lnTo>
                      <a:lnTo>
                        <a:pt x="9" y="2874"/>
                      </a:lnTo>
                      <a:lnTo>
                        <a:pt x="5" y="2889"/>
                      </a:lnTo>
                      <a:lnTo>
                        <a:pt x="2" y="2906"/>
                      </a:lnTo>
                      <a:lnTo>
                        <a:pt x="1" y="2926"/>
                      </a:lnTo>
                      <a:lnTo>
                        <a:pt x="0" y="2954"/>
                      </a:lnTo>
                      <a:lnTo>
                        <a:pt x="0" y="11755"/>
                      </a:lnTo>
                      <a:lnTo>
                        <a:pt x="0" y="11784"/>
                      </a:lnTo>
                      <a:lnTo>
                        <a:pt x="1" y="11810"/>
                      </a:lnTo>
                      <a:lnTo>
                        <a:pt x="3" y="11836"/>
                      </a:lnTo>
                      <a:lnTo>
                        <a:pt x="5" y="11862"/>
                      </a:lnTo>
                      <a:lnTo>
                        <a:pt x="8" y="11885"/>
                      </a:lnTo>
                      <a:lnTo>
                        <a:pt x="12" y="11909"/>
                      </a:lnTo>
                      <a:lnTo>
                        <a:pt x="16" y="11930"/>
                      </a:lnTo>
                      <a:lnTo>
                        <a:pt x="21" y="11950"/>
                      </a:lnTo>
                      <a:lnTo>
                        <a:pt x="27" y="11971"/>
                      </a:lnTo>
                      <a:lnTo>
                        <a:pt x="34" y="11989"/>
                      </a:lnTo>
                      <a:lnTo>
                        <a:pt x="42" y="12006"/>
                      </a:lnTo>
                      <a:lnTo>
                        <a:pt x="50" y="12023"/>
                      </a:lnTo>
                      <a:lnTo>
                        <a:pt x="60" y="12039"/>
                      </a:lnTo>
                      <a:lnTo>
                        <a:pt x="70" y="12053"/>
                      </a:lnTo>
                      <a:lnTo>
                        <a:pt x="81" y="12067"/>
                      </a:lnTo>
                      <a:lnTo>
                        <a:pt x="92" y="12079"/>
                      </a:lnTo>
                      <a:lnTo>
                        <a:pt x="105" y="12091"/>
                      </a:lnTo>
                      <a:lnTo>
                        <a:pt x="118" y="12103"/>
                      </a:lnTo>
                      <a:lnTo>
                        <a:pt x="133" y="12113"/>
                      </a:lnTo>
                      <a:lnTo>
                        <a:pt x="149" y="12122"/>
                      </a:lnTo>
                      <a:lnTo>
                        <a:pt x="166" y="12130"/>
                      </a:lnTo>
                      <a:lnTo>
                        <a:pt x="183" y="12138"/>
                      </a:lnTo>
                      <a:lnTo>
                        <a:pt x="201" y="12145"/>
                      </a:lnTo>
                      <a:lnTo>
                        <a:pt x="221" y="12151"/>
                      </a:lnTo>
                      <a:lnTo>
                        <a:pt x="242" y="12156"/>
                      </a:lnTo>
                      <a:lnTo>
                        <a:pt x="263" y="12160"/>
                      </a:lnTo>
                      <a:lnTo>
                        <a:pt x="286" y="12165"/>
                      </a:lnTo>
                      <a:lnTo>
                        <a:pt x="310" y="12168"/>
                      </a:lnTo>
                      <a:lnTo>
                        <a:pt x="335" y="12170"/>
                      </a:lnTo>
                      <a:lnTo>
                        <a:pt x="360" y="12172"/>
                      </a:lnTo>
                      <a:lnTo>
                        <a:pt x="388" y="12173"/>
                      </a:lnTo>
                      <a:lnTo>
                        <a:pt x="416" y="12173"/>
                      </a:lnTo>
                      <a:lnTo>
                        <a:pt x="9256" y="12173"/>
                      </a:lnTo>
                      <a:lnTo>
                        <a:pt x="9285" y="12172"/>
                      </a:lnTo>
                      <a:lnTo>
                        <a:pt x="9312" y="12171"/>
                      </a:lnTo>
                      <a:lnTo>
                        <a:pt x="9337" y="12169"/>
                      </a:lnTo>
                      <a:lnTo>
                        <a:pt x="9361" y="12165"/>
                      </a:lnTo>
                      <a:lnTo>
                        <a:pt x="9384" y="12160"/>
                      </a:lnTo>
                      <a:lnTo>
                        <a:pt x="9405" y="12155"/>
                      </a:lnTo>
                      <a:lnTo>
                        <a:pt x="9426" y="12149"/>
                      </a:lnTo>
                      <a:lnTo>
                        <a:pt x="9444" y="12142"/>
                      </a:lnTo>
                      <a:lnTo>
                        <a:pt x="9461" y="12134"/>
                      </a:lnTo>
                      <a:lnTo>
                        <a:pt x="9477" y="12126"/>
                      </a:lnTo>
                      <a:lnTo>
                        <a:pt x="9492" y="12116"/>
                      </a:lnTo>
                      <a:lnTo>
                        <a:pt x="9507" y="12105"/>
                      </a:lnTo>
                      <a:lnTo>
                        <a:pt x="9520" y="12093"/>
                      </a:lnTo>
                      <a:lnTo>
                        <a:pt x="9532" y="12080"/>
                      </a:lnTo>
                      <a:lnTo>
                        <a:pt x="9543" y="12067"/>
                      </a:lnTo>
                      <a:lnTo>
                        <a:pt x="9553" y="12053"/>
                      </a:lnTo>
                      <a:lnTo>
                        <a:pt x="9562" y="12037"/>
                      </a:lnTo>
                      <a:lnTo>
                        <a:pt x="9570" y="12020"/>
                      </a:lnTo>
                      <a:lnTo>
                        <a:pt x="9578" y="12003"/>
                      </a:lnTo>
                      <a:lnTo>
                        <a:pt x="9584" y="11986"/>
                      </a:lnTo>
                      <a:lnTo>
                        <a:pt x="9590" y="11966"/>
                      </a:lnTo>
                      <a:lnTo>
                        <a:pt x="9595" y="11946"/>
                      </a:lnTo>
                      <a:lnTo>
                        <a:pt x="9599" y="11925"/>
                      </a:lnTo>
                      <a:lnTo>
                        <a:pt x="9603" y="11904"/>
                      </a:lnTo>
                      <a:lnTo>
                        <a:pt x="9606" y="11881"/>
                      </a:lnTo>
                      <a:lnTo>
                        <a:pt x="9609" y="11857"/>
                      </a:lnTo>
                      <a:lnTo>
                        <a:pt x="9611" y="11832"/>
                      </a:lnTo>
                      <a:lnTo>
                        <a:pt x="9612" y="11807"/>
                      </a:lnTo>
                      <a:lnTo>
                        <a:pt x="9614" y="11753"/>
                      </a:lnTo>
                      <a:lnTo>
                        <a:pt x="9614" y="11696"/>
                      </a:lnTo>
                      <a:lnTo>
                        <a:pt x="9613" y="2626"/>
                      </a:lnTo>
                      <a:lnTo>
                        <a:pt x="9614" y="2519"/>
                      </a:lnTo>
                      <a:lnTo>
                        <a:pt x="9615" y="2415"/>
                      </a:lnTo>
                      <a:lnTo>
                        <a:pt x="9616" y="2312"/>
                      </a:lnTo>
                      <a:lnTo>
                        <a:pt x="9618" y="2210"/>
                      </a:lnTo>
                      <a:lnTo>
                        <a:pt x="9620" y="2111"/>
                      </a:lnTo>
                      <a:lnTo>
                        <a:pt x="9623" y="2012"/>
                      </a:lnTo>
                      <a:lnTo>
                        <a:pt x="9626" y="1914"/>
                      </a:lnTo>
                      <a:lnTo>
                        <a:pt x="9628" y="1816"/>
                      </a:lnTo>
                      <a:lnTo>
                        <a:pt x="9631" y="1719"/>
                      </a:lnTo>
                      <a:lnTo>
                        <a:pt x="9634" y="1620"/>
                      </a:lnTo>
                      <a:lnTo>
                        <a:pt x="9636" y="1523"/>
                      </a:lnTo>
                      <a:lnTo>
                        <a:pt x="9638" y="1423"/>
                      </a:lnTo>
                      <a:lnTo>
                        <a:pt x="9640" y="1324"/>
                      </a:lnTo>
                      <a:lnTo>
                        <a:pt x="9642" y="1222"/>
                      </a:lnTo>
                      <a:lnTo>
                        <a:pt x="9643" y="1120"/>
                      </a:lnTo>
                      <a:lnTo>
                        <a:pt x="9643" y="1014"/>
                      </a:lnTo>
                      <a:lnTo>
                        <a:pt x="9644" y="915"/>
                      </a:lnTo>
                      <a:lnTo>
                        <a:pt x="9645" y="818"/>
                      </a:lnTo>
                      <a:lnTo>
                        <a:pt x="9646" y="723"/>
                      </a:lnTo>
                      <a:lnTo>
                        <a:pt x="9646" y="631"/>
                      </a:lnTo>
                      <a:lnTo>
                        <a:pt x="9644" y="586"/>
                      </a:lnTo>
                      <a:lnTo>
                        <a:pt x="9642" y="543"/>
                      </a:lnTo>
                      <a:lnTo>
                        <a:pt x="9638" y="500"/>
                      </a:lnTo>
                      <a:lnTo>
                        <a:pt x="9633" y="458"/>
                      </a:lnTo>
                      <a:lnTo>
                        <a:pt x="9627" y="419"/>
                      </a:lnTo>
                      <a:lnTo>
                        <a:pt x="9619" y="380"/>
                      </a:lnTo>
                      <a:lnTo>
                        <a:pt x="9610" y="343"/>
                      </a:lnTo>
                      <a:lnTo>
                        <a:pt x="9598" y="307"/>
                      </a:lnTo>
                      <a:lnTo>
                        <a:pt x="9585" y="273"/>
                      </a:lnTo>
                      <a:lnTo>
                        <a:pt x="9568" y="240"/>
                      </a:lnTo>
                      <a:lnTo>
                        <a:pt x="9550" y="210"/>
                      </a:lnTo>
                      <a:lnTo>
                        <a:pt x="9530" y="180"/>
                      </a:lnTo>
                      <a:lnTo>
                        <a:pt x="9506" y="153"/>
                      </a:lnTo>
                      <a:lnTo>
                        <a:pt x="9479" y="127"/>
                      </a:lnTo>
                      <a:lnTo>
                        <a:pt x="9450" y="105"/>
                      </a:lnTo>
                      <a:lnTo>
                        <a:pt x="9416" y="84"/>
                      </a:lnTo>
                      <a:lnTo>
                        <a:pt x="9381" y="64"/>
                      </a:lnTo>
                      <a:lnTo>
                        <a:pt x="9340" y="48"/>
                      </a:lnTo>
                      <a:lnTo>
                        <a:pt x="9297" y="34"/>
                      </a:lnTo>
                      <a:lnTo>
                        <a:pt x="9250" y="22"/>
                      </a:lnTo>
                      <a:lnTo>
                        <a:pt x="9199" y="13"/>
                      </a:lnTo>
                      <a:lnTo>
                        <a:pt x="9143" y="5"/>
                      </a:lnTo>
                      <a:lnTo>
                        <a:pt x="9083" y="1"/>
                      </a:lnTo>
                      <a:lnTo>
                        <a:pt x="9018" y="0"/>
                      </a:lnTo>
                      <a:lnTo>
                        <a:pt x="2857" y="0"/>
                      </a:lnTo>
                      <a:lnTo>
                        <a:pt x="2846" y="0"/>
                      </a:lnTo>
                      <a:lnTo>
                        <a:pt x="2836" y="1"/>
                      </a:lnTo>
                      <a:lnTo>
                        <a:pt x="2826" y="3"/>
                      </a:lnTo>
                      <a:lnTo>
                        <a:pt x="2817" y="6"/>
                      </a:lnTo>
                      <a:lnTo>
                        <a:pt x="2809" y="10"/>
                      </a:lnTo>
                      <a:lnTo>
                        <a:pt x="2802" y="14"/>
                      </a:lnTo>
                      <a:lnTo>
                        <a:pt x="2795" y="18"/>
                      </a:lnTo>
                      <a:lnTo>
                        <a:pt x="2790" y="23"/>
                      </a:lnTo>
                      <a:lnTo>
                        <a:pt x="2785" y="29"/>
                      </a:lnTo>
                      <a:lnTo>
                        <a:pt x="2780" y="35"/>
                      </a:lnTo>
                      <a:lnTo>
                        <a:pt x="2776" y="42"/>
                      </a:lnTo>
                      <a:lnTo>
                        <a:pt x="2773" y="49"/>
                      </a:lnTo>
                      <a:lnTo>
                        <a:pt x="2770" y="57"/>
                      </a:lnTo>
                      <a:lnTo>
                        <a:pt x="2768" y="65"/>
                      </a:lnTo>
                      <a:lnTo>
                        <a:pt x="2766" y="75"/>
                      </a:lnTo>
                      <a:lnTo>
                        <a:pt x="2764" y="84"/>
                      </a:lnTo>
                      <a:lnTo>
                        <a:pt x="2762" y="104"/>
                      </a:lnTo>
                      <a:lnTo>
                        <a:pt x="2762" y="124"/>
                      </a:lnTo>
                      <a:lnTo>
                        <a:pt x="2762" y="147"/>
                      </a:lnTo>
                      <a:lnTo>
                        <a:pt x="2763" y="170"/>
                      </a:lnTo>
                      <a:lnTo>
                        <a:pt x="2765" y="218"/>
                      </a:lnTo>
                      <a:lnTo>
                        <a:pt x="2767" y="268"/>
                      </a:lnTo>
                      <a:close/>
                      <a:moveTo>
                        <a:pt x="2321" y="3938"/>
                      </a:moveTo>
                      <a:lnTo>
                        <a:pt x="2321" y="5370"/>
                      </a:lnTo>
                      <a:lnTo>
                        <a:pt x="2321" y="5377"/>
                      </a:lnTo>
                      <a:lnTo>
                        <a:pt x="2320" y="5384"/>
                      </a:lnTo>
                      <a:lnTo>
                        <a:pt x="2319" y="5391"/>
                      </a:lnTo>
                      <a:lnTo>
                        <a:pt x="2317" y="5398"/>
                      </a:lnTo>
                      <a:lnTo>
                        <a:pt x="2311" y="5414"/>
                      </a:lnTo>
                      <a:lnTo>
                        <a:pt x="2304" y="5429"/>
                      </a:lnTo>
                      <a:lnTo>
                        <a:pt x="2295" y="5443"/>
                      </a:lnTo>
                      <a:lnTo>
                        <a:pt x="2283" y="5458"/>
                      </a:lnTo>
                      <a:lnTo>
                        <a:pt x="2272" y="5473"/>
                      </a:lnTo>
                      <a:lnTo>
                        <a:pt x="2259" y="5487"/>
                      </a:lnTo>
                      <a:lnTo>
                        <a:pt x="2245" y="5500"/>
                      </a:lnTo>
                      <a:lnTo>
                        <a:pt x="2231" y="5511"/>
                      </a:lnTo>
                      <a:lnTo>
                        <a:pt x="2216" y="5522"/>
                      </a:lnTo>
                      <a:lnTo>
                        <a:pt x="2200" y="5531"/>
                      </a:lnTo>
                      <a:lnTo>
                        <a:pt x="2186" y="5539"/>
                      </a:lnTo>
                      <a:lnTo>
                        <a:pt x="2171" y="5545"/>
                      </a:lnTo>
                      <a:lnTo>
                        <a:pt x="2164" y="5547"/>
                      </a:lnTo>
                      <a:lnTo>
                        <a:pt x="2157" y="5548"/>
                      </a:lnTo>
                      <a:lnTo>
                        <a:pt x="2150" y="5549"/>
                      </a:lnTo>
                      <a:lnTo>
                        <a:pt x="2143" y="5549"/>
                      </a:lnTo>
                      <a:lnTo>
                        <a:pt x="714" y="5549"/>
                      </a:lnTo>
                      <a:lnTo>
                        <a:pt x="707" y="5549"/>
                      </a:lnTo>
                      <a:lnTo>
                        <a:pt x="700" y="5548"/>
                      </a:lnTo>
                      <a:lnTo>
                        <a:pt x="693" y="5547"/>
                      </a:lnTo>
                      <a:lnTo>
                        <a:pt x="686" y="5545"/>
                      </a:lnTo>
                      <a:lnTo>
                        <a:pt x="670" y="5539"/>
                      </a:lnTo>
                      <a:lnTo>
                        <a:pt x="656" y="5531"/>
                      </a:lnTo>
                      <a:lnTo>
                        <a:pt x="641" y="5522"/>
                      </a:lnTo>
                      <a:lnTo>
                        <a:pt x="626" y="5511"/>
                      </a:lnTo>
                      <a:lnTo>
                        <a:pt x="612" y="5500"/>
                      </a:lnTo>
                      <a:lnTo>
                        <a:pt x="598" y="5487"/>
                      </a:lnTo>
                      <a:lnTo>
                        <a:pt x="585" y="5473"/>
                      </a:lnTo>
                      <a:lnTo>
                        <a:pt x="573" y="5458"/>
                      </a:lnTo>
                      <a:lnTo>
                        <a:pt x="562" y="5443"/>
                      </a:lnTo>
                      <a:lnTo>
                        <a:pt x="553" y="5429"/>
                      </a:lnTo>
                      <a:lnTo>
                        <a:pt x="546" y="5414"/>
                      </a:lnTo>
                      <a:lnTo>
                        <a:pt x="540" y="5398"/>
                      </a:lnTo>
                      <a:lnTo>
                        <a:pt x="538" y="5391"/>
                      </a:lnTo>
                      <a:lnTo>
                        <a:pt x="537" y="5384"/>
                      </a:lnTo>
                      <a:lnTo>
                        <a:pt x="536" y="5377"/>
                      </a:lnTo>
                      <a:lnTo>
                        <a:pt x="536" y="5370"/>
                      </a:lnTo>
                      <a:lnTo>
                        <a:pt x="536" y="3938"/>
                      </a:lnTo>
                      <a:lnTo>
                        <a:pt x="536" y="3932"/>
                      </a:lnTo>
                      <a:lnTo>
                        <a:pt x="537" y="3925"/>
                      </a:lnTo>
                      <a:lnTo>
                        <a:pt x="538" y="3918"/>
                      </a:lnTo>
                      <a:lnTo>
                        <a:pt x="540" y="3910"/>
                      </a:lnTo>
                      <a:lnTo>
                        <a:pt x="546" y="3895"/>
                      </a:lnTo>
                      <a:lnTo>
                        <a:pt x="553" y="3880"/>
                      </a:lnTo>
                      <a:lnTo>
                        <a:pt x="562" y="3865"/>
                      </a:lnTo>
                      <a:lnTo>
                        <a:pt x="573" y="3850"/>
                      </a:lnTo>
                      <a:lnTo>
                        <a:pt x="585" y="3835"/>
                      </a:lnTo>
                      <a:lnTo>
                        <a:pt x="598" y="3822"/>
                      </a:lnTo>
                      <a:lnTo>
                        <a:pt x="612" y="3809"/>
                      </a:lnTo>
                      <a:lnTo>
                        <a:pt x="626" y="3797"/>
                      </a:lnTo>
                      <a:lnTo>
                        <a:pt x="641" y="3787"/>
                      </a:lnTo>
                      <a:lnTo>
                        <a:pt x="656" y="3778"/>
                      </a:lnTo>
                      <a:lnTo>
                        <a:pt x="670" y="3769"/>
                      </a:lnTo>
                      <a:lnTo>
                        <a:pt x="686" y="3764"/>
                      </a:lnTo>
                      <a:lnTo>
                        <a:pt x="693" y="3762"/>
                      </a:lnTo>
                      <a:lnTo>
                        <a:pt x="700" y="3760"/>
                      </a:lnTo>
                      <a:lnTo>
                        <a:pt x="707" y="3759"/>
                      </a:lnTo>
                      <a:lnTo>
                        <a:pt x="714" y="3759"/>
                      </a:lnTo>
                      <a:lnTo>
                        <a:pt x="2143" y="3759"/>
                      </a:lnTo>
                      <a:lnTo>
                        <a:pt x="2150" y="3759"/>
                      </a:lnTo>
                      <a:lnTo>
                        <a:pt x="2157" y="3760"/>
                      </a:lnTo>
                      <a:lnTo>
                        <a:pt x="2164" y="3762"/>
                      </a:lnTo>
                      <a:lnTo>
                        <a:pt x="2171" y="3764"/>
                      </a:lnTo>
                      <a:lnTo>
                        <a:pt x="2186" y="3769"/>
                      </a:lnTo>
                      <a:lnTo>
                        <a:pt x="2200" y="3778"/>
                      </a:lnTo>
                      <a:lnTo>
                        <a:pt x="2216" y="3787"/>
                      </a:lnTo>
                      <a:lnTo>
                        <a:pt x="2231" y="3797"/>
                      </a:lnTo>
                      <a:lnTo>
                        <a:pt x="2245" y="3809"/>
                      </a:lnTo>
                      <a:lnTo>
                        <a:pt x="2259" y="3822"/>
                      </a:lnTo>
                      <a:lnTo>
                        <a:pt x="2272" y="3835"/>
                      </a:lnTo>
                      <a:lnTo>
                        <a:pt x="2283" y="3850"/>
                      </a:lnTo>
                      <a:lnTo>
                        <a:pt x="2295" y="3865"/>
                      </a:lnTo>
                      <a:lnTo>
                        <a:pt x="2304" y="3880"/>
                      </a:lnTo>
                      <a:lnTo>
                        <a:pt x="2311" y="3895"/>
                      </a:lnTo>
                      <a:lnTo>
                        <a:pt x="2317" y="3910"/>
                      </a:lnTo>
                      <a:lnTo>
                        <a:pt x="2319" y="3918"/>
                      </a:lnTo>
                      <a:lnTo>
                        <a:pt x="2320" y="3925"/>
                      </a:lnTo>
                      <a:lnTo>
                        <a:pt x="2321" y="3932"/>
                      </a:lnTo>
                      <a:lnTo>
                        <a:pt x="2321" y="3938"/>
                      </a:lnTo>
                      <a:close/>
                      <a:moveTo>
                        <a:pt x="2857" y="4355"/>
                      </a:moveTo>
                      <a:lnTo>
                        <a:pt x="7977" y="4355"/>
                      </a:lnTo>
                      <a:lnTo>
                        <a:pt x="7998" y="4357"/>
                      </a:lnTo>
                      <a:lnTo>
                        <a:pt x="8018" y="4361"/>
                      </a:lnTo>
                      <a:lnTo>
                        <a:pt x="8037" y="4368"/>
                      </a:lnTo>
                      <a:lnTo>
                        <a:pt x="8056" y="4377"/>
                      </a:lnTo>
                      <a:lnTo>
                        <a:pt x="8071" y="4387"/>
                      </a:lnTo>
                      <a:lnTo>
                        <a:pt x="8086" y="4400"/>
                      </a:lnTo>
                      <a:lnTo>
                        <a:pt x="8099" y="4414"/>
                      </a:lnTo>
                      <a:lnTo>
                        <a:pt x="8111" y="4431"/>
                      </a:lnTo>
                      <a:lnTo>
                        <a:pt x="8122" y="4448"/>
                      </a:lnTo>
                      <a:lnTo>
                        <a:pt x="8131" y="4467"/>
                      </a:lnTo>
                      <a:lnTo>
                        <a:pt x="8139" y="4486"/>
                      </a:lnTo>
                      <a:lnTo>
                        <a:pt x="8145" y="4507"/>
                      </a:lnTo>
                      <a:lnTo>
                        <a:pt x="8150" y="4528"/>
                      </a:lnTo>
                      <a:lnTo>
                        <a:pt x="8153" y="4550"/>
                      </a:lnTo>
                      <a:lnTo>
                        <a:pt x="8156" y="4572"/>
                      </a:lnTo>
                      <a:lnTo>
                        <a:pt x="8156" y="4595"/>
                      </a:lnTo>
                      <a:lnTo>
                        <a:pt x="8156" y="4616"/>
                      </a:lnTo>
                      <a:lnTo>
                        <a:pt x="8153" y="4639"/>
                      </a:lnTo>
                      <a:lnTo>
                        <a:pt x="8150" y="4661"/>
                      </a:lnTo>
                      <a:lnTo>
                        <a:pt x="8145" y="4682"/>
                      </a:lnTo>
                      <a:lnTo>
                        <a:pt x="8139" y="4703"/>
                      </a:lnTo>
                      <a:lnTo>
                        <a:pt x="8131" y="4722"/>
                      </a:lnTo>
                      <a:lnTo>
                        <a:pt x="8122" y="4741"/>
                      </a:lnTo>
                      <a:lnTo>
                        <a:pt x="8111" y="4759"/>
                      </a:lnTo>
                      <a:lnTo>
                        <a:pt x="8099" y="4775"/>
                      </a:lnTo>
                      <a:lnTo>
                        <a:pt x="8086" y="4789"/>
                      </a:lnTo>
                      <a:lnTo>
                        <a:pt x="8071" y="4802"/>
                      </a:lnTo>
                      <a:lnTo>
                        <a:pt x="8056" y="4812"/>
                      </a:lnTo>
                      <a:lnTo>
                        <a:pt x="8037" y="4822"/>
                      </a:lnTo>
                      <a:lnTo>
                        <a:pt x="8018" y="4828"/>
                      </a:lnTo>
                      <a:lnTo>
                        <a:pt x="7998" y="4832"/>
                      </a:lnTo>
                      <a:lnTo>
                        <a:pt x="7977" y="4833"/>
                      </a:lnTo>
                      <a:lnTo>
                        <a:pt x="2857" y="4833"/>
                      </a:lnTo>
                      <a:lnTo>
                        <a:pt x="2843" y="4833"/>
                      </a:lnTo>
                      <a:lnTo>
                        <a:pt x="2829" y="4831"/>
                      </a:lnTo>
                      <a:lnTo>
                        <a:pt x="2816" y="4829"/>
                      </a:lnTo>
                      <a:lnTo>
                        <a:pt x="2804" y="4825"/>
                      </a:lnTo>
                      <a:lnTo>
                        <a:pt x="2793" y="4821"/>
                      </a:lnTo>
                      <a:lnTo>
                        <a:pt x="2782" y="4815"/>
                      </a:lnTo>
                      <a:lnTo>
                        <a:pt x="2772" y="4809"/>
                      </a:lnTo>
                      <a:lnTo>
                        <a:pt x="2763" y="4802"/>
                      </a:lnTo>
                      <a:lnTo>
                        <a:pt x="2754" y="4795"/>
                      </a:lnTo>
                      <a:lnTo>
                        <a:pt x="2746" y="4787"/>
                      </a:lnTo>
                      <a:lnTo>
                        <a:pt x="2738" y="4778"/>
                      </a:lnTo>
                      <a:lnTo>
                        <a:pt x="2731" y="4769"/>
                      </a:lnTo>
                      <a:lnTo>
                        <a:pt x="2725" y="4759"/>
                      </a:lnTo>
                      <a:lnTo>
                        <a:pt x="2719" y="4748"/>
                      </a:lnTo>
                      <a:lnTo>
                        <a:pt x="2713" y="4737"/>
                      </a:lnTo>
                      <a:lnTo>
                        <a:pt x="2709" y="4726"/>
                      </a:lnTo>
                      <a:lnTo>
                        <a:pt x="2700" y="4703"/>
                      </a:lnTo>
                      <a:lnTo>
                        <a:pt x="2694" y="4678"/>
                      </a:lnTo>
                      <a:lnTo>
                        <a:pt x="2688" y="4654"/>
                      </a:lnTo>
                      <a:lnTo>
                        <a:pt x="2685" y="4629"/>
                      </a:lnTo>
                      <a:lnTo>
                        <a:pt x="2682" y="4604"/>
                      </a:lnTo>
                      <a:lnTo>
                        <a:pt x="2680" y="4580"/>
                      </a:lnTo>
                      <a:lnTo>
                        <a:pt x="2679" y="4556"/>
                      </a:lnTo>
                      <a:lnTo>
                        <a:pt x="2679" y="4535"/>
                      </a:lnTo>
                      <a:lnTo>
                        <a:pt x="2679" y="4528"/>
                      </a:lnTo>
                      <a:lnTo>
                        <a:pt x="2680" y="4521"/>
                      </a:lnTo>
                      <a:lnTo>
                        <a:pt x="2681" y="4514"/>
                      </a:lnTo>
                      <a:lnTo>
                        <a:pt x="2684" y="4507"/>
                      </a:lnTo>
                      <a:lnTo>
                        <a:pt x="2689" y="4491"/>
                      </a:lnTo>
                      <a:lnTo>
                        <a:pt x="2696" y="4476"/>
                      </a:lnTo>
                      <a:lnTo>
                        <a:pt x="2705" y="4462"/>
                      </a:lnTo>
                      <a:lnTo>
                        <a:pt x="2716" y="4447"/>
                      </a:lnTo>
                      <a:lnTo>
                        <a:pt x="2728" y="4433"/>
                      </a:lnTo>
                      <a:lnTo>
                        <a:pt x="2740" y="4418"/>
                      </a:lnTo>
                      <a:lnTo>
                        <a:pt x="2755" y="4405"/>
                      </a:lnTo>
                      <a:lnTo>
                        <a:pt x="2769" y="4394"/>
                      </a:lnTo>
                      <a:lnTo>
                        <a:pt x="2784" y="4383"/>
                      </a:lnTo>
                      <a:lnTo>
                        <a:pt x="2799" y="4374"/>
                      </a:lnTo>
                      <a:lnTo>
                        <a:pt x="2813" y="4367"/>
                      </a:lnTo>
                      <a:lnTo>
                        <a:pt x="2829" y="4360"/>
                      </a:lnTo>
                      <a:lnTo>
                        <a:pt x="2836" y="4358"/>
                      </a:lnTo>
                      <a:lnTo>
                        <a:pt x="2843" y="4357"/>
                      </a:lnTo>
                      <a:lnTo>
                        <a:pt x="2850" y="4356"/>
                      </a:lnTo>
                      <a:lnTo>
                        <a:pt x="2857" y="4355"/>
                      </a:lnTo>
                      <a:close/>
                      <a:moveTo>
                        <a:pt x="2857" y="6862"/>
                      </a:moveTo>
                      <a:lnTo>
                        <a:pt x="7977" y="6862"/>
                      </a:lnTo>
                      <a:lnTo>
                        <a:pt x="7998" y="6863"/>
                      </a:lnTo>
                      <a:lnTo>
                        <a:pt x="8018" y="6867"/>
                      </a:lnTo>
                      <a:lnTo>
                        <a:pt x="8037" y="6874"/>
                      </a:lnTo>
                      <a:lnTo>
                        <a:pt x="8056" y="6882"/>
                      </a:lnTo>
                      <a:lnTo>
                        <a:pt x="8071" y="6893"/>
                      </a:lnTo>
                      <a:lnTo>
                        <a:pt x="8086" y="6906"/>
                      </a:lnTo>
                      <a:lnTo>
                        <a:pt x="8099" y="6921"/>
                      </a:lnTo>
                      <a:lnTo>
                        <a:pt x="8111" y="6936"/>
                      </a:lnTo>
                      <a:lnTo>
                        <a:pt x="8122" y="6954"/>
                      </a:lnTo>
                      <a:lnTo>
                        <a:pt x="8131" y="6973"/>
                      </a:lnTo>
                      <a:lnTo>
                        <a:pt x="8139" y="6992"/>
                      </a:lnTo>
                      <a:lnTo>
                        <a:pt x="8145" y="7013"/>
                      </a:lnTo>
                      <a:lnTo>
                        <a:pt x="8150" y="7035"/>
                      </a:lnTo>
                      <a:lnTo>
                        <a:pt x="8153" y="7056"/>
                      </a:lnTo>
                      <a:lnTo>
                        <a:pt x="8156" y="7078"/>
                      </a:lnTo>
                      <a:lnTo>
                        <a:pt x="8156" y="7101"/>
                      </a:lnTo>
                      <a:lnTo>
                        <a:pt x="8156" y="7123"/>
                      </a:lnTo>
                      <a:lnTo>
                        <a:pt x="8153" y="7145"/>
                      </a:lnTo>
                      <a:lnTo>
                        <a:pt x="8150" y="7167"/>
                      </a:lnTo>
                      <a:lnTo>
                        <a:pt x="8145" y="7188"/>
                      </a:lnTo>
                      <a:lnTo>
                        <a:pt x="8139" y="7209"/>
                      </a:lnTo>
                      <a:lnTo>
                        <a:pt x="8131" y="7229"/>
                      </a:lnTo>
                      <a:lnTo>
                        <a:pt x="8122" y="7247"/>
                      </a:lnTo>
                      <a:lnTo>
                        <a:pt x="8111" y="7265"/>
                      </a:lnTo>
                      <a:lnTo>
                        <a:pt x="8099" y="7280"/>
                      </a:lnTo>
                      <a:lnTo>
                        <a:pt x="8086" y="7296"/>
                      </a:lnTo>
                      <a:lnTo>
                        <a:pt x="8071" y="7308"/>
                      </a:lnTo>
                      <a:lnTo>
                        <a:pt x="8056" y="7319"/>
                      </a:lnTo>
                      <a:lnTo>
                        <a:pt x="8037" y="7327"/>
                      </a:lnTo>
                      <a:lnTo>
                        <a:pt x="8018" y="7334"/>
                      </a:lnTo>
                      <a:lnTo>
                        <a:pt x="7998" y="7338"/>
                      </a:lnTo>
                      <a:lnTo>
                        <a:pt x="7977" y="7339"/>
                      </a:lnTo>
                      <a:lnTo>
                        <a:pt x="2857" y="7339"/>
                      </a:lnTo>
                      <a:lnTo>
                        <a:pt x="2843" y="7339"/>
                      </a:lnTo>
                      <a:lnTo>
                        <a:pt x="2829" y="7337"/>
                      </a:lnTo>
                      <a:lnTo>
                        <a:pt x="2816" y="7334"/>
                      </a:lnTo>
                      <a:lnTo>
                        <a:pt x="2804" y="7331"/>
                      </a:lnTo>
                      <a:lnTo>
                        <a:pt x="2793" y="7327"/>
                      </a:lnTo>
                      <a:lnTo>
                        <a:pt x="2782" y="7321"/>
                      </a:lnTo>
                      <a:lnTo>
                        <a:pt x="2772" y="7316"/>
                      </a:lnTo>
                      <a:lnTo>
                        <a:pt x="2763" y="7309"/>
                      </a:lnTo>
                      <a:lnTo>
                        <a:pt x="2754" y="7301"/>
                      </a:lnTo>
                      <a:lnTo>
                        <a:pt x="2746" y="7293"/>
                      </a:lnTo>
                      <a:lnTo>
                        <a:pt x="2738" y="7284"/>
                      </a:lnTo>
                      <a:lnTo>
                        <a:pt x="2731" y="7274"/>
                      </a:lnTo>
                      <a:lnTo>
                        <a:pt x="2725" y="7265"/>
                      </a:lnTo>
                      <a:lnTo>
                        <a:pt x="2719" y="7254"/>
                      </a:lnTo>
                      <a:lnTo>
                        <a:pt x="2713" y="7244"/>
                      </a:lnTo>
                      <a:lnTo>
                        <a:pt x="2709" y="7233"/>
                      </a:lnTo>
                      <a:lnTo>
                        <a:pt x="2700" y="7209"/>
                      </a:lnTo>
                      <a:lnTo>
                        <a:pt x="2694" y="7185"/>
                      </a:lnTo>
                      <a:lnTo>
                        <a:pt x="2688" y="7160"/>
                      </a:lnTo>
                      <a:lnTo>
                        <a:pt x="2685" y="7135"/>
                      </a:lnTo>
                      <a:lnTo>
                        <a:pt x="2682" y="7110"/>
                      </a:lnTo>
                      <a:lnTo>
                        <a:pt x="2680" y="7086"/>
                      </a:lnTo>
                      <a:lnTo>
                        <a:pt x="2679" y="7063"/>
                      </a:lnTo>
                      <a:lnTo>
                        <a:pt x="2679" y="7041"/>
                      </a:lnTo>
                      <a:lnTo>
                        <a:pt x="2679" y="7035"/>
                      </a:lnTo>
                      <a:lnTo>
                        <a:pt x="2680" y="7028"/>
                      </a:lnTo>
                      <a:lnTo>
                        <a:pt x="2681" y="7020"/>
                      </a:lnTo>
                      <a:lnTo>
                        <a:pt x="2684" y="7012"/>
                      </a:lnTo>
                      <a:lnTo>
                        <a:pt x="2689" y="6998"/>
                      </a:lnTo>
                      <a:lnTo>
                        <a:pt x="2696" y="6983"/>
                      </a:lnTo>
                      <a:lnTo>
                        <a:pt x="2705" y="6968"/>
                      </a:lnTo>
                      <a:lnTo>
                        <a:pt x="2716" y="6952"/>
                      </a:lnTo>
                      <a:lnTo>
                        <a:pt x="2728" y="6938"/>
                      </a:lnTo>
                      <a:lnTo>
                        <a:pt x="2740" y="6925"/>
                      </a:lnTo>
                      <a:lnTo>
                        <a:pt x="2755" y="6912"/>
                      </a:lnTo>
                      <a:lnTo>
                        <a:pt x="2769" y="6900"/>
                      </a:lnTo>
                      <a:lnTo>
                        <a:pt x="2784" y="6889"/>
                      </a:lnTo>
                      <a:lnTo>
                        <a:pt x="2799" y="6880"/>
                      </a:lnTo>
                      <a:lnTo>
                        <a:pt x="2813" y="6872"/>
                      </a:lnTo>
                      <a:lnTo>
                        <a:pt x="2829" y="6867"/>
                      </a:lnTo>
                      <a:lnTo>
                        <a:pt x="2836" y="6865"/>
                      </a:lnTo>
                      <a:lnTo>
                        <a:pt x="2843" y="6863"/>
                      </a:lnTo>
                      <a:lnTo>
                        <a:pt x="2850" y="6862"/>
                      </a:lnTo>
                      <a:lnTo>
                        <a:pt x="2857" y="6862"/>
                      </a:lnTo>
                      <a:close/>
                      <a:moveTo>
                        <a:pt x="714" y="8891"/>
                      </a:moveTo>
                      <a:lnTo>
                        <a:pt x="2143" y="8891"/>
                      </a:lnTo>
                      <a:lnTo>
                        <a:pt x="2150" y="8891"/>
                      </a:lnTo>
                      <a:lnTo>
                        <a:pt x="2157" y="8892"/>
                      </a:lnTo>
                      <a:lnTo>
                        <a:pt x="2164" y="8893"/>
                      </a:lnTo>
                      <a:lnTo>
                        <a:pt x="2171" y="8895"/>
                      </a:lnTo>
                      <a:lnTo>
                        <a:pt x="2186" y="8901"/>
                      </a:lnTo>
                      <a:lnTo>
                        <a:pt x="2200" y="8908"/>
                      </a:lnTo>
                      <a:lnTo>
                        <a:pt x="2216" y="8918"/>
                      </a:lnTo>
                      <a:lnTo>
                        <a:pt x="2231" y="8929"/>
                      </a:lnTo>
                      <a:lnTo>
                        <a:pt x="2245" y="8940"/>
                      </a:lnTo>
                      <a:lnTo>
                        <a:pt x="2259" y="8953"/>
                      </a:lnTo>
                      <a:lnTo>
                        <a:pt x="2272" y="8967"/>
                      </a:lnTo>
                      <a:lnTo>
                        <a:pt x="2283" y="8982"/>
                      </a:lnTo>
                      <a:lnTo>
                        <a:pt x="2295" y="8997"/>
                      </a:lnTo>
                      <a:lnTo>
                        <a:pt x="2304" y="9011"/>
                      </a:lnTo>
                      <a:lnTo>
                        <a:pt x="2311" y="9026"/>
                      </a:lnTo>
                      <a:lnTo>
                        <a:pt x="2317" y="9041"/>
                      </a:lnTo>
                      <a:lnTo>
                        <a:pt x="2319" y="9049"/>
                      </a:lnTo>
                      <a:lnTo>
                        <a:pt x="2320" y="9056"/>
                      </a:lnTo>
                      <a:lnTo>
                        <a:pt x="2321" y="9063"/>
                      </a:lnTo>
                      <a:lnTo>
                        <a:pt x="2321" y="9070"/>
                      </a:lnTo>
                      <a:lnTo>
                        <a:pt x="2321" y="10502"/>
                      </a:lnTo>
                      <a:lnTo>
                        <a:pt x="2321" y="10509"/>
                      </a:lnTo>
                      <a:lnTo>
                        <a:pt x="2320" y="10516"/>
                      </a:lnTo>
                      <a:lnTo>
                        <a:pt x="2319" y="10522"/>
                      </a:lnTo>
                      <a:lnTo>
                        <a:pt x="2317" y="10530"/>
                      </a:lnTo>
                      <a:lnTo>
                        <a:pt x="2311" y="10545"/>
                      </a:lnTo>
                      <a:lnTo>
                        <a:pt x="2304" y="10560"/>
                      </a:lnTo>
                      <a:lnTo>
                        <a:pt x="2295" y="10575"/>
                      </a:lnTo>
                      <a:lnTo>
                        <a:pt x="2283" y="10590"/>
                      </a:lnTo>
                      <a:lnTo>
                        <a:pt x="2272" y="10605"/>
                      </a:lnTo>
                      <a:lnTo>
                        <a:pt x="2259" y="10619"/>
                      </a:lnTo>
                      <a:lnTo>
                        <a:pt x="2245" y="10631"/>
                      </a:lnTo>
                      <a:lnTo>
                        <a:pt x="2231" y="10643"/>
                      </a:lnTo>
                      <a:lnTo>
                        <a:pt x="2216" y="10654"/>
                      </a:lnTo>
                      <a:lnTo>
                        <a:pt x="2200" y="10663"/>
                      </a:lnTo>
                      <a:lnTo>
                        <a:pt x="2186" y="10671"/>
                      </a:lnTo>
                      <a:lnTo>
                        <a:pt x="2171" y="10677"/>
                      </a:lnTo>
                      <a:lnTo>
                        <a:pt x="2164" y="10679"/>
                      </a:lnTo>
                      <a:lnTo>
                        <a:pt x="2157" y="10680"/>
                      </a:lnTo>
                      <a:lnTo>
                        <a:pt x="2150" y="10681"/>
                      </a:lnTo>
                      <a:lnTo>
                        <a:pt x="2143" y="10681"/>
                      </a:lnTo>
                      <a:lnTo>
                        <a:pt x="714" y="10681"/>
                      </a:lnTo>
                      <a:lnTo>
                        <a:pt x="707" y="10681"/>
                      </a:lnTo>
                      <a:lnTo>
                        <a:pt x="700" y="10680"/>
                      </a:lnTo>
                      <a:lnTo>
                        <a:pt x="693" y="10679"/>
                      </a:lnTo>
                      <a:lnTo>
                        <a:pt x="686" y="10677"/>
                      </a:lnTo>
                      <a:lnTo>
                        <a:pt x="670" y="10671"/>
                      </a:lnTo>
                      <a:lnTo>
                        <a:pt x="656" y="10663"/>
                      </a:lnTo>
                      <a:lnTo>
                        <a:pt x="641" y="10654"/>
                      </a:lnTo>
                      <a:lnTo>
                        <a:pt x="626" y="10643"/>
                      </a:lnTo>
                      <a:lnTo>
                        <a:pt x="612" y="10631"/>
                      </a:lnTo>
                      <a:lnTo>
                        <a:pt x="598" y="10619"/>
                      </a:lnTo>
                      <a:lnTo>
                        <a:pt x="585" y="10605"/>
                      </a:lnTo>
                      <a:lnTo>
                        <a:pt x="573" y="10590"/>
                      </a:lnTo>
                      <a:lnTo>
                        <a:pt x="562" y="10575"/>
                      </a:lnTo>
                      <a:lnTo>
                        <a:pt x="553" y="10560"/>
                      </a:lnTo>
                      <a:lnTo>
                        <a:pt x="546" y="10545"/>
                      </a:lnTo>
                      <a:lnTo>
                        <a:pt x="540" y="10530"/>
                      </a:lnTo>
                      <a:lnTo>
                        <a:pt x="538" y="10522"/>
                      </a:lnTo>
                      <a:lnTo>
                        <a:pt x="537" y="10516"/>
                      </a:lnTo>
                      <a:lnTo>
                        <a:pt x="536" y="10509"/>
                      </a:lnTo>
                      <a:lnTo>
                        <a:pt x="536" y="10502"/>
                      </a:lnTo>
                      <a:lnTo>
                        <a:pt x="536" y="9070"/>
                      </a:lnTo>
                      <a:lnTo>
                        <a:pt x="536" y="9063"/>
                      </a:lnTo>
                      <a:lnTo>
                        <a:pt x="537" y="9056"/>
                      </a:lnTo>
                      <a:lnTo>
                        <a:pt x="538" y="9049"/>
                      </a:lnTo>
                      <a:lnTo>
                        <a:pt x="540" y="9041"/>
                      </a:lnTo>
                      <a:lnTo>
                        <a:pt x="546" y="9026"/>
                      </a:lnTo>
                      <a:lnTo>
                        <a:pt x="553" y="9011"/>
                      </a:lnTo>
                      <a:lnTo>
                        <a:pt x="562" y="8997"/>
                      </a:lnTo>
                      <a:lnTo>
                        <a:pt x="573" y="8982"/>
                      </a:lnTo>
                      <a:lnTo>
                        <a:pt x="585" y="8967"/>
                      </a:lnTo>
                      <a:lnTo>
                        <a:pt x="598" y="8953"/>
                      </a:lnTo>
                      <a:lnTo>
                        <a:pt x="612" y="8940"/>
                      </a:lnTo>
                      <a:lnTo>
                        <a:pt x="626" y="8929"/>
                      </a:lnTo>
                      <a:lnTo>
                        <a:pt x="641" y="8918"/>
                      </a:lnTo>
                      <a:lnTo>
                        <a:pt x="656" y="8908"/>
                      </a:lnTo>
                      <a:lnTo>
                        <a:pt x="670" y="8901"/>
                      </a:lnTo>
                      <a:lnTo>
                        <a:pt x="686" y="8895"/>
                      </a:lnTo>
                      <a:lnTo>
                        <a:pt x="693" y="8893"/>
                      </a:lnTo>
                      <a:lnTo>
                        <a:pt x="700" y="8892"/>
                      </a:lnTo>
                      <a:lnTo>
                        <a:pt x="707" y="8891"/>
                      </a:lnTo>
                      <a:lnTo>
                        <a:pt x="714" y="8891"/>
                      </a:lnTo>
                      <a:close/>
                      <a:moveTo>
                        <a:pt x="2143" y="6266"/>
                      </a:moveTo>
                      <a:lnTo>
                        <a:pt x="2150" y="6266"/>
                      </a:lnTo>
                      <a:lnTo>
                        <a:pt x="2157" y="6267"/>
                      </a:lnTo>
                      <a:lnTo>
                        <a:pt x="2164" y="6268"/>
                      </a:lnTo>
                      <a:lnTo>
                        <a:pt x="2171" y="6270"/>
                      </a:lnTo>
                      <a:lnTo>
                        <a:pt x="2186" y="6276"/>
                      </a:lnTo>
                      <a:lnTo>
                        <a:pt x="2200" y="6283"/>
                      </a:lnTo>
                      <a:lnTo>
                        <a:pt x="2216" y="6292"/>
                      </a:lnTo>
                      <a:lnTo>
                        <a:pt x="2231" y="6303"/>
                      </a:lnTo>
                      <a:lnTo>
                        <a:pt x="2245" y="6315"/>
                      </a:lnTo>
                      <a:lnTo>
                        <a:pt x="2259" y="6328"/>
                      </a:lnTo>
                      <a:lnTo>
                        <a:pt x="2272" y="6342"/>
                      </a:lnTo>
                      <a:lnTo>
                        <a:pt x="2283" y="6356"/>
                      </a:lnTo>
                      <a:lnTo>
                        <a:pt x="2295" y="6371"/>
                      </a:lnTo>
                      <a:lnTo>
                        <a:pt x="2304" y="6386"/>
                      </a:lnTo>
                      <a:lnTo>
                        <a:pt x="2311" y="6401"/>
                      </a:lnTo>
                      <a:lnTo>
                        <a:pt x="2317" y="6416"/>
                      </a:lnTo>
                      <a:lnTo>
                        <a:pt x="2319" y="6423"/>
                      </a:lnTo>
                      <a:lnTo>
                        <a:pt x="2320" y="6430"/>
                      </a:lnTo>
                      <a:lnTo>
                        <a:pt x="2321" y="6437"/>
                      </a:lnTo>
                      <a:lnTo>
                        <a:pt x="2321" y="6445"/>
                      </a:lnTo>
                      <a:lnTo>
                        <a:pt x="2321" y="7877"/>
                      </a:lnTo>
                      <a:lnTo>
                        <a:pt x="2321" y="7883"/>
                      </a:lnTo>
                      <a:lnTo>
                        <a:pt x="2320" y="7890"/>
                      </a:lnTo>
                      <a:lnTo>
                        <a:pt x="2319" y="7897"/>
                      </a:lnTo>
                      <a:lnTo>
                        <a:pt x="2317" y="7905"/>
                      </a:lnTo>
                      <a:lnTo>
                        <a:pt x="2311" y="7919"/>
                      </a:lnTo>
                      <a:lnTo>
                        <a:pt x="2304" y="7934"/>
                      </a:lnTo>
                      <a:lnTo>
                        <a:pt x="2295" y="7950"/>
                      </a:lnTo>
                      <a:lnTo>
                        <a:pt x="2283" y="7965"/>
                      </a:lnTo>
                      <a:lnTo>
                        <a:pt x="2272" y="7979"/>
                      </a:lnTo>
                      <a:lnTo>
                        <a:pt x="2259" y="7992"/>
                      </a:lnTo>
                      <a:lnTo>
                        <a:pt x="2245" y="8006"/>
                      </a:lnTo>
                      <a:lnTo>
                        <a:pt x="2231" y="8018"/>
                      </a:lnTo>
                      <a:lnTo>
                        <a:pt x="2216" y="8028"/>
                      </a:lnTo>
                      <a:lnTo>
                        <a:pt x="2200" y="8037"/>
                      </a:lnTo>
                      <a:lnTo>
                        <a:pt x="2186" y="8045"/>
                      </a:lnTo>
                      <a:lnTo>
                        <a:pt x="2171" y="8050"/>
                      </a:lnTo>
                      <a:lnTo>
                        <a:pt x="2164" y="8052"/>
                      </a:lnTo>
                      <a:lnTo>
                        <a:pt x="2157" y="8054"/>
                      </a:lnTo>
                      <a:lnTo>
                        <a:pt x="2150" y="8055"/>
                      </a:lnTo>
                      <a:lnTo>
                        <a:pt x="2143" y="8055"/>
                      </a:lnTo>
                      <a:lnTo>
                        <a:pt x="714" y="8055"/>
                      </a:lnTo>
                      <a:lnTo>
                        <a:pt x="707" y="8055"/>
                      </a:lnTo>
                      <a:lnTo>
                        <a:pt x="700" y="8054"/>
                      </a:lnTo>
                      <a:lnTo>
                        <a:pt x="693" y="8052"/>
                      </a:lnTo>
                      <a:lnTo>
                        <a:pt x="686" y="8050"/>
                      </a:lnTo>
                      <a:lnTo>
                        <a:pt x="670" y="8045"/>
                      </a:lnTo>
                      <a:lnTo>
                        <a:pt x="656" y="8037"/>
                      </a:lnTo>
                      <a:lnTo>
                        <a:pt x="641" y="8028"/>
                      </a:lnTo>
                      <a:lnTo>
                        <a:pt x="626" y="8018"/>
                      </a:lnTo>
                      <a:lnTo>
                        <a:pt x="612" y="8006"/>
                      </a:lnTo>
                      <a:lnTo>
                        <a:pt x="598" y="7992"/>
                      </a:lnTo>
                      <a:lnTo>
                        <a:pt x="585" y="7979"/>
                      </a:lnTo>
                      <a:lnTo>
                        <a:pt x="573" y="7965"/>
                      </a:lnTo>
                      <a:lnTo>
                        <a:pt x="562" y="7950"/>
                      </a:lnTo>
                      <a:lnTo>
                        <a:pt x="553" y="7934"/>
                      </a:lnTo>
                      <a:lnTo>
                        <a:pt x="546" y="7919"/>
                      </a:lnTo>
                      <a:lnTo>
                        <a:pt x="540" y="7905"/>
                      </a:lnTo>
                      <a:lnTo>
                        <a:pt x="538" y="7897"/>
                      </a:lnTo>
                      <a:lnTo>
                        <a:pt x="537" y="7890"/>
                      </a:lnTo>
                      <a:lnTo>
                        <a:pt x="536" y="7883"/>
                      </a:lnTo>
                      <a:lnTo>
                        <a:pt x="536" y="7877"/>
                      </a:lnTo>
                      <a:lnTo>
                        <a:pt x="536" y="6445"/>
                      </a:lnTo>
                      <a:lnTo>
                        <a:pt x="536" y="6437"/>
                      </a:lnTo>
                      <a:lnTo>
                        <a:pt x="537" y="6430"/>
                      </a:lnTo>
                      <a:lnTo>
                        <a:pt x="538" y="6423"/>
                      </a:lnTo>
                      <a:lnTo>
                        <a:pt x="540" y="6416"/>
                      </a:lnTo>
                      <a:lnTo>
                        <a:pt x="546" y="6401"/>
                      </a:lnTo>
                      <a:lnTo>
                        <a:pt x="553" y="6386"/>
                      </a:lnTo>
                      <a:lnTo>
                        <a:pt x="562" y="6371"/>
                      </a:lnTo>
                      <a:lnTo>
                        <a:pt x="573" y="6356"/>
                      </a:lnTo>
                      <a:lnTo>
                        <a:pt x="585" y="6342"/>
                      </a:lnTo>
                      <a:lnTo>
                        <a:pt x="598" y="6328"/>
                      </a:lnTo>
                      <a:lnTo>
                        <a:pt x="612" y="6315"/>
                      </a:lnTo>
                      <a:lnTo>
                        <a:pt x="626" y="6303"/>
                      </a:lnTo>
                      <a:lnTo>
                        <a:pt x="641" y="6292"/>
                      </a:lnTo>
                      <a:lnTo>
                        <a:pt x="656" y="6283"/>
                      </a:lnTo>
                      <a:lnTo>
                        <a:pt x="670" y="6276"/>
                      </a:lnTo>
                      <a:lnTo>
                        <a:pt x="686" y="6270"/>
                      </a:lnTo>
                      <a:lnTo>
                        <a:pt x="693" y="6268"/>
                      </a:lnTo>
                      <a:lnTo>
                        <a:pt x="700" y="6267"/>
                      </a:lnTo>
                      <a:lnTo>
                        <a:pt x="707" y="6266"/>
                      </a:lnTo>
                      <a:lnTo>
                        <a:pt x="714" y="6266"/>
                      </a:lnTo>
                      <a:lnTo>
                        <a:pt x="2143" y="6266"/>
                      </a:lnTo>
                      <a:close/>
                      <a:moveTo>
                        <a:pt x="2857" y="9487"/>
                      </a:moveTo>
                      <a:lnTo>
                        <a:pt x="7977" y="9487"/>
                      </a:lnTo>
                      <a:lnTo>
                        <a:pt x="7998" y="9488"/>
                      </a:lnTo>
                      <a:lnTo>
                        <a:pt x="8018" y="9492"/>
                      </a:lnTo>
                      <a:lnTo>
                        <a:pt x="8037" y="9500"/>
                      </a:lnTo>
                      <a:lnTo>
                        <a:pt x="8056" y="9508"/>
                      </a:lnTo>
                      <a:lnTo>
                        <a:pt x="8071" y="9519"/>
                      </a:lnTo>
                      <a:lnTo>
                        <a:pt x="8086" y="9531"/>
                      </a:lnTo>
                      <a:lnTo>
                        <a:pt x="8099" y="9546"/>
                      </a:lnTo>
                      <a:lnTo>
                        <a:pt x="8111" y="9561"/>
                      </a:lnTo>
                      <a:lnTo>
                        <a:pt x="8122" y="9580"/>
                      </a:lnTo>
                      <a:lnTo>
                        <a:pt x="8131" y="9598"/>
                      </a:lnTo>
                      <a:lnTo>
                        <a:pt x="8139" y="9618"/>
                      </a:lnTo>
                      <a:lnTo>
                        <a:pt x="8145" y="9639"/>
                      </a:lnTo>
                      <a:lnTo>
                        <a:pt x="8150" y="9660"/>
                      </a:lnTo>
                      <a:lnTo>
                        <a:pt x="8153" y="9681"/>
                      </a:lnTo>
                      <a:lnTo>
                        <a:pt x="8156" y="9704"/>
                      </a:lnTo>
                      <a:lnTo>
                        <a:pt x="8156" y="9726"/>
                      </a:lnTo>
                      <a:lnTo>
                        <a:pt x="8156" y="9748"/>
                      </a:lnTo>
                      <a:lnTo>
                        <a:pt x="8153" y="9771"/>
                      </a:lnTo>
                      <a:lnTo>
                        <a:pt x="8150" y="9792"/>
                      </a:lnTo>
                      <a:lnTo>
                        <a:pt x="8145" y="9813"/>
                      </a:lnTo>
                      <a:lnTo>
                        <a:pt x="8139" y="9835"/>
                      </a:lnTo>
                      <a:lnTo>
                        <a:pt x="8131" y="9854"/>
                      </a:lnTo>
                      <a:lnTo>
                        <a:pt x="8122" y="9872"/>
                      </a:lnTo>
                      <a:lnTo>
                        <a:pt x="8111" y="9891"/>
                      </a:lnTo>
                      <a:lnTo>
                        <a:pt x="8099" y="9906"/>
                      </a:lnTo>
                      <a:lnTo>
                        <a:pt x="8086" y="9921"/>
                      </a:lnTo>
                      <a:lnTo>
                        <a:pt x="8071" y="9933"/>
                      </a:lnTo>
                      <a:lnTo>
                        <a:pt x="8056" y="9944"/>
                      </a:lnTo>
                      <a:lnTo>
                        <a:pt x="8037" y="9954"/>
                      </a:lnTo>
                      <a:lnTo>
                        <a:pt x="8018" y="9960"/>
                      </a:lnTo>
                      <a:lnTo>
                        <a:pt x="7998" y="9964"/>
                      </a:lnTo>
                      <a:lnTo>
                        <a:pt x="7977" y="9965"/>
                      </a:lnTo>
                      <a:lnTo>
                        <a:pt x="2857" y="9965"/>
                      </a:lnTo>
                      <a:lnTo>
                        <a:pt x="2843" y="9965"/>
                      </a:lnTo>
                      <a:lnTo>
                        <a:pt x="2829" y="9963"/>
                      </a:lnTo>
                      <a:lnTo>
                        <a:pt x="2816" y="9961"/>
                      </a:lnTo>
                      <a:lnTo>
                        <a:pt x="2804" y="9957"/>
                      </a:lnTo>
                      <a:lnTo>
                        <a:pt x="2793" y="9953"/>
                      </a:lnTo>
                      <a:lnTo>
                        <a:pt x="2782" y="9947"/>
                      </a:lnTo>
                      <a:lnTo>
                        <a:pt x="2772" y="9941"/>
                      </a:lnTo>
                      <a:lnTo>
                        <a:pt x="2763" y="9934"/>
                      </a:lnTo>
                      <a:lnTo>
                        <a:pt x="2754" y="9926"/>
                      </a:lnTo>
                      <a:lnTo>
                        <a:pt x="2746" y="9918"/>
                      </a:lnTo>
                      <a:lnTo>
                        <a:pt x="2738" y="9910"/>
                      </a:lnTo>
                      <a:lnTo>
                        <a:pt x="2731" y="9900"/>
                      </a:lnTo>
                      <a:lnTo>
                        <a:pt x="2725" y="9891"/>
                      </a:lnTo>
                      <a:lnTo>
                        <a:pt x="2719" y="9879"/>
                      </a:lnTo>
                      <a:lnTo>
                        <a:pt x="2713" y="9869"/>
                      </a:lnTo>
                      <a:lnTo>
                        <a:pt x="2709" y="9858"/>
                      </a:lnTo>
                      <a:lnTo>
                        <a:pt x="2700" y="9835"/>
                      </a:lnTo>
                      <a:lnTo>
                        <a:pt x="2694" y="9810"/>
                      </a:lnTo>
                      <a:lnTo>
                        <a:pt x="2688" y="9786"/>
                      </a:lnTo>
                      <a:lnTo>
                        <a:pt x="2685" y="9761"/>
                      </a:lnTo>
                      <a:lnTo>
                        <a:pt x="2682" y="9736"/>
                      </a:lnTo>
                      <a:lnTo>
                        <a:pt x="2680" y="9712"/>
                      </a:lnTo>
                      <a:lnTo>
                        <a:pt x="2679" y="9688"/>
                      </a:lnTo>
                      <a:lnTo>
                        <a:pt x="2679" y="9666"/>
                      </a:lnTo>
                      <a:lnTo>
                        <a:pt x="2679" y="9660"/>
                      </a:lnTo>
                      <a:lnTo>
                        <a:pt x="2680" y="9653"/>
                      </a:lnTo>
                      <a:lnTo>
                        <a:pt x="2681" y="9646"/>
                      </a:lnTo>
                      <a:lnTo>
                        <a:pt x="2684" y="9638"/>
                      </a:lnTo>
                      <a:lnTo>
                        <a:pt x="2689" y="9623"/>
                      </a:lnTo>
                      <a:lnTo>
                        <a:pt x="2696" y="9608"/>
                      </a:lnTo>
                      <a:lnTo>
                        <a:pt x="2705" y="9593"/>
                      </a:lnTo>
                      <a:lnTo>
                        <a:pt x="2716" y="9578"/>
                      </a:lnTo>
                      <a:lnTo>
                        <a:pt x="2728" y="9564"/>
                      </a:lnTo>
                      <a:lnTo>
                        <a:pt x="2740" y="9550"/>
                      </a:lnTo>
                      <a:lnTo>
                        <a:pt x="2755" y="9537"/>
                      </a:lnTo>
                      <a:lnTo>
                        <a:pt x="2769" y="9525"/>
                      </a:lnTo>
                      <a:lnTo>
                        <a:pt x="2784" y="9515"/>
                      </a:lnTo>
                      <a:lnTo>
                        <a:pt x="2799" y="9506"/>
                      </a:lnTo>
                      <a:lnTo>
                        <a:pt x="2813" y="9498"/>
                      </a:lnTo>
                      <a:lnTo>
                        <a:pt x="2829" y="9492"/>
                      </a:lnTo>
                      <a:lnTo>
                        <a:pt x="2836" y="9490"/>
                      </a:lnTo>
                      <a:lnTo>
                        <a:pt x="2843" y="9488"/>
                      </a:lnTo>
                      <a:lnTo>
                        <a:pt x="2850" y="9487"/>
                      </a:lnTo>
                      <a:lnTo>
                        <a:pt x="2857" y="9487"/>
                      </a:lnTo>
                      <a:close/>
                    </a:path>
                  </a:pathLst>
                </a:custGeom>
                <a:solidFill>
                  <a:schemeClr val="bg1"/>
                </a:solidFill>
                <a:ln w="9525">
                  <a:noFill/>
                  <a:round/>
                  <a:headEnd/>
                  <a:tailEnd/>
                </a:ln>
                <a:extLst/>
              </p:spPr>
              <p:txBody>
                <a:bodyPr vert="horz" wrap="square" lIns="68598" tIns="34299" rIns="68598" bIns="34299" numCol="1" anchor="t" anchorCtr="0" compatLnSpc="1">
                  <a:prstTxWarp prst="textNoShape">
                    <a:avLst/>
                  </a:prstTxWarp>
                </a:bodyPr>
                <a:lstStyle/>
                <a:p>
                  <a:endParaRPr lang="en-US" sz="2401" dirty="0"/>
                </a:p>
              </p:txBody>
            </p:sp>
          </p:grpSp>
        </p:grpSp>
        <p:grpSp>
          <p:nvGrpSpPr>
            <p:cNvPr id="216" name="Group 215"/>
            <p:cNvGrpSpPr/>
            <p:nvPr/>
          </p:nvGrpSpPr>
          <p:grpSpPr>
            <a:xfrm>
              <a:off x="955688" y="2970262"/>
              <a:ext cx="260350" cy="320675"/>
              <a:chOff x="1009650" y="3055938"/>
              <a:chExt cx="260350" cy="320675"/>
            </a:xfrm>
            <a:grpFill/>
          </p:grpSpPr>
          <p:grpSp>
            <p:nvGrpSpPr>
              <p:cNvPr id="217" name="Group 216"/>
              <p:cNvGrpSpPr/>
              <p:nvPr/>
            </p:nvGrpSpPr>
            <p:grpSpPr>
              <a:xfrm>
                <a:off x="1009650" y="3055938"/>
                <a:ext cx="260350" cy="320675"/>
                <a:chOff x="1009650" y="3055938"/>
                <a:chExt cx="260350" cy="320675"/>
              </a:xfrm>
              <a:grpFill/>
            </p:grpSpPr>
            <p:sp>
              <p:nvSpPr>
                <p:cNvPr id="224" name="Freeform 91"/>
                <p:cNvSpPr>
                  <a:spLocks noEditPoints="1"/>
                </p:cNvSpPr>
                <p:nvPr/>
              </p:nvSpPr>
              <p:spPr bwMode="auto">
                <a:xfrm>
                  <a:off x="1009650" y="3055938"/>
                  <a:ext cx="260350" cy="320675"/>
                </a:xfrm>
                <a:custGeom>
                  <a:avLst/>
                  <a:gdLst>
                    <a:gd name="T0" fmla="*/ 769 w 10655"/>
                    <a:gd name="T1" fmla="*/ 12637 h 13127"/>
                    <a:gd name="T2" fmla="*/ 624 w 10655"/>
                    <a:gd name="T3" fmla="*/ 12580 h 13127"/>
                    <a:gd name="T4" fmla="*/ 540 w 10655"/>
                    <a:gd name="T5" fmla="*/ 12466 h 13127"/>
                    <a:gd name="T6" fmla="*/ 507 w 10655"/>
                    <a:gd name="T7" fmla="*/ 12287 h 13127"/>
                    <a:gd name="T8" fmla="*/ 524 w 10655"/>
                    <a:gd name="T9" fmla="*/ 3321 h 13127"/>
                    <a:gd name="T10" fmla="*/ 2886 w 10655"/>
                    <a:gd name="T11" fmla="*/ 3273 h 13127"/>
                    <a:gd name="T12" fmla="*/ 3009 w 10655"/>
                    <a:gd name="T13" fmla="*/ 3240 h 13127"/>
                    <a:gd name="T14" fmla="*/ 3110 w 10655"/>
                    <a:gd name="T15" fmla="*/ 3164 h 13127"/>
                    <a:gd name="T16" fmla="*/ 3216 w 10655"/>
                    <a:gd name="T17" fmla="*/ 2962 h 13127"/>
                    <a:gd name="T18" fmla="*/ 3277 w 10655"/>
                    <a:gd name="T19" fmla="*/ 2491 h 13127"/>
                    <a:gd name="T20" fmla="*/ 3282 w 10655"/>
                    <a:gd name="T21" fmla="*/ 1602 h 13127"/>
                    <a:gd name="T22" fmla="*/ 3274 w 10655"/>
                    <a:gd name="T23" fmla="*/ 924 h 13127"/>
                    <a:gd name="T24" fmla="*/ 3268 w 10655"/>
                    <a:gd name="T25" fmla="*/ 601 h 13127"/>
                    <a:gd name="T26" fmla="*/ 3286 w 10655"/>
                    <a:gd name="T27" fmla="*/ 512 h 13127"/>
                    <a:gd name="T28" fmla="*/ 3342 w 10655"/>
                    <a:gd name="T29" fmla="*/ 478 h 13127"/>
                    <a:gd name="T30" fmla="*/ 9803 w 10655"/>
                    <a:gd name="T31" fmla="*/ 511 h 13127"/>
                    <a:gd name="T32" fmla="*/ 10056 w 10655"/>
                    <a:gd name="T33" fmla="*/ 687 h 13127"/>
                    <a:gd name="T34" fmla="*/ 10144 w 10655"/>
                    <a:gd name="T35" fmla="*/ 977 h 13127"/>
                    <a:gd name="T36" fmla="*/ 10149 w 10655"/>
                    <a:gd name="T37" fmla="*/ 1597 h 13127"/>
                    <a:gd name="T38" fmla="*/ 10132 w 10655"/>
                    <a:gd name="T39" fmla="*/ 2391 h 13127"/>
                    <a:gd name="T40" fmla="*/ 10120 w 10655"/>
                    <a:gd name="T41" fmla="*/ 12173 h 13127"/>
                    <a:gd name="T42" fmla="*/ 10101 w 10655"/>
                    <a:gd name="T43" fmla="*/ 12423 h 13127"/>
                    <a:gd name="T44" fmla="*/ 10038 w 10655"/>
                    <a:gd name="T45" fmla="*/ 12557 h 13127"/>
                    <a:gd name="T46" fmla="*/ 9911 w 10655"/>
                    <a:gd name="T47" fmla="*/ 12632 h 13127"/>
                    <a:gd name="T48" fmla="*/ 0 w 10655"/>
                    <a:gd name="T49" fmla="*/ 7696 h 13127"/>
                    <a:gd name="T50" fmla="*/ 13 w 10655"/>
                    <a:gd name="T51" fmla="*/ 7816 h 13127"/>
                    <a:gd name="T52" fmla="*/ 7 w 10655"/>
                    <a:gd name="T53" fmla="*/ 8508 h 13127"/>
                    <a:gd name="T54" fmla="*/ 17 w 10655"/>
                    <a:gd name="T55" fmla="*/ 9054 h 13127"/>
                    <a:gd name="T56" fmla="*/ 22 w 10655"/>
                    <a:gd name="T57" fmla="*/ 9323 h 13127"/>
                    <a:gd name="T58" fmla="*/ 29 w 10655"/>
                    <a:gd name="T59" fmla="*/ 10480 h 13127"/>
                    <a:gd name="T60" fmla="*/ 20 w 10655"/>
                    <a:gd name="T61" fmla="*/ 12029 h 13127"/>
                    <a:gd name="T62" fmla="*/ 70 w 10655"/>
                    <a:gd name="T63" fmla="*/ 12580 h 13127"/>
                    <a:gd name="T64" fmla="*/ 183 w 10655"/>
                    <a:gd name="T65" fmla="*/ 12774 h 13127"/>
                    <a:gd name="T66" fmla="*/ 336 w 10655"/>
                    <a:gd name="T67" fmla="*/ 12940 h 13127"/>
                    <a:gd name="T68" fmla="*/ 528 w 10655"/>
                    <a:gd name="T69" fmla="*/ 13065 h 13127"/>
                    <a:gd name="T70" fmla="*/ 742 w 10655"/>
                    <a:gd name="T71" fmla="*/ 13126 h 13127"/>
                    <a:gd name="T72" fmla="*/ 9968 w 10655"/>
                    <a:gd name="T73" fmla="*/ 13114 h 13127"/>
                    <a:gd name="T74" fmla="*/ 10137 w 10655"/>
                    <a:gd name="T75" fmla="*/ 13050 h 13127"/>
                    <a:gd name="T76" fmla="*/ 10300 w 10655"/>
                    <a:gd name="T77" fmla="*/ 12935 h 13127"/>
                    <a:gd name="T78" fmla="*/ 10477 w 10655"/>
                    <a:gd name="T79" fmla="*/ 12739 h 13127"/>
                    <a:gd name="T80" fmla="*/ 10555 w 10655"/>
                    <a:gd name="T81" fmla="*/ 12585 h 13127"/>
                    <a:gd name="T82" fmla="*/ 10612 w 10655"/>
                    <a:gd name="T83" fmla="*/ 12329 h 13127"/>
                    <a:gd name="T84" fmla="*/ 10621 w 10655"/>
                    <a:gd name="T85" fmla="*/ 10131 h 13127"/>
                    <a:gd name="T86" fmla="*/ 10629 w 10655"/>
                    <a:gd name="T87" fmla="*/ 4996 h 13127"/>
                    <a:gd name="T88" fmla="*/ 10630 w 10655"/>
                    <a:gd name="T89" fmla="*/ 1628 h 13127"/>
                    <a:gd name="T90" fmla="*/ 10655 w 10655"/>
                    <a:gd name="T91" fmla="*/ 1180 h 13127"/>
                    <a:gd name="T92" fmla="*/ 10633 w 10655"/>
                    <a:gd name="T93" fmla="*/ 870 h 13127"/>
                    <a:gd name="T94" fmla="*/ 10551 w 10655"/>
                    <a:gd name="T95" fmla="*/ 610 h 13127"/>
                    <a:gd name="T96" fmla="*/ 10379 w 10655"/>
                    <a:gd name="T97" fmla="*/ 365 h 13127"/>
                    <a:gd name="T98" fmla="*/ 10116 w 10655"/>
                    <a:gd name="T99" fmla="*/ 132 h 13127"/>
                    <a:gd name="T100" fmla="*/ 9939 w 10655"/>
                    <a:gd name="T101" fmla="*/ 37 h 13127"/>
                    <a:gd name="T102" fmla="*/ 9757 w 10655"/>
                    <a:gd name="T103" fmla="*/ 0 h 13127"/>
                    <a:gd name="T104" fmla="*/ 3126 w 10655"/>
                    <a:gd name="T105" fmla="*/ 27 h 13127"/>
                    <a:gd name="T106" fmla="*/ 2919 w 10655"/>
                    <a:gd name="T107" fmla="*/ 131 h 13127"/>
                    <a:gd name="T108" fmla="*/ 2695 w 10655"/>
                    <a:gd name="T109" fmla="*/ 323 h 13127"/>
                    <a:gd name="T110" fmla="*/ 2429 w 10655"/>
                    <a:gd name="T111" fmla="*/ 603 h 13127"/>
                    <a:gd name="T112" fmla="*/ 1317 w 10655"/>
                    <a:gd name="T113" fmla="*/ 1766 h 13127"/>
                    <a:gd name="T114" fmla="*/ 521 w 10655"/>
                    <a:gd name="T115" fmla="*/ 2591 h 13127"/>
                    <a:gd name="T116" fmla="*/ 253 w 10655"/>
                    <a:gd name="T117" fmla="*/ 2866 h 13127"/>
                    <a:gd name="T118" fmla="*/ 87 w 10655"/>
                    <a:gd name="T119" fmla="*/ 3131 h 13127"/>
                    <a:gd name="T120" fmla="*/ 3 w 10655"/>
                    <a:gd name="T121" fmla="*/ 3477 h 13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55" h="13127">
                      <a:moveTo>
                        <a:pt x="9762" y="12650"/>
                      </a:moveTo>
                      <a:lnTo>
                        <a:pt x="922" y="12650"/>
                      </a:lnTo>
                      <a:lnTo>
                        <a:pt x="894" y="12650"/>
                      </a:lnTo>
                      <a:lnTo>
                        <a:pt x="866" y="12649"/>
                      </a:lnTo>
                      <a:lnTo>
                        <a:pt x="841" y="12647"/>
                      </a:lnTo>
                      <a:lnTo>
                        <a:pt x="816" y="12645"/>
                      </a:lnTo>
                      <a:lnTo>
                        <a:pt x="792" y="12642"/>
                      </a:lnTo>
                      <a:lnTo>
                        <a:pt x="769" y="12637"/>
                      </a:lnTo>
                      <a:lnTo>
                        <a:pt x="748" y="12633"/>
                      </a:lnTo>
                      <a:lnTo>
                        <a:pt x="727" y="12628"/>
                      </a:lnTo>
                      <a:lnTo>
                        <a:pt x="707" y="12622"/>
                      </a:lnTo>
                      <a:lnTo>
                        <a:pt x="689" y="12615"/>
                      </a:lnTo>
                      <a:lnTo>
                        <a:pt x="672" y="12607"/>
                      </a:lnTo>
                      <a:lnTo>
                        <a:pt x="655" y="12599"/>
                      </a:lnTo>
                      <a:lnTo>
                        <a:pt x="639" y="12590"/>
                      </a:lnTo>
                      <a:lnTo>
                        <a:pt x="624" y="12580"/>
                      </a:lnTo>
                      <a:lnTo>
                        <a:pt x="611" y="12568"/>
                      </a:lnTo>
                      <a:lnTo>
                        <a:pt x="598" y="12556"/>
                      </a:lnTo>
                      <a:lnTo>
                        <a:pt x="587" y="12544"/>
                      </a:lnTo>
                      <a:lnTo>
                        <a:pt x="576" y="12530"/>
                      </a:lnTo>
                      <a:lnTo>
                        <a:pt x="566" y="12516"/>
                      </a:lnTo>
                      <a:lnTo>
                        <a:pt x="556" y="12500"/>
                      </a:lnTo>
                      <a:lnTo>
                        <a:pt x="548" y="12483"/>
                      </a:lnTo>
                      <a:lnTo>
                        <a:pt x="540" y="12466"/>
                      </a:lnTo>
                      <a:lnTo>
                        <a:pt x="533" y="12448"/>
                      </a:lnTo>
                      <a:lnTo>
                        <a:pt x="527" y="12427"/>
                      </a:lnTo>
                      <a:lnTo>
                        <a:pt x="522" y="12407"/>
                      </a:lnTo>
                      <a:lnTo>
                        <a:pt x="518" y="12386"/>
                      </a:lnTo>
                      <a:lnTo>
                        <a:pt x="514" y="12362"/>
                      </a:lnTo>
                      <a:lnTo>
                        <a:pt x="511" y="12339"/>
                      </a:lnTo>
                      <a:lnTo>
                        <a:pt x="509" y="12313"/>
                      </a:lnTo>
                      <a:lnTo>
                        <a:pt x="507" y="12287"/>
                      </a:lnTo>
                      <a:lnTo>
                        <a:pt x="506" y="12261"/>
                      </a:lnTo>
                      <a:lnTo>
                        <a:pt x="506" y="12232"/>
                      </a:lnTo>
                      <a:lnTo>
                        <a:pt x="506" y="3431"/>
                      </a:lnTo>
                      <a:lnTo>
                        <a:pt x="507" y="3403"/>
                      </a:lnTo>
                      <a:lnTo>
                        <a:pt x="508" y="3383"/>
                      </a:lnTo>
                      <a:lnTo>
                        <a:pt x="511" y="3366"/>
                      </a:lnTo>
                      <a:lnTo>
                        <a:pt x="515" y="3351"/>
                      </a:lnTo>
                      <a:lnTo>
                        <a:pt x="524" y="3321"/>
                      </a:lnTo>
                      <a:lnTo>
                        <a:pt x="535" y="3282"/>
                      </a:lnTo>
                      <a:lnTo>
                        <a:pt x="2619" y="3282"/>
                      </a:lnTo>
                      <a:lnTo>
                        <a:pt x="2672" y="3282"/>
                      </a:lnTo>
                      <a:lnTo>
                        <a:pt x="2722" y="3282"/>
                      </a:lnTo>
                      <a:lnTo>
                        <a:pt x="2768" y="3282"/>
                      </a:lnTo>
                      <a:lnTo>
                        <a:pt x="2810" y="3280"/>
                      </a:lnTo>
                      <a:lnTo>
                        <a:pt x="2849" y="3277"/>
                      </a:lnTo>
                      <a:lnTo>
                        <a:pt x="2886" y="3273"/>
                      </a:lnTo>
                      <a:lnTo>
                        <a:pt x="2904" y="3271"/>
                      </a:lnTo>
                      <a:lnTo>
                        <a:pt x="2920" y="3268"/>
                      </a:lnTo>
                      <a:lnTo>
                        <a:pt x="2936" y="3265"/>
                      </a:lnTo>
                      <a:lnTo>
                        <a:pt x="2952" y="3261"/>
                      </a:lnTo>
                      <a:lnTo>
                        <a:pt x="2967" y="3256"/>
                      </a:lnTo>
                      <a:lnTo>
                        <a:pt x="2982" y="3252"/>
                      </a:lnTo>
                      <a:lnTo>
                        <a:pt x="2996" y="3246"/>
                      </a:lnTo>
                      <a:lnTo>
                        <a:pt x="3009" y="3240"/>
                      </a:lnTo>
                      <a:lnTo>
                        <a:pt x="3024" y="3233"/>
                      </a:lnTo>
                      <a:lnTo>
                        <a:pt x="3037" y="3226"/>
                      </a:lnTo>
                      <a:lnTo>
                        <a:pt x="3049" y="3218"/>
                      </a:lnTo>
                      <a:lnTo>
                        <a:pt x="3062" y="3208"/>
                      </a:lnTo>
                      <a:lnTo>
                        <a:pt x="3074" y="3198"/>
                      </a:lnTo>
                      <a:lnTo>
                        <a:pt x="3086" y="3188"/>
                      </a:lnTo>
                      <a:lnTo>
                        <a:pt x="3099" y="3176"/>
                      </a:lnTo>
                      <a:lnTo>
                        <a:pt x="3110" y="3164"/>
                      </a:lnTo>
                      <a:lnTo>
                        <a:pt x="3122" y="3151"/>
                      </a:lnTo>
                      <a:lnTo>
                        <a:pt x="3133" y="3136"/>
                      </a:lnTo>
                      <a:lnTo>
                        <a:pt x="3145" y="3121"/>
                      </a:lnTo>
                      <a:lnTo>
                        <a:pt x="3156" y="3105"/>
                      </a:lnTo>
                      <a:lnTo>
                        <a:pt x="3173" y="3076"/>
                      </a:lnTo>
                      <a:lnTo>
                        <a:pt x="3189" y="3043"/>
                      </a:lnTo>
                      <a:lnTo>
                        <a:pt x="3203" y="3004"/>
                      </a:lnTo>
                      <a:lnTo>
                        <a:pt x="3216" y="2962"/>
                      </a:lnTo>
                      <a:lnTo>
                        <a:pt x="3227" y="2915"/>
                      </a:lnTo>
                      <a:lnTo>
                        <a:pt x="3237" y="2864"/>
                      </a:lnTo>
                      <a:lnTo>
                        <a:pt x="3246" y="2809"/>
                      </a:lnTo>
                      <a:lnTo>
                        <a:pt x="3255" y="2751"/>
                      </a:lnTo>
                      <a:lnTo>
                        <a:pt x="3262" y="2690"/>
                      </a:lnTo>
                      <a:lnTo>
                        <a:pt x="3268" y="2626"/>
                      </a:lnTo>
                      <a:lnTo>
                        <a:pt x="3273" y="2560"/>
                      </a:lnTo>
                      <a:lnTo>
                        <a:pt x="3277" y="2491"/>
                      </a:lnTo>
                      <a:lnTo>
                        <a:pt x="3280" y="2421"/>
                      </a:lnTo>
                      <a:lnTo>
                        <a:pt x="3283" y="2349"/>
                      </a:lnTo>
                      <a:lnTo>
                        <a:pt x="3285" y="2275"/>
                      </a:lnTo>
                      <a:lnTo>
                        <a:pt x="3286" y="2201"/>
                      </a:lnTo>
                      <a:lnTo>
                        <a:pt x="3287" y="2050"/>
                      </a:lnTo>
                      <a:lnTo>
                        <a:pt x="3286" y="1898"/>
                      </a:lnTo>
                      <a:lnTo>
                        <a:pt x="3285" y="1748"/>
                      </a:lnTo>
                      <a:lnTo>
                        <a:pt x="3282" y="1602"/>
                      </a:lnTo>
                      <a:lnTo>
                        <a:pt x="3279" y="1463"/>
                      </a:lnTo>
                      <a:lnTo>
                        <a:pt x="3277" y="1331"/>
                      </a:lnTo>
                      <a:lnTo>
                        <a:pt x="3275" y="1211"/>
                      </a:lnTo>
                      <a:lnTo>
                        <a:pt x="3274" y="1104"/>
                      </a:lnTo>
                      <a:lnTo>
                        <a:pt x="3274" y="1058"/>
                      </a:lnTo>
                      <a:lnTo>
                        <a:pt x="3274" y="1014"/>
                      </a:lnTo>
                      <a:lnTo>
                        <a:pt x="3274" y="969"/>
                      </a:lnTo>
                      <a:lnTo>
                        <a:pt x="3274" y="924"/>
                      </a:lnTo>
                      <a:lnTo>
                        <a:pt x="3274" y="880"/>
                      </a:lnTo>
                      <a:lnTo>
                        <a:pt x="3274" y="834"/>
                      </a:lnTo>
                      <a:lnTo>
                        <a:pt x="3274" y="789"/>
                      </a:lnTo>
                      <a:lnTo>
                        <a:pt x="3273" y="745"/>
                      </a:lnTo>
                      <a:lnTo>
                        <a:pt x="3271" y="695"/>
                      </a:lnTo>
                      <a:lnTo>
                        <a:pt x="3269" y="647"/>
                      </a:lnTo>
                      <a:lnTo>
                        <a:pt x="3268" y="624"/>
                      </a:lnTo>
                      <a:lnTo>
                        <a:pt x="3268" y="601"/>
                      </a:lnTo>
                      <a:lnTo>
                        <a:pt x="3268" y="581"/>
                      </a:lnTo>
                      <a:lnTo>
                        <a:pt x="3270" y="561"/>
                      </a:lnTo>
                      <a:lnTo>
                        <a:pt x="3272" y="552"/>
                      </a:lnTo>
                      <a:lnTo>
                        <a:pt x="3274" y="542"/>
                      </a:lnTo>
                      <a:lnTo>
                        <a:pt x="3276" y="534"/>
                      </a:lnTo>
                      <a:lnTo>
                        <a:pt x="3279" y="526"/>
                      </a:lnTo>
                      <a:lnTo>
                        <a:pt x="3282" y="519"/>
                      </a:lnTo>
                      <a:lnTo>
                        <a:pt x="3286" y="512"/>
                      </a:lnTo>
                      <a:lnTo>
                        <a:pt x="3291" y="506"/>
                      </a:lnTo>
                      <a:lnTo>
                        <a:pt x="3296" y="500"/>
                      </a:lnTo>
                      <a:lnTo>
                        <a:pt x="3301" y="495"/>
                      </a:lnTo>
                      <a:lnTo>
                        <a:pt x="3308" y="491"/>
                      </a:lnTo>
                      <a:lnTo>
                        <a:pt x="3315" y="487"/>
                      </a:lnTo>
                      <a:lnTo>
                        <a:pt x="3323" y="483"/>
                      </a:lnTo>
                      <a:lnTo>
                        <a:pt x="3332" y="480"/>
                      </a:lnTo>
                      <a:lnTo>
                        <a:pt x="3342" y="478"/>
                      </a:lnTo>
                      <a:lnTo>
                        <a:pt x="3352" y="477"/>
                      </a:lnTo>
                      <a:lnTo>
                        <a:pt x="3363" y="477"/>
                      </a:lnTo>
                      <a:lnTo>
                        <a:pt x="9524" y="477"/>
                      </a:lnTo>
                      <a:lnTo>
                        <a:pt x="9589" y="478"/>
                      </a:lnTo>
                      <a:lnTo>
                        <a:pt x="9649" y="482"/>
                      </a:lnTo>
                      <a:lnTo>
                        <a:pt x="9705" y="490"/>
                      </a:lnTo>
                      <a:lnTo>
                        <a:pt x="9756" y="499"/>
                      </a:lnTo>
                      <a:lnTo>
                        <a:pt x="9803" y="511"/>
                      </a:lnTo>
                      <a:lnTo>
                        <a:pt x="9846" y="525"/>
                      </a:lnTo>
                      <a:lnTo>
                        <a:pt x="9887" y="541"/>
                      </a:lnTo>
                      <a:lnTo>
                        <a:pt x="9922" y="561"/>
                      </a:lnTo>
                      <a:lnTo>
                        <a:pt x="9956" y="582"/>
                      </a:lnTo>
                      <a:lnTo>
                        <a:pt x="9985" y="604"/>
                      </a:lnTo>
                      <a:lnTo>
                        <a:pt x="10012" y="630"/>
                      </a:lnTo>
                      <a:lnTo>
                        <a:pt x="10036" y="657"/>
                      </a:lnTo>
                      <a:lnTo>
                        <a:pt x="10056" y="687"/>
                      </a:lnTo>
                      <a:lnTo>
                        <a:pt x="10074" y="717"/>
                      </a:lnTo>
                      <a:lnTo>
                        <a:pt x="10091" y="750"/>
                      </a:lnTo>
                      <a:lnTo>
                        <a:pt x="10104" y="784"/>
                      </a:lnTo>
                      <a:lnTo>
                        <a:pt x="10116" y="820"/>
                      </a:lnTo>
                      <a:lnTo>
                        <a:pt x="10125" y="857"/>
                      </a:lnTo>
                      <a:lnTo>
                        <a:pt x="10133" y="896"/>
                      </a:lnTo>
                      <a:lnTo>
                        <a:pt x="10139" y="935"/>
                      </a:lnTo>
                      <a:lnTo>
                        <a:pt x="10144" y="977"/>
                      </a:lnTo>
                      <a:lnTo>
                        <a:pt x="10148" y="1020"/>
                      </a:lnTo>
                      <a:lnTo>
                        <a:pt x="10150" y="1063"/>
                      </a:lnTo>
                      <a:lnTo>
                        <a:pt x="10152" y="1108"/>
                      </a:lnTo>
                      <a:lnTo>
                        <a:pt x="10152" y="1200"/>
                      </a:lnTo>
                      <a:lnTo>
                        <a:pt x="10151" y="1295"/>
                      </a:lnTo>
                      <a:lnTo>
                        <a:pt x="10150" y="1392"/>
                      </a:lnTo>
                      <a:lnTo>
                        <a:pt x="10149" y="1491"/>
                      </a:lnTo>
                      <a:lnTo>
                        <a:pt x="10149" y="1597"/>
                      </a:lnTo>
                      <a:lnTo>
                        <a:pt x="10148" y="1699"/>
                      </a:lnTo>
                      <a:lnTo>
                        <a:pt x="10146" y="1801"/>
                      </a:lnTo>
                      <a:lnTo>
                        <a:pt x="10144" y="1900"/>
                      </a:lnTo>
                      <a:lnTo>
                        <a:pt x="10142" y="2000"/>
                      </a:lnTo>
                      <a:lnTo>
                        <a:pt x="10140" y="2097"/>
                      </a:lnTo>
                      <a:lnTo>
                        <a:pt x="10137" y="2196"/>
                      </a:lnTo>
                      <a:lnTo>
                        <a:pt x="10134" y="2293"/>
                      </a:lnTo>
                      <a:lnTo>
                        <a:pt x="10132" y="2391"/>
                      </a:lnTo>
                      <a:lnTo>
                        <a:pt x="10129" y="2489"/>
                      </a:lnTo>
                      <a:lnTo>
                        <a:pt x="10126" y="2588"/>
                      </a:lnTo>
                      <a:lnTo>
                        <a:pt x="10124" y="2687"/>
                      </a:lnTo>
                      <a:lnTo>
                        <a:pt x="10122" y="2789"/>
                      </a:lnTo>
                      <a:lnTo>
                        <a:pt x="10121" y="2892"/>
                      </a:lnTo>
                      <a:lnTo>
                        <a:pt x="10120" y="2996"/>
                      </a:lnTo>
                      <a:lnTo>
                        <a:pt x="10119" y="3103"/>
                      </a:lnTo>
                      <a:lnTo>
                        <a:pt x="10120" y="12173"/>
                      </a:lnTo>
                      <a:lnTo>
                        <a:pt x="10120" y="12230"/>
                      </a:lnTo>
                      <a:lnTo>
                        <a:pt x="10118" y="12284"/>
                      </a:lnTo>
                      <a:lnTo>
                        <a:pt x="10117" y="12309"/>
                      </a:lnTo>
                      <a:lnTo>
                        <a:pt x="10115" y="12334"/>
                      </a:lnTo>
                      <a:lnTo>
                        <a:pt x="10112" y="12358"/>
                      </a:lnTo>
                      <a:lnTo>
                        <a:pt x="10109" y="12381"/>
                      </a:lnTo>
                      <a:lnTo>
                        <a:pt x="10105" y="12402"/>
                      </a:lnTo>
                      <a:lnTo>
                        <a:pt x="10101" y="12423"/>
                      </a:lnTo>
                      <a:lnTo>
                        <a:pt x="10096" y="12443"/>
                      </a:lnTo>
                      <a:lnTo>
                        <a:pt x="10090" y="12463"/>
                      </a:lnTo>
                      <a:lnTo>
                        <a:pt x="10084" y="12480"/>
                      </a:lnTo>
                      <a:lnTo>
                        <a:pt x="10076" y="12497"/>
                      </a:lnTo>
                      <a:lnTo>
                        <a:pt x="10068" y="12514"/>
                      </a:lnTo>
                      <a:lnTo>
                        <a:pt x="10059" y="12530"/>
                      </a:lnTo>
                      <a:lnTo>
                        <a:pt x="10049" y="12544"/>
                      </a:lnTo>
                      <a:lnTo>
                        <a:pt x="10038" y="12557"/>
                      </a:lnTo>
                      <a:lnTo>
                        <a:pt x="10026" y="12570"/>
                      </a:lnTo>
                      <a:lnTo>
                        <a:pt x="10013" y="12582"/>
                      </a:lnTo>
                      <a:lnTo>
                        <a:pt x="9998" y="12593"/>
                      </a:lnTo>
                      <a:lnTo>
                        <a:pt x="9983" y="12603"/>
                      </a:lnTo>
                      <a:lnTo>
                        <a:pt x="9967" y="12611"/>
                      </a:lnTo>
                      <a:lnTo>
                        <a:pt x="9950" y="12619"/>
                      </a:lnTo>
                      <a:lnTo>
                        <a:pt x="9932" y="12626"/>
                      </a:lnTo>
                      <a:lnTo>
                        <a:pt x="9911" y="12632"/>
                      </a:lnTo>
                      <a:lnTo>
                        <a:pt x="9890" y="12637"/>
                      </a:lnTo>
                      <a:lnTo>
                        <a:pt x="9867" y="12642"/>
                      </a:lnTo>
                      <a:lnTo>
                        <a:pt x="9843" y="12646"/>
                      </a:lnTo>
                      <a:lnTo>
                        <a:pt x="9818" y="12648"/>
                      </a:lnTo>
                      <a:lnTo>
                        <a:pt x="9791" y="12649"/>
                      </a:lnTo>
                      <a:lnTo>
                        <a:pt x="9762" y="12650"/>
                      </a:lnTo>
                      <a:close/>
                      <a:moveTo>
                        <a:pt x="0" y="3580"/>
                      </a:moveTo>
                      <a:lnTo>
                        <a:pt x="0" y="7696"/>
                      </a:lnTo>
                      <a:lnTo>
                        <a:pt x="0" y="7726"/>
                      </a:lnTo>
                      <a:lnTo>
                        <a:pt x="2" y="7746"/>
                      </a:lnTo>
                      <a:lnTo>
                        <a:pt x="4" y="7760"/>
                      </a:lnTo>
                      <a:lnTo>
                        <a:pt x="6" y="7771"/>
                      </a:lnTo>
                      <a:lnTo>
                        <a:pt x="9" y="7779"/>
                      </a:lnTo>
                      <a:lnTo>
                        <a:pt x="11" y="7788"/>
                      </a:lnTo>
                      <a:lnTo>
                        <a:pt x="12" y="7800"/>
                      </a:lnTo>
                      <a:lnTo>
                        <a:pt x="13" y="7816"/>
                      </a:lnTo>
                      <a:lnTo>
                        <a:pt x="30" y="8294"/>
                      </a:lnTo>
                      <a:lnTo>
                        <a:pt x="29" y="8337"/>
                      </a:lnTo>
                      <a:lnTo>
                        <a:pt x="26" y="8374"/>
                      </a:lnTo>
                      <a:lnTo>
                        <a:pt x="22" y="8405"/>
                      </a:lnTo>
                      <a:lnTo>
                        <a:pt x="18" y="8434"/>
                      </a:lnTo>
                      <a:lnTo>
                        <a:pt x="14" y="8459"/>
                      </a:lnTo>
                      <a:lnTo>
                        <a:pt x="10" y="8484"/>
                      </a:lnTo>
                      <a:lnTo>
                        <a:pt x="7" y="8508"/>
                      </a:lnTo>
                      <a:lnTo>
                        <a:pt x="5" y="8535"/>
                      </a:lnTo>
                      <a:lnTo>
                        <a:pt x="30" y="8920"/>
                      </a:lnTo>
                      <a:lnTo>
                        <a:pt x="30" y="8942"/>
                      </a:lnTo>
                      <a:lnTo>
                        <a:pt x="29" y="8962"/>
                      </a:lnTo>
                      <a:lnTo>
                        <a:pt x="26" y="8980"/>
                      </a:lnTo>
                      <a:lnTo>
                        <a:pt x="25" y="8997"/>
                      </a:lnTo>
                      <a:lnTo>
                        <a:pt x="21" y="9027"/>
                      </a:lnTo>
                      <a:lnTo>
                        <a:pt x="17" y="9054"/>
                      </a:lnTo>
                      <a:lnTo>
                        <a:pt x="13" y="9081"/>
                      </a:lnTo>
                      <a:lnTo>
                        <a:pt x="10" y="9109"/>
                      </a:lnTo>
                      <a:lnTo>
                        <a:pt x="10" y="9123"/>
                      </a:lnTo>
                      <a:lnTo>
                        <a:pt x="10" y="9140"/>
                      </a:lnTo>
                      <a:lnTo>
                        <a:pt x="10" y="9157"/>
                      </a:lnTo>
                      <a:lnTo>
                        <a:pt x="12" y="9176"/>
                      </a:lnTo>
                      <a:lnTo>
                        <a:pt x="17" y="9245"/>
                      </a:lnTo>
                      <a:lnTo>
                        <a:pt x="22" y="9323"/>
                      </a:lnTo>
                      <a:lnTo>
                        <a:pt x="26" y="9411"/>
                      </a:lnTo>
                      <a:lnTo>
                        <a:pt x="29" y="9506"/>
                      </a:lnTo>
                      <a:lnTo>
                        <a:pt x="31" y="9610"/>
                      </a:lnTo>
                      <a:lnTo>
                        <a:pt x="33" y="9720"/>
                      </a:lnTo>
                      <a:lnTo>
                        <a:pt x="33" y="9835"/>
                      </a:lnTo>
                      <a:lnTo>
                        <a:pt x="33" y="9956"/>
                      </a:lnTo>
                      <a:lnTo>
                        <a:pt x="32" y="10212"/>
                      </a:lnTo>
                      <a:lnTo>
                        <a:pt x="29" y="10480"/>
                      </a:lnTo>
                      <a:lnTo>
                        <a:pt x="25" y="10756"/>
                      </a:lnTo>
                      <a:lnTo>
                        <a:pt x="21" y="11031"/>
                      </a:lnTo>
                      <a:lnTo>
                        <a:pt x="19" y="11302"/>
                      </a:lnTo>
                      <a:lnTo>
                        <a:pt x="17" y="11563"/>
                      </a:lnTo>
                      <a:lnTo>
                        <a:pt x="17" y="11687"/>
                      </a:lnTo>
                      <a:lnTo>
                        <a:pt x="17" y="11807"/>
                      </a:lnTo>
                      <a:lnTo>
                        <a:pt x="18" y="11921"/>
                      </a:lnTo>
                      <a:lnTo>
                        <a:pt x="20" y="12029"/>
                      </a:lnTo>
                      <a:lnTo>
                        <a:pt x="23" y="12130"/>
                      </a:lnTo>
                      <a:lnTo>
                        <a:pt x="26" y="12223"/>
                      </a:lnTo>
                      <a:lnTo>
                        <a:pt x="31" y="12307"/>
                      </a:lnTo>
                      <a:lnTo>
                        <a:pt x="37" y="12384"/>
                      </a:lnTo>
                      <a:lnTo>
                        <a:pt x="43" y="12449"/>
                      </a:lnTo>
                      <a:lnTo>
                        <a:pt x="51" y="12503"/>
                      </a:lnTo>
                      <a:lnTo>
                        <a:pt x="60" y="12547"/>
                      </a:lnTo>
                      <a:lnTo>
                        <a:pt x="70" y="12580"/>
                      </a:lnTo>
                      <a:lnTo>
                        <a:pt x="81" y="12604"/>
                      </a:lnTo>
                      <a:lnTo>
                        <a:pt x="93" y="12628"/>
                      </a:lnTo>
                      <a:lnTo>
                        <a:pt x="106" y="12653"/>
                      </a:lnTo>
                      <a:lnTo>
                        <a:pt x="120" y="12677"/>
                      </a:lnTo>
                      <a:lnTo>
                        <a:pt x="135" y="12701"/>
                      </a:lnTo>
                      <a:lnTo>
                        <a:pt x="150" y="12726"/>
                      </a:lnTo>
                      <a:lnTo>
                        <a:pt x="166" y="12750"/>
                      </a:lnTo>
                      <a:lnTo>
                        <a:pt x="183" y="12774"/>
                      </a:lnTo>
                      <a:lnTo>
                        <a:pt x="200" y="12797"/>
                      </a:lnTo>
                      <a:lnTo>
                        <a:pt x="218" y="12819"/>
                      </a:lnTo>
                      <a:lnTo>
                        <a:pt x="236" y="12842"/>
                      </a:lnTo>
                      <a:lnTo>
                        <a:pt x="255" y="12863"/>
                      </a:lnTo>
                      <a:lnTo>
                        <a:pt x="275" y="12883"/>
                      </a:lnTo>
                      <a:lnTo>
                        <a:pt x="295" y="12903"/>
                      </a:lnTo>
                      <a:lnTo>
                        <a:pt x="315" y="12922"/>
                      </a:lnTo>
                      <a:lnTo>
                        <a:pt x="336" y="12940"/>
                      </a:lnTo>
                      <a:lnTo>
                        <a:pt x="355" y="12955"/>
                      </a:lnTo>
                      <a:lnTo>
                        <a:pt x="376" y="12972"/>
                      </a:lnTo>
                      <a:lnTo>
                        <a:pt x="398" y="12989"/>
                      </a:lnTo>
                      <a:lnTo>
                        <a:pt x="422" y="13004"/>
                      </a:lnTo>
                      <a:lnTo>
                        <a:pt x="447" y="13020"/>
                      </a:lnTo>
                      <a:lnTo>
                        <a:pt x="472" y="13036"/>
                      </a:lnTo>
                      <a:lnTo>
                        <a:pt x="500" y="13051"/>
                      </a:lnTo>
                      <a:lnTo>
                        <a:pt x="528" y="13065"/>
                      </a:lnTo>
                      <a:lnTo>
                        <a:pt x="556" y="13078"/>
                      </a:lnTo>
                      <a:lnTo>
                        <a:pt x="586" y="13090"/>
                      </a:lnTo>
                      <a:lnTo>
                        <a:pt x="616" y="13101"/>
                      </a:lnTo>
                      <a:lnTo>
                        <a:pt x="647" y="13110"/>
                      </a:lnTo>
                      <a:lnTo>
                        <a:pt x="678" y="13117"/>
                      </a:lnTo>
                      <a:lnTo>
                        <a:pt x="709" y="13122"/>
                      </a:lnTo>
                      <a:lnTo>
                        <a:pt x="726" y="13124"/>
                      </a:lnTo>
                      <a:lnTo>
                        <a:pt x="742" y="13126"/>
                      </a:lnTo>
                      <a:lnTo>
                        <a:pt x="757" y="13127"/>
                      </a:lnTo>
                      <a:lnTo>
                        <a:pt x="773" y="13127"/>
                      </a:lnTo>
                      <a:lnTo>
                        <a:pt x="9852" y="13127"/>
                      </a:lnTo>
                      <a:lnTo>
                        <a:pt x="9876" y="13126"/>
                      </a:lnTo>
                      <a:lnTo>
                        <a:pt x="9899" y="13125"/>
                      </a:lnTo>
                      <a:lnTo>
                        <a:pt x="9922" y="13122"/>
                      </a:lnTo>
                      <a:lnTo>
                        <a:pt x="9945" y="13119"/>
                      </a:lnTo>
                      <a:lnTo>
                        <a:pt x="9968" y="13114"/>
                      </a:lnTo>
                      <a:lnTo>
                        <a:pt x="9990" y="13109"/>
                      </a:lnTo>
                      <a:lnTo>
                        <a:pt x="10012" y="13103"/>
                      </a:lnTo>
                      <a:lnTo>
                        <a:pt x="10034" y="13096"/>
                      </a:lnTo>
                      <a:lnTo>
                        <a:pt x="10055" y="13087"/>
                      </a:lnTo>
                      <a:lnTo>
                        <a:pt x="10076" y="13079"/>
                      </a:lnTo>
                      <a:lnTo>
                        <a:pt x="10097" y="13070"/>
                      </a:lnTo>
                      <a:lnTo>
                        <a:pt x="10117" y="13060"/>
                      </a:lnTo>
                      <a:lnTo>
                        <a:pt x="10137" y="13050"/>
                      </a:lnTo>
                      <a:lnTo>
                        <a:pt x="10158" y="13039"/>
                      </a:lnTo>
                      <a:lnTo>
                        <a:pt x="10177" y="13026"/>
                      </a:lnTo>
                      <a:lnTo>
                        <a:pt x="10195" y="13015"/>
                      </a:lnTo>
                      <a:lnTo>
                        <a:pt x="10213" y="13002"/>
                      </a:lnTo>
                      <a:lnTo>
                        <a:pt x="10231" y="12990"/>
                      </a:lnTo>
                      <a:lnTo>
                        <a:pt x="10250" y="12977"/>
                      </a:lnTo>
                      <a:lnTo>
                        <a:pt x="10267" y="12962"/>
                      </a:lnTo>
                      <a:lnTo>
                        <a:pt x="10300" y="12935"/>
                      </a:lnTo>
                      <a:lnTo>
                        <a:pt x="10332" y="12907"/>
                      </a:lnTo>
                      <a:lnTo>
                        <a:pt x="10361" y="12877"/>
                      </a:lnTo>
                      <a:lnTo>
                        <a:pt x="10390" y="12848"/>
                      </a:lnTo>
                      <a:lnTo>
                        <a:pt x="10415" y="12819"/>
                      </a:lnTo>
                      <a:lnTo>
                        <a:pt x="10439" y="12791"/>
                      </a:lnTo>
                      <a:lnTo>
                        <a:pt x="10452" y="12775"/>
                      </a:lnTo>
                      <a:lnTo>
                        <a:pt x="10465" y="12757"/>
                      </a:lnTo>
                      <a:lnTo>
                        <a:pt x="10477" y="12739"/>
                      </a:lnTo>
                      <a:lnTo>
                        <a:pt x="10489" y="12722"/>
                      </a:lnTo>
                      <a:lnTo>
                        <a:pt x="10500" y="12703"/>
                      </a:lnTo>
                      <a:lnTo>
                        <a:pt x="10510" y="12684"/>
                      </a:lnTo>
                      <a:lnTo>
                        <a:pt x="10520" y="12665"/>
                      </a:lnTo>
                      <a:lnTo>
                        <a:pt x="10529" y="12646"/>
                      </a:lnTo>
                      <a:lnTo>
                        <a:pt x="10538" y="12625"/>
                      </a:lnTo>
                      <a:lnTo>
                        <a:pt x="10547" y="12605"/>
                      </a:lnTo>
                      <a:lnTo>
                        <a:pt x="10555" y="12585"/>
                      </a:lnTo>
                      <a:lnTo>
                        <a:pt x="10562" y="12563"/>
                      </a:lnTo>
                      <a:lnTo>
                        <a:pt x="10569" y="12541"/>
                      </a:lnTo>
                      <a:lnTo>
                        <a:pt x="10576" y="12520"/>
                      </a:lnTo>
                      <a:lnTo>
                        <a:pt x="10582" y="12497"/>
                      </a:lnTo>
                      <a:lnTo>
                        <a:pt x="10587" y="12474"/>
                      </a:lnTo>
                      <a:lnTo>
                        <a:pt x="10597" y="12427"/>
                      </a:lnTo>
                      <a:lnTo>
                        <a:pt x="10605" y="12378"/>
                      </a:lnTo>
                      <a:lnTo>
                        <a:pt x="10612" y="12329"/>
                      </a:lnTo>
                      <a:lnTo>
                        <a:pt x="10618" y="12277"/>
                      </a:lnTo>
                      <a:lnTo>
                        <a:pt x="10622" y="12223"/>
                      </a:lnTo>
                      <a:lnTo>
                        <a:pt x="10624" y="12168"/>
                      </a:lnTo>
                      <a:lnTo>
                        <a:pt x="10626" y="12111"/>
                      </a:lnTo>
                      <a:lnTo>
                        <a:pt x="10626" y="12053"/>
                      </a:lnTo>
                      <a:lnTo>
                        <a:pt x="10623" y="11413"/>
                      </a:lnTo>
                      <a:lnTo>
                        <a:pt x="10622" y="10772"/>
                      </a:lnTo>
                      <a:lnTo>
                        <a:pt x="10621" y="10131"/>
                      </a:lnTo>
                      <a:lnTo>
                        <a:pt x="10621" y="9490"/>
                      </a:lnTo>
                      <a:lnTo>
                        <a:pt x="10621" y="8848"/>
                      </a:lnTo>
                      <a:lnTo>
                        <a:pt x="10622" y="8206"/>
                      </a:lnTo>
                      <a:lnTo>
                        <a:pt x="10624" y="7564"/>
                      </a:lnTo>
                      <a:lnTo>
                        <a:pt x="10625" y="6922"/>
                      </a:lnTo>
                      <a:lnTo>
                        <a:pt x="10627" y="6280"/>
                      </a:lnTo>
                      <a:lnTo>
                        <a:pt x="10628" y="5638"/>
                      </a:lnTo>
                      <a:lnTo>
                        <a:pt x="10629" y="4996"/>
                      </a:lnTo>
                      <a:lnTo>
                        <a:pt x="10630" y="4354"/>
                      </a:lnTo>
                      <a:lnTo>
                        <a:pt x="10630" y="3712"/>
                      </a:lnTo>
                      <a:lnTo>
                        <a:pt x="10630" y="3071"/>
                      </a:lnTo>
                      <a:lnTo>
                        <a:pt x="10628" y="2429"/>
                      </a:lnTo>
                      <a:lnTo>
                        <a:pt x="10626" y="1790"/>
                      </a:lnTo>
                      <a:lnTo>
                        <a:pt x="10626" y="1734"/>
                      </a:lnTo>
                      <a:lnTo>
                        <a:pt x="10628" y="1680"/>
                      </a:lnTo>
                      <a:lnTo>
                        <a:pt x="10630" y="1628"/>
                      </a:lnTo>
                      <a:lnTo>
                        <a:pt x="10633" y="1578"/>
                      </a:lnTo>
                      <a:lnTo>
                        <a:pt x="10637" y="1530"/>
                      </a:lnTo>
                      <a:lnTo>
                        <a:pt x="10640" y="1484"/>
                      </a:lnTo>
                      <a:lnTo>
                        <a:pt x="10644" y="1439"/>
                      </a:lnTo>
                      <a:lnTo>
                        <a:pt x="10646" y="1398"/>
                      </a:lnTo>
                      <a:lnTo>
                        <a:pt x="10650" y="1324"/>
                      </a:lnTo>
                      <a:lnTo>
                        <a:pt x="10653" y="1251"/>
                      </a:lnTo>
                      <a:lnTo>
                        <a:pt x="10655" y="1180"/>
                      </a:lnTo>
                      <a:lnTo>
                        <a:pt x="10655" y="1110"/>
                      </a:lnTo>
                      <a:lnTo>
                        <a:pt x="10654" y="1075"/>
                      </a:lnTo>
                      <a:lnTo>
                        <a:pt x="10652" y="1040"/>
                      </a:lnTo>
                      <a:lnTo>
                        <a:pt x="10650" y="1006"/>
                      </a:lnTo>
                      <a:lnTo>
                        <a:pt x="10647" y="972"/>
                      </a:lnTo>
                      <a:lnTo>
                        <a:pt x="10643" y="937"/>
                      </a:lnTo>
                      <a:lnTo>
                        <a:pt x="10639" y="904"/>
                      </a:lnTo>
                      <a:lnTo>
                        <a:pt x="10633" y="870"/>
                      </a:lnTo>
                      <a:lnTo>
                        <a:pt x="10627" y="837"/>
                      </a:lnTo>
                      <a:lnTo>
                        <a:pt x="10620" y="803"/>
                      </a:lnTo>
                      <a:lnTo>
                        <a:pt x="10610" y="771"/>
                      </a:lnTo>
                      <a:lnTo>
                        <a:pt x="10601" y="738"/>
                      </a:lnTo>
                      <a:lnTo>
                        <a:pt x="10590" y="706"/>
                      </a:lnTo>
                      <a:lnTo>
                        <a:pt x="10578" y="673"/>
                      </a:lnTo>
                      <a:lnTo>
                        <a:pt x="10565" y="642"/>
                      </a:lnTo>
                      <a:lnTo>
                        <a:pt x="10551" y="610"/>
                      </a:lnTo>
                      <a:lnTo>
                        <a:pt x="10534" y="579"/>
                      </a:lnTo>
                      <a:lnTo>
                        <a:pt x="10517" y="547"/>
                      </a:lnTo>
                      <a:lnTo>
                        <a:pt x="10498" y="516"/>
                      </a:lnTo>
                      <a:lnTo>
                        <a:pt x="10478" y="486"/>
                      </a:lnTo>
                      <a:lnTo>
                        <a:pt x="10455" y="455"/>
                      </a:lnTo>
                      <a:lnTo>
                        <a:pt x="10432" y="425"/>
                      </a:lnTo>
                      <a:lnTo>
                        <a:pt x="10407" y="394"/>
                      </a:lnTo>
                      <a:lnTo>
                        <a:pt x="10379" y="365"/>
                      </a:lnTo>
                      <a:lnTo>
                        <a:pt x="10351" y="335"/>
                      </a:lnTo>
                      <a:lnTo>
                        <a:pt x="10320" y="305"/>
                      </a:lnTo>
                      <a:lnTo>
                        <a:pt x="10288" y="274"/>
                      </a:lnTo>
                      <a:lnTo>
                        <a:pt x="10256" y="245"/>
                      </a:lnTo>
                      <a:lnTo>
                        <a:pt x="10222" y="214"/>
                      </a:lnTo>
                      <a:lnTo>
                        <a:pt x="10188" y="186"/>
                      </a:lnTo>
                      <a:lnTo>
                        <a:pt x="10152" y="158"/>
                      </a:lnTo>
                      <a:lnTo>
                        <a:pt x="10116" y="132"/>
                      </a:lnTo>
                      <a:lnTo>
                        <a:pt x="10078" y="107"/>
                      </a:lnTo>
                      <a:lnTo>
                        <a:pt x="10060" y="96"/>
                      </a:lnTo>
                      <a:lnTo>
                        <a:pt x="10040" y="84"/>
                      </a:lnTo>
                      <a:lnTo>
                        <a:pt x="10021" y="73"/>
                      </a:lnTo>
                      <a:lnTo>
                        <a:pt x="10000" y="63"/>
                      </a:lnTo>
                      <a:lnTo>
                        <a:pt x="9980" y="54"/>
                      </a:lnTo>
                      <a:lnTo>
                        <a:pt x="9960" y="45"/>
                      </a:lnTo>
                      <a:lnTo>
                        <a:pt x="9939" y="37"/>
                      </a:lnTo>
                      <a:lnTo>
                        <a:pt x="9917" y="30"/>
                      </a:lnTo>
                      <a:lnTo>
                        <a:pt x="9895" y="22"/>
                      </a:lnTo>
                      <a:lnTo>
                        <a:pt x="9873" y="16"/>
                      </a:lnTo>
                      <a:lnTo>
                        <a:pt x="9851" y="11"/>
                      </a:lnTo>
                      <a:lnTo>
                        <a:pt x="9828" y="7"/>
                      </a:lnTo>
                      <a:lnTo>
                        <a:pt x="9805" y="4"/>
                      </a:lnTo>
                      <a:lnTo>
                        <a:pt x="9781" y="2"/>
                      </a:lnTo>
                      <a:lnTo>
                        <a:pt x="9757" y="0"/>
                      </a:lnTo>
                      <a:lnTo>
                        <a:pt x="9733" y="0"/>
                      </a:lnTo>
                      <a:lnTo>
                        <a:pt x="3303" y="0"/>
                      </a:lnTo>
                      <a:lnTo>
                        <a:pt x="3273" y="0"/>
                      </a:lnTo>
                      <a:lnTo>
                        <a:pt x="3242" y="3"/>
                      </a:lnTo>
                      <a:lnTo>
                        <a:pt x="3212" y="7"/>
                      </a:lnTo>
                      <a:lnTo>
                        <a:pt x="3183" y="12"/>
                      </a:lnTo>
                      <a:lnTo>
                        <a:pt x="3154" y="19"/>
                      </a:lnTo>
                      <a:lnTo>
                        <a:pt x="3126" y="27"/>
                      </a:lnTo>
                      <a:lnTo>
                        <a:pt x="3099" y="37"/>
                      </a:lnTo>
                      <a:lnTo>
                        <a:pt x="3071" y="47"/>
                      </a:lnTo>
                      <a:lnTo>
                        <a:pt x="3045" y="59"/>
                      </a:lnTo>
                      <a:lnTo>
                        <a:pt x="3018" y="71"/>
                      </a:lnTo>
                      <a:lnTo>
                        <a:pt x="2993" y="85"/>
                      </a:lnTo>
                      <a:lnTo>
                        <a:pt x="2968" y="100"/>
                      </a:lnTo>
                      <a:lnTo>
                        <a:pt x="2943" y="115"/>
                      </a:lnTo>
                      <a:lnTo>
                        <a:pt x="2919" y="131"/>
                      </a:lnTo>
                      <a:lnTo>
                        <a:pt x="2895" y="148"/>
                      </a:lnTo>
                      <a:lnTo>
                        <a:pt x="2872" y="166"/>
                      </a:lnTo>
                      <a:lnTo>
                        <a:pt x="2848" y="185"/>
                      </a:lnTo>
                      <a:lnTo>
                        <a:pt x="2825" y="203"/>
                      </a:lnTo>
                      <a:lnTo>
                        <a:pt x="2803" y="222"/>
                      </a:lnTo>
                      <a:lnTo>
                        <a:pt x="2781" y="242"/>
                      </a:lnTo>
                      <a:lnTo>
                        <a:pt x="2738" y="282"/>
                      </a:lnTo>
                      <a:lnTo>
                        <a:pt x="2695" y="323"/>
                      </a:lnTo>
                      <a:lnTo>
                        <a:pt x="2655" y="365"/>
                      </a:lnTo>
                      <a:lnTo>
                        <a:pt x="2614" y="405"/>
                      </a:lnTo>
                      <a:lnTo>
                        <a:pt x="2576" y="446"/>
                      </a:lnTo>
                      <a:lnTo>
                        <a:pt x="2537" y="485"/>
                      </a:lnTo>
                      <a:lnTo>
                        <a:pt x="2504" y="518"/>
                      </a:lnTo>
                      <a:lnTo>
                        <a:pt x="2476" y="548"/>
                      </a:lnTo>
                      <a:lnTo>
                        <a:pt x="2451" y="576"/>
                      </a:lnTo>
                      <a:lnTo>
                        <a:pt x="2429" y="603"/>
                      </a:lnTo>
                      <a:lnTo>
                        <a:pt x="2406" y="631"/>
                      </a:lnTo>
                      <a:lnTo>
                        <a:pt x="2383" y="658"/>
                      </a:lnTo>
                      <a:lnTo>
                        <a:pt x="2358" y="690"/>
                      </a:lnTo>
                      <a:lnTo>
                        <a:pt x="2328" y="723"/>
                      </a:lnTo>
                      <a:lnTo>
                        <a:pt x="1480" y="1604"/>
                      </a:lnTo>
                      <a:lnTo>
                        <a:pt x="1425" y="1659"/>
                      </a:lnTo>
                      <a:lnTo>
                        <a:pt x="1370" y="1713"/>
                      </a:lnTo>
                      <a:lnTo>
                        <a:pt x="1317" y="1766"/>
                      </a:lnTo>
                      <a:lnTo>
                        <a:pt x="1264" y="1819"/>
                      </a:lnTo>
                      <a:lnTo>
                        <a:pt x="1211" y="1872"/>
                      </a:lnTo>
                      <a:lnTo>
                        <a:pt x="1158" y="1925"/>
                      </a:lnTo>
                      <a:lnTo>
                        <a:pt x="1104" y="1980"/>
                      </a:lnTo>
                      <a:lnTo>
                        <a:pt x="1049" y="2035"/>
                      </a:lnTo>
                      <a:lnTo>
                        <a:pt x="632" y="2483"/>
                      </a:lnTo>
                      <a:lnTo>
                        <a:pt x="577" y="2537"/>
                      </a:lnTo>
                      <a:lnTo>
                        <a:pt x="521" y="2591"/>
                      </a:lnTo>
                      <a:lnTo>
                        <a:pt x="465" y="2644"/>
                      </a:lnTo>
                      <a:lnTo>
                        <a:pt x="410" y="2698"/>
                      </a:lnTo>
                      <a:lnTo>
                        <a:pt x="383" y="2725"/>
                      </a:lnTo>
                      <a:lnTo>
                        <a:pt x="357" y="2751"/>
                      </a:lnTo>
                      <a:lnTo>
                        <a:pt x="329" y="2780"/>
                      </a:lnTo>
                      <a:lnTo>
                        <a:pt x="304" y="2808"/>
                      </a:lnTo>
                      <a:lnTo>
                        <a:pt x="279" y="2837"/>
                      </a:lnTo>
                      <a:lnTo>
                        <a:pt x="253" y="2866"/>
                      </a:lnTo>
                      <a:lnTo>
                        <a:pt x="230" y="2896"/>
                      </a:lnTo>
                      <a:lnTo>
                        <a:pt x="207" y="2927"/>
                      </a:lnTo>
                      <a:lnTo>
                        <a:pt x="185" y="2959"/>
                      </a:lnTo>
                      <a:lnTo>
                        <a:pt x="163" y="2991"/>
                      </a:lnTo>
                      <a:lnTo>
                        <a:pt x="142" y="3025"/>
                      </a:lnTo>
                      <a:lnTo>
                        <a:pt x="123" y="3058"/>
                      </a:lnTo>
                      <a:lnTo>
                        <a:pt x="104" y="3094"/>
                      </a:lnTo>
                      <a:lnTo>
                        <a:pt x="87" y="3131"/>
                      </a:lnTo>
                      <a:lnTo>
                        <a:pt x="72" y="3169"/>
                      </a:lnTo>
                      <a:lnTo>
                        <a:pt x="58" y="3208"/>
                      </a:lnTo>
                      <a:lnTo>
                        <a:pt x="45" y="3249"/>
                      </a:lnTo>
                      <a:lnTo>
                        <a:pt x="34" y="3291"/>
                      </a:lnTo>
                      <a:lnTo>
                        <a:pt x="23" y="3335"/>
                      </a:lnTo>
                      <a:lnTo>
                        <a:pt x="15" y="3380"/>
                      </a:lnTo>
                      <a:lnTo>
                        <a:pt x="8" y="3428"/>
                      </a:lnTo>
                      <a:lnTo>
                        <a:pt x="3" y="3477"/>
                      </a:lnTo>
                      <a:lnTo>
                        <a:pt x="1" y="3527"/>
                      </a:lnTo>
                      <a:lnTo>
                        <a:pt x="0" y="35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5" name="Freeform 89"/>
                <p:cNvSpPr>
                  <a:spLocks/>
                </p:cNvSpPr>
                <p:nvPr/>
              </p:nvSpPr>
              <p:spPr bwMode="auto">
                <a:xfrm>
                  <a:off x="1071563" y="3087688"/>
                  <a:ext cx="93662" cy="11113"/>
                </a:xfrm>
                <a:custGeom>
                  <a:avLst/>
                  <a:gdLst>
                    <a:gd name="T0" fmla="*/ 1 w 3812"/>
                    <a:gd name="T1" fmla="*/ 201 h 477"/>
                    <a:gd name="T2" fmla="*/ 3 w 3812"/>
                    <a:gd name="T3" fmla="*/ 248 h 477"/>
                    <a:gd name="T4" fmla="*/ 10 w 3812"/>
                    <a:gd name="T5" fmla="*/ 298 h 477"/>
                    <a:gd name="T6" fmla="*/ 22 w 3812"/>
                    <a:gd name="T7" fmla="*/ 347 h 477"/>
                    <a:gd name="T8" fmla="*/ 36 w 3812"/>
                    <a:gd name="T9" fmla="*/ 382 h 477"/>
                    <a:gd name="T10" fmla="*/ 47 w 3812"/>
                    <a:gd name="T11" fmla="*/ 402 h 477"/>
                    <a:gd name="T12" fmla="*/ 60 w 3812"/>
                    <a:gd name="T13" fmla="*/ 422 h 477"/>
                    <a:gd name="T14" fmla="*/ 76 w 3812"/>
                    <a:gd name="T15" fmla="*/ 439 h 477"/>
                    <a:gd name="T16" fmla="*/ 93 w 3812"/>
                    <a:gd name="T17" fmla="*/ 453 h 477"/>
                    <a:gd name="T18" fmla="*/ 115 w 3812"/>
                    <a:gd name="T19" fmla="*/ 464 h 477"/>
                    <a:gd name="T20" fmla="*/ 138 w 3812"/>
                    <a:gd name="T21" fmla="*/ 472 h 477"/>
                    <a:gd name="T22" fmla="*/ 164 w 3812"/>
                    <a:gd name="T23" fmla="*/ 476 h 477"/>
                    <a:gd name="T24" fmla="*/ 3631 w 3812"/>
                    <a:gd name="T25" fmla="*/ 477 h 477"/>
                    <a:gd name="T26" fmla="*/ 3674 w 3812"/>
                    <a:gd name="T27" fmla="*/ 472 h 477"/>
                    <a:gd name="T28" fmla="*/ 3710 w 3812"/>
                    <a:gd name="T29" fmla="*/ 457 h 477"/>
                    <a:gd name="T30" fmla="*/ 3741 w 3812"/>
                    <a:gd name="T31" fmla="*/ 434 h 477"/>
                    <a:gd name="T32" fmla="*/ 3766 w 3812"/>
                    <a:gd name="T33" fmla="*/ 402 h 477"/>
                    <a:gd name="T34" fmla="*/ 3786 w 3812"/>
                    <a:gd name="T35" fmla="*/ 367 h 477"/>
                    <a:gd name="T36" fmla="*/ 3800 w 3812"/>
                    <a:gd name="T37" fmla="*/ 326 h 477"/>
                    <a:gd name="T38" fmla="*/ 3809 w 3812"/>
                    <a:gd name="T39" fmla="*/ 283 h 477"/>
                    <a:gd name="T40" fmla="*/ 3812 w 3812"/>
                    <a:gd name="T41" fmla="*/ 239 h 477"/>
                    <a:gd name="T42" fmla="*/ 3809 w 3812"/>
                    <a:gd name="T43" fmla="*/ 194 h 477"/>
                    <a:gd name="T44" fmla="*/ 3800 w 3812"/>
                    <a:gd name="T45" fmla="*/ 151 h 477"/>
                    <a:gd name="T46" fmla="*/ 3786 w 3812"/>
                    <a:gd name="T47" fmla="*/ 111 h 477"/>
                    <a:gd name="T48" fmla="*/ 3766 w 3812"/>
                    <a:gd name="T49" fmla="*/ 74 h 477"/>
                    <a:gd name="T50" fmla="*/ 3741 w 3812"/>
                    <a:gd name="T51" fmla="*/ 44 h 477"/>
                    <a:gd name="T52" fmla="*/ 3710 w 3812"/>
                    <a:gd name="T53" fmla="*/ 20 h 477"/>
                    <a:gd name="T54" fmla="*/ 3674 w 3812"/>
                    <a:gd name="T55" fmla="*/ 5 h 477"/>
                    <a:gd name="T56" fmla="*/ 3631 w 3812"/>
                    <a:gd name="T57" fmla="*/ 0 h 477"/>
                    <a:gd name="T58" fmla="*/ 172 w 3812"/>
                    <a:gd name="T59" fmla="*/ 0 h 477"/>
                    <a:gd name="T60" fmla="*/ 158 w 3812"/>
                    <a:gd name="T61" fmla="*/ 2 h 477"/>
                    <a:gd name="T62" fmla="*/ 136 w 3812"/>
                    <a:gd name="T63" fmla="*/ 10 h 477"/>
                    <a:gd name="T64" fmla="*/ 105 w 3812"/>
                    <a:gd name="T65" fmla="*/ 27 h 477"/>
                    <a:gd name="T66" fmla="*/ 76 w 3812"/>
                    <a:gd name="T67" fmla="*/ 50 h 477"/>
                    <a:gd name="T68" fmla="*/ 50 w 3812"/>
                    <a:gd name="T69" fmla="*/ 76 h 477"/>
                    <a:gd name="T70" fmla="*/ 27 w 3812"/>
                    <a:gd name="T71" fmla="*/ 106 h 477"/>
                    <a:gd name="T72" fmla="*/ 10 w 3812"/>
                    <a:gd name="T73" fmla="*/ 136 h 477"/>
                    <a:gd name="T74" fmla="*/ 3 w 3812"/>
                    <a:gd name="T75" fmla="*/ 158 h 477"/>
                    <a:gd name="T76" fmla="*/ 1 w 3812"/>
                    <a:gd name="T77" fmla="*/ 1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2" h="477">
                      <a:moveTo>
                        <a:pt x="0" y="179"/>
                      </a:moveTo>
                      <a:lnTo>
                        <a:pt x="1" y="201"/>
                      </a:lnTo>
                      <a:lnTo>
                        <a:pt x="1" y="224"/>
                      </a:lnTo>
                      <a:lnTo>
                        <a:pt x="3" y="248"/>
                      </a:lnTo>
                      <a:lnTo>
                        <a:pt x="6" y="273"/>
                      </a:lnTo>
                      <a:lnTo>
                        <a:pt x="10" y="298"/>
                      </a:lnTo>
                      <a:lnTo>
                        <a:pt x="15" y="323"/>
                      </a:lnTo>
                      <a:lnTo>
                        <a:pt x="22" y="347"/>
                      </a:lnTo>
                      <a:lnTo>
                        <a:pt x="30" y="371"/>
                      </a:lnTo>
                      <a:lnTo>
                        <a:pt x="36" y="382"/>
                      </a:lnTo>
                      <a:lnTo>
                        <a:pt x="41" y="392"/>
                      </a:lnTo>
                      <a:lnTo>
                        <a:pt x="47" y="402"/>
                      </a:lnTo>
                      <a:lnTo>
                        <a:pt x="53" y="412"/>
                      </a:lnTo>
                      <a:lnTo>
                        <a:pt x="60" y="422"/>
                      </a:lnTo>
                      <a:lnTo>
                        <a:pt x="68" y="431"/>
                      </a:lnTo>
                      <a:lnTo>
                        <a:pt x="76" y="439"/>
                      </a:lnTo>
                      <a:lnTo>
                        <a:pt x="84" y="447"/>
                      </a:lnTo>
                      <a:lnTo>
                        <a:pt x="93" y="453"/>
                      </a:lnTo>
                      <a:lnTo>
                        <a:pt x="103" y="459"/>
                      </a:lnTo>
                      <a:lnTo>
                        <a:pt x="115" y="464"/>
                      </a:lnTo>
                      <a:lnTo>
                        <a:pt x="126" y="469"/>
                      </a:lnTo>
                      <a:lnTo>
                        <a:pt x="138" y="472"/>
                      </a:lnTo>
                      <a:lnTo>
                        <a:pt x="151" y="475"/>
                      </a:lnTo>
                      <a:lnTo>
                        <a:pt x="164" y="476"/>
                      </a:lnTo>
                      <a:lnTo>
                        <a:pt x="178" y="477"/>
                      </a:lnTo>
                      <a:lnTo>
                        <a:pt x="3631" y="477"/>
                      </a:lnTo>
                      <a:lnTo>
                        <a:pt x="3654" y="476"/>
                      </a:lnTo>
                      <a:lnTo>
                        <a:pt x="3674" y="472"/>
                      </a:lnTo>
                      <a:lnTo>
                        <a:pt x="3693" y="465"/>
                      </a:lnTo>
                      <a:lnTo>
                        <a:pt x="3710" y="457"/>
                      </a:lnTo>
                      <a:lnTo>
                        <a:pt x="3727" y="446"/>
                      </a:lnTo>
                      <a:lnTo>
                        <a:pt x="3741" y="434"/>
                      </a:lnTo>
                      <a:lnTo>
                        <a:pt x="3754" y="419"/>
                      </a:lnTo>
                      <a:lnTo>
                        <a:pt x="3766" y="402"/>
                      </a:lnTo>
                      <a:lnTo>
                        <a:pt x="3777" y="385"/>
                      </a:lnTo>
                      <a:lnTo>
                        <a:pt x="3786" y="367"/>
                      </a:lnTo>
                      <a:lnTo>
                        <a:pt x="3794" y="346"/>
                      </a:lnTo>
                      <a:lnTo>
                        <a:pt x="3800" y="326"/>
                      </a:lnTo>
                      <a:lnTo>
                        <a:pt x="3805" y="305"/>
                      </a:lnTo>
                      <a:lnTo>
                        <a:pt x="3809" y="283"/>
                      </a:lnTo>
                      <a:lnTo>
                        <a:pt x="3811" y="261"/>
                      </a:lnTo>
                      <a:lnTo>
                        <a:pt x="3812" y="239"/>
                      </a:lnTo>
                      <a:lnTo>
                        <a:pt x="3811" y="216"/>
                      </a:lnTo>
                      <a:lnTo>
                        <a:pt x="3809" y="194"/>
                      </a:lnTo>
                      <a:lnTo>
                        <a:pt x="3805" y="173"/>
                      </a:lnTo>
                      <a:lnTo>
                        <a:pt x="3800" y="151"/>
                      </a:lnTo>
                      <a:lnTo>
                        <a:pt x="3794" y="130"/>
                      </a:lnTo>
                      <a:lnTo>
                        <a:pt x="3786" y="111"/>
                      </a:lnTo>
                      <a:lnTo>
                        <a:pt x="3777" y="93"/>
                      </a:lnTo>
                      <a:lnTo>
                        <a:pt x="3766" y="74"/>
                      </a:lnTo>
                      <a:lnTo>
                        <a:pt x="3754" y="59"/>
                      </a:lnTo>
                      <a:lnTo>
                        <a:pt x="3741" y="44"/>
                      </a:lnTo>
                      <a:lnTo>
                        <a:pt x="3727" y="32"/>
                      </a:lnTo>
                      <a:lnTo>
                        <a:pt x="3710" y="20"/>
                      </a:lnTo>
                      <a:lnTo>
                        <a:pt x="3693" y="11"/>
                      </a:lnTo>
                      <a:lnTo>
                        <a:pt x="3674" y="5"/>
                      </a:lnTo>
                      <a:lnTo>
                        <a:pt x="3654" y="1"/>
                      </a:lnTo>
                      <a:lnTo>
                        <a:pt x="3631" y="0"/>
                      </a:lnTo>
                      <a:lnTo>
                        <a:pt x="178" y="0"/>
                      </a:lnTo>
                      <a:lnTo>
                        <a:pt x="172" y="0"/>
                      </a:lnTo>
                      <a:lnTo>
                        <a:pt x="165" y="1"/>
                      </a:lnTo>
                      <a:lnTo>
                        <a:pt x="158" y="2"/>
                      </a:lnTo>
                      <a:lnTo>
                        <a:pt x="151" y="4"/>
                      </a:lnTo>
                      <a:lnTo>
                        <a:pt x="136" y="10"/>
                      </a:lnTo>
                      <a:lnTo>
                        <a:pt x="121" y="17"/>
                      </a:lnTo>
                      <a:lnTo>
                        <a:pt x="105" y="27"/>
                      </a:lnTo>
                      <a:lnTo>
                        <a:pt x="91" y="38"/>
                      </a:lnTo>
                      <a:lnTo>
                        <a:pt x="76" y="50"/>
                      </a:lnTo>
                      <a:lnTo>
                        <a:pt x="63" y="62"/>
                      </a:lnTo>
                      <a:lnTo>
                        <a:pt x="50" y="76"/>
                      </a:lnTo>
                      <a:lnTo>
                        <a:pt x="38" y="91"/>
                      </a:lnTo>
                      <a:lnTo>
                        <a:pt x="27" y="106"/>
                      </a:lnTo>
                      <a:lnTo>
                        <a:pt x="18" y="121"/>
                      </a:lnTo>
                      <a:lnTo>
                        <a:pt x="10" y="136"/>
                      </a:lnTo>
                      <a:lnTo>
                        <a:pt x="5" y="150"/>
                      </a:lnTo>
                      <a:lnTo>
                        <a:pt x="3" y="158"/>
                      </a:lnTo>
                      <a:lnTo>
                        <a:pt x="1" y="165"/>
                      </a:lnTo>
                      <a:lnTo>
                        <a:pt x="1"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6" name="Freeform 92"/>
                <p:cNvSpPr>
                  <a:spLocks/>
                </p:cNvSpPr>
                <p:nvPr/>
              </p:nvSpPr>
              <p:spPr bwMode="auto">
                <a:xfrm>
                  <a:off x="1087438" y="3235326"/>
                  <a:ext cx="133350" cy="11113"/>
                </a:xfrm>
                <a:custGeom>
                  <a:avLst/>
                  <a:gdLst>
                    <a:gd name="T0" fmla="*/ 0 w 5477"/>
                    <a:gd name="T1" fmla="*/ 201 h 477"/>
                    <a:gd name="T2" fmla="*/ 3 w 5477"/>
                    <a:gd name="T3" fmla="*/ 248 h 477"/>
                    <a:gd name="T4" fmla="*/ 9 w 5477"/>
                    <a:gd name="T5" fmla="*/ 298 h 477"/>
                    <a:gd name="T6" fmla="*/ 21 w 5477"/>
                    <a:gd name="T7" fmla="*/ 347 h 477"/>
                    <a:gd name="T8" fmla="*/ 34 w 5477"/>
                    <a:gd name="T9" fmla="*/ 382 h 477"/>
                    <a:gd name="T10" fmla="*/ 46 w 5477"/>
                    <a:gd name="T11" fmla="*/ 403 h 477"/>
                    <a:gd name="T12" fmla="*/ 59 w 5477"/>
                    <a:gd name="T13" fmla="*/ 422 h 477"/>
                    <a:gd name="T14" fmla="*/ 75 w 5477"/>
                    <a:gd name="T15" fmla="*/ 439 h 477"/>
                    <a:gd name="T16" fmla="*/ 93 w 5477"/>
                    <a:gd name="T17" fmla="*/ 454 h 477"/>
                    <a:gd name="T18" fmla="*/ 114 w 5477"/>
                    <a:gd name="T19" fmla="*/ 465 h 477"/>
                    <a:gd name="T20" fmla="*/ 137 w 5477"/>
                    <a:gd name="T21" fmla="*/ 472 h 477"/>
                    <a:gd name="T22" fmla="*/ 164 w 5477"/>
                    <a:gd name="T23" fmla="*/ 477 h 477"/>
                    <a:gd name="T24" fmla="*/ 5298 w 5477"/>
                    <a:gd name="T25" fmla="*/ 477 h 477"/>
                    <a:gd name="T26" fmla="*/ 5339 w 5477"/>
                    <a:gd name="T27" fmla="*/ 472 h 477"/>
                    <a:gd name="T28" fmla="*/ 5377 w 5477"/>
                    <a:gd name="T29" fmla="*/ 457 h 477"/>
                    <a:gd name="T30" fmla="*/ 5407 w 5477"/>
                    <a:gd name="T31" fmla="*/ 434 h 477"/>
                    <a:gd name="T32" fmla="*/ 5432 w 5477"/>
                    <a:gd name="T33" fmla="*/ 403 h 477"/>
                    <a:gd name="T34" fmla="*/ 5452 w 5477"/>
                    <a:gd name="T35" fmla="*/ 367 h 477"/>
                    <a:gd name="T36" fmla="*/ 5466 w 5477"/>
                    <a:gd name="T37" fmla="*/ 326 h 477"/>
                    <a:gd name="T38" fmla="*/ 5474 w 5477"/>
                    <a:gd name="T39" fmla="*/ 283 h 477"/>
                    <a:gd name="T40" fmla="*/ 5477 w 5477"/>
                    <a:gd name="T41" fmla="*/ 239 h 477"/>
                    <a:gd name="T42" fmla="*/ 5474 w 5477"/>
                    <a:gd name="T43" fmla="*/ 194 h 477"/>
                    <a:gd name="T44" fmla="*/ 5466 w 5477"/>
                    <a:gd name="T45" fmla="*/ 151 h 477"/>
                    <a:gd name="T46" fmla="*/ 5452 w 5477"/>
                    <a:gd name="T47" fmla="*/ 111 h 477"/>
                    <a:gd name="T48" fmla="*/ 5432 w 5477"/>
                    <a:gd name="T49" fmla="*/ 74 h 477"/>
                    <a:gd name="T50" fmla="*/ 5407 w 5477"/>
                    <a:gd name="T51" fmla="*/ 44 h 477"/>
                    <a:gd name="T52" fmla="*/ 5377 w 5477"/>
                    <a:gd name="T53" fmla="*/ 20 h 477"/>
                    <a:gd name="T54" fmla="*/ 5339 w 5477"/>
                    <a:gd name="T55" fmla="*/ 5 h 477"/>
                    <a:gd name="T56" fmla="*/ 5298 w 5477"/>
                    <a:gd name="T57" fmla="*/ 0 h 477"/>
                    <a:gd name="T58" fmla="*/ 171 w 5477"/>
                    <a:gd name="T59" fmla="*/ 0 h 477"/>
                    <a:gd name="T60" fmla="*/ 157 w 5477"/>
                    <a:gd name="T61" fmla="*/ 3 h 477"/>
                    <a:gd name="T62" fmla="*/ 134 w 5477"/>
                    <a:gd name="T63" fmla="*/ 10 h 477"/>
                    <a:gd name="T64" fmla="*/ 105 w 5477"/>
                    <a:gd name="T65" fmla="*/ 27 h 477"/>
                    <a:gd name="T66" fmla="*/ 76 w 5477"/>
                    <a:gd name="T67" fmla="*/ 50 h 477"/>
                    <a:gd name="T68" fmla="*/ 49 w 5477"/>
                    <a:gd name="T69" fmla="*/ 76 h 477"/>
                    <a:gd name="T70" fmla="*/ 26 w 5477"/>
                    <a:gd name="T71" fmla="*/ 106 h 477"/>
                    <a:gd name="T72" fmla="*/ 10 w 5477"/>
                    <a:gd name="T73" fmla="*/ 136 h 477"/>
                    <a:gd name="T74" fmla="*/ 2 w 5477"/>
                    <a:gd name="T75" fmla="*/ 158 h 477"/>
                    <a:gd name="T76" fmla="*/ 0 w 5477"/>
                    <a:gd name="T77" fmla="*/ 173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7">
                      <a:moveTo>
                        <a:pt x="0" y="179"/>
                      </a:moveTo>
                      <a:lnTo>
                        <a:pt x="0" y="201"/>
                      </a:lnTo>
                      <a:lnTo>
                        <a:pt x="1" y="224"/>
                      </a:lnTo>
                      <a:lnTo>
                        <a:pt x="3" y="248"/>
                      </a:lnTo>
                      <a:lnTo>
                        <a:pt x="6" y="273"/>
                      </a:lnTo>
                      <a:lnTo>
                        <a:pt x="9" y="298"/>
                      </a:lnTo>
                      <a:lnTo>
                        <a:pt x="15" y="323"/>
                      </a:lnTo>
                      <a:lnTo>
                        <a:pt x="21" y="347"/>
                      </a:lnTo>
                      <a:lnTo>
                        <a:pt x="30" y="371"/>
                      </a:lnTo>
                      <a:lnTo>
                        <a:pt x="34" y="382"/>
                      </a:lnTo>
                      <a:lnTo>
                        <a:pt x="40" y="392"/>
                      </a:lnTo>
                      <a:lnTo>
                        <a:pt x="46" y="403"/>
                      </a:lnTo>
                      <a:lnTo>
                        <a:pt x="52" y="412"/>
                      </a:lnTo>
                      <a:lnTo>
                        <a:pt x="59" y="422"/>
                      </a:lnTo>
                      <a:lnTo>
                        <a:pt x="67" y="431"/>
                      </a:lnTo>
                      <a:lnTo>
                        <a:pt x="75" y="439"/>
                      </a:lnTo>
                      <a:lnTo>
                        <a:pt x="84" y="447"/>
                      </a:lnTo>
                      <a:lnTo>
                        <a:pt x="93" y="454"/>
                      </a:lnTo>
                      <a:lnTo>
                        <a:pt x="103" y="459"/>
                      </a:lnTo>
                      <a:lnTo>
                        <a:pt x="114" y="465"/>
                      </a:lnTo>
                      <a:lnTo>
                        <a:pt x="125" y="469"/>
                      </a:lnTo>
                      <a:lnTo>
                        <a:pt x="137" y="472"/>
                      </a:lnTo>
                      <a:lnTo>
                        <a:pt x="150" y="475"/>
                      </a:lnTo>
                      <a:lnTo>
                        <a:pt x="164" y="477"/>
                      </a:lnTo>
                      <a:lnTo>
                        <a:pt x="178" y="477"/>
                      </a:lnTo>
                      <a:lnTo>
                        <a:pt x="5298" y="477"/>
                      </a:lnTo>
                      <a:lnTo>
                        <a:pt x="5319" y="476"/>
                      </a:lnTo>
                      <a:lnTo>
                        <a:pt x="5339" y="472"/>
                      </a:lnTo>
                      <a:lnTo>
                        <a:pt x="5358" y="465"/>
                      </a:lnTo>
                      <a:lnTo>
                        <a:pt x="5377" y="457"/>
                      </a:lnTo>
                      <a:lnTo>
                        <a:pt x="5392" y="446"/>
                      </a:lnTo>
                      <a:lnTo>
                        <a:pt x="5407" y="434"/>
                      </a:lnTo>
                      <a:lnTo>
                        <a:pt x="5420" y="418"/>
                      </a:lnTo>
                      <a:lnTo>
                        <a:pt x="5432" y="403"/>
                      </a:lnTo>
                      <a:lnTo>
                        <a:pt x="5443" y="385"/>
                      </a:lnTo>
                      <a:lnTo>
                        <a:pt x="5452" y="367"/>
                      </a:lnTo>
                      <a:lnTo>
                        <a:pt x="5460" y="347"/>
                      </a:lnTo>
                      <a:lnTo>
                        <a:pt x="5466" y="326"/>
                      </a:lnTo>
                      <a:lnTo>
                        <a:pt x="5471" y="305"/>
                      </a:lnTo>
                      <a:lnTo>
                        <a:pt x="5474" y="283"/>
                      </a:lnTo>
                      <a:lnTo>
                        <a:pt x="5477" y="261"/>
                      </a:lnTo>
                      <a:lnTo>
                        <a:pt x="5477" y="239"/>
                      </a:lnTo>
                      <a:lnTo>
                        <a:pt x="5477" y="216"/>
                      </a:lnTo>
                      <a:lnTo>
                        <a:pt x="5474" y="194"/>
                      </a:lnTo>
                      <a:lnTo>
                        <a:pt x="5471" y="173"/>
                      </a:lnTo>
                      <a:lnTo>
                        <a:pt x="5466" y="151"/>
                      </a:lnTo>
                      <a:lnTo>
                        <a:pt x="5460" y="130"/>
                      </a:lnTo>
                      <a:lnTo>
                        <a:pt x="5452" y="111"/>
                      </a:lnTo>
                      <a:lnTo>
                        <a:pt x="5443" y="92"/>
                      </a:lnTo>
                      <a:lnTo>
                        <a:pt x="5432" y="74"/>
                      </a:lnTo>
                      <a:lnTo>
                        <a:pt x="5420" y="59"/>
                      </a:lnTo>
                      <a:lnTo>
                        <a:pt x="5407" y="44"/>
                      </a:lnTo>
                      <a:lnTo>
                        <a:pt x="5392" y="31"/>
                      </a:lnTo>
                      <a:lnTo>
                        <a:pt x="5377" y="20"/>
                      </a:lnTo>
                      <a:lnTo>
                        <a:pt x="5358" y="12"/>
                      </a:lnTo>
                      <a:lnTo>
                        <a:pt x="5339" y="5"/>
                      </a:lnTo>
                      <a:lnTo>
                        <a:pt x="5319" y="1"/>
                      </a:lnTo>
                      <a:lnTo>
                        <a:pt x="5298" y="0"/>
                      </a:lnTo>
                      <a:lnTo>
                        <a:pt x="178" y="0"/>
                      </a:lnTo>
                      <a:lnTo>
                        <a:pt x="171" y="0"/>
                      </a:lnTo>
                      <a:lnTo>
                        <a:pt x="164" y="1"/>
                      </a:lnTo>
                      <a:lnTo>
                        <a:pt x="157" y="3"/>
                      </a:lnTo>
                      <a:lnTo>
                        <a:pt x="150" y="5"/>
                      </a:lnTo>
                      <a:lnTo>
                        <a:pt x="134" y="10"/>
                      </a:lnTo>
                      <a:lnTo>
                        <a:pt x="120" y="18"/>
                      </a:lnTo>
                      <a:lnTo>
                        <a:pt x="105" y="27"/>
                      </a:lnTo>
                      <a:lnTo>
                        <a:pt x="90" y="38"/>
                      </a:lnTo>
                      <a:lnTo>
                        <a:pt x="76" y="50"/>
                      </a:lnTo>
                      <a:lnTo>
                        <a:pt x="61" y="63"/>
                      </a:lnTo>
                      <a:lnTo>
                        <a:pt x="49" y="76"/>
                      </a:lnTo>
                      <a:lnTo>
                        <a:pt x="37" y="90"/>
                      </a:lnTo>
                      <a:lnTo>
                        <a:pt x="26" y="106"/>
                      </a:lnTo>
                      <a:lnTo>
                        <a:pt x="17" y="121"/>
                      </a:lnTo>
                      <a:lnTo>
                        <a:pt x="10" y="136"/>
                      </a:lnTo>
                      <a:lnTo>
                        <a:pt x="5" y="150"/>
                      </a:lnTo>
                      <a:lnTo>
                        <a:pt x="2" y="158"/>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7" name="Freeform 93"/>
                <p:cNvSpPr>
                  <a:spLocks/>
                </p:cNvSpPr>
                <p:nvPr/>
              </p:nvSpPr>
              <p:spPr bwMode="auto">
                <a:xfrm>
                  <a:off x="1104900" y="3089276"/>
                  <a:ext cx="133350" cy="12700"/>
                </a:xfrm>
                <a:custGeom>
                  <a:avLst/>
                  <a:gdLst>
                    <a:gd name="T0" fmla="*/ 0 w 5477"/>
                    <a:gd name="T1" fmla="*/ 201 h 478"/>
                    <a:gd name="T2" fmla="*/ 3 w 5477"/>
                    <a:gd name="T3" fmla="*/ 248 h 478"/>
                    <a:gd name="T4" fmla="*/ 9 w 5477"/>
                    <a:gd name="T5" fmla="*/ 298 h 478"/>
                    <a:gd name="T6" fmla="*/ 21 w 5477"/>
                    <a:gd name="T7" fmla="*/ 348 h 478"/>
                    <a:gd name="T8" fmla="*/ 34 w 5477"/>
                    <a:gd name="T9" fmla="*/ 382 h 478"/>
                    <a:gd name="T10" fmla="*/ 47 w 5477"/>
                    <a:gd name="T11" fmla="*/ 402 h 478"/>
                    <a:gd name="T12" fmla="*/ 60 w 5477"/>
                    <a:gd name="T13" fmla="*/ 422 h 478"/>
                    <a:gd name="T14" fmla="*/ 75 w 5477"/>
                    <a:gd name="T15" fmla="*/ 439 h 478"/>
                    <a:gd name="T16" fmla="*/ 93 w 5477"/>
                    <a:gd name="T17" fmla="*/ 453 h 478"/>
                    <a:gd name="T18" fmla="*/ 114 w 5477"/>
                    <a:gd name="T19" fmla="*/ 464 h 478"/>
                    <a:gd name="T20" fmla="*/ 138 w 5477"/>
                    <a:gd name="T21" fmla="*/ 472 h 478"/>
                    <a:gd name="T22" fmla="*/ 164 w 5477"/>
                    <a:gd name="T23" fmla="*/ 476 h 478"/>
                    <a:gd name="T24" fmla="*/ 5298 w 5477"/>
                    <a:gd name="T25" fmla="*/ 478 h 478"/>
                    <a:gd name="T26" fmla="*/ 5340 w 5477"/>
                    <a:gd name="T27" fmla="*/ 472 h 478"/>
                    <a:gd name="T28" fmla="*/ 5377 w 5477"/>
                    <a:gd name="T29" fmla="*/ 457 h 478"/>
                    <a:gd name="T30" fmla="*/ 5407 w 5477"/>
                    <a:gd name="T31" fmla="*/ 434 h 478"/>
                    <a:gd name="T32" fmla="*/ 5433 w 5477"/>
                    <a:gd name="T33" fmla="*/ 402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1 h 478"/>
                    <a:gd name="T46" fmla="*/ 5452 w 5477"/>
                    <a:gd name="T47" fmla="*/ 111 h 478"/>
                    <a:gd name="T48" fmla="*/ 5433 w 5477"/>
                    <a:gd name="T49" fmla="*/ 74 h 478"/>
                    <a:gd name="T50" fmla="*/ 5407 w 5477"/>
                    <a:gd name="T51" fmla="*/ 44 h 478"/>
                    <a:gd name="T52" fmla="*/ 5377 w 5477"/>
                    <a:gd name="T53" fmla="*/ 20 h 478"/>
                    <a:gd name="T54" fmla="*/ 5340 w 5477"/>
                    <a:gd name="T55" fmla="*/ 5 h 478"/>
                    <a:gd name="T56" fmla="*/ 5298 w 5477"/>
                    <a:gd name="T57" fmla="*/ 0 h 478"/>
                    <a:gd name="T58" fmla="*/ 171 w 5477"/>
                    <a:gd name="T59" fmla="*/ 0 h 478"/>
                    <a:gd name="T60" fmla="*/ 157 w 5477"/>
                    <a:gd name="T61" fmla="*/ 2 h 478"/>
                    <a:gd name="T62" fmla="*/ 136 w 5477"/>
                    <a:gd name="T63" fmla="*/ 10 h 478"/>
                    <a:gd name="T64" fmla="*/ 105 w 5477"/>
                    <a:gd name="T65" fmla="*/ 27 h 478"/>
                    <a:gd name="T66" fmla="*/ 76 w 5477"/>
                    <a:gd name="T67" fmla="*/ 50 h 478"/>
                    <a:gd name="T68" fmla="*/ 50 w 5477"/>
                    <a:gd name="T69" fmla="*/ 76 h 478"/>
                    <a:gd name="T70" fmla="*/ 26 w 5477"/>
                    <a:gd name="T71" fmla="*/ 106 h 478"/>
                    <a:gd name="T72" fmla="*/ 10 w 5477"/>
                    <a:gd name="T73" fmla="*/ 136 h 478"/>
                    <a:gd name="T74" fmla="*/ 3 w 5477"/>
                    <a:gd name="T75" fmla="*/ 158 h 478"/>
                    <a:gd name="T76" fmla="*/ 0 w 5477"/>
                    <a:gd name="T77" fmla="*/ 172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8"/>
                      </a:lnTo>
                      <a:lnTo>
                        <a:pt x="6" y="273"/>
                      </a:lnTo>
                      <a:lnTo>
                        <a:pt x="9" y="298"/>
                      </a:lnTo>
                      <a:lnTo>
                        <a:pt x="15" y="323"/>
                      </a:lnTo>
                      <a:lnTo>
                        <a:pt x="21" y="348"/>
                      </a:lnTo>
                      <a:lnTo>
                        <a:pt x="30" y="371"/>
                      </a:lnTo>
                      <a:lnTo>
                        <a:pt x="34" y="382"/>
                      </a:lnTo>
                      <a:lnTo>
                        <a:pt x="40" y="392"/>
                      </a:lnTo>
                      <a:lnTo>
                        <a:pt x="47" y="402"/>
                      </a:lnTo>
                      <a:lnTo>
                        <a:pt x="53" y="413"/>
                      </a:lnTo>
                      <a:lnTo>
                        <a:pt x="60" y="422"/>
                      </a:lnTo>
                      <a:lnTo>
                        <a:pt x="67" y="431"/>
                      </a:lnTo>
                      <a:lnTo>
                        <a:pt x="75" y="439"/>
                      </a:lnTo>
                      <a:lnTo>
                        <a:pt x="84" y="447"/>
                      </a:lnTo>
                      <a:lnTo>
                        <a:pt x="93" y="453"/>
                      </a:lnTo>
                      <a:lnTo>
                        <a:pt x="103" y="459"/>
                      </a:lnTo>
                      <a:lnTo>
                        <a:pt x="114" y="464"/>
                      </a:lnTo>
                      <a:lnTo>
                        <a:pt x="126" y="469"/>
                      </a:lnTo>
                      <a:lnTo>
                        <a:pt x="138" y="472"/>
                      </a:lnTo>
                      <a:lnTo>
                        <a:pt x="150" y="475"/>
                      </a:lnTo>
                      <a:lnTo>
                        <a:pt x="164" y="476"/>
                      </a:lnTo>
                      <a:lnTo>
                        <a:pt x="178" y="478"/>
                      </a:lnTo>
                      <a:lnTo>
                        <a:pt x="5298" y="478"/>
                      </a:lnTo>
                      <a:lnTo>
                        <a:pt x="5319" y="476"/>
                      </a:lnTo>
                      <a:lnTo>
                        <a:pt x="5340" y="472"/>
                      </a:lnTo>
                      <a:lnTo>
                        <a:pt x="5359" y="465"/>
                      </a:lnTo>
                      <a:lnTo>
                        <a:pt x="5377" y="457"/>
                      </a:lnTo>
                      <a:lnTo>
                        <a:pt x="5392" y="446"/>
                      </a:lnTo>
                      <a:lnTo>
                        <a:pt x="5407" y="434"/>
                      </a:lnTo>
                      <a:lnTo>
                        <a:pt x="5421" y="419"/>
                      </a:lnTo>
                      <a:lnTo>
                        <a:pt x="5433" y="402"/>
                      </a:lnTo>
                      <a:lnTo>
                        <a:pt x="5443" y="385"/>
                      </a:lnTo>
                      <a:lnTo>
                        <a:pt x="5452" y="367"/>
                      </a:lnTo>
                      <a:lnTo>
                        <a:pt x="5460" y="346"/>
                      </a:lnTo>
                      <a:lnTo>
                        <a:pt x="5466" y="326"/>
                      </a:lnTo>
                      <a:lnTo>
                        <a:pt x="5471" y="305"/>
                      </a:lnTo>
                      <a:lnTo>
                        <a:pt x="5474" y="284"/>
                      </a:lnTo>
                      <a:lnTo>
                        <a:pt x="5477" y="261"/>
                      </a:lnTo>
                      <a:lnTo>
                        <a:pt x="5477" y="239"/>
                      </a:lnTo>
                      <a:lnTo>
                        <a:pt x="5477" y="216"/>
                      </a:lnTo>
                      <a:lnTo>
                        <a:pt x="5474" y="194"/>
                      </a:lnTo>
                      <a:lnTo>
                        <a:pt x="5471" y="173"/>
                      </a:lnTo>
                      <a:lnTo>
                        <a:pt x="5466" y="151"/>
                      </a:lnTo>
                      <a:lnTo>
                        <a:pt x="5460" y="130"/>
                      </a:lnTo>
                      <a:lnTo>
                        <a:pt x="5452" y="111"/>
                      </a:lnTo>
                      <a:lnTo>
                        <a:pt x="5443" y="93"/>
                      </a:lnTo>
                      <a:lnTo>
                        <a:pt x="5433" y="74"/>
                      </a:lnTo>
                      <a:lnTo>
                        <a:pt x="5421" y="59"/>
                      </a:lnTo>
                      <a:lnTo>
                        <a:pt x="5407" y="44"/>
                      </a:lnTo>
                      <a:lnTo>
                        <a:pt x="5392" y="32"/>
                      </a:lnTo>
                      <a:lnTo>
                        <a:pt x="5377" y="20"/>
                      </a:lnTo>
                      <a:lnTo>
                        <a:pt x="5359" y="11"/>
                      </a:lnTo>
                      <a:lnTo>
                        <a:pt x="5340" y="5"/>
                      </a:lnTo>
                      <a:lnTo>
                        <a:pt x="5319" y="1"/>
                      </a:lnTo>
                      <a:lnTo>
                        <a:pt x="5298" y="0"/>
                      </a:lnTo>
                      <a:lnTo>
                        <a:pt x="178" y="0"/>
                      </a:lnTo>
                      <a:lnTo>
                        <a:pt x="171" y="0"/>
                      </a:lnTo>
                      <a:lnTo>
                        <a:pt x="164" y="1"/>
                      </a:lnTo>
                      <a:lnTo>
                        <a:pt x="157" y="2"/>
                      </a:lnTo>
                      <a:lnTo>
                        <a:pt x="150" y="4"/>
                      </a:lnTo>
                      <a:lnTo>
                        <a:pt x="136" y="10"/>
                      </a:lnTo>
                      <a:lnTo>
                        <a:pt x="121" y="17"/>
                      </a:lnTo>
                      <a:lnTo>
                        <a:pt x="105" y="27"/>
                      </a:lnTo>
                      <a:lnTo>
                        <a:pt x="90" y="38"/>
                      </a:lnTo>
                      <a:lnTo>
                        <a:pt x="76" y="50"/>
                      </a:lnTo>
                      <a:lnTo>
                        <a:pt x="63" y="62"/>
                      </a:lnTo>
                      <a:lnTo>
                        <a:pt x="50" y="76"/>
                      </a:lnTo>
                      <a:lnTo>
                        <a:pt x="37" y="91"/>
                      </a:lnTo>
                      <a:lnTo>
                        <a:pt x="26" y="106"/>
                      </a:lnTo>
                      <a:lnTo>
                        <a:pt x="17" y="121"/>
                      </a:lnTo>
                      <a:lnTo>
                        <a:pt x="10" y="136"/>
                      </a:lnTo>
                      <a:lnTo>
                        <a:pt x="5" y="150"/>
                      </a:lnTo>
                      <a:lnTo>
                        <a:pt x="3"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8" name="Freeform 94"/>
                <p:cNvSpPr>
                  <a:spLocks/>
                </p:cNvSpPr>
                <p:nvPr/>
              </p:nvSpPr>
              <p:spPr bwMode="auto">
                <a:xfrm>
                  <a:off x="1087438" y="3298826"/>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39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2 h 478"/>
                    <a:gd name="T46" fmla="*/ 5452 w 5477"/>
                    <a:gd name="T47" fmla="*/ 111 h 478"/>
                    <a:gd name="T48" fmla="*/ 5432 w 5477"/>
                    <a:gd name="T49" fmla="*/ 74 h 478"/>
                    <a:gd name="T50" fmla="*/ 5407 w 5477"/>
                    <a:gd name="T51" fmla="*/ 44 h 478"/>
                    <a:gd name="T52" fmla="*/ 5377 w 5477"/>
                    <a:gd name="T53" fmla="*/ 21 h 478"/>
                    <a:gd name="T54" fmla="*/ 5339 w 5477"/>
                    <a:gd name="T55" fmla="*/ 5 h 478"/>
                    <a:gd name="T56" fmla="*/ 5298 w 5477"/>
                    <a:gd name="T57" fmla="*/ 0 h 478"/>
                    <a:gd name="T58" fmla="*/ 171 w 5477"/>
                    <a:gd name="T59" fmla="*/ 0 h 478"/>
                    <a:gd name="T60" fmla="*/ 157 w 5477"/>
                    <a:gd name="T61" fmla="*/ 3 h 478"/>
                    <a:gd name="T62" fmla="*/ 134 w 5477"/>
                    <a:gd name="T63" fmla="*/ 11 h 478"/>
                    <a:gd name="T64" fmla="*/ 105 w 5477"/>
                    <a:gd name="T65" fmla="*/ 28 h 478"/>
                    <a:gd name="T66" fmla="*/ 76 w 5477"/>
                    <a:gd name="T67" fmla="*/ 50 h 478"/>
                    <a:gd name="T68" fmla="*/ 49 w 5477"/>
                    <a:gd name="T69" fmla="*/ 77 h 478"/>
                    <a:gd name="T70" fmla="*/ 26 w 5477"/>
                    <a:gd name="T71" fmla="*/ 106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9"/>
                      </a:lnTo>
                      <a:lnTo>
                        <a:pt x="6" y="274"/>
                      </a:lnTo>
                      <a:lnTo>
                        <a:pt x="9" y="299"/>
                      </a:lnTo>
                      <a:lnTo>
                        <a:pt x="15" y="323"/>
                      </a:lnTo>
                      <a:lnTo>
                        <a:pt x="21" y="348"/>
                      </a:lnTo>
                      <a:lnTo>
                        <a:pt x="30" y="371"/>
                      </a:lnTo>
                      <a:lnTo>
                        <a:pt x="34" y="382"/>
                      </a:lnTo>
                      <a:lnTo>
                        <a:pt x="40" y="392"/>
                      </a:lnTo>
                      <a:lnTo>
                        <a:pt x="46" y="404"/>
                      </a:lnTo>
                      <a:lnTo>
                        <a:pt x="52" y="413"/>
                      </a:lnTo>
                      <a:lnTo>
                        <a:pt x="59" y="423"/>
                      </a:lnTo>
                      <a:lnTo>
                        <a:pt x="67" y="431"/>
                      </a:lnTo>
                      <a:lnTo>
                        <a:pt x="75" y="439"/>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6"/>
                      </a:lnTo>
                      <a:lnTo>
                        <a:pt x="5407" y="434"/>
                      </a:lnTo>
                      <a:lnTo>
                        <a:pt x="5420" y="419"/>
                      </a:lnTo>
                      <a:lnTo>
                        <a:pt x="5432" y="404"/>
                      </a:lnTo>
                      <a:lnTo>
                        <a:pt x="5443" y="385"/>
                      </a:lnTo>
                      <a:lnTo>
                        <a:pt x="5452" y="367"/>
                      </a:lnTo>
                      <a:lnTo>
                        <a:pt x="5460" y="348"/>
                      </a:lnTo>
                      <a:lnTo>
                        <a:pt x="5466" y="326"/>
                      </a:lnTo>
                      <a:lnTo>
                        <a:pt x="5471" y="305"/>
                      </a:lnTo>
                      <a:lnTo>
                        <a:pt x="5474" y="284"/>
                      </a:lnTo>
                      <a:lnTo>
                        <a:pt x="5477" y="261"/>
                      </a:lnTo>
                      <a:lnTo>
                        <a:pt x="5477" y="239"/>
                      </a:lnTo>
                      <a:lnTo>
                        <a:pt x="5477" y="217"/>
                      </a:lnTo>
                      <a:lnTo>
                        <a:pt x="5474" y="194"/>
                      </a:lnTo>
                      <a:lnTo>
                        <a:pt x="5471" y="173"/>
                      </a:lnTo>
                      <a:lnTo>
                        <a:pt x="5466" y="152"/>
                      </a:lnTo>
                      <a:lnTo>
                        <a:pt x="5460" y="131"/>
                      </a:lnTo>
                      <a:lnTo>
                        <a:pt x="5452" y="111"/>
                      </a:lnTo>
                      <a:lnTo>
                        <a:pt x="5443" y="93"/>
                      </a:lnTo>
                      <a:lnTo>
                        <a:pt x="5432" y="74"/>
                      </a:lnTo>
                      <a:lnTo>
                        <a:pt x="5420" y="59"/>
                      </a:lnTo>
                      <a:lnTo>
                        <a:pt x="5407" y="44"/>
                      </a:lnTo>
                      <a:lnTo>
                        <a:pt x="5392" y="32"/>
                      </a:lnTo>
                      <a:lnTo>
                        <a:pt x="5377" y="21"/>
                      </a:lnTo>
                      <a:lnTo>
                        <a:pt x="5358" y="13"/>
                      </a:lnTo>
                      <a:lnTo>
                        <a:pt x="5339" y="5"/>
                      </a:lnTo>
                      <a:lnTo>
                        <a:pt x="5319" y="1"/>
                      </a:lnTo>
                      <a:lnTo>
                        <a:pt x="5298" y="0"/>
                      </a:lnTo>
                      <a:lnTo>
                        <a:pt x="178" y="0"/>
                      </a:lnTo>
                      <a:lnTo>
                        <a:pt x="171" y="0"/>
                      </a:lnTo>
                      <a:lnTo>
                        <a:pt x="164" y="1"/>
                      </a:lnTo>
                      <a:lnTo>
                        <a:pt x="157" y="3"/>
                      </a:lnTo>
                      <a:lnTo>
                        <a:pt x="150" y="5"/>
                      </a:lnTo>
                      <a:lnTo>
                        <a:pt x="134" y="11"/>
                      </a:lnTo>
                      <a:lnTo>
                        <a:pt x="120" y="19"/>
                      </a:lnTo>
                      <a:lnTo>
                        <a:pt x="105" y="28"/>
                      </a:lnTo>
                      <a:lnTo>
                        <a:pt x="90" y="38"/>
                      </a:lnTo>
                      <a:lnTo>
                        <a:pt x="76" y="50"/>
                      </a:lnTo>
                      <a:lnTo>
                        <a:pt x="61" y="63"/>
                      </a:lnTo>
                      <a:lnTo>
                        <a:pt x="49" y="77"/>
                      </a:lnTo>
                      <a:lnTo>
                        <a:pt x="37" y="91"/>
                      </a:lnTo>
                      <a:lnTo>
                        <a:pt x="26" y="106"/>
                      </a:lnTo>
                      <a:lnTo>
                        <a:pt x="17" y="121"/>
                      </a:lnTo>
                      <a:lnTo>
                        <a:pt x="10" y="136"/>
                      </a:lnTo>
                      <a:lnTo>
                        <a:pt x="5"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9" name="Freeform 95"/>
                <p:cNvSpPr>
                  <a:spLocks/>
                </p:cNvSpPr>
                <p:nvPr/>
              </p:nvSpPr>
              <p:spPr bwMode="auto">
                <a:xfrm>
                  <a:off x="1087438" y="3173413"/>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40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7 h 478"/>
                    <a:gd name="T38" fmla="*/ 5474 w 5477"/>
                    <a:gd name="T39" fmla="*/ 284 h 478"/>
                    <a:gd name="T40" fmla="*/ 5477 w 5477"/>
                    <a:gd name="T41" fmla="*/ 240 h 478"/>
                    <a:gd name="T42" fmla="*/ 5474 w 5477"/>
                    <a:gd name="T43" fmla="*/ 195 h 478"/>
                    <a:gd name="T44" fmla="*/ 5466 w 5477"/>
                    <a:gd name="T45" fmla="*/ 152 h 478"/>
                    <a:gd name="T46" fmla="*/ 5452 w 5477"/>
                    <a:gd name="T47" fmla="*/ 112 h 478"/>
                    <a:gd name="T48" fmla="*/ 5432 w 5477"/>
                    <a:gd name="T49" fmla="*/ 76 h 478"/>
                    <a:gd name="T50" fmla="*/ 5407 w 5477"/>
                    <a:gd name="T51" fmla="*/ 45 h 478"/>
                    <a:gd name="T52" fmla="*/ 5377 w 5477"/>
                    <a:gd name="T53" fmla="*/ 22 h 478"/>
                    <a:gd name="T54" fmla="*/ 5339 w 5477"/>
                    <a:gd name="T55" fmla="*/ 6 h 478"/>
                    <a:gd name="T56" fmla="*/ 5298 w 5477"/>
                    <a:gd name="T57" fmla="*/ 0 h 478"/>
                    <a:gd name="T58" fmla="*/ 171 w 5477"/>
                    <a:gd name="T59" fmla="*/ 1 h 478"/>
                    <a:gd name="T60" fmla="*/ 157 w 5477"/>
                    <a:gd name="T61" fmla="*/ 3 h 478"/>
                    <a:gd name="T62" fmla="*/ 134 w 5477"/>
                    <a:gd name="T63" fmla="*/ 12 h 478"/>
                    <a:gd name="T64" fmla="*/ 105 w 5477"/>
                    <a:gd name="T65" fmla="*/ 28 h 478"/>
                    <a:gd name="T66" fmla="*/ 76 w 5477"/>
                    <a:gd name="T67" fmla="*/ 50 h 478"/>
                    <a:gd name="T68" fmla="*/ 49 w 5477"/>
                    <a:gd name="T69" fmla="*/ 78 h 478"/>
                    <a:gd name="T70" fmla="*/ 26 w 5477"/>
                    <a:gd name="T71" fmla="*/ 107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80"/>
                      </a:moveTo>
                      <a:lnTo>
                        <a:pt x="0" y="201"/>
                      </a:lnTo>
                      <a:lnTo>
                        <a:pt x="1" y="225"/>
                      </a:lnTo>
                      <a:lnTo>
                        <a:pt x="3" y="249"/>
                      </a:lnTo>
                      <a:lnTo>
                        <a:pt x="6" y="274"/>
                      </a:lnTo>
                      <a:lnTo>
                        <a:pt x="9" y="299"/>
                      </a:lnTo>
                      <a:lnTo>
                        <a:pt x="15" y="323"/>
                      </a:lnTo>
                      <a:lnTo>
                        <a:pt x="21" y="348"/>
                      </a:lnTo>
                      <a:lnTo>
                        <a:pt x="30" y="371"/>
                      </a:lnTo>
                      <a:lnTo>
                        <a:pt x="34" y="382"/>
                      </a:lnTo>
                      <a:lnTo>
                        <a:pt x="40" y="393"/>
                      </a:lnTo>
                      <a:lnTo>
                        <a:pt x="46" y="404"/>
                      </a:lnTo>
                      <a:lnTo>
                        <a:pt x="52" y="414"/>
                      </a:lnTo>
                      <a:lnTo>
                        <a:pt x="59" y="423"/>
                      </a:lnTo>
                      <a:lnTo>
                        <a:pt x="67" y="432"/>
                      </a:lnTo>
                      <a:lnTo>
                        <a:pt x="75" y="440"/>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7"/>
                      </a:lnTo>
                      <a:lnTo>
                        <a:pt x="5407" y="434"/>
                      </a:lnTo>
                      <a:lnTo>
                        <a:pt x="5420" y="420"/>
                      </a:lnTo>
                      <a:lnTo>
                        <a:pt x="5432" y="404"/>
                      </a:lnTo>
                      <a:lnTo>
                        <a:pt x="5443" y="386"/>
                      </a:lnTo>
                      <a:lnTo>
                        <a:pt x="5452" y="367"/>
                      </a:lnTo>
                      <a:lnTo>
                        <a:pt x="5460" y="348"/>
                      </a:lnTo>
                      <a:lnTo>
                        <a:pt x="5466" y="327"/>
                      </a:lnTo>
                      <a:lnTo>
                        <a:pt x="5471" y="306"/>
                      </a:lnTo>
                      <a:lnTo>
                        <a:pt x="5474" y="284"/>
                      </a:lnTo>
                      <a:lnTo>
                        <a:pt x="5477" y="261"/>
                      </a:lnTo>
                      <a:lnTo>
                        <a:pt x="5477" y="240"/>
                      </a:lnTo>
                      <a:lnTo>
                        <a:pt x="5477" y="217"/>
                      </a:lnTo>
                      <a:lnTo>
                        <a:pt x="5474" y="195"/>
                      </a:lnTo>
                      <a:lnTo>
                        <a:pt x="5471" y="173"/>
                      </a:lnTo>
                      <a:lnTo>
                        <a:pt x="5466" y="152"/>
                      </a:lnTo>
                      <a:lnTo>
                        <a:pt x="5460" y="131"/>
                      </a:lnTo>
                      <a:lnTo>
                        <a:pt x="5452" y="112"/>
                      </a:lnTo>
                      <a:lnTo>
                        <a:pt x="5443" y="93"/>
                      </a:lnTo>
                      <a:lnTo>
                        <a:pt x="5432" y="76"/>
                      </a:lnTo>
                      <a:lnTo>
                        <a:pt x="5420" y="59"/>
                      </a:lnTo>
                      <a:lnTo>
                        <a:pt x="5407" y="45"/>
                      </a:lnTo>
                      <a:lnTo>
                        <a:pt x="5392" y="32"/>
                      </a:lnTo>
                      <a:lnTo>
                        <a:pt x="5377" y="22"/>
                      </a:lnTo>
                      <a:lnTo>
                        <a:pt x="5358" y="13"/>
                      </a:lnTo>
                      <a:lnTo>
                        <a:pt x="5339" y="6"/>
                      </a:lnTo>
                      <a:lnTo>
                        <a:pt x="5319" y="2"/>
                      </a:lnTo>
                      <a:lnTo>
                        <a:pt x="5298" y="0"/>
                      </a:lnTo>
                      <a:lnTo>
                        <a:pt x="178" y="0"/>
                      </a:lnTo>
                      <a:lnTo>
                        <a:pt x="171" y="1"/>
                      </a:lnTo>
                      <a:lnTo>
                        <a:pt x="164" y="2"/>
                      </a:lnTo>
                      <a:lnTo>
                        <a:pt x="157" y="3"/>
                      </a:lnTo>
                      <a:lnTo>
                        <a:pt x="150" y="5"/>
                      </a:lnTo>
                      <a:lnTo>
                        <a:pt x="134" y="12"/>
                      </a:lnTo>
                      <a:lnTo>
                        <a:pt x="120" y="19"/>
                      </a:lnTo>
                      <a:lnTo>
                        <a:pt x="105" y="28"/>
                      </a:lnTo>
                      <a:lnTo>
                        <a:pt x="90" y="39"/>
                      </a:lnTo>
                      <a:lnTo>
                        <a:pt x="76" y="50"/>
                      </a:lnTo>
                      <a:lnTo>
                        <a:pt x="61" y="63"/>
                      </a:lnTo>
                      <a:lnTo>
                        <a:pt x="49" y="78"/>
                      </a:lnTo>
                      <a:lnTo>
                        <a:pt x="37" y="92"/>
                      </a:lnTo>
                      <a:lnTo>
                        <a:pt x="26" y="107"/>
                      </a:lnTo>
                      <a:lnTo>
                        <a:pt x="17" y="121"/>
                      </a:lnTo>
                      <a:lnTo>
                        <a:pt x="10" y="136"/>
                      </a:lnTo>
                      <a:lnTo>
                        <a:pt x="5" y="152"/>
                      </a:lnTo>
                      <a:lnTo>
                        <a:pt x="2" y="159"/>
                      </a:lnTo>
                      <a:lnTo>
                        <a:pt x="1" y="166"/>
                      </a:lnTo>
                      <a:lnTo>
                        <a:pt x="0" y="173"/>
                      </a:lnTo>
                      <a:lnTo>
                        <a:pt x="0" y="1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30" name="Freeform 99"/>
                <p:cNvSpPr>
                  <a:spLocks/>
                </p:cNvSpPr>
                <p:nvPr/>
              </p:nvSpPr>
              <p:spPr bwMode="auto">
                <a:xfrm>
                  <a:off x="1122363" y="3113088"/>
                  <a:ext cx="93662" cy="11113"/>
                </a:xfrm>
                <a:custGeom>
                  <a:avLst/>
                  <a:gdLst>
                    <a:gd name="T0" fmla="*/ 0 w 3811"/>
                    <a:gd name="T1" fmla="*/ 201 h 477"/>
                    <a:gd name="T2" fmla="*/ 3 w 3811"/>
                    <a:gd name="T3" fmla="*/ 248 h 477"/>
                    <a:gd name="T4" fmla="*/ 9 w 3811"/>
                    <a:gd name="T5" fmla="*/ 297 h 477"/>
                    <a:gd name="T6" fmla="*/ 22 w 3811"/>
                    <a:gd name="T7" fmla="*/ 347 h 477"/>
                    <a:gd name="T8" fmla="*/ 36 w 3811"/>
                    <a:gd name="T9" fmla="*/ 382 h 477"/>
                    <a:gd name="T10" fmla="*/ 47 w 3811"/>
                    <a:gd name="T11" fmla="*/ 402 h 477"/>
                    <a:gd name="T12" fmla="*/ 60 w 3811"/>
                    <a:gd name="T13" fmla="*/ 421 h 477"/>
                    <a:gd name="T14" fmla="*/ 75 w 3811"/>
                    <a:gd name="T15" fmla="*/ 439 h 477"/>
                    <a:gd name="T16" fmla="*/ 93 w 3811"/>
                    <a:gd name="T17" fmla="*/ 453 h 477"/>
                    <a:gd name="T18" fmla="*/ 115 w 3811"/>
                    <a:gd name="T19" fmla="*/ 464 h 477"/>
                    <a:gd name="T20" fmla="*/ 138 w 3811"/>
                    <a:gd name="T21" fmla="*/ 472 h 477"/>
                    <a:gd name="T22" fmla="*/ 164 w 3811"/>
                    <a:gd name="T23" fmla="*/ 476 h 477"/>
                    <a:gd name="T24" fmla="*/ 3632 w 3811"/>
                    <a:gd name="T25" fmla="*/ 477 h 477"/>
                    <a:gd name="T26" fmla="*/ 3673 w 3811"/>
                    <a:gd name="T27" fmla="*/ 472 h 477"/>
                    <a:gd name="T28" fmla="*/ 3710 w 3811"/>
                    <a:gd name="T29" fmla="*/ 457 h 477"/>
                    <a:gd name="T30" fmla="*/ 3741 w 3811"/>
                    <a:gd name="T31" fmla="*/ 434 h 477"/>
                    <a:gd name="T32" fmla="*/ 3766 w 3811"/>
                    <a:gd name="T33" fmla="*/ 403 h 477"/>
                    <a:gd name="T34" fmla="*/ 3786 w 3811"/>
                    <a:gd name="T35" fmla="*/ 366 h 477"/>
                    <a:gd name="T36" fmla="*/ 3800 w 3811"/>
                    <a:gd name="T37" fmla="*/ 326 h 477"/>
                    <a:gd name="T38" fmla="*/ 3808 w 3811"/>
                    <a:gd name="T39" fmla="*/ 283 h 477"/>
                    <a:gd name="T40" fmla="*/ 3811 w 3811"/>
                    <a:gd name="T41" fmla="*/ 239 h 477"/>
                    <a:gd name="T42" fmla="*/ 3808 w 3811"/>
                    <a:gd name="T43" fmla="*/ 194 h 477"/>
                    <a:gd name="T44" fmla="*/ 3800 w 3811"/>
                    <a:gd name="T45" fmla="*/ 151 h 477"/>
                    <a:gd name="T46" fmla="*/ 3786 w 3811"/>
                    <a:gd name="T47" fmla="*/ 111 h 477"/>
                    <a:gd name="T48" fmla="*/ 3766 w 3811"/>
                    <a:gd name="T49" fmla="*/ 74 h 477"/>
                    <a:gd name="T50" fmla="*/ 3741 w 3811"/>
                    <a:gd name="T51" fmla="*/ 44 h 477"/>
                    <a:gd name="T52" fmla="*/ 3710 w 3811"/>
                    <a:gd name="T53" fmla="*/ 20 h 477"/>
                    <a:gd name="T54" fmla="*/ 3673 w 3811"/>
                    <a:gd name="T55" fmla="*/ 5 h 477"/>
                    <a:gd name="T56" fmla="*/ 3632 w 3811"/>
                    <a:gd name="T57" fmla="*/ 0 h 477"/>
                    <a:gd name="T58" fmla="*/ 171 w 3811"/>
                    <a:gd name="T59" fmla="*/ 0 h 477"/>
                    <a:gd name="T60" fmla="*/ 157 w 3811"/>
                    <a:gd name="T61" fmla="*/ 2 h 477"/>
                    <a:gd name="T62" fmla="*/ 136 w 3811"/>
                    <a:gd name="T63" fmla="*/ 10 h 477"/>
                    <a:gd name="T64" fmla="*/ 106 w 3811"/>
                    <a:gd name="T65" fmla="*/ 26 h 477"/>
                    <a:gd name="T66" fmla="*/ 76 w 3811"/>
                    <a:gd name="T67" fmla="*/ 50 h 477"/>
                    <a:gd name="T68" fmla="*/ 50 w 3811"/>
                    <a:gd name="T69" fmla="*/ 76 h 477"/>
                    <a:gd name="T70" fmla="*/ 28 w 3811"/>
                    <a:gd name="T71" fmla="*/ 105 h 477"/>
                    <a:gd name="T72" fmla="*/ 10 w 3811"/>
                    <a:gd name="T73" fmla="*/ 136 h 477"/>
                    <a:gd name="T74" fmla="*/ 3 w 3811"/>
                    <a:gd name="T75" fmla="*/ 158 h 477"/>
                    <a:gd name="T76" fmla="*/ 0 w 3811"/>
                    <a:gd name="T77" fmla="*/ 17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1" h="477">
                      <a:moveTo>
                        <a:pt x="0" y="179"/>
                      </a:moveTo>
                      <a:lnTo>
                        <a:pt x="0" y="201"/>
                      </a:lnTo>
                      <a:lnTo>
                        <a:pt x="1" y="224"/>
                      </a:lnTo>
                      <a:lnTo>
                        <a:pt x="3" y="248"/>
                      </a:lnTo>
                      <a:lnTo>
                        <a:pt x="6" y="273"/>
                      </a:lnTo>
                      <a:lnTo>
                        <a:pt x="9" y="297"/>
                      </a:lnTo>
                      <a:lnTo>
                        <a:pt x="15" y="323"/>
                      </a:lnTo>
                      <a:lnTo>
                        <a:pt x="22" y="347"/>
                      </a:lnTo>
                      <a:lnTo>
                        <a:pt x="31" y="371"/>
                      </a:lnTo>
                      <a:lnTo>
                        <a:pt x="36" y="382"/>
                      </a:lnTo>
                      <a:lnTo>
                        <a:pt x="41" y="392"/>
                      </a:lnTo>
                      <a:lnTo>
                        <a:pt x="47" y="402"/>
                      </a:lnTo>
                      <a:lnTo>
                        <a:pt x="53" y="412"/>
                      </a:lnTo>
                      <a:lnTo>
                        <a:pt x="60" y="421"/>
                      </a:lnTo>
                      <a:lnTo>
                        <a:pt x="67" y="430"/>
                      </a:lnTo>
                      <a:lnTo>
                        <a:pt x="75" y="439"/>
                      </a:lnTo>
                      <a:lnTo>
                        <a:pt x="84" y="447"/>
                      </a:lnTo>
                      <a:lnTo>
                        <a:pt x="93" y="453"/>
                      </a:lnTo>
                      <a:lnTo>
                        <a:pt x="104" y="459"/>
                      </a:lnTo>
                      <a:lnTo>
                        <a:pt x="115" y="464"/>
                      </a:lnTo>
                      <a:lnTo>
                        <a:pt x="126" y="469"/>
                      </a:lnTo>
                      <a:lnTo>
                        <a:pt x="138" y="472"/>
                      </a:lnTo>
                      <a:lnTo>
                        <a:pt x="150" y="475"/>
                      </a:lnTo>
                      <a:lnTo>
                        <a:pt x="164" y="476"/>
                      </a:lnTo>
                      <a:lnTo>
                        <a:pt x="179" y="477"/>
                      </a:lnTo>
                      <a:lnTo>
                        <a:pt x="3632" y="477"/>
                      </a:lnTo>
                      <a:lnTo>
                        <a:pt x="3653" y="476"/>
                      </a:lnTo>
                      <a:lnTo>
                        <a:pt x="3673" y="472"/>
                      </a:lnTo>
                      <a:lnTo>
                        <a:pt x="3692" y="465"/>
                      </a:lnTo>
                      <a:lnTo>
                        <a:pt x="3710" y="457"/>
                      </a:lnTo>
                      <a:lnTo>
                        <a:pt x="3726" y="446"/>
                      </a:lnTo>
                      <a:lnTo>
                        <a:pt x="3741" y="434"/>
                      </a:lnTo>
                      <a:lnTo>
                        <a:pt x="3754" y="418"/>
                      </a:lnTo>
                      <a:lnTo>
                        <a:pt x="3766" y="403"/>
                      </a:lnTo>
                      <a:lnTo>
                        <a:pt x="3776" y="385"/>
                      </a:lnTo>
                      <a:lnTo>
                        <a:pt x="3786" y="366"/>
                      </a:lnTo>
                      <a:lnTo>
                        <a:pt x="3794" y="346"/>
                      </a:lnTo>
                      <a:lnTo>
                        <a:pt x="3800" y="326"/>
                      </a:lnTo>
                      <a:lnTo>
                        <a:pt x="3805" y="305"/>
                      </a:lnTo>
                      <a:lnTo>
                        <a:pt x="3808" y="283"/>
                      </a:lnTo>
                      <a:lnTo>
                        <a:pt x="3810" y="261"/>
                      </a:lnTo>
                      <a:lnTo>
                        <a:pt x="3811" y="239"/>
                      </a:lnTo>
                      <a:lnTo>
                        <a:pt x="3810" y="216"/>
                      </a:lnTo>
                      <a:lnTo>
                        <a:pt x="3808" y="194"/>
                      </a:lnTo>
                      <a:lnTo>
                        <a:pt x="3805" y="173"/>
                      </a:lnTo>
                      <a:lnTo>
                        <a:pt x="3800" y="151"/>
                      </a:lnTo>
                      <a:lnTo>
                        <a:pt x="3794" y="130"/>
                      </a:lnTo>
                      <a:lnTo>
                        <a:pt x="3786" y="111"/>
                      </a:lnTo>
                      <a:lnTo>
                        <a:pt x="3776" y="92"/>
                      </a:lnTo>
                      <a:lnTo>
                        <a:pt x="3766" y="74"/>
                      </a:lnTo>
                      <a:lnTo>
                        <a:pt x="3754" y="59"/>
                      </a:lnTo>
                      <a:lnTo>
                        <a:pt x="3741" y="44"/>
                      </a:lnTo>
                      <a:lnTo>
                        <a:pt x="3726" y="31"/>
                      </a:lnTo>
                      <a:lnTo>
                        <a:pt x="3710" y="20"/>
                      </a:lnTo>
                      <a:lnTo>
                        <a:pt x="3692" y="11"/>
                      </a:lnTo>
                      <a:lnTo>
                        <a:pt x="3673" y="5"/>
                      </a:lnTo>
                      <a:lnTo>
                        <a:pt x="3653" y="1"/>
                      </a:lnTo>
                      <a:lnTo>
                        <a:pt x="3632" y="0"/>
                      </a:lnTo>
                      <a:lnTo>
                        <a:pt x="179" y="0"/>
                      </a:lnTo>
                      <a:lnTo>
                        <a:pt x="171" y="0"/>
                      </a:lnTo>
                      <a:lnTo>
                        <a:pt x="164" y="1"/>
                      </a:lnTo>
                      <a:lnTo>
                        <a:pt x="157" y="2"/>
                      </a:lnTo>
                      <a:lnTo>
                        <a:pt x="150" y="4"/>
                      </a:lnTo>
                      <a:lnTo>
                        <a:pt x="136" y="10"/>
                      </a:lnTo>
                      <a:lnTo>
                        <a:pt x="121" y="17"/>
                      </a:lnTo>
                      <a:lnTo>
                        <a:pt x="106" y="26"/>
                      </a:lnTo>
                      <a:lnTo>
                        <a:pt x="90" y="37"/>
                      </a:lnTo>
                      <a:lnTo>
                        <a:pt x="76" y="50"/>
                      </a:lnTo>
                      <a:lnTo>
                        <a:pt x="63" y="62"/>
                      </a:lnTo>
                      <a:lnTo>
                        <a:pt x="50" y="76"/>
                      </a:lnTo>
                      <a:lnTo>
                        <a:pt x="38" y="90"/>
                      </a:lnTo>
                      <a:lnTo>
                        <a:pt x="28" y="105"/>
                      </a:lnTo>
                      <a:lnTo>
                        <a:pt x="17" y="121"/>
                      </a:lnTo>
                      <a:lnTo>
                        <a:pt x="10" y="136"/>
                      </a:lnTo>
                      <a:lnTo>
                        <a:pt x="5" y="150"/>
                      </a:lnTo>
                      <a:lnTo>
                        <a:pt x="3" y="158"/>
                      </a:lnTo>
                      <a:lnTo>
                        <a:pt x="1" y="165"/>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grpSp>
            <p:nvGrpSpPr>
              <p:cNvPr id="218" name="Group 217"/>
              <p:cNvGrpSpPr/>
              <p:nvPr/>
            </p:nvGrpSpPr>
            <p:grpSpPr>
              <a:xfrm>
                <a:off x="1022350" y="3067051"/>
                <a:ext cx="234950" cy="298450"/>
                <a:chOff x="1022350" y="3067051"/>
                <a:chExt cx="234950" cy="298450"/>
              </a:xfrm>
              <a:grpFill/>
            </p:grpSpPr>
            <p:grpSp>
              <p:nvGrpSpPr>
                <p:cNvPr id="219" name="Group 218"/>
                <p:cNvGrpSpPr/>
                <p:nvPr/>
              </p:nvGrpSpPr>
              <p:grpSpPr>
                <a:xfrm>
                  <a:off x="1035050" y="3159126"/>
                  <a:ext cx="44450" cy="169862"/>
                  <a:chOff x="1035050" y="3159126"/>
                  <a:chExt cx="44450" cy="169862"/>
                </a:xfrm>
                <a:grpFill/>
              </p:grpSpPr>
              <p:sp>
                <p:nvSpPr>
                  <p:cNvPr id="221" name="Freeform 96"/>
                  <p:cNvSpPr>
                    <a:spLocks noEditPoints="1"/>
                  </p:cNvSpPr>
                  <p:nvPr/>
                </p:nvSpPr>
                <p:spPr bwMode="auto">
                  <a:xfrm>
                    <a:off x="1035050" y="3221038"/>
                    <a:ext cx="44450" cy="42863"/>
                  </a:xfrm>
                  <a:custGeom>
                    <a:avLst/>
                    <a:gdLst>
                      <a:gd name="T0" fmla="*/ 1309 w 1785"/>
                      <a:gd name="T1" fmla="*/ 476 h 1789"/>
                      <a:gd name="T2" fmla="*/ 475 w 1785"/>
                      <a:gd name="T3" fmla="*/ 1312 h 1789"/>
                      <a:gd name="T4" fmla="*/ 475 w 1785"/>
                      <a:gd name="T5" fmla="*/ 476 h 1789"/>
                      <a:gd name="T6" fmla="*/ 0 w 1785"/>
                      <a:gd name="T7" fmla="*/ 1611 h 1789"/>
                      <a:gd name="T8" fmla="*/ 1 w 1785"/>
                      <a:gd name="T9" fmla="*/ 1624 h 1789"/>
                      <a:gd name="T10" fmla="*/ 4 w 1785"/>
                      <a:gd name="T11" fmla="*/ 1639 h 1789"/>
                      <a:gd name="T12" fmla="*/ 17 w 1785"/>
                      <a:gd name="T13" fmla="*/ 1668 h 1789"/>
                      <a:gd name="T14" fmla="*/ 37 w 1785"/>
                      <a:gd name="T15" fmla="*/ 1699 h 1789"/>
                      <a:gd name="T16" fmla="*/ 62 w 1785"/>
                      <a:gd name="T17" fmla="*/ 1726 h 1789"/>
                      <a:gd name="T18" fmla="*/ 90 w 1785"/>
                      <a:gd name="T19" fmla="*/ 1752 h 1789"/>
                      <a:gd name="T20" fmla="*/ 120 w 1785"/>
                      <a:gd name="T21" fmla="*/ 1771 h 1789"/>
                      <a:gd name="T22" fmla="*/ 150 w 1785"/>
                      <a:gd name="T23" fmla="*/ 1784 h 1789"/>
                      <a:gd name="T24" fmla="*/ 164 w 1785"/>
                      <a:gd name="T25" fmla="*/ 1788 h 1789"/>
                      <a:gd name="T26" fmla="*/ 178 w 1785"/>
                      <a:gd name="T27" fmla="*/ 1789 h 1789"/>
                      <a:gd name="T28" fmla="*/ 1614 w 1785"/>
                      <a:gd name="T29" fmla="*/ 1789 h 1789"/>
                      <a:gd name="T30" fmla="*/ 1628 w 1785"/>
                      <a:gd name="T31" fmla="*/ 1786 h 1789"/>
                      <a:gd name="T32" fmla="*/ 1650 w 1785"/>
                      <a:gd name="T33" fmla="*/ 1779 h 1789"/>
                      <a:gd name="T34" fmla="*/ 1680 w 1785"/>
                      <a:gd name="T35" fmla="*/ 1762 h 1789"/>
                      <a:gd name="T36" fmla="*/ 1709 w 1785"/>
                      <a:gd name="T37" fmla="*/ 1740 h 1789"/>
                      <a:gd name="T38" fmla="*/ 1736 w 1785"/>
                      <a:gd name="T39" fmla="*/ 1713 h 1789"/>
                      <a:gd name="T40" fmla="*/ 1759 w 1785"/>
                      <a:gd name="T41" fmla="*/ 1684 h 1789"/>
                      <a:gd name="T42" fmla="*/ 1775 w 1785"/>
                      <a:gd name="T43" fmla="*/ 1653 h 1789"/>
                      <a:gd name="T44" fmla="*/ 1783 w 1785"/>
                      <a:gd name="T45" fmla="*/ 1631 h 1789"/>
                      <a:gd name="T46" fmla="*/ 1785 w 1785"/>
                      <a:gd name="T47" fmla="*/ 1617 h 1789"/>
                      <a:gd name="T48" fmla="*/ 1785 w 1785"/>
                      <a:gd name="T49" fmla="*/ 179 h 1789"/>
                      <a:gd name="T50" fmla="*/ 1784 w 1785"/>
                      <a:gd name="T51" fmla="*/ 164 h 1789"/>
                      <a:gd name="T52" fmla="*/ 1781 w 1785"/>
                      <a:gd name="T53" fmla="*/ 150 h 1789"/>
                      <a:gd name="T54" fmla="*/ 1768 w 1785"/>
                      <a:gd name="T55" fmla="*/ 120 h 1789"/>
                      <a:gd name="T56" fmla="*/ 1747 w 1785"/>
                      <a:gd name="T57" fmla="*/ 90 h 1789"/>
                      <a:gd name="T58" fmla="*/ 1723 w 1785"/>
                      <a:gd name="T59" fmla="*/ 62 h 1789"/>
                      <a:gd name="T60" fmla="*/ 1695 w 1785"/>
                      <a:gd name="T61" fmla="*/ 37 h 1789"/>
                      <a:gd name="T62" fmla="*/ 1664 w 1785"/>
                      <a:gd name="T63" fmla="*/ 17 h 1789"/>
                      <a:gd name="T64" fmla="*/ 1635 w 1785"/>
                      <a:gd name="T65" fmla="*/ 4 h 1789"/>
                      <a:gd name="T66" fmla="*/ 1621 w 1785"/>
                      <a:gd name="T67" fmla="*/ 1 h 1789"/>
                      <a:gd name="T68" fmla="*/ 1607 w 1785"/>
                      <a:gd name="T69" fmla="*/ 0 h 1789"/>
                      <a:gd name="T70" fmla="*/ 171 w 1785"/>
                      <a:gd name="T71" fmla="*/ 0 h 1789"/>
                      <a:gd name="T72" fmla="*/ 157 w 1785"/>
                      <a:gd name="T73" fmla="*/ 2 h 1789"/>
                      <a:gd name="T74" fmla="*/ 134 w 1785"/>
                      <a:gd name="T75" fmla="*/ 10 h 1789"/>
                      <a:gd name="T76" fmla="*/ 105 w 1785"/>
                      <a:gd name="T77" fmla="*/ 26 h 1789"/>
                      <a:gd name="T78" fmla="*/ 76 w 1785"/>
                      <a:gd name="T79" fmla="*/ 49 h 1789"/>
                      <a:gd name="T80" fmla="*/ 49 w 1785"/>
                      <a:gd name="T81" fmla="*/ 76 h 1789"/>
                      <a:gd name="T82" fmla="*/ 26 w 1785"/>
                      <a:gd name="T83" fmla="*/ 105 h 1789"/>
                      <a:gd name="T84" fmla="*/ 10 w 1785"/>
                      <a:gd name="T85" fmla="*/ 135 h 1789"/>
                      <a:gd name="T86" fmla="*/ 2 w 1785"/>
                      <a:gd name="T87" fmla="*/ 157 h 1789"/>
                      <a:gd name="T88" fmla="*/ 0 w 1785"/>
                      <a:gd name="T89" fmla="*/ 171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89">
                        <a:moveTo>
                          <a:pt x="475" y="476"/>
                        </a:moveTo>
                        <a:lnTo>
                          <a:pt x="1309" y="476"/>
                        </a:lnTo>
                        <a:lnTo>
                          <a:pt x="1308" y="1310"/>
                        </a:lnTo>
                        <a:lnTo>
                          <a:pt x="475" y="1312"/>
                        </a:lnTo>
                        <a:lnTo>
                          <a:pt x="475" y="716"/>
                        </a:lnTo>
                        <a:lnTo>
                          <a:pt x="475" y="476"/>
                        </a:lnTo>
                        <a:close/>
                        <a:moveTo>
                          <a:pt x="0" y="179"/>
                        </a:moveTo>
                        <a:lnTo>
                          <a:pt x="0" y="1611"/>
                        </a:lnTo>
                        <a:lnTo>
                          <a:pt x="0" y="1617"/>
                        </a:lnTo>
                        <a:lnTo>
                          <a:pt x="1" y="1624"/>
                        </a:lnTo>
                        <a:lnTo>
                          <a:pt x="2" y="1631"/>
                        </a:lnTo>
                        <a:lnTo>
                          <a:pt x="4" y="1639"/>
                        </a:lnTo>
                        <a:lnTo>
                          <a:pt x="10" y="1653"/>
                        </a:lnTo>
                        <a:lnTo>
                          <a:pt x="17" y="1668"/>
                        </a:lnTo>
                        <a:lnTo>
                          <a:pt x="26" y="1684"/>
                        </a:lnTo>
                        <a:lnTo>
                          <a:pt x="37" y="1699"/>
                        </a:lnTo>
                        <a:lnTo>
                          <a:pt x="49" y="1713"/>
                        </a:lnTo>
                        <a:lnTo>
                          <a:pt x="62" y="1726"/>
                        </a:lnTo>
                        <a:lnTo>
                          <a:pt x="76" y="1740"/>
                        </a:lnTo>
                        <a:lnTo>
                          <a:pt x="90" y="1752"/>
                        </a:lnTo>
                        <a:lnTo>
                          <a:pt x="105" y="1762"/>
                        </a:lnTo>
                        <a:lnTo>
                          <a:pt x="120" y="1771"/>
                        </a:lnTo>
                        <a:lnTo>
                          <a:pt x="134" y="1779"/>
                        </a:lnTo>
                        <a:lnTo>
                          <a:pt x="150" y="1784"/>
                        </a:lnTo>
                        <a:lnTo>
                          <a:pt x="157" y="1786"/>
                        </a:lnTo>
                        <a:lnTo>
                          <a:pt x="164" y="1788"/>
                        </a:lnTo>
                        <a:lnTo>
                          <a:pt x="171" y="1789"/>
                        </a:lnTo>
                        <a:lnTo>
                          <a:pt x="178" y="1789"/>
                        </a:lnTo>
                        <a:lnTo>
                          <a:pt x="1607" y="1789"/>
                        </a:lnTo>
                        <a:lnTo>
                          <a:pt x="1614" y="1789"/>
                        </a:lnTo>
                        <a:lnTo>
                          <a:pt x="1621" y="1788"/>
                        </a:lnTo>
                        <a:lnTo>
                          <a:pt x="1628" y="1786"/>
                        </a:lnTo>
                        <a:lnTo>
                          <a:pt x="1635" y="1784"/>
                        </a:lnTo>
                        <a:lnTo>
                          <a:pt x="1650" y="1779"/>
                        </a:lnTo>
                        <a:lnTo>
                          <a:pt x="1664" y="1771"/>
                        </a:lnTo>
                        <a:lnTo>
                          <a:pt x="1680" y="1762"/>
                        </a:lnTo>
                        <a:lnTo>
                          <a:pt x="1695" y="1752"/>
                        </a:lnTo>
                        <a:lnTo>
                          <a:pt x="1709" y="1740"/>
                        </a:lnTo>
                        <a:lnTo>
                          <a:pt x="1723" y="1726"/>
                        </a:lnTo>
                        <a:lnTo>
                          <a:pt x="1736" y="1713"/>
                        </a:lnTo>
                        <a:lnTo>
                          <a:pt x="1747" y="1699"/>
                        </a:lnTo>
                        <a:lnTo>
                          <a:pt x="1759" y="1684"/>
                        </a:lnTo>
                        <a:lnTo>
                          <a:pt x="1768" y="1668"/>
                        </a:lnTo>
                        <a:lnTo>
                          <a:pt x="1775" y="1653"/>
                        </a:lnTo>
                        <a:lnTo>
                          <a:pt x="1781" y="1639"/>
                        </a:lnTo>
                        <a:lnTo>
                          <a:pt x="1783" y="1631"/>
                        </a:lnTo>
                        <a:lnTo>
                          <a:pt x="1784" y="1624"/>
                        </a:lnTo>
                        <a:lnTo>
                          <a:pt x="1785" y="1617"/>
                        </a:lnTo>
                        <a:lnTo>
                          <a:pt x="1785" y="1611"/>
                        </a:lnTo>
                        <a:lnTo>
                          <a:pt x="1785" y="179"/>
                        </a:lnTo>
                        <a:lnTo>
                          <a:pt x="1785" y="171"/>
                        </a:lnTo>
                        <a:lnTo>
                          <a:pt x="1784" y="164"/>
                        </a:lnTo>
                        <a:lnTo>
                          <a:pt x="1783" y="157"/>
                        </a:lnTo>
                        <a:lnTo>
                          <a:pt x="1781" y="150"/>
                        </a:lnTo>
                        <a:lnTo>
                          <a:pt x="1775" y="135"/>
                        </a:lnTo>
                        <a:lnTo>
                          <a:pt x="1768" y="120"/>
                        </a:lnTo>
                        <a:lnTo>
                          <a:pt x="1759" y="105"/>
                        </a:lnTo>
                        <a:lnTo>
                          <a:pt x="1747" y="90"/>
                        </a:lnTo>
                        <a:lnTo>
                          <a:pt x="1736" y="76"/>
                        </a:lnTo>
                        <a:lnTo>
                          <a:pt x="1723" y="62"/>
                        </a:lnTo>
                        <a:lnTo>
                          <a:pt x="1709" y="49"/>
                        </a:lnTo>
                        <a:lnTo>
                          <a:pt x="1695" y="37"/>
                        </a:lnTo>
                        <a:lnTo>
                          <a:pt x="1680" y="26"/>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6"/>
                        </a:lnTo>
                        <a:lnTo>
                          <a:pt x="90" y="37"/>
                        </a:lnTo>
                        <a:lnTo>
                          <a:pt x="76" y="49"/>
                        </a:lnTo>
                        <a:lnTo>
                          <a:pt x="62" y="62"/>
                        </a:lnTo>
                        <a:lnTo>
                          <a:pt x="49" y="76"/>
                        </a:lnTo>
                        <a:lnTo>
                          <a:pt x="37" y="90"/>
                        </a:lnTo>
                        <a:lnTo>
                          <a:pt x="26" y="105"/>
                        </a:lnTo>
                        <a:lnTo>
                          <a:pt x="17" y="120"/>
                        </a:lnTo>
                        <a:lnTo>
                          <a:pt x="10" y="135"/>
                        </a:lnTo>
                        <a:lnTo>
                          <a:pt x="4" y="150"/>
                        </a:lnTo>
                        <a:lnTo>
                          <a:pt x="2" y="157"/>
                        </a:lnTo>
                        <a:lnTo>
                          <a:pt x="1" y="164"/>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2" name="Freeform 97"/>
                  <p:cNvSpPr>
                    <a:spLocks noEditPoints="1"/>
                  </p:cNvSpPr>
                  <p:nvPr/>
                </p:nvSpPr>
                <p:spPr bwMode="auto">
                  <a:xfrm>
                    <a:off x="1035050" y="3284538"/>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1 h 1790"/>
                      <a:gd name="T10" fmla="*/ 10 w 1785"/>
                      <a:gd name="T11" fmla="*/ 1654 h 1790"/>
                      <a:gd name="T12" fmla="*/ 26 w 1785"/>
                      <a:gd name="T13" fmla="*/ 1684 h 1790"/>
                      <a:gd name="T14" fmla="*/ 49 w 1785"/>
                      <a:gd name="T15" fmla="*/ 1714 h 1790"/>
                      <a:gd name="T16" fmla="*/ 76 w 1785"/>
                      <a:gd name="T17" fmla="*/ 1740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69 h 1790"/>
                      <a:gd name="T42" fmla="*/ 1781 w 1785"/>
                      <a:gd name="T43" fmla="*/ 1639 h 1790"/>
                      <a:gd name="T44" fmla="*/ 1784 w 1785"/>
                      <a:gd name="T45" fmla="*/ 1625 h 1790"/>
                      <a:gd name="T46" fmla="*/ 1785 w 1785"/>
                      <a:gd name="T47" fmla="*/ 1611 h 1790"/>
                      <a:gd name="T48" fmla="*/ 1785 w 1785"/>
                      <a:gd name="T49" fmla="*/ 172 h 1790"/>
                      <a:gd name="T50" fmla="*/ 1783 w 1785"/>
                      <a:gd name="T51" fmla="*/ 158 h 1790"/>
                      <a:gd name="T52" fmla="*/ 1775 w 1785"/>
                      <a:gd name="T53" fmla="*/ 135 h 1790"/>
                      <a:gd name="T54" fmla="*/ 1759 w 1785"/>
                      <a:gd name="T55" fmla="*/ 106 h 1790"/>
                      <a:gd name="T56" fmla="*/ 1736 w 1785"/>
                      <a:gd name="T57" fmla="*/ 76 h 1790"/>
                      <a:gd name="T58" fmla="*/ 1709 w 1785"/>
                      <a:gd name="T59" fmla="*/ 49 h 1790"/>
                      <a:gd name="T60" fmla="*/ 1680 w 1785"/>
                      <a:gd name="T61" fmla="*/ 27 h 1790"/>
                      <a:gd name="T62" fmla="*/ 1650 w 1785"/>
                      <a:gd name="T63" fmla="*/ 10 h 1790"/>
                      <a:gd name="T64" fmla="*/ 1628 w 1785"/>
                      <a:gd name="T65" fmla="*/ 2 h 1790"/>
                      <a:gd name="T66" fmla="*/ 1614 w 1785"/>
                      <a:gd name="T67" fmla="*/ 0 h 1790"/>
                      <a:gd name="T68" fmla="*/ 178 w 1785"/>
                      <a:gd name="T69" fmla="*/ 0 h 1790"/>
                      <a:gd name="T70" fmla="*/ 164 w 1785"/>
                      <a:gd name="T71" fmla="*/ 1 h 1790"/>
                      <a:gd name="T72" fmla="*/ 150 w 1785"/>
                      <a:gd name="T73" fmla="*/ 4 h 1790"/>
                      <a:gd name="T74" fmla="*/ 120 w 1785"/>
                      <a:gd name="T75" fmla="*/ 17 h 1790"/>
                      <a:gd name="T76" fmla="*/ 90 w 1785"/>
                      <a:gd name="T77" fmla="*/ 38 h 1790"/>
                      <a:gd name="T78" fmla="*/ 62 w 1785"/>
                      <a:gd name="T79" fmla="*/ 62 h 1790"/>
                      <a:gd name="T80" fmla="*/ 37 w 1785"/>
                      <a:gd name="T81" fmla="*/ 91 h 1790"/>
                      <a:gd name="T82" fmla="*/ 17 w 1785"/>
                      <a:gd name="T83" fmla="*/ 120 h 1790"/>
                      <a:gd name="T84" fmla="*/ 4 w 1785"/>
                      <a:gd name="T85" fmla="*/ 150 h 1790"/>
                      <a:gd name="T86" fmla="*/ 1 w 1785"/>
                      <a:gd name="T87" fmla="*/ 165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1"/>
                        </a:lnTo>
                        <a:lnTo>
                          <a:pt x="4" y="1639"/>
                        </a:lnTo>
                        <a:lnTo>
                          <a:pt x="10" y="1654"/>
                        </a:lnTo>
                        <a:lnTo>
                          <a:pt x="17" y="1669"/>
                        </a:lnTo>
                        <a:lnTo>
                          <a:pt x="26" y="1684"/>
                        </a:lnTo>
                        <a:lnTo>
                          <a:pt x="37" y="1699"/>
                        </a:lnTo>
                        <a:lnTo>
                          <a:pt x="49" y="1714"/>
                        </a:lnTo>
                        <a:lnTo>
                          <a:pt x="62" y="1728"/>
                        </a:lnTo>
                        <a:lnTo>
                          <a:pt x="76" y="1740"/>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0"/>
                        </a:lnTo>
                        <a:lnTo>
                          <a:pt x="1723" y="1728"/>
                        </a:lnTo>
                        <a:lnTo>
                          <a:pt x="1736" y="1714"/>
                        </a:lnTo>
                        <a:lnTo>
                          <a:pt x="1747" y="1699"/>
                        </a:lnTo>
                        <a:lnTo>
                          <a:pt x="1759" y="1684"/>
                        </a:lnTo>
                        <a:lnTo>
                          <a:pt x="1768" y="1669"/>
                        </a:lnTo>
                        <a:lnTo>
                          <a:pt x="1775" y="1654"/>
                        </a:lnTo>
                        <a:lnTo>
                          <a:pt x="1781" y="1639"/>
                        </a:lnTo>
                        <a:lnTo>
                          <a:pt x="1783" y="1631"/>
                        </a:lnTo>
                        <a:lnTo>
                          <a:pt x="1784" y="1625"/>
                        </a:lnTo>
                        <a:lnTo>
                          <a:pt x="1785" y="1618"/>
                        </a:lnTo>
                        <a:lnTo>
                          <a:pt x="1785" y="1611"/>
                        </a:lnTo>
                        <a:lnTo>
                          <a:pt x="1785" y="179"/>
                        </a:lnTo>
                        <a:lnTo>
                          <a:pt x="1785" y="172"/>
                        </a:lnTo>
                        <a:lnTo>
                          <a:pt x="1784" y="165"/>
                        </a:lnTo>
                        <a:lnTo>
                          <a:pt x="1783" y="158"/>
                        </a:lnTo>
                        <a:lnTo>
                          <a:pt x="1781" y="150"/>
                        </a:lnTo>
                        <a:lnTo>
                          <a:pt x="1775" y="135"/>
                        </a:lnTo>
                        <a:lnTo>
                          <a:pt x="1768" y="120"/>
                        </a:lnTo>
                        <a:lnTo>
                          <a:pt x="1759" y="106"/>
                        </a:lnTo>
                        <a:lnTo>
                          <a:pt x="1747" y="91"/>
                        </a:lnTo>
                        <a:lnTo>
                          <a:pt x="1736" y="76"/>
                        </a:lnTo>
                        <a:lnTo>
                          <a:pt x="1723" y="62"/>
                        </a:lnTo>
                        <a:lnTo>
                          <a:pt x="1709" y="49"/>
                        </a:lnTo>
                        <a:lnTo>
                          <a:pt x="1695" y="38"/>
                        </a:lnTo>
                        <a:lnTo>
                          <a:pt x="1680" y="27"/>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7"/>
                        </a:lnTo>
                        <a:lnTo>
                          <a:pt x="90" y="38"/>
                        </a:lnTo>
                        <a:lnTo>
                          <a:pt x="76" y="49"/>
                        </a:lnTo>
                        <a:lnTo>
                          <a:pt x="62" y="62"/>
                        </a:lnTo>
                        <a:lnTo>
                          <a:pt x="49" y="76"/>
                        </a:lnTo>
                        <a:lnTo>
                          <a:pt x="37" y="91"/>
                        </a:lnTo>
                        <a:lnTo>
                          <a:pt x="26" y="106"/>
                        </a:lnTo>
                        <a:lnTo>
                          <a:pt x="17" y="120"/>
                        </a:lnTo>
                        <a:lnTo>
                          <a:pt x="10" y="135"/>
                        </a:lnTo>
                        <a:lnTo>
                          <a:pt x="4" y="150"/>
                        </a:lnTo>
                        <a:lnTo>
                          <a:pt x="2"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23" name="Freeform 98"/>
                  <p:cNvSpPr>
                    <a:spLocks noEditPoints="1"/>
                  </p:cNvSpPr>
                  <p:nvPr/>
                </p:nvSpPr>
                <p:spPr bwMode="auto">
                  <a:xfrm>
                    <a:off x="1035050" y="3159126"/>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2 h 1790"/>
                      <a:gd name="T10" fmla="*/ 10 w 1785"/>
                      <a:gd name="T11" fmla="*/ 1655 h 1790"/>
                      <a:gd name="T12" fmla="*/ 26 w 1785"/>
                      <a:gd name="T13" fmla="*/ 1684 h 1790"/>
                      <a:gd name="T14" fmla="*/ 49 w 1785"/>
                      <a:gd name="T15" fmla="*/ 1714 h 1790"/>
                      <a:gd name="T16" fmla="*/ 76 w 1785"/>
                      <a:gd name="T17" fmla="*/ 1741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70 h 1790"/>
                      <a:gd name="T42" fmla="*/ 1781 w 1785"/>
                      <a:gd name="T43" fmla="*/ 1639 h 1790"/>
                      <a:gd name="T44" fmla="*/ 1784 w 1785"/>
                      <a:gd name="T45" fmla="*/ 1625 h 1790"/>
                      <a:gd name="T46" fmla="*/ 1785 w 1785"/>
                      <a:gd name="T47" fmla="*/ 1611 h 1790"/>
                      <a:gd name="T48" fmla="*/ 1785 w 1785"/>
                      <a:gd name="T49" fmla="*/ 173 h 1790"/>
                      <a:gd name="T50" fmla="*/ 1783 w 1785"/>
                      <a:gd name="T51" fmla="*/ 159 h 1790"/>
                      <a:gd name="T52" fmla="*/ 1775 w 1785"/>
                      <a:gd name="T53" fmla="*/ 136 h 1790"/>
                      <a:gd name="T54" fmla="*/ 1759 w 1785"/>
                      <a:gd name="T55" fmla="*/ 106 h 1790"/>
                      <a:gd name="T56" fmla="*/ 1736 w 1785"/>
                      <a:gd name="T57" fmla="*/ 76 h 1790"/>
                      <a:gd name="T58" fmla="*/ 1709 w 1785"/>
                      <a:gd name="T59" fmla="*/ 50 h 1790"/>
                      <a:gd name="T60" fmla="*/ 1680 w 1785"/>
                      <a:gd name="T61" fmla="*/ 28 h 1790"/>
                      <a:gd name="T62" fmla="*/ 1650 w 1785"/>
                      <a:gd name="T63" fmla="*/ 10 h 1790"/>
                      <a:gd name="T64" fmla="*/ 1628 w 1785"/>
                      <a:gd name="T65" fmla="*/ 3 h 1790"/>
                      <a:gd name="T66" fmla="*/ 1614 w 1785"/>
                      <a:gd name="T67" fmla="*/ 0 h 1790"/>
                      <a:gd name="T68" fmla="*/ 178 w 1785"/>
                      <a:gd name="T69" fmla="*/ 0 h 1790"/>
                      <a:gd name="T70" fmla="*/ 164 w 1785"/>
                      <a:gd name="T71" fmla="*/ 1 h 1790"/>
                      <a:gd name="T72" fmla="*/ 150 w 1785"/>
                      <a:gd name="T73" fmla="*/ 5 h 1790"/>
                      <a:gd name="T74" fmla="*/ 120 w 1785"/>
                      <a:gd name="T75" fmla="*/ 19 h 1790"/>
                      <a:gd name="T76" fmla="*/ 90 w 1785"/>
                      <a:gd name="T77" fmla="*/ 38 h 1790"/>
                      <a:gd name="T78" fmla="*/ 62 w 1785"/>
                      <a:gd name="T79" fmla="*/ 63 h 1790"/>
                      <a:gd name="T80" fmla="*/ 37 w 1785"/>
                      <a:gd name="T81" fmla="*/ 91 h 1790"/>
                      <a:gd name="T82" fmla="*/ 17 w 1785"/>
                      <a:gd name="T83" fmla="*/ 121 h 1790"/>
                      <a:gd name="T84" fmla="*/ 4 w 1785"/>
                      <a:gd name="T85" fmla="*/ 151 h 1790"/>
                      <a:gd name="T86" fmla="*/ 1 w 1785"/>
                      <a:gd name="T87" fmla="*/ 166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2"/>
                        </a:lnTo>
                        <a:lnTo>
                          <a:pt x="4" y="1639"/>
                        </a:lnTo>
                        <a:lnTo>
                          <a:pt x="10" y="1655"/>
                        </a:lnTo>
                        <a:lnTo>
                          <a:pt x="17" y="1670"/>
                        </a:lnTo>
                        <a:lnTo>
                          <a:pt x="26" y="1684"/>
                        </a:lnTo>
                        <a:lnTo>
                          <a:pt x="37" y="1699"/>
                        </a:lnTo>
                        <a:lnTo>
                          <a:pt x="49" y="1714"/>
                        </a:lnTo>
                        <a:lnTo>
                          <a:pt x="62" y="1728"/>
                        </a:lnTo>
                        <a:lnTo>
                          <a:pt x="76" y="1741"/>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1"/>
                        </a:lnTo>
                        <a:lnTo>
                          <a:pt x="1723" y="1728"/>
                        </a:lnTo>
                        <a:lnTo>
                          <a:pt x="1736" y="1714"/>
                        </a:lnTo>
                        <a:lnTo>
                          <a:pt x="1747" y="1699"/>
                        </a:lnTo>
                        <a:lnTo>
                          <a:pt x="1759" y="1684"/>
                        </a:lnTo>
                        <a:lnTo>
                          <a:pt x="1768" y="1670"/>
                        </a:lnTo>
                        <a:lnTo>
                          <a:pt x="1775" y="1655"/>
                        </a:lnTo>
                        <a:lnTo>
                          <a:pt x="1781" y="1639"/>
                        </a:lnTo>
                        <a:lnTo>
                          <a:pt x="1783" y="1632"/>
                        </a:lnTo>
                        <a:lnTo>
                          <a:pt x="1784" y="1625"/>
                        </a:lnTo>
                        <a:lnTo>
                          <a:pt x="1785" y="1618"/>
                        </a:lnTo>
                        <a:lnTo>
                          <a:pt x="1785" y="1611"/>
                        </a:lnTo>
                        <a:lnTo>
                          <a:pt x="1785" y="179"/>
                        </a:lnTo>
                        <a:lnTo>
                          <a:pt x="1785" y="173"/>
                        </a:lnTo>
                        <a:lnTo>
                          <a:pt x="1784" y="166"/>
                        </a:lnTo>
                        <a:lnTo>
                          <a:pt x="1783" y="159"/>
                        </a:lnTo>
                        <a:lnTo>
                          <a:pt x="1781" y="151"/>
                        </a:lnTo>
                        <a:lnTo>
                          <a:pt x="1775" y="136"/>
                        </a:lnTo>
                        <a:lnTo>
                          <a:pt x="1768" y="121"/>
                        </a:lnTo>
                        <a:lnTo>
                          <a:pt x="1759" y="106"/>
                        </a:lnTo>
                        <a:lnTo>
                          <a:pt x="1747" y="91"/>
                        </a:lnTo>
                        <a:lnTo>
                          <a:pt x="1736" y="76"/>
                        </a:lnTo>
                        <a:lnTo>
                          <a:pt x="1723" y="63"/>
                        </a:lnTo>
                        <a:lnTo>
                          <a:pt x="1709" y="50"/>
                        </a:lnTo>
                        <a:lnTo>
                          <a:pt x="1695" y="38"/>
                        </a:lnTo>
                        <a:lnTo>
                          <a:pt x="1680" y="28"/>
                        </a:lnTo>
                        <a:lnTo>
                          <a:pt x="1664" y="19"/>
                        </a:lnTo>
                        <a:lnTo>
                          <a:pt x="1650" y="10"/>
                        </a:lnTo>
                        <a:lnTo>
                          <a:pt x="1635" y="5"/>
                        </a:lnTo>
                        <a:lnTo>
                          <a:pt x="1628" y="3"/>
                        </a:lnTo>
                        <a:lnTo>
                          <a:pt x="1621" y="1"/>
                        </a:lnTo>
                        <a:lnTo>
                          <a:pt x="1614" y="0"/>
                        </a:lnTo>
                        <a:lnTo>
                          <a:pt x="1607" y="0"/>
                        </a:lnTo>
                        <a:lnTo>
                          <a:pt x="178" y="0"/>
                        </a:lnTo>
                        <a:lnTo>
                          <a:pt x="171" y="0"/>
                        </a:lnTo>
                        <a:lnTo>
                          <a:pt x="164" y="1"/>
                        </a:lnTo>
                        <a:lnTo>
                          <a:pt x="157" y="3"/>
                        </a:lnTo>
                        <a:lnTo>
                          <a:pt x="150" y="5"/>
                        </a:lnTo>
                        <a:lnTo>
                          <a:pt x="134" y="10"/>
                        </a:lnTo>
                        <a:lnTo>
                          <a:pt x="120" y="19"/>
                        </a:lnTo>
                        <a:lnTo>
                          <a:pt x="105" y="28"/>
                        </a:lnTo>
                        <a:lnTo>
                          <a:pt x="90" y="38"/>
                        </a:lnTo>
                        <a:lnTo>
                          <a:pt x="76" y="50"/>
                        </a:lnTo>
                        <a:lnTo>
                          <a:pt x="62" y="63"/>
                        </a:lnTo>
                        <a:lnTo>
                          <a:pt x="49" y="76"/>
                        </a:lnTo>
                        <a:lnTo>
                          <a:pt x="37" y="91"/>
                        </a:lnTo>
                        <a:lnTo>
                          <a:pt x="26" y="106"/>
                        </a:lnTo>
                        <a:lnTo>
                          <a:pt x="17" y="121"/>
                        </a:lnTo>
                        <a:lnTo>
                          <a:pt x="10" y="136"/>
                        </a:lnTo>
                        <a:lnTo>
                          <a:pt x="4"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sp>
              <p:nvSpPr>
                <p:cNvPr id="220" name="Freeform 100"/>
                <p:cNvSpPr>
                  <a:spLocks noEditPoints="1"/>
                </p:cNvSpPr>
                <p:nvPr/>
              </p:nvSpPr>
              <p:spPr bwMode="auto">
                <a:xfrm>
                  <a:off x="1022350" y="3067051"/>
                  <a:ext cx="234950" cy="298450"/>
                </a:xfrm>
                <a:custGeom>
                  <a:avLst/>
                  <a:gdLst>
                    <a:gd name="T0" fmla="*/ 4160 w 9646"/>
                    <a:gd name="T1" fmla="*/ 2262 h 12173"/>
                    <a:gd name="T2" fmla="*/ 4108 w 9646"/>
                    <a:gd name="T3" fmla="*/ 2015 h 12173"/>
                    <a:gd name="T4" fmla="*/ 4257 w 9646"/>
                    <a:gd name="T5" fmla="*/ 1854 h 12173"/>
                    <a:gd name="T6" fmla="*/ 7883 w 9646"/>
                    <a:gd name="T7" fmla="*/ 1942 h 12173"/>
                    <a:gd name="T8" fmla="*/ 7883 w 9646"/>
                    <a:gd name="T9" fmla="*/ 2235 h 12173"/>
                    <a:gd name="T10" fmla="*/ 3531 w 9646"/>
                    <a:gd name="T11" fmla="*/ 1367 h 12173"/>
                    <a:gd name="T12" fmla="*/ 3414 w 9646"/>
                    <a:gd name="T13" fmla="*/ 1243 h 12173"/>
                    <a:gd name="T14" fmla="*/ 3419 w 9646"/>
                    <a:gd name="T15" fmla="*/ 1001 h 12173"/>
                    <a:gd name="T16" fmla="*/ 8691 w 9646"/>
                    <a:gd name="T17" fmla="*/ 895 h 12173"/>
                    <a:gd name="T18" fmla="*/ 8867 w 9646"/>
                    <a:gd name="T19" fmla="*/ 1089 h 12173"/>
                    <a:gd name="T20" fmla="*/ 8770 w 9646"/>
                    <a:gd name="T21" fmla="*/ 1352 h 12173"/>
                    <a:gd name="T22" fmla="*/ 2769 w 9646"/>
                    <a:gd name="T23" fmla="*/ 734 h 12173"/>
                    <a:gd name="T24" fmla="*/ 2756 w 9646"/>
                    <a:gd name="T25" fmla="*/ 2213 h 12173"/>
                    <a:gd name="T26" fmla="*/ 2593 w 9646"/>
                    <a:gd name="T27" fmla="*/ 2699 h 12173"/>
                    <a:gd name="T28" fmla="*/ 2398 w 9646"/>
                    <a:gd name="T29" fmla="*/ 2794 h 12173"/>
                    <a:gd name="T30" fmla="*/ 0 w 9646"/>
                    <a:gd name="T31" fmla="*/ 2954 h 12173"/>
                    <a:gd name="T32" fmla="*/ 60 w 9646"/>
                    <a:gd name="T33" fmla="*/ 12039 h 12173"/>
                    <a:gd name="T34" fmla="*/ 286 w 9646"/>
                    <a:gd name="T35" fmla="*/ 12165 h 12173"/>
                    <a:gd name="T36" fmla="*/ 9444 w 9646"/>
                    <a:gd name="T37" fmla="*/ 12142 h 12173"/>
                    <a:gd name="T38" fmla="*/ 9595 w 9646"/>
                    <a:gd name="T39" fmla="*/ 11946 h 12173"/>
                    <a:gd name="T40" fmla="*/ 9620 w 9646"/>
                    <a:gd name="T41" fmla="*/ 2111 h 12173"/>
                    <a:gd name="T42" fmla="*/ 9646 w 9646"/>
                    <a:gd name="T43" fmla="*/ 723 h 12173"/>
                    <a:gd name="T44" fmla="*/ 9506 w 9646"/>
                    <a:gd name="T45" fmla="*/ 153 h 12173"/>
                    <a:gd name="T46" fmla="*/ 2836 w 9646"/>
                    <a:gd name="T47" fmla="*/ 1 h 12173"/>
                    <a:gd name="T48" fmla="*/ 2764 w 9646"/>
                    <a:gd name="T49" fmla="*/ 84 h 12173"/>
                    <a:gd name="T50" fmla="*/ 2304 w 9646"/>
                    <a:gd name="T51" fmla="*/ 5429 h 12173"/>
                    <a:gd name="T52" fmla="*/ 2143 w 9646"/>
                    <a:gd name="T53" fmla="*/ 5549 h 12173"/>
                    <a:gd name="T54" fmla="*/ 562 w 9646"/>
                    <a:gd name="T55" fmla="*/ 5443 h 12173"/>
                    <a:gd name="T56" fmla="*/ 553 w 9646"/>
                    <a:gd name="T57" fmla="*/ 3880 h 12173"/>
                    <a:gd name="T58" fmla="*/ 714 w 9646"/>
                    <a:gd name="T59" fmla="*/ 3759 h 12173"/>
                    <a:gd name="T60" fmla="*/ 2295 w 9646"/>
                    <a:gd name="T61" fmla="*/ 3865 h 12173"/>
                    <a:gd name="T62" fmla="*/ 8071 w 9646"/>
                    <a:gd name="T63" fmla="*/ 4387 h 12173"/>
                    <a:gd name="T64" fmla="*/ 8150 w 9646"/>
                    <a:gd name="T65" fmla="*/ 4661 h 12173"/>
                    <a:gd name="T66" fmla="*/ 2857 w 9646"/>
                    <a:gd name="T67" fmla="*/ 4833 h 12173"/>
                    <a:gd name="T68" fmla="*/ 2719 w 9646"/>
                    <a:gd name="T69" fmla="*/ 4748 h 12173"/>
                    <a:gd name="T70" fmla="*/ 2684 w 9646"/>
                    <a:gd name="T71" fmla="*/ 4507 h 12173"/>
                    <a:gd name="T72" fmla="*/ 2843 w 9646"/>
                    <a:gd name="T73" fmla="*/ 4357 h 12173"/>
                    <a:gd name="T74" fmla="*/ 8131 w 9646"/>
                    <a:gd name="T75" fmla="*/ 6973 h 12173"/>
                    <a:gd name="T76" fmla="*/ 8111 w 9646"/>
                    <a:gd name="T77" fmla="*/ 7265 h 12173"/>
                    <a:gd name="T78" fmla="*/ 2793 w 9646"/>
                    <a:gd name="T79" fmla="*/ 7327 h 12173"/>
                    <a:gd name="T80" fmla="*/ 2688 w 9646"/>
                    <a:gd name="T81" fmla="*/ 7160 h 12173"/>
                    <a:gd name="T82" fmla="*/ 2728 w 9646"/>
                    <a:gd name="T83" fmla="*/ 6938 h 12173"/>
                    <a:gd name="T84" fmla="*/ 2150 w 9646"/>
                    <a:gd name="T85" fmla="*/ 8891 h 12173"/>
                    <a:gd name="T86" fmla="*/ 2311 w 9646"/>
                    <a:gd name="T87" fmla="*/ 9026 h 12173"/>
                    <a:gd name="T88" fmla="*/ 2283 w 9646"/>
                    <a:gd name="T89" fmla="*/ 10590 h 12173"/>
                    <a:gd name="T90" fmla="*/ 707 w 9646"/>
                    <a:gd name="T91" fmla="*/ 10681 h 12173"/>
                    <a:gd name="T92" fmla="*/ 546 w 9646"/>
                    <a:gd name="T93" fmla="*/ 10545 h 12173"/>
                    <a:gd name="T94" fmla="*/ 573 w 9646"/>
                    <a:gd name="T95" fmla="*/ 8982 h 12173"/>
                    <a:gd name="T96" fmla="*/ 2150 w 9646"/>
                    <a:gd name="T97" fmla="*/ 6266 h 12173"/>
                    <a:gd name="T98" fmla="*/ 2311 w 9646"/>
                    <a:gd name="T99" fmla="*/ 6401 h 12173"/>
                    <a:gd name="T100" fmla="*/ 2283 w 9646"/>
                    <a:gd name="T101" fmla="*/ 7965 h 12173"/>
                    <a:gd name="T102" fmla="*/ 707 w 9646"/>
                    <a:gd name="T103" fmla="*/ 8055 h 12173"/>
                    <a:gd name="T104" fmla="*/ 546 w 9646"/>
                    <a:gd name="T105" fmla="*/ 7919 h 12173"/>
                    <a:gd name="T106" fmla="*/ 573 w 9646"/>
                    <a:gd name="T107" fmla="*/ 6356 h 12173"/>
                    <a:gd name="T108" fmla="*/ 2857 w 9646"/>
                    <a:gd name="T109" fmla="*/ 9487 h 12173"/>
                    <a:gd name="T110" fmla="*/ 8150 w 9646"/>
                    <a:gd name="T111" fmla="*/ 9660 h 12173"/>
                    <a:gd name="T112" fmla="*/ 8071 w 9646"/>
                    <a:gd name="T113" fmla="*/ 9933 h 12173"/>
                    <a:gd name="T114" fmla="*/ 2763 w 9646"/>
                    <a:gd name="T115" fmla="*/ 9934 h 12173"/>
                    <a:gd name="T116" fmla="*/ 2680 w 9646"/>
                    <a:gd name="T117" fmla="*/ 9712 h 12173"/>
                    <a:gd name="T118" fmla="*/ 2769 w 9646"/>
                    <a:gd name="T119" fmla="*/ 9525 h 1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46" h="12173">
                      <a:moveTo>
                        <a:pt x="7739" y="2327"/>
                      </a:moveTo>
                      <a:lnTo>
                        <a:pt x="4286" y="2327"/>
                      </a:lnTo>
                      <a:lnTo>
                        <a:pt x="4271" y="2326"/>
                      </a:lnTo>
                      <a:lnTo>
                        <a:pt x="4257" y="2325"/>
                      </a:lnTo>
                      <a:lnTo>
                        <a:pt x="4245" y="2322"/>
                      </a:lnTo>
                      <a:lnTo>
                        <a:pt x="4233" y="2319"/>
                      </a:lnTo>
                      <a:lnTo>
                        <a:pt x="4222" y="2314"/>
                      </a:lnTo>
                      <a:lnTo>
                        <a:pt x="4211" y="2309"/>
                      </a:lnTo>
                      <a:lnTo>
                        <a:pt x="4200" y="2303"/>
                      </a:lnTo>
                      <a:lnTo>
                        <a:pt x="4191" y="2297"/>
                      </a:lnTo>
                      <a:lnTo>
                        <a:pt x="4182" y="2289"/>
                      </a:lnTo>
                      <a:lnTo>
                        <a:pt x="4174" y="2280"/>
                      </a:lnTo>
                      <a:lnTo>
                        <a:pt x="4167" y="2271"/>
                      </a:lnTo>
                      <a:lnTo>
                        <a:pt x="4160" y="2262"/>
                      </a:lnTo>
                      <a:lnTo>
                        <a:pt x="4154" y="2252"/>
                      </a:lnTo>
                      <a:lnTo>
                        <a:pt x="4148" y="2242"/>
                      </a:lnTo>
                      <a:lnTo>
                        <a:pt x="4143" y="2232"/>
                      </a:lnTo>
                      <a:lnTo>
                        <a:pt x="4138" y="2221"/>
                      </a:lnTo>
                      <a:lnTo>
                        <a:pt x="4129" y="2197"/>
                      </a:lnTo>
                      <a:lnTo>
                        <a:pt x="4122" y="2173"/>
                      </a:lnTo>
                      <a:lnTo>
                        <a:pt x="4116" y="2147"/>
                      </a:lnTo>
                      <a:lnTo>
                        <a:pt x="4113" y="2123"/>
                      </a:lnTo>
                      <a:lnTo>
                        <a:pt x="4110" y="2098"/>
                      </a:lnTo>
                      <a:lnTo>
                        <a:pt x="4108" y="2074"/>
                      </a:lnTo>
                      <a:lnTo>
                        <a:pt x="4107" y="2051"/>
                      </a:lnTo>
                      <a:lnTo>
                        <a:pt x="4107" y="2029"/>
                      </a:lnTo>
                      <a:lnTo>
                        <a:pt x="4107" y="2021"/>
                      </a:lnTo>
                      <a:lnTo>
                        <a:pt x="4108" y="2015"/>
                      </a:lnTo>
                      <a:lnTo>
                        <a:pt x="4110" y="2008"/>
                      </a:lnTo>
                      <a:lnTo>
                        <a:pt x="4112" y="2000"/>
                      </a:lnTo>
                      <a:lnTo>
                        <a:pt x="4117" y="1986"/>
                      </a:lnTo>
                      <a:lnTo>
                        <a:pt x="4124" y="1971"/>
                      </a:lnTo>
                      <a:lnTo>
                        <a:pt x="4135" y="1955"/>
                      </a:lnTo>
                      <a:lnTo>
                        <a:pt x="4145" y="1940"/>
                      </a:lnTo>
                      <a:lnTo>
                        <a:pt x="4157" y="1926"/>
                      </a:lnTo>
                      <a:lnTo>
                        <a:pt x="4170" y="1912"/>
                      </a:lnTo>
                      <a:lnTo>
                        <a:pt x="4183" y="1900"/>
                      </a:lnTo>
                      <a:lnTo>
                        <a:pt x="4197" y="1887"/>
                      </a:lnTo>
                      <a:lnTo>
                        <a:pt x="4213" y="1876"/>
                      </a:lnTo>
                      <a:lnTo>
                        <a:pt x="4228" y="1867"/>
                      </a:lnTo>
                      <a:lnTo>
                        <a:pt x="4243" y="1860"/>
                      </a:lnTo>
                      <a:lnTo>
                        <a:pt x="4257" y="1854"/>
                      </a:lnTo>
                      <a:lnTo>
                        <a:pt x="4264" y="1852"/>
                      </a:lnTo>
                      <a:lnTo>
                        <a:pt x="4271" y="1851"/>
                      </a:lnTo>
                      <a:lnTo>
                        <a:pt x="4278" y="1850"/>
                      </a:lnTo>
                      <a:lnTo>
                        <a:pt x="4286" y="1850"/>
                      </a:lnTo>
                      <a:lnTo>
                        <a:pt x="7739" y="1850"/>
                      </a:lnTo>
                      <a:lnTo>
                        <a:pt x="7760" y="1851"/>
                      </a:lnTo>
                      <a:lnTo>
                        <a:pt x="7780" y="1855"/>
                      </a:lnTo>
                      <a:lnTo>
                        <a:pt x="7799" y="1861"/>
                      </a:lnTo>
                      <a:lnTo>
                        <a:pt x="7817" y="1870"/>
                      </a:lnTo>
                      <a:lnTo>
                        <a:pt x="7833" y="1881"/>
                      </a:lnTo>
                      <a:lnTo>
                        <a:pt x="7848" y="1894"/>
                      </a:lnTo>
                      <a:lnTo>
                        <a:pt x="7861" y="1909"/>
                      </a:lnTo>
                      <a:lnTo>
                        <a:pt x="7873" y="1924"/>
                      </a:lnTo>
                      <a:lnTo>
                        <a:pt x="7883" y="1942"/>
                      </a:lnTo>
                      <a:lnTo>
                        <a:pt x="7893" y="1961"/>
                      </a:lnTo>
                      <a:lnTo>
                        <a:pt x="7901" y="1980"/>
                      </a:lnTo>
                      <a:lnTo>
                        <a:pt x="7907" y="2001"/>
                      </a:lnTo>
                      <a:lnTo>
                        <a:pt x="7912" y="2023"/>
                      </a:lnTo>
                      <a:lnTo>
                        <a:pt x="7915" y="2044"/>
                      </a:lnTo>
                      <a:lnTo>
                        <a:pt x="7917" y="2066"/>
                      </a:lnTo>
                      <a:lnTo>
                        <a:pt x="7918" y="2089"/>
                      </a:lnTo>
                      <a:lnTo>
                        <a:pt x="7917" y="2111"/>
                      </a:lnTo>
                      <a:lnTo>
                        <a:pt x="7915" y="2133"/>
                      </a:lnTo>
                      <a:lnTo>
                        <a:pt x="7912" y="2155"/>
                      </a:lnTo>
                      <a:lnTo>
                        <a:pt x="7907" y="2176"/>
                      </a:lnTo>
                      <a:lnTo>
                        <a:pt x="7901" y="2196"/>
                      </a:lnTo>
                      <a:lnTo>
                        <a:pt x="7893" y="2216"/>
                      </a:lnTo>
                      <a:lnTo>
                        <a:pt x="7883" y="2235"/>
                      </a:lnTo>
                      <a:lnTo>
                        <a:pt x="7873" y="2253"/>
                      </a:lnTo>
                      <a:lnTo>
                        <a:pt x="7861" y="2268"/>
                      </a:lnTo>
                      <a:lnTo>
                        <a:pt x="7848" y="2284"/>
                      </a:lnTo>
                      <a:lnTo>
                        <a:pt x="7833" y="2296"/>
                      </a:lnTo>
                      <a:lnTo>
                        <a:pt x="7817" y="2307"/>
                      </a:lnTo>
                      <a:lnTo>
                        <a:pt x="7799" y="2315"/>
                      </a:lnTo>
                      <a:lnTo>
                        <a:pt x="7780" y="2322"/>
                      </a:lnTo>
                      <a:lnTo>
                        <a:pt x="7760" y="2326"/>
                      </a:lnTo>
                      <a:lnTo>
                        <a:pt x="7739" y="2327"/>
                      </a:lnTo>
                      <a:close/>
                      <a:moveTo>
                        <a:pt x="8691" y="1373"/>
                      </a:moveTo>
                      <a:lnTo>
                        <a:pt x="3571" y="1373"/>
                      </a:lnTo>
                      <a:lnTo>
                        <a:pt x="3557" y="1371"/>
                      </a:lnTo>
                      <a:lnTo>
                        <a:pt x="3543" y="1370"/>
                      </a:lnTo>
                      <a:lnTo>
                        <a:pt x="3531" y="1367"/>
                      </a:lnTo>
                      <a:lnTo>
                        <a:pt x="3519" y="1364"/>
                      </a:lnTo>
                      <a:lnTo>
                        <a:pt x="3507" y="1359"/>
                      </a:lnTo>
                      <a:lnTo>
                        <a:pt x="3496" y="1354"/>
                      </a:lnTo>
                      <a:lnTo>
                        <a:pt x="3486" y="1348"/>
                      </a:lnTo>
                      <a:lnTo>
                        <a:pt x="3477" y="1342"/>
                      </a:lnTo>
                      <a:lnTo>
                        <a:pt x="3468" y="1334"/>
                      </a:lnTo>
                      <a:lnTo>
                        <a:pt x="3460" y="1326"/>
                      </a:lnTo>
                      <a:lnTo>
                        <a:pt x="3453" y="1317"/>
                      </a:lnTo>
                      <a:lnTo>
                        <a:pt x="3446" y="1308"/>
                      </a:lnTo>
                      <a:lnTo>
                        <a:pt x="3440" y="1297"/>
                      </a:lnTo>
                      <a:lnTo>
                        <a:pt x="3433" y="1287"/>
                      </a:lnTo>
                      <a:lnTo>
                        <a:pt x="3427" y="1277"/>
                      </a:lnTo>
                      <a:lnTo>
                        <a:pt x="3423" y="1266"/>
                      </a:lnTo>
                      <a:lnTo>
                        <a:pt x="3414" y="1243"/>
                      </a:lnTo>
                      <a:lnTo>
                        <a:pt x="3408" y="1218"/>
                      </a:lnTo>
                      <a:lnTo>
                        <a:pt x="3402" y="1193"/>
                      </a:lnTo>
                      <a:lnTo>
                        <a:pt x="3399" y="1168"/>
                      </a:lnTo>
                      <a:lnTo>
                        <a:pt x="3396" y="1143"/>
                      </a:lnTo>
                      <a:lnTo>
                        <a:pt x="3394" y="1120"/>
                      </a:lnTo>
                      <a:lnTo>
                        <a:pt x="3393" y="1096"/>
                      </a:lnTo>
                      <a:lnTo>
                        <a:pt x="3393" y="1074"/>
                      </a:lnTo>
                      <a:lnTo>
                        <a:pt x="3393" y="1067"/>
                      </a:lnTo>
                      <a:lnTo>
                        <a:pt x="3394" y="1060"/>
                      </a:lnTo>
                      <a:lnTo>
                        <a:pt x="3396" y="1053"/>
                      </a:lnTo>
                      <a:lnTo>
                        <a:pt x="3398" y="1045"/>
                      </a:lnTo>
                      <a:lnTo>
                        <a:pt x="3403" y="1031"/>
                      </a:lnTo>
                      <a:lnTo>
                        <a:pt x="3410" y="1016"/>
                      </a:lnTo>
                      <a:lnTo>
                        <a:pt x="3419" y="1001"/>
                      </a:lnTo>
                      <a:lnTo>
                        <a:pt x="3430" y="986"/>
                      </a:lnTo>
                      <a:lnTo>
                        <a:pt x="3443" y="971"/>
                      </a:lnTo>
                      <a:lnTo>
                        <a:pt x="3456" y="957"/>
                      </a:lnTo>
                      <a:lnTo>
                        <a:pt x="3469" y="945"/>
                      </a:lnTo>
                      <a:lnTo>
                        <a:pt x="3483" y="933"/>
                      </a:lnTo>
                      <a:lnTo>
                        <a:pt x="3498" y="922"/>
                      </a:lnTo>
                      <a:lnTo>
                        <a:pt x="3514" y="912"/>
                      </a:lnTo>
                      <a:lnTo>
                        <a:pt x="3529" y="905"/>
                      </a:lnTo>
                      <a:lnTo>
                        <a:pt x="3543" y="899"/>
                      </a:lnTo>
                      <a:lnTo>
                        <a:pt x="3550" y="897"/>
                      </a:lnTo>
                      <a:lnTo>
                        <a:pt x="3557" y="896"/>
                      </a:lnTo>
                      <a:lnTo>
                        <a:pt x="3564" y="895"/>
                      </a:lnTo>
                      <a:lnTo>
                        <a:pt x="3571" y="895"/>
                      </a:lnTo>
                      <a:lnTo>
                        <a:pt x="8691" y="895"/>
                      </a:lnTo>
                      <a:lnTo>
                        <a:pt x="8712" y="896"/>
                      </a:lnTo>
                      <a:lnTo>
                        <a:pt x="8733" y="900"/>
                      </a:lnTo>
                      <a:lnTo>
                        <a:pt x="8752" y="906"/>
                      </a:lnTo>
                      <a:lnTo>
                        <a:pt x="8770" y="915"/>
                      </a:lnTo>
                      <a:lnTo>
                        <a:pt x="8785" y="927"/>
                      </a:lnTo>
                      <a:lnTo>
                        <a:pt x="8800" y="939"/>
                      </a:lnTo>
                      <a:lnTo>
                        <a:pt x="8814" y="954"/>
                      </a:lnTo>
                      <a:lnTo>
                        <a:pt x="8826" y="969"/>
                      </a:lnTo>
                      <a:lnTo>
                        <a:pt x="8836" y="988"/>
                      </a:lnTo>
                      <a:lnTo>
                        <a:pt x="8845" y="1006"/>
                      </a:lnTo>
                      <a:lnTo>
                        <a:pt x="8853" y="1025"/>
                      </a:lnTo>
                      <a:lnTo>
                        <a:pt x="8859" y="1046"/>
                      </a:lnTo>
                      <a:lnTo>
                        <a:pt x="8864" y="1068"/>
                      </a:lnTo>
                      <a:lnTo>
                        <a:pt x="8867" y="1089"/>
                      </a:lnTo>
                      <a:lnTo>
                        <a:pt x="8870" y="1111"/>
                      </a:lnTo>
                      <a:lnTo>
                        <a:pt x="8870" y="1134"/>
                      </a:lnTo>
                      <a:lnTo>
                        <a:pt x="8870" y="1156"/>
                      </a:lnTo>
                      <a:lnTo>
                        <a:pt x="8867" y="1179"/>
                      </a:lnTo>
                      <a:lnTo>
                        <a:pt x="8864" y="1200"/>
                      </a:lnTo>
                      <a:lnTo>
                        <a:pt x="8859" y="1221"/>
                      </a:lnTo>
                      <a:lnTo>
                        <a:pt x="8853" y="1241"/>
                      </a:lnTo>
                      <a:lnTo>
                        <a:pt x="8845" y="1262"/>
                      </a:lnTo>
                      <a:lnTo>
                        <a:pt x="8836" y="1280"/>
                      </a:lnTo>
                      <a:lnTo>
                        <a:pt x="8826" y="1297"/>
                      </a:lnTo>
                      <a:lnTo>
                        <a:pt x="8814" y="1314"/>
                      </a:lnTo>
                      <a:lnTo>
                        <a:pt x="8800" y="1329"/>
                      </a:lnTo>
                      <a:lnTo>
                        <a:pt x="8785" y="1341"/>
                      </a:lnTo>
                      <a:lnTo>
                        <a:pt x="8770" y="1352"/>
                      </a:lnTo>
                      <a:lnTo>
                        <a:pt x="8752" y="1360"/>
                      </a:lnTo>
                      <a:lnTo>
                        <a:pt x="8733" y="1367"/>
                      </a:lnTo>
                      <a:lnTo>
                        <a:pt x="8712" y="1371"/>
                      </a:lnTo>
                      <a:lnTo>
                        <a:pt x="8691" y="1373"/>
                      </a:lnTo>
                      <a:close/>
                      <a:moveTo>
                        <a:pt x="2767" y="268"/>
                      </a:moveTo>
                      <a:lnTo>
                        <a:pt x="2768" y="312"/>
                      </a:lnTo>
                      <a:lnTo>
                        <a:pt x="2768" y="357"/>
                      </a:lnTo>
                      <a:lnTo>
                        <a:pt x="2768" y="403"/>
                      </a:lnTo>
                      <a:lnTo>
                        <a:pt x="2768" y="447"/>
                      </a:lnTo>
                      <a:lnTo>
                        <a:pt x="2768" y="492"/>
                      </a:lnTo>
                      <a:lnTo>
                        <a:pt x="2768" y="537"/>
                      </a:lnTo>
                      <a:lnTo>
                        <a:pt x="2768" y="581"/>
                      </a:lnTo>
                      <a:lnTo>
                        <a:pt x="2768" y="627"/>
                      </a:lnTo>
                      <a:lnTo>
                        <a:pt x="2769" y="734"/>
                      </a:lnTo>
                      <a:lnTo>
                        <a:pt x="2771" y="854"/>
                      </a:lnTo>
                      <a:lnTo>
                        <a:pt x="2773" y="986"/>
                      </a:lnTo>
                      <a:lnTo>
                        <a:pt x="2776" y="1125"/>
                      </a:lnTo>
                      <a:lnTo>
                        <a:pt x="2779" y="1271"/>
                      </a:lnTo>
                      <a:lnTo>
                        <a:pt x="2780" y="1421"/>
                      </a:lnTo>
                      <a:lnTo>
                        <a:pt x="2781" y="1573"/>
                      </a:lnTo>
                      <a:lnTo>
                        <a:pt x="2780" y="1724"/>
                      </a:lnTo>
                      <a:lnTo>
                        <a:pt x="2779" y="1798"/>
                      </a:lnTo>
                      <a:lnTo>
                        <a:pt x="2777" y="1872"/>
                      </a:lnTo>
                      <a:lnTo>
                        <a:pt x="2774" y="1944"/>
                      </a:lnTo>
                      <a:lnTo>
                        <a:pt x="2771" y="2014"/>
                      </a:lnTo>
                      <a:lnTo>
                        <a:pt x="2767" y="2083"/>
                      </a:lnTo>
                      <a:lnTo>
                        <a:pt x="2762" y="2149"/>
                      </a:lnTo>
                      <a:lnTo>
                        <a:pt x="2756" y="2213"/>
                      </a:lnTo>
                      <a:lnTo>
                        <a:pt x="2749" y="2274"/>
                      </a:lnTo>
                      <a:lnTo>
                        <a:pt x="2740" y="2332"/>
                      </a:lnTo>
                      <a:lnTo>
                        <a:pt x="2731" y="2387"/>
                      </a:lnTo>
                      <a:lnTo>
                        <a:pt x="2721" y="2438"/>
                      </a:lnTo>
                      <a:lnTo>
                        <a:pt x="2710" y="2485"/>
                      </a:lnTo>
                      <a:lnTo>
                        <a:pt x="2697" y="2527"/>
                      </a:lnTo>
                      <a:lnTo>
                        <a:pt x="2683" y="2566"/>
                      </a:lnTo>
                      <a:lnTo>
                        <a:pt x="2667" y="2599"/>
                      </a:lnTo>
                      <a:lnTo>
                        <a:pt x="2650" y="2628"/>
                      </a:lnTo>
                      <a:lnTo>
                        <a:pt x="2639" y="2644"/>
                      </a:lnTo>
                      <a:lnTo>
                        <a:pt x="2627" y="2659"/>
                      </a:lnTo>
                      <a:lnTo>
                        <a:pt x="2616" y="2674"/>
                      </a:lnTo>
                      <a:lnTo>
                        <a:pt x="2604" y="2687"/>
                      </a:lnTo>
                      <a:lnTo>
                        <a:pt x="2593" y="2699"/>
                      </a:lnTo>
                      <a:lnTo>
                        <a:pt x="2580" y="2711"/>
                      </a:lnTo>
                      <a:lnTo>
                        <a:pt x="2568" y="2721"/>
                      </a:lnTo>
                      <a:lnTo>
                        <a:pt x="2556" y="2731"/>
                      </a:lnTo>
                      <a:lnTo>
                        <a:pt x="2543" y="2741"/>
                      </a:lnTo>
                      <a:lnTo>
                        <a:pt x="2531" y="2749"/>
                      </a:lnTo>
                      <a:lnTo>
                        <a:pt x="2518" y="2756"/>
                      </a:lnTo>
                      <a:lnTo>
                        <a:pt x="2503" y="2763"/>
                      </a:lnTo>
                      <a:lnTo>
                        <a:pt x="2490" y="2769"/>
                      </a:lnTo>
                      <a:lnTo>
                        <a:pt x="2476" y="2775"/>
                      </a:lnTo>
                      <a:lnTo>
                        <a:pt x="2461" y="2779"/>
                      </a:lnTo>
                      <a:lnTo>
                        <a:pt x="2446" y="2784"/>
                      </a:lnTo>
                      <a:lnTo>
                        <a:pt x="2430" y="2788"/>
                      </a:lnTo>
                      <a:lnTo>
                        <a:pt x="2414" y="2791"/>
                      </a:lnTo>
                      <a:lnTo>
                        <a:pt x="2398" y="2794"/>
                      </a:lnTo>
                      <a:lnTo>
                        <a:pt x="2380" y="2796"/>
                      </a:lnTo>
                      <a:lnTo>
                        <a:pt x="2343" y="2800"/>
                      </a:lnTo>
                      <a:lnTo>
                        <a:pt x="2304" y="2803"/>
                      </a:lnTo>
                      <a:lnTo>
                        <a:pt x="2262" y="2805"/>
                      </a:lnTo>
                      <a:lnTo>
                        <a:pt x="2216" y="2805"/>
                      </a:lnTo>
                      <a:lnTo>
                        <a:pt x="2166" y="2805"/>
                      </a:lnTo>
                      <a:lnTo>
                        <a:pt x="2113" y="2805"/>
                      </a:lnTo>
                      <a:lnTo>
                        <a:pt x="29" y="2805"/>
                      </a:lnTo>
                      <a:lnTo>
                        <a:pt x="18" y="2844"/>
                      </a:lnTo>
                      <a:lnTo>
                        <a:pt x="9" y="2874"/>
                      </a:lnTo>
                      <a:lnTo>
                        <a:pt x="5" y="2889"/>
                      </a:lnTo>
                      <a:lnTo>
                        <a:pt x="2" y="2906"/>
                      </a:lnTo>
                      <a:lnTo>
                        <a:pt x="1" y="2926"/>
                      </a:lnTo>
                      <a:lnTo>
                        <a:pt x="0" y="2954"/>
                      </a:lnTo>
                      <a:lnTo>
                        <a:pt x="0" y="11755"/>
                      </a:lnTo>
                      <a:lnTo>
                        <a:pt x="0" y="11784"/>
                      </a:lnTo>
                      <a:lnTo>
                        <a:pt x="1" y="11810"/>
                      </a:lnTo>
                      <a:lnTo>
                        <a:pt x="3" y="11836"/>
                      </a:lnTo>
                      <a:lnTo>
                        <a:pt x="5" y="11862"/>
                      </a:lnTo>
                      <a:lnTo>
                        <a:pt x="8" y="11885"/>
                      </a:lnTo>
                      <a:lnTo>
                        <a:pt x="12" y="11909"/>
                      </a:lnTo>
                      <a:lnTo>
                        <a:pt x="16" y="11930"/>
                      </a:lnTo>
                      <a:lnTo>
                        <a:pt x="21" y="11950"/>
                      </a:lnTo>
                      <a:lnTo>
                        <a:pt x="27" y="11971"/>
                      </a:lnTo>
                      <a:lnTo>
                        <a:pt x="34" y="11989"/>
                      </a:lnTo>
                      <a:lnTo>
                        <a:pt x="42" y="12006"/>
                      </a:lnTo>
                      <a:lnTo>
                        <a:pt x="50" y="12023"/>
                      </a:lnTo>
                      <a:lnTo>
                        <a:pt x="60" y="12039"/>
                      </a:lnTo>
                      <a:lnTo>
                        <a:pt x="70" y="12053"/>
                      </a:lnTo>
                      <a:lnTo>
                        <a:pt x="81" y="12067"/>
                      </a:lnTo>
                      <a:lnTo>
                        <a:pt x="92" y="12079"/>
                      </a:lnTo>
                      <a:lnTo>
                        <a:pt x="105" y="12091"/>
                      </a:lnTo>
                      <a:lnTo>
                        <a:pt x="118" y="12103"/>
                      </a:lnTo>
                      <a:lnTo>
                        <a:pt x="133" y="12113"/>
                      </a:lnTo>
                      <a:lnTo>
                        <a:pt x="149" y="12122"/>
                      </a:lnTo>
                      <a:lnTo>
                        <a:pt x="166" y="12130"/>
                      </a:lnTo>
                      <a:lnTo>
                        <a:pt x="183" y="12138"/>
                      </a:lnTo>
                      <a:lnTo>
                        <a:pt x="201" y="12145"/>
                      </a:lnTo>
                      <a:lnTo>
                        <a:pt x="221" y="12151"/>
                      </a:lnTo>
                      <a:lnTo>
                        <a:pt x="242" y="12156"/>
                      </a:lnTo>
                      <a:lnTo>
                        <a:pt x="263" y="12160"/>
                      </a:lnTo>
                      <a:lnTo>
                        <a:pt x="286" y="12165"/>
                      </a:lnTo>
                      <a:lnTo>
                        <a:pt x="310" y="12168"/>
                      </a:lnTo>
                      <a:lnTo>
                        <a:pt x="335" y="12170"/>
                      </a:lnTo>
                      <a:lnTo>
                        <a:pt x="360" y="12172"/>
                      </a:lnTo>
                      <a:lnTo>
                        <a:pt x="388" y="12173"/>
                      </a:lnTo>
                      <a:lnTo>
                        <a:pt x="416" y="12173"/>
                      </a:lnTo>
                      <a:lnTo>
                        <a:pt x="9256" y="12173"/>
                      </a:lnTo>
                      <a:lnTo>
                        <a:pt x="9285" y="12172"/>
                      </a:lnTo>
                      <a:lnTo>
                        <a:pt x="9312" y="12171"/>
                      </a:lnTo>
                      <a:lnTo>
                        <a:pt x="9337" y="12169"/>
                      </a:lnTo>
                      <a:lnTo>
                        <a:pt x="9361" y="12165"/>
                      </a:lnTo>
                      <a:lnTo>
                        <a:pt x="9384" y="12160"/>
                      </a:lnTo>
                      <a:lnTo>
                        <a:pt x="9405" y="12155"/>
                      </a:lnTo>
                      <a:lnTo>
                        <a:pt x="9426" y="12149"/>
                      </a:lnTo>
                      <a:lnTo>
                        <a:pt x="9444" y="12142"/>
                      </a:lnTo>
                      <a:lnTo>
                        <a:pt x="9461" y="12134"/>
                      </a:lnTo>
                      <a:lnTo>
                        <a:pt x="9477" y="12126"/>
                      </a:lnTo>
                      <a:lnTo>
                        <a:pt x="9492" y="12116"/>
                      </a:lnTo>
                      <a:lnTo>
                        <a:pt x="9507" y="12105"/>
                      </a:lnTo>
                      <a:lnTo>
                        <a:pt x="9520" y="12093"/>
                      </a:lnTo>
                      <a:lnTo>
                        <a:pt x="9532" y="12080"/>
                      </a:lnTo>
                      <a:lnTo>
                        <a:pt x="9543" y="12067"/>
                      </a:lnTo>
                      <a:lnTo>
                        <a:pt x="9553" y="12053"/>
                      </a:lnTo>
                      <a:lnTo>
                        <a:pt x="9562" y="12037"/>
                      </a:lnTo>
                      <a:lnTo>
                        <a:pt x="9570" y="12020"/>
                      </a:lnTo>
                      <a:lnTo>
                        <a:pt x="9578" y="12003"/>
                      </a:lnTo>
                      <a:lnTo>
                        <a:pt x="9584" y="11986"/>
                      </a:lnTo>
                      <a:lnTo>
                        <a:pt x="9590" y="11966"/>
                      </a:lnTo>
                      <a:lnTo>
                        <a:pt x="9595" y="11946"/>
                      </a:lnTo>
                      <a:lnTo>
                        <a:pt x="9599" y="11925"/>
                      </a:lnTo>
                      <a:lnTo>
                        <a:pt x="9603" y="11904"/>
                      </a:lnTo>
                      <a:lnTo>
                        <a:pt x="9606" y="11881"/>
                      </a:lnTo>
                      <a:lnTo>
                        <a:pt x="9609" y="11857"/>
                      </a:lnTo>
                      <a:lnTo>
                        <a:pt x="9611" y="11832"/>
                      </a:lnTo>
                      <a:lnTo>
                        <a:pt x="9612" y="11807"/>
                      </a:lnTo>
                      <a:lnTo>
                        <a:pt x="9614" y="11753"/>
                      </a:lnTo>
                      <a:lnTo>
                        <a:pt x="9614" y="11696"/>
                      </a:lnTo>
                      <a:lnTo>
                        <a:pt x="9613" y="2626"/>
                      </a:lnTo>
                      <a:lnTo>
                        <a:pt x="9614" y="2519"/>
                      </a:lnTo>
                      <a:lnTo>
                        <a:pt x="9615" y="2415"/>
                      </a:lnTo>
                      <a:lnTo>
                        <a:pt x="9616" y="2312"/>
                      </a:lnTo>
                      <a:lnTo>
                        <a:pt x="9618" y="2210"/>
                      </a:lnTo>
                      <a:lnTo>
                        <a:pt x="9620" y="2111"/>
                      </a:lnTo>
                      <a:lnTo>
                        <a:pt x="9623" y="2012"/>
                      </a:lnTo>
                      <a:lnTo>
                        <a:pt x="9626" y="1914"/>
                      </a:lnTo>
                      <a:lnTo>
                        <a:pt x="9628" y="1816"/>
                      </a:lnTo>
                      <a:lnTo>
                        <a:pt x="9631" y="1719"/>
                      </a:lnTo>
                      <a:lnTo>
                        <a:pt x="9634" y="1620"/>
                      </a:lnTo>
                      <a:lnTo>
                        <a:pt x="9636" y="1523"/>
                      </a:lnTo>
                      <a:lnTo>
                        <a:pt x="9638" y="1423"/>
                      </a:lnTo>
                      <a:lnTo>
                        <a:pt x="9640" y="1324"/>
                      </a:lnTo>
                      <a:lnTo>
                        <a:pt x="9642" y="1222"/>
                      </a:lnTo>
                      <a:lnTo>
                        <a:pt x="9643" y="1120"/>
                      </a:lnTo>
                      <a:lnTo>
                        <a:pt x="9643" y="1014"/>
                      </a:lnTo>
                      <a:lnTo>
                        <a:pt x="9644" y="915"/>
                      </a:lnTo>
                      <a:lnTo>
                        <a:pt x="9645" y="818"/>
                      </a:lnTo>
                      <a:lnTo>
                        <a:pt x="9646" y="723"/>
                      </a:lnTo>
                      <a:lnTo>
                        <a:pt x="9646" y="631"/>
                      </a:lnTo>
                      <a:lnTo>
                        <a:pt x="9644" y="586"/>
                      </a:lnTo>
                      <a:lnTo>
                        <a:pt x="9642" y="543"/>
                      </a:lnTo>
                      <a:lnTo>
                        <a:pt x="9638" y="500"/>
                      </a:lnTo>
                      <a:lnTo>
                        <a:pt x="9633" y="458"/>
                      </a:lnTo>
                      <a:lnTo>
                        <a:pt x="9627" y="419"/>
                      </a:lnTo>
                      <a:lnTo>
                        <a:pt x="9619" y="380"/>
                      </a:lnTo>
                      <a:lnTo>
                        <a:pt x="9610" y="343"/>
                      </a:lnTo>
                      <a:lnTo>
                        <a:pt x="9598" y="307"/>
                      </a:lnTo>
                      <a:lnTo>
                        <a:pt x="9585" y="273"/>
                      </a:lnTo>
                      <a:lnTo>
                        <a:pt x="9568" y="240"/>
                      </a:lnTo>
                      <a:lnTo>
                        <a:pt x="9550" y="210"/>
                      </a:lnTo>
                      <a:lnTo>
                        <a:pt x="9530" y="180"/>
                      </a:lnTo>
                      <a:lnTo>
                        <a:pt x="9506" y="153"/>
                      </a:lnTo>
                      <a:lnTo>
                        <a:pt x="9479" y="127"/>
                      </a:lnTo>
                      <a:lnTo>
                        <a:pt x="9450" y="105"/>
                      </a:lnTo>
                      <a:lnTo>
                        <a:pt x="9416" y="84"/>
                      </a:lnTo>
                      <a:lnTo>
                        <a:pt x="9381" y="64"/>
                      </a:lnTo>
                      <a:lnTo>
                        <a:pt x="9340" y="48"/>
                      </a:lnTo>
                      <a:lnTo>
                        <a:pt x="9297" y="34"/>
                      </a:lnTo>
                      <a:lnTo>
                        <a:pt x="9250" y="22"/>
                      </a:lnTo>
                      <a:lnTo>
                        <a:pt x="9199" y="13"/>
                      </a:lnTo>
                      <a:lnTo>
                        <a:pt x="9143" y="5"/>
                      </a:lnTo>
                      <a:lnTo>
                        <a:pt x="9083" y="1"/>
                      </a:lnTo>
                      <a:lnTo>
                        <a:pt x="9018" y="0"/>
                      </a:lnTo>
                      <a:lnTo>
                        <a:pt x="2857" y="0"/>
                      </a:lnTo>
                      <a:lnTo>
                        <a:pt x="2846" y="0"/>
                      </a:lnTo>
                      <a:lnTo>
                        <a:pt x="2836" y="1"/>
                      </a:lnTo>
                      <a:lnTo>
                        <a:pt x="2826" y="3"/>
                      </a:lnTo>
                      <a:lnTo>
                        <a:pt x="2817" y="6"/>
                      </a:lnTo>
                      <a:lnTo>
                        <a:pt x="2809" y="10"/>
                      </a:lnTo>
                      <a:lnTo>
                        <a:pt x="2802" y="14"/>
                      </a:lnTo>
                      <a:lnTo>
                        <a:pt x="2795" y="18"/>
                      </a:lnTo>
                      <a:lnTo>
                        <a:pt x="2790" y="23"/>
                      </a:lnTo>
                      <a:lnTo>
                        <a:pt x="2785" y="29"/>
                      </a:lnTo>
                      <a:lnTo>
                        <a:pt x="2780" y="35"/>
                      </a:lnTo>
                      <a:lnTo>
                        <a:pt x="2776" y="42"/>
                      </a:lnTo>
                      <a:lnTo>
                        <a:pt x="2773" y="49"/>
                      </a:lnTo>
                      <a:lnTo>
                        <a:pt x="2770" y="57"/>
                      </a:lnTo>
                      <a:lnTo>
                        <a:pt x="2768" y="65"/>
                      </a:lnTo>
                      <a:lnTo>
                        <a:pt x="2766" y="75"/>
                      </a:lnTo>
                      <a:lnTo>
                        <a:pt x="2764" y="84"/>
                      </a:lnTo>
                      <a:lnTo>
                        <a:pt x="2762" y="104"/>
                      </a:lnTo>
                      <a:lnTo>
                        <a:pt x="2762" y="124"/>
                      </a:lnTo>
                      <a:lnTo>
                        <a:pt x="2762" y="147"/>
                      </a:lnTo>
                      <a:lnTo>
                        <a:pt x="2763" y="170"/>
                      </a:lnTo>
                      <a:lnTo>
                        <a:pt x="2765" y="218"/>
                      </a:lnTo>
                      <a:lnTo>
                        <a:pt x="2767" y="268"/>
                      </a:lnTo>
                      <a:close/>
                      <a:moveTo>
                        <a:pt x="2321" y="3938"/>
                      </a:moveTo>
                      <a:lnTo>
                        <a:pt x="2321" y="5370"/>
                      </a:lnTo>
                      <a:lnTo>
                        <a:pt x="2321" y="5377"/>
                      </a:lnTo>
                      <a:lnTo>
                        <a:pt x="2320" y="5384"/>
                      </a:lnTo>
                      <a:lnTo>
                        <a:pt x="2319" y="5391"/>
                      </a:lnTo>
                      <a:lnTo>
                        <a:pt x="2317" y="5398"/>
                      </a:lnTo>
                      <a:lnTo>
                        <a:pt x="2311" y="5414"/>
                      </a:lnTo>
                      <a:lnTo>
                        <a:pt x="2304" y="5429"/>
                      </a:lnTo>
                      <a:lnTo>
                        <a:pt x="2295" y="5443"/>
                      </a:lnTo>
                      <a:lnTo>
                        <a:pt x="2283" y="5458"/>
                      </a:lnTo>
                      <a:lnTo>
                        <a:pt x="2272" y="5473"/>
                      </a:lnTo>
                      <a:lnTo>
                        <a:pt x="2259" y="5487"/>
                      </a:lnTo>
                      <a:lnTo>
                        <a:pt x="2245" y="5500"/>
                      </a:lnTo>
                      <a:lnTo>
                        <a:pt x="2231" y="5511"/>
                      </a:lnTo>
                      <a:lnTo>
                        <a:pt x="2216" y="5522"/>
                      </a:lnTo>
                      <a:lnTo>
                        <a:pt x="2200" y="5531"/>
                      </a:lnTo>
                      <a:lnTo>
                        <a:pt x="2186" y="5539"/>
                      </a:lnTo>
                      <a:lnTo>
                        <a:pt x="2171" y="5545"/>
                      </a:lnTo>
                      <a:lnTo>
                        <a:pt x="2164" y="5547"/>
                      </a:lnTo>
                      <a:lnTo>
                        <a:pt x="2157" y="5548"/>
                      </a:lnTo>
                      <a:lnTo>
                        <a:pt x="2150" y="5549"/>
                      </a:lnTo>
                      <a:lnTo>
                        <a:pt x="2143" y="5549"/>
                      </a:lnTo>
                      <a:lnTo>
                        <a:pt x="714" y="5549"/>
                      </a:lnTo>
                      <a:lnTo>
                        <a:pt x="707" y="5549"/>
                      </a:lnTo>
                      <a:lnTo>
                        <a:pt x="700" y="5548"/>
                      </a:lnTo>
                      <a:lnTo>
                        <a:pt x="693" y="5547"/>
                      </a:lnTo>
                      <a:lnTo>
                        <a:pt x="686" y="5545"/>
                      </a:lnTo>
                      <a:lnTo>
                        <a:pt x="670" y="5539"/>
                      </a:lnTo>
                      <a:lnTo>
                        <a:pt x="656" y="5531"/>
                      </a:lnTo>
                      <a:lnTo>
                        <a:pt x="641" y="5522"/>
                      </a:lnTo>
                      <a:lnTo>
                        <a:pt x="626" y="5511"/>
                      </a:lnTo>
                      <a:lnTo>
                        <a:pt x="612" y="5500"/>
                      </a:lnTo>
                      <a:lnTo>
                        <a:pt x="598" y="5487"/>
                      </a:lnTo>
                      <a:lnTo>
                        <a:pt x="585" y="5473"/>
                      </a:lnTo>
                      <a:lnTo>
                        <a:pt x="573" y="5458"/>
                      </a:lnTo>
                      <a:lnTo>
                        <a:pt x="562" y="5443"/>
                      </a:lnTo>
                      <a:lnTo>
                        <a:pt x="553" y="5429"/>
                      </a:lnTo>
                      <a:lnTo>
                        <a:pt x="546" y="5414"/>
                      </a:lnTo>
                      <a:lnTo>
                        <a:pt x="540" y="5398"/>
                      </a:lnTo>
                      <a:lnTo>
                        <a:pt x="538" y="5391"/>
                      </a:lnTo>
                      <a:lnTo>
                        <a:pt x="537" y="5384"/>
                      </a:lnTo>
                      <a:lnTo>
                        <a:pt x="536" y="5377"/>
                      </a:lnTo>
                      <a:lnTo>
                        <a:pt x="536" y="5370"/>
                      </a:lnTo>
                      <a:lnTo>
                        <a:pt x="536" y="3938"/>
                      </a:lnTo>
                      <a:lnTo>
                        <a:pt x="536" y="3932"/>
                      </a:lnTo>
                      <a:lnTo>
                        <a:pt x="537" y="3925"/>
                      </a:lnTo>
                      <a:lnTo>
                        <a:pt x="538" y="3918"/>
                      </a:lnTo>
                      <a:lnTo>
                        <a:pt x="540" y="3910"/>
                      </a:lnTo>
                      <a:lnTo>
                        <a:pt x="546" y="3895"/>
                      </a:lnTo>
                      <a:lnTo>
                        <a:pt x="553" y="3880"/>
                      </a:lnTo>
                      <a:lnTo>
                        <a:pt x="562" y="3865"/>
                      </a:lnTo>
                      <a:lnTo>
                        <a:pt x="573" y="3850"/>
                      </a:lnTo>
                      <a:lnTo>
                        <a:pt x="585" y="3835"/>
                      </a:lnTo>
                      <a:lnTo>
                        <a:pt x="598" y="3822"/>
                      </a:lnTo>
                      <a:lnTo>
                        <a:pt x="612" y="3809"/>
                      </a:lnTo>
                      <a:lnTo>
                        <a:pt x="626" y="3797"/>
                      </a:lnTo>
                      <a:lnTo>
                        <a:pt x="641" y="3787"/>
                      </a:lnTo>
                      <a:lnTo>
                        <a:pt x="656" y="3778"/>
                      </a:lnTo>
                      <a:lnTo>
                        <a:pt x="670" y="3769"/>
                      </a:lnTo>
                      <a:lnTo>
                        <a:pt x="686" y="3764"/>
                      </a:lnTo>
                      <a:lnTo>
                        <a:pt x="693" y="3762"/>
                      </a:lnTo>
                      <a:lnTo>
                        <a:pt x="700" y="3760"/>
                      </a:lnTo>
                      <a:lnTo>
                        <a:pt x="707" y="3759"/>
                      </a:lnTo>
                      <a:lnTo>
                        <a:pt x="714" y="3759"/>
                      </a:lnTo>
                      <a:lnTo>
                        <a:pt x="2143" y="3759"/>
                      </a:lnTo>
                      <a:lnTo>
                        <a:pt x="2150" y="3759"/>
                      </a:lnTo>
                      <a:lnTo>
                        <a:pt x="2157" y="3760"/>
                      </a:lnTo>
                      <a:lnTo>
                        <a:pt x="2164" y="3762"/>
                      </a:lnTo>
                      <a:lnTo>
                        <a:pt x="2171" y="3764"/>
                      </a:lnTo>
                      <a:lnTo>
                        <a:pt x="2186" y="3769"/>
                      </a:lnTo>
                      <a:lnTo>
                        <a:pt x="2200" y="3778"/>
                      </a:lnTo>
                      <a:lnTo>
                        <a:pt x="2216" y="3787"/>
                      </a:lnTo>
                      <a:lnTo>
                        <a:pt x="2231" y="3797"/>
                      </a:lnTo>
                      <a:lnTo>
                        <a:pt x="2245" y="3809"/>
                      </a:lnTo>
                      <a:lnTo>
                        <a:pt x="2259" y="3822"/>
                      </a:lnTo>
                      <a:lnTo>
                        <a:pt x="2272" y="3835"/>
                      </a:lnTo>
                      <a:lnTo>
                        <a:pt x="2283" y="3850"/>
                      </a:lnTo>
                      <a:lnTo>
                        <a:pt x="2295" y="3865"/>
                      </a:lnTo>
                      <a:lnTo>
                        <a:pt x="2304" y="3880"/>
                      </a:lnTo>
                      <a:lnTo>
                        <a:pt x="2311" y="3895"/>
                      </a:lnTo>
                      <a:lnTo>
                        <a:pt x="2317" y="3910"/>
                      </a:lnTo>
                      <a:lnTo>
                        <a:pt x="2319" y="3918"/>
                      </a:lnTo>
                      <a:lnTo>
                        <a:pt x="2320" y="3925"/>
                      </a:lnTo>
                      <a:lnTo>
                        <a:pt x="2321" y="3932"/>
                      </a:lnTo>
                      <a:lnTo>
                        <a:pt x="2321" y="3938"/>
                      </a:lnTo>
                      <a:close/>
                      <a:moveTo>
                        <a:pt x="2857" y="4355"/>
                      </a:moveTo>
                      <a:lnTo>
                        <a:pt x="7977" y="4355"/>
                      </a:lnTo>
                      <a:lnTo>
                        <a:pt x="7998" y="4357"/>
                      </a:lnTo>
                      <a:lnTo>
                        <a:pt x="8018" y="4361"/>
                      </a:lnTo>
                      <a:lnTo>
                        <a:pt x="8037" y="4368"/>
                      </a:lnTo>
                      <a:lnTo>
                        <a:pt x="8056" y="4377"/>
                      </a:lnTo>
                      <a:lnTo>
                        <a:pt x="8071" y="4387"/>
                      </a:lnTo>
                      <a:lnTo>
                        <a:pt x="8086" y="4400"/>
                      </a:lnTo>
                      <a:lnTo>
                        <a:pt x="8099" y="4414"/>
                      </a:lnTo>
                      <a:lnTo>
                        <a:pt x="8111" y="4431"/>
                      </a:lnTo>
                      <a:lnTo>
                        <a:pt x="8122" y="4448"/>
                      </a:lnTo>
                      <a:lnTo>
                        <a:pt x="8131" y="4467"/>
                      </a:lnTo>
                      <a:lnTo>
                        <a:pt x="8139" y="4486"/>
                      </a:lnTo>
                      <a:lnTo>
                        <a:pt x="8145" y="4507"/>
                      </a:lnTo>
                      <a:lnTo>
                        <a:pt x="8150" y="4528"/>
                      </a:lnTo>
                      <a:lnTo>
                        <a:pt x="8153" y="4550"/>
                      </a:lnTo>
                      <a:lnTo>
                        <a:pt x="8156" y="4572"/>
                      </a:lnTo>
                      <a:lnTo>
                        <a:pt x="8156" y="4595"/>
                      </a:lnTo>
                      <a:lnTo>
                        <a:pt x="8156" y="4616"/>
                      </a:lnTo>
                      <a:lnTo>
                        <a:pt x="8153" y="4639"/>
                      </a:lnTo>
                      <a:lnTo>
                        <a:pt x="8150" y="4661"/>
                      </a:lnTo>
                      <a:lnTo>
                        <a:pt x="8145" y="4682"/>
                      </a:lnTo>
                      <a:lnTo>
                        <a:pt x="8139" y="4703"/>
                      </a:lnTo>
                      <a:lnTo>
                        <a:pt x="8131" y="4722"/>
                      </a:lnTo>
                      <a:lnTo>
                        <a:pt x="8122" y="4741"/>
                      </a:lnTo>
                      <a:lnTo>
                        <a:pt x="8111" y="4759"/>
                      </a:lnTo>
                      <a:lnTo>
                        <a:pt x="8099" y="4775"/>
                      </a:lnTo>
                      <a:lnTo>
                        <a:pt x="8086" y="4789"/>
                      </a:lnTo>
                      <a:lnTo>
                        <a:pt x="8071" y="4802"/>
                      </a:lnTo>
                      <a:lnTo>
                        <a:pt x="8056" y="4812"/>
                      </a:lnTo>
                      <a:lnTo>
                        <a:pt x="8037" y="4822"/>
                      </a:lnTo>
                      <a:lnTo>
                        <a:pt x="8018" y="4828"/>
                      </a:lnTo>
                      <a:lnTo>
                        <a:pt x="7998" y="4832"/>
                      </a:lnTo>
                      <a:lnTo>
                        <a:pt x="7977" y="4833"/>
                      </a:lnTo>
                      <a:lnTo>
                        <a:pt x="2857" y="4833"/>
                      </a:lnTo>
                      <a:lnTo>
                        <a:pt x="2843" y="4833"/>
                      </a:lnTo>
                      <a:lnTo>
                        <a:pt x="2829" y="4831"/>
                      </a:lnTo>
                      <a:lnTo>
                        <a:pt x="2816" y="4829"/>
                      </a:lnTo>
                      <a:lnTo>
                        <a:pt x="2804" y="4825"/>
                      </a:lnTo>
                      <a:lnTo>
                        <a:pt x="2793" y="4821"/>
                      </a:lnTo>
                      <a:lnTo>
                        <a:pt x="2782" y="4815"/>
                      </a:lnTo>
                      <a:lnTo>
                        <a:pt x="2772" y="4809"/>
                      </a:lnTo>
                      <a:lnTo>
                        <a:pt x="2763" y="4802"/>
                      </a:lnTo>
                      <a:lnTo>
                        <a:pt x="2754" y="4795"/>
                      </a:lnTo>
                      <a:lnTo>
                        <a:pt x="2746" y="4787"/>
                      </a:lnTo>
                      <a:lnTo>
                        <a:pt x="2738" y="4778"/>
                      </a:lnTo>
                      <a:lnTo>
                        <a:pt x="2731" y="4769"/>
                      </a:lnTo>
                      <a:lnTo>
                        <a:pt x="2725" y="4759"/>
                      </a:lnTo>
                      <a:lnTo>
                        <a:pt x="2719" y="4748"/>
                      </a:lnTo>
                      <a:lnTo>
                        <a:pt x="2713" y="4737"/>
                      </a:lnTo>
                      <a:lnTo>
                        <a:pt x="2709" y="4726"/>
                      </a:lnTo>
                      <a:lnTo>
                        <a:pt x="2700" y="4703"/>
                      </a:lnTo>
                      <a:lnTo>
                        <a:pt x="2694" y="4678"/>
                      </a:lnTo>
                      <a:lnTo>
                        <a:pt x="2688" y="4654"/>
                      </a:lnTo>
                      <a:lnTo>
                        <a:pt x="2685" y="4629"/>
                      </a:lnTo>
                      <a:lnTo>
                        <a:pt x="2682" y="4604"/>
                      </a:lnTo>
                      <a:lnTo>
                        <a:pt x="2680" y="4580"/>
                      </a:lnTo>
                      <a:lnTo>
                        <a:pt x="2679" y="4556"/>
                      </a:lnTo>
                      <a:lnTo>
                        <a:pt x="2679" y="4535"/>
                      </a:lnTo>
                      <a:lnTo>
                        <a:pt x="2679" y="4528"/>
                      </a:lnTo>
                      <a:lnTo>
                        <a:pt x="2680" y="4521"/>
                      </a:lnTo>
                      <a:lnTo>
                        <a:pt x="2681" y="4514"/>
                      </a:lnTo>
                      <a:lnTo>
                        <a:pt x="2684" y="4507"/>
                      </a:lnTo>
                      <a:lnTo>
                        <a:pt x="2689" y="4491"/>
                      </a:lnTo>
                      <a:lnTo>
                        <a:pt x="2696" y="4476"/>
                      </a:lnTo>
                      <a:lnTo>
                        <a:pt x="2705" y="4462"/>
                      </a:lnTo>
                      <a:lnTo>
                        <a:pt x="2716" y="4447"/>
                      </a:lnTo>
                      <a:lnTo>
                        <a:pt x="2728" y="4433"/>
                      </a:lnTo>
                      <a:lnTo>
                        <a:pt x="2740" y="4418"/>
                      </a:lnTo>
                      <a:lnTo>
                        <a:pt x="2755" y="4405"/>
                      </a:lnTo>
                      <a:lnTo>
                        <a:pt x="2769" y="4394"/>
                      </a:lnTo>
                      <a:lnTo>
                        <a:pt x="2784" y="4383"/>
                      </a:lnTo>
                      <a:lnTo>
                        <a:pt x="2799" y="4374"/>
                      </a:lnTo>
                      <a:lnTo>
                        <a:pt x="2813" y="4367"/>
                      </a:lnTo>
                      <a:lnTo>
                        <a:pt x="2829" y="4360"/>
                      </a:lnTo>
                      <a:lnTo>
                        <a:pt x="2836" y="4358"/>
                      </a:lnTo>
                      <a:lnTo>
                        <a:pt x="2843" y="4357"/>
                      </a:lnTo>
                      <a:lnTo>
                        <a:pt x="2850" y="4356"/>
                      </a:lnTo>
                      <a:lnTo>
                        <a:pt x="2857" y="4355"/>
                      </a:lnTo>
                      <a:close/>
                      <a:moveTo>
                        <a:pt x="2857" y="6862"/>
                      </a:moveTo>
                      <a:lnTo>
                        <a:pt x="7977" y="6862"/>
                      </a:lnTo>
                      <a:lnTo>
                        <a:pt x="7998" y="6863"/>
                      </a:lnTo>
                      <a:lnTo>
                        <a:pt x="8018" y="6867"/>
                      </a:lnTo>
                      <a:lnTo>
                        <a:pt x="8037" y="6874"/>
                      </a:lnTo>
                      <a:lnTo>
                        <a:pt x="8056" y="6882"/>
                      </a:lnTo>
                      <a:lnTo>
                        <a:pt x="8071" y="6893"/>
                      </a:lnTo>
                      <a:lnTo>
                        <a:pt x="8086" y="6906"/>
                      </a:lnTo>
                      <a:lnTo>
                        <a:pt x="8099" y="6921"/>
                      </a:lnTo>
                      <a:lnTo>
                        <a:pt x="8111" y="6936"/>
                      </a:lnTo>
                      <a:lnTo>
                        <a:pt x="8122" y="6954"/>
                      </a:lnTo>
                      <a:lnTo>
                        <a:pt x="8131" y="6973"/>
                      </a:lnTo>
                      <a:lnTo>
                        <a:pt x="8139" y="6992"/>
                      </a:lnTo>
                      <a:lnTo>
                        <a:pt x="8145" y="7013"/>
                      </a:lnTo>
                      <a:lnTo>
                        <a:pt x="8150" y="7035"/>
                      </a:lnTo>
                      <a:lnTo>
                        <a:pt x="8153" y="7056"/>
                      </a:lnTo>
                      <a:lnTo>
                        <a:pt x="8156" y="7078"/>
                      </a:lnTo>
                      <a:lnTo>
                        <a:pt x="8156" y="7101"/>
                      </a:lnTo>
                      <a:lnTo>
                        <a:pt x="8156" y="7123"/>
                      </a:lnTo>
                      <a:lnTo>
                        <a:pt x="8153" y="7145"/>
                      </a:lnTo>
                      <a:lnTo>
                        <a:pt x="8150" y="7167"/>
                      </a:lnTo>
                      <a:lnTo>
                        <a:pt x="8145" y="7188"/>
                      </a:lnTo>
                      <a:lnTo>
                        <a:pt x="8139" y="7209"/>
                      </a:lnTo>
                      <a:lnTo>
                        <a:pt x="8131" y="7229"/>
                      </a:lnTo>
                      <a:lnTo>
                        <a:pt x="8122" y="7247"/>
                      </a:lnTo>
                      <a:lnTo>
                        <a:pt x="8111" y="7265"/>
                      </a:lnTo>
                      <a:lnTo>
                        <a:pt x="8099" y="7280"/>
                      </a:lnTo>
                      <a:lnTo>
                        <a:pt x="8086" y="7296"/>
                      </a:lnTo>
                      <a:lnTo>
                        <a:pt x="8071" y="7308"/>
                      </a:lnTo>
                      <a:lnTo>
                        <a:pt x="8056" y="7319"/>
                      </a:lnTo>
                      <a:lnTo>
                        <a:pt x="8037" y="7327"/>
                      </a:lnTo>
                      <a:lnTo>
                        <a:pt x="8018" y="7334"/>
                      </a:lnTo>
                      <a:lnTo>
                        <a:pt x="7998" y="7338"/>
                      </a:lnTo>
                      <a:lnTo>
                        <a:pt x="7977" y="7339"/>
                      </a:lnTo>
                      <a:lnTo>
                        <a:pt x="2857" y="7339"/>
                      </a:lnTo>
                      <a:lnTo>
                        <a:pt x="2843" y="7339"/>
                      </a:lnTo>
                      <a:lnTo>
                        <a:pt x="2829" y="7337"/>
                      </a:lnTo>
                      <a:lnTo>
                        <a:pt x="2816" y="7334"/>
                      </a:lnTo>
                      <a:lnTo>
                        <a:pt x="2804" y="7331"/>
                      </a:lnTo>
                      <a:lnTo>
                        <a:pt x="2793" y="7327"/>
                      </a:lnTo>
                      <a:lnTo>
                        <a:pt x="2782" y="7321"/>
                      </a:lnTo>
                      <a:lnTo>
                        <a:pt x="2772" y="7316"/>
                      </a:lnTo>
                      <a:lnTo>
                        <a:pt x="2763" y="7309"/>
                      </a:lnTo>
                      <a:lnTo>
                        <a:pt x="2754" y="7301"/>
                      </a:lnTo>
                      <a:lnTo>
                        <a:pt x="2746" y="7293"/>
                      </a:lnTo>
                      <a:lnTo>
                        <a:pt x="2738" y="7284"/>
                      </a:lnTo>
                      <a:lnTo>
                        <a:pt x="2731" y="7274"/>
                      </a:lnTo>
                      <a:lnTo>
                        <a:pt x="2725" y="7265"/>
                      </a:lnTo>
                      <a:lnTo>
                        <a:pt x="2719" y="7254"/>
                      </a:lnTo>
                      <a:lnTo>
                        <a:pt x="2713" y="7244"/>
                      </a:lnTo>
                      <a:lnTo>
                        <a:pt x="2709" y="7233"/>
                      </a:lnTo>
                      <a:lnTo>
                        <a:pt x="2700" y="7209"/>
                      </a:lnTo>
                      <a:lnTo>
                        <a:pt x="2694" y="7185"/>
                      </a:lnTo>
                      <a:lnTo>
                        <a:pt x="2688" y="7160"/>
                      </a:lnTo>
                      <a:lnTo>
                        <a:pt x="2685" y="7135"/>
                      </a:lnTo>
                      <a:lnTo>
                        <a:pt x="2682" y="7110"/>
                      </a:lnTo>
                      <a:lnTo>
                        <a:pt x="2680" y="7086"/>
                      </a:lnTo>
                      <a:lnTo>
                        <a:pt x="2679" y="7063"/>
                      </a:lnTo>
                      <a:lnTo>
                        <a:pt x="2679" y="7041"/>
                      </a:lnTo>
                      <a:lnTo>
                        <a:pt x="2679" y="7035"/>
                      </a:lnTo>
                      <a:lnTo>
                        <a:pt x="2680" y="7028"/>
                      </a:lnTo>
                      <a:lnTo>
                        <a:pt x="2681" y="7020"/>
                      </a:lnTo>
                      <a:lnTo>
                        <a:pt x="2684" y="7012"/>
                      </a:lnTo>
                      <a:lnTo>
                        <a:pt x="2689" y="6998"/>
                      </a:lnTo>
                      <a:lnTo>
                        <a:pt x="2696" y="6983"/>
                      </a:lnTo>
                      <a:lnTo>
                        <a:pt x="2705" y="6968"/>
                      </a:lnTo>
                      <a:lnTo>
                        <a:pt x="2716" y="6952"/>
                      </a:lnTo>
                      <a:lnTo>
                        <a:pt x="2728" y="6938"/>
                      </a:lnTo>
                      <a:lnTo>
                        <a:pt x="2740" y="6925"/>
                      </a:lnTo>
                      <a:lnTo>
                        <a:pt x="2755" y="6912"/>
                      </a:lnTo>
                      <a:lnTo>
                        <a:pt x="2769" y="6900"/>
                      </a:lnTo>
                      <a:lnTo>
                        <a:pt x="2784" y="6889"/>
                      </a:lnTo>
                      <a:lnTo>
                        <a:pt x="2799" y="6880"/>
                      </a:lnTo>
                      <a:lnTo>
                        <a:pt x="2813" y="6872"/>
                      </a:lnTo>
                      <a:lnTo>
                        <a:pt x="2829" y="6867"/>
                      </a:lnTo>
                      <a:lnTo>
                        <a:pt x="2836" y="6865"/>
                      </a:lnTo>
                      <a:lnTo>
                        <a:pt x="2843" y="6863"/>
                      </a:lnTo>
                      <a:lnTo>
                        <a:pt x="2850" y="6862"/>
                      </a:lnTo>
                      <a:lnTo>
                        <a:pt x="2857" y="6862"/>
                      </a:lnTo>
                      <a:close/>
                      <a:moveTo>
                        <a:pt x="714" y="8891"/>
                      </a:moveTo>
                      <a:lnTo>
                        <a:pt x="2143" y="8891"/>
                      </a:lnTo>
                      <a:lnTo>
                        <a:pt x="2150" y="8891"/>
                      </a:lnTo>
                      <a:lnTo>
                        <a:pt x="2157" y="8892"/>
                      </a:lnTo>
                      <a:lnTo>
                        <a:pt x="2164" y="8893"/>
                      </a:lnTo>
                      <a:lnTo>
                        <a:pt x="2171" y="8895"/>
                      </a:lnTo>
                      <a:lnTo>
                        <a:pt x="2186" y="8901"/>
                      </a:lnTo>
                      <a:lnTo>
                        <a:pt x="2200" y="8908"/>
                      </a:lnTo>
                      <a:lnTo>
                        <a:pt x="2216" y="8918"/>
                      </a:lnTo>
                      <a:lnTo>
                        <a:pt x="2231" y="8929"/>
                      </a:lnTo>
                      <a:lnTo>
                        <a:pt x="2245" y="8940"/>
                      </a:lnTo>
                      <a:lnTo>
                        <a:pt x="2259" y="8953"/>
                      </a:lnTo>
                      <a:lnTo>
                        <a:pt x="2272" y="8967"/>
                      </a:lnTo>
                      <a:lnTo>
                        <a:pt x="2283" y="8982"/>
                      </a:lnTo>
                      <a:lnTo>
                        <a:pt x="2295" y="8997"/>
                      </a:lnTo>
                      <a:lnTo>
                        <a:pt x="2304" y="9011"/>
                      </a:lnTo>
                      <a:lnTo>
                        <a:pt x="2311" y="9026"/>
                      </a:lnTo>
                      <a:lnTo>
                        <a:pt x="2317" y="9041"/>
                      </a:lnTo>
                      <a:lnTo>
                        <a:pt x="2319" y="9049"/>
                      </a:lnTo>
                      <a:lnTo>
                        <a:pt x="2320" y="9056"/>
                      </a:lnTo>
                      <a:lnTo>
                        <a:pt x="2321" y="9063"/>
                      </a:lnTo>
                      <a:lnTo>
                        <a:pt x="2321" y="9070"/>
                      </a:lnTo>
                      <a:lnTo>
                        <a:pt x="2321" y="10502"/>
                      </a:lnTo>
                      <a:lnTo>
                        <a:pt x="2321" y="10509"/>
                      </a:lnTo>
                      <a:lnTo>
                        <a:pt x="2320" y="10516"/>
                      </a:lnTo>
                      <a:lnTo>
                        <a:pt x="2319" y="10522"/>
                      </a:lnTo>
                      <a:lnTo>
                        <a:pt x="2317" y="10530"/>
                      </a:lnTo>
                      <a:lnTo>
                        <a:pt x="2311" y="10545"/>
                      </a:lnTo>
                      <a:lnTo>
                        <a:pt x="2304" y="10560"/>
                      </a:lnTo>
                      <a:lnTo>
                        <a:pt x="2295" y="10575"/>
                      </a:lnTo>
                      <a:lnTo>
                        <a:pt x="2283" y="10590"/>
                      </a:lnTo>
                      <a:lnTo>
                        <a:pt x="2272" y="10605"/>
                      </a:lnTo>
                      <a:lnTo>
                        <a:pt x="2259" y="10619"/>
                      </a:lnTo>
                      <a:lnTo>
                        <a:pt x="2245" y="10631"/>
                      </a:lnTo>
                      <a:lnTo>
                        <a:pt x="2231" y="10643"/>
                      </a:lnTo>
                      <a:lnTo>
                        <a:pt x="2216" y="10654"/>
                      </a:lnTo>
                      <a:lnTo>
                        <a:pt x="2200" y="10663"/>
                      </a:lnTo>
                      <a:lnTo>
                        <a:pt x="2186" y="10671"/>
                      </a:lnTo>
                      <a:lnTo>
                        <a:pt x="2171" y="10677"/>
                      </a:lnTo>
                      <a:lnTo>
                        <a:pt x="2164" y="10679"/>
                      </a:lnTo>
                      <a:lnTo>
                        <a:pt x="2157" y="10680"/>
                      </a:lnTo>
                      <a:lnTo>
                        <a:pt x="2150" y="10681"/>
                      </a:lnTo>
                      <a:lnTo>
                        <a:pt x="2143" y="10681"/>
                      </a:lnTo>
                      <a:lnTo>
                        <a:pt x="714" y="10681"/>
                      </a:lnTo>
                      <a:lnTo>
                        <a:pt x="707" y="10681"/>
                      </a:lnTo>
                      <a:lnTo>
                        <a:pt x="700" y="10680"/>
                      </a:lnTo>
                      <a:lnTo>
                        <a:pt x="693" y="10679"/>
                      </a:lnTo>
                      <a:lnTo>
                        <a:pt x="686" y="10677"/>
                      </a:lnTo>
                      <a:lnTo>
                        <a:pt x="670" y="10671"/>
                      </a:lnTo>
                      <a:lnTo>
                        <a:pt x="656" y="10663"/>
                      </a:lnTo>
                      <a:lnTo>
                        <a:pt x="641" y="10654"/>
                      </a:lnTo>
                      <a:lnTo>
                        <a:pt x="626" y="10643"/>
                      </a:lnTo>
                      <a:lnTo>
                        <a:pt x="612" y="10631"/>
                      </a:lnTo>
                      <a:lnTo>
                        <a:pt x="598" y="10619"/>
                      </a:lnTo>
                      <a:lnTo>
                        <a:pt x="585" y="10605"/>
                      </a:lnTo>
                      <a:lnTo>
                        <a:pt x="573" y="10590"/>
                      </a:lnTo>
                      <a:lnTo>
                        <a:pt x="562" y="10575"/>
                      </a:lnTo>
                      <a:lnTo>
                        <a:pt x="553" y="10560"/>
                      </a:lnTo>
                      <a:lnTo>
                        <a:pt x="546" y="10545"/>
                      </a:lnTo>
                      <a:lnTo>
                        <a:pt x="540" y="10530"/>
                      </a:lnTo>
                      <a:lnTo>
                        <a:pt x="538" y="10522"/>
                      </a:lnTo>
                      <a:lnTo>
                        <a:pt x="537" y="10516"/>
                      </a:lnTo>
                      <a:lnTo>
                        <a:pt x="536" y="10509"/>
                      </a:lnTo>
                      <a:lnTo>
                        <a:pt x="536" y="10502"/>
                      </a:lnTo>
                      <a:lnTo>
                        <a:pt x="536" y="9070"/>
                      </a:lnTo>
                      <a:lnTo>
                        <a:pt x="536" y="9063"/>
                      </a:lnTo>
                      <a:lnTo>
                        <a:pt x="537" y="9056"/>
                      </a:lnTo>
                      <a:lnTo>
                        <a:pt x="538" y="9049"/>
                      </a:lnTo>
                      <a:lnTo>
                        <a:pt x="540" y="9041"/>
                      </a:lnTo>
                      <a:lnTo>
                        <a:pt x="546" y="9026"/>
                      </a:lnTo>
                      <a:lnTo>
                        <a:pt x="553" y="9011"/>
                      </a:lnTo>
                      <a:lnTo>
                        <a:pt x="562" y="8997"/>
                      </a:lnTo>
                      <a:lnTo>
                        <a:pt x="573" y="8982"/>
                      </a:lnTo>
                      <a:lnTo>
                        <a:pt x="585" y="8967"/>
                      </a:lnTo>
                      <a:lnTo>
                        <a:pt x="598" y="8953"/>
                      </a:lnTo>
                      <a:lnTo>
                        <a:pt x="612" y="8940"/>
                      </a:lnTo>
                      <a:lnTo>
                        <a:pt x="626" y="8929"/>
                      </a:lnTo>
                      <a:lnTo>
                        <a:pt x="641" y="8918"/>
                      </a:lnTo>
                      <a:lnTo>
                        <a:pt x="656" y="8908"/>
                      </a:lnTo>
                      <a:lnTo>
                        <a:pt x="670" y="8901"/>
                      </a:lnTo>
                      <a:lnTo>
                        <a:pt x="686" y="8895"/>
                      </a:lnTo>
                      <a:lnTo>
                        <a:pt x="693" y="8893"/>
                      </a:lnTo>
                      <a:lnTo>
                        <a:pt x="700" y="8892"/>
                      </a:lnTo>
                      <a:lnTo>
                        <a:pt x="707" y="8891"/>
                      </a:lnTo>
                      <a:lnTo>
                        <a:pt x="714" y="8891"/>
                      </a:lnTo>
                      <a:close/>
                      <a:moveTo>
                        <a:pt x="2143" y="6266"/>
                      </a:moveTo>
                      <a:lnTo>
                        <a:pt x="2150" y="6266"/>
                      </a:lnTo>
                      <a:lnTo>
                        <a:pt x="2157" y="6267"/>
                      </a:lnTo>
                      <a:lnTo>
                        <a:pt x="2164" y="6268"/>
                      </a:lnTo>
                      <a:lnTo>
                        <a:pt x="2171" y="6270"/>
                      </a:lnTo>
                      <a:lnTo>
                        <a:pt x="2186" y="6276"/>
                      </a:lnTo>
                      <a:lnTo>
                        <a:pt x="2200" y="6283"/>
                      </a:lnTo>
                      <a:lnTo>
                        <a:pt x="2216" y="6292"/>
                      </a:lnTo>
                      <a:lnTo>
                        <a:pt x="2231" y="6303"/>
                      </a:lnTo>
                      <a:lnTo>
                        <a:pt x="2245" y="6315"/>
                      </a:lnTo>
                      <a:lnTo>
                        <a:pt x="2259" y="6328"/>
                      </a:lnTo>
                      <a:lnTo>
                        <a:pt x="2272" y="6342"/>
                      </a:lnTo>
                      <a:lnTo>
                        <a:pt x="2283" y="6356"/>
                      </a:lnTo>
                      <a:lnTo>
                        <a:pt x="2295" y="6371"/>
                      </a:lnTo>
                      <a:lnTo>
                        <a:pt x="2304" y="6386"/>
                      </a:lnTo>
                      <a:lnTo>
                        <a:pt x="2311" y="6401"/>
                      </a:lnTo>
                      <a:lnTo>
                        <a:pt x="2317" y="6416"/>
                      </a:lnTo>
                      <a:lnTo>
                        <a:pt x="2319" y="6423"/>
                      </a:lnTo>
                      <a:lnTo>
                        <a:pt x="2320" y="6430"/>
                      </a:lnTo>
                      <a:lnTo>
                        <a:pt x="2321" y="6437"/>
                      </a:lnTo>
                      <a:lnTo>
                        <a:pt x="2321" y="6445"/>
                      </a:lnTo>
                      <a:lnTo>
                        <a:pt x="2321" y="7877"/>
                      </a:lnTo>
                      <a:lnTo>
                        <a:pt x="2321" y="7883"/>
                      </a:lnTo>
                      <a:lnTo>
                        <a:pt x="2320" y="7890"/>
                      </a:lnTo>
                      <a:lnTo>
                        <a:pt x="2319" y="7897"/>
                      </a:lnTo>
                      <a:lnTo>
                        <a:pt x="2317" y="7905"/>
                      </a:lnTo>
                      <a:lnTo>
                        <a:pt x="2311" y="7919"/>
                      </a:lnTo>
                      <a:lnTo>
                        <a:pt x="2304" y="7934"/>
                      </a:lnTo>
                      <a:lnTo>
                        <a:pt x="2295" y="7950"/>
                      </a:lnTo>
                      <a:lnTo>
                        <a:pt x="2283" y="7965"/>
                      </a:lnTo>
                      <a:lnTo>
                        <a:pt x="2272" y="7979"/>
                      </a:lnTo>
                      <a:lnTo>
                        <a:pt x="2259" y="7992"/>
                      </a:lnTo>
                      <a:lnTo>
                        <a:pt x="2245" y="8006"/>
                      </a:lnTo>
                      <a:lnTo>
                        <a:pt x="2231" y="8018"/>
                      </a:lnTo>
                      <a:lnTo>
                        <a:pt x="2216" y="8028"/>
                      </a:lnTo>
                      <a:lnTo>
                        <a:pt x="2200" y="8037"/>
                      </a:lnTo>
                      <a:lnTo>
                        <a:pt x="2186" y="8045"/>
                      </a:lnTo>
                      <a:lnTo>
                        <a:pt x="2171" y="8050"/>
                      </a:lnTo>
                      <a:lnTo>
                        <a:pt x="2164" y="8052"/>
                      </a:lnTo>
                      <a:lnTo>
                        <a:pt x="2157" y="8054"/>
                      </a:lnTo>
                      <a:lnTo>
                        <a:pt x="2150" y="8055"/>
                      </a:lnTo>
                      <a:lnTo>
                        <a:pt x="2143" y="8055"/>
                      </a:lnTo>
                      <a:lnTo>
                        <a:pt x="714" y="8055"/>
                      </a:lnTo>
                      <a:lnTo>
                        <a:pt x="707" y="8055"/>
                      </a:lnTo>
                      <a:lnTo>
                        <a:pt x="700" y="8054"/>
                      </a:lnTo>
                      <a:lnTo>
                        <a:pt x="693" y="8052"/>
                      </a:lnTo>
                      <a:lnTo>
                        <a:pt x="686" y="8050"/>
                      </a:lnTo>
                      <a:lnTo>
                        <a:pt x="670" y="8045"/>
                      </a:lnTo>
                      <a:lnTo>
                        <a:pt x="656" y="8037"/>
                      </a:lnTo>
                      <a:lnTo>
                        <a:pt x="641" y="8028"/>
                      </a:lnTo>
                      <a:lnTo>
                        <a:pt x="626" y="8018"/>
                      </a:lnTo>
                      <a:lnTo>
                        <a:pt x="612" y="8006"/>
                      </a:lnTo>
                      <a:lnTo>
                        <a:pt x="598" y="7992"/>
                      </a:lnTo>
                      <a:lnTo>
                        <a:pt x="585" y="7979"/>
                      </a:lnTo>
                      <a:lnTo>
                        <a:pt x="573" y="7965"/>
                      </a:lnTo>
                      <a:lnTo>
                        <a:pt x="562" y="7950"/>
                      </a:lnTo>
                      <a:lnTo>
                        <a:pt x="553" y="7934"/>
                      </a:lnTo>
                      <a:lnTo>
                        <a:pt x="546" y="7919"/>
                      </a:lnTo>
                      <a:lnTo>
                        <a:pt x="540" y="7905"/>
                      </a:lnTo>
                      <a:lnTo>
                        <a:pt x="538" y="7897"/>
                      </a:lnTo>
                      <a:lnTo>
                        <a:pt x="537" y="7890"/>
                      </a:lnTo>
                      <a:lnTo>
                        <a:pt x="536" y="7883"/>
                      </a:lnTo>
                      <a:lnTo>
                        <a:pt x="536" y="7877"/>
                      </a:lnTo>
                      <a:lnTo>
                        <a:pt x="536" y="6445"/>
                      </a:lnTo>
                      <a:lnTo>
                        <a:pt x="536" y="6437"/>
                      </a:lnTo>
                      <a:lnTo>
                        <a:pt x="537" y="6430"/>
                      </a:lnTo>
                      <a:lnTo>
                        <a:pt x="538" y="6423"/>
                      </a:lnTo>
                      <a:lnTo>
                        <a:pt x="540" y="6416"/>
                      </a:lnTo>
                      <a:lnTo>
                        <a:pt x="546" y="6401"/>
                      </a:lnTo>
                      <a:lnTo>
                        <a:pt x="553" y="6386"/>
                      </a:lnTo>
                      <a:lnTo>
                        <a:pt x="562" y="6371"/>
                      </a:lnTo>
                      <a:lnTo>
                        <a:pt x="573" y="6356"/>
                      </a:lnTo>
                      <a:lnTo>
                        <a:pt x="585" y="6342"/>
                      </a:lnTo>
                      <a:lnTo>
                        <a:pt x="598" y="6328"/>
                      </a:lnTo>
                      <a:lnTo>
                        <a:pt x="612" y="6315"/>
                      </a:lnTo>
                      <a:lnTo>
                        <a:pt x="626" y="6303"/>
                      </a:lnTo>
                      <a:lnTo>
                        <a:pt x="641" y="6292"/>
                      </a:lnTo>
                      <a:lnTo>
                        <a:pt x="656" y="6283"/>
                      </a:lnTo>
                      <a:lnTo>
                        <a:pt x="670" y="6276"/>
                      </a:lnTo>
                      <a:lnTo>
                        <a:pt x="686" y="6270"/>
                      </a:lnTo>
                      <a:lnTo>
                        <a:pt x="693" y="6268"/>
                      </a:lnTo>
                      <a:lnTo>
                        <a:pt x="700" y="6267"/>
                      </a:lnTo>
                      <a:lnTo>
                        <a:pt x="707" y="6266"/>
                      </a:lnTo>
                      <a:lnTo>
                        <a:pt x="714" y="6266"/>
                      </a:lnTo>
                      <a:lnTo>
                        <a:pt x="2143" y="6266"/>
                      </a:lnTo>
                      <a:close/>
                      <a:moveTo>
                        <a:pt x="2857" y="9487"/>
                      </a:moveTo>
                      <a:lnTo>
                        <a:pt x="7977" y="9487"/>
                      </a:lnTo>
                      <a:lnTo>
                        <a:pt x="7998" y="9488"/>
                      </a:lnTo>
                      <a:lnTo>
                        <a:pt x="8018" y="9492"/>
                      </a:lnTo>
                      <a:lnTo>
                        <a:pt x="8037" y="9500"/>
                      </a:lnTo>
                      <a:lnTo>
                        <a:pt x="8056" y="9508"/>
                      </a:lnTo>
                      <a:lnTo>
                        <a:pt x="8071" y="9519"/>
                      </a:lnTo>
                      <a:lnTo>
                        <a:pt x="8086" y="9531"/>
                      </a:lnTo>
                      <a:lnTo>
                        <a:pt x="8099" y="9546"/>
                      </a:lnTo>
                      <a:lnTo>
                        <a:pt x="8111" y="9561"/>
                      </a:lnTo>
                      <a:lnTo>
                        <a:pt x="8122" y="9580"/>
                      </a:lnTo>
                      <a:lnTo>
                        <a:pt x="8131" y="9598"/>
                      </a:lnTo>
                      <a:lnTo>
                        <a:pt x="8139" y="9618"/>
                      </a:lnTo>
                      <a:lnTo>
                        <a:pt x="8145" y="9639"/>
                      </a:lnTo>
                      <a:lnTo>
                        <a:pt x="8150" y="9660"/>
                      </a:lnTo>
                      <a:lnTo>
                        <a:pt x="8153" y="9681"/>
                      </a:lnTo>
                      <a:lnTo>
                        <a:pt x="8156" y="9704"/>
                      </a:lnTo>
                      <a:lnTo>
                        <a:pt x="8156" y="9726"/>
                      </a:lnTo>
                      <a:lnTo>
                        <a:pt x="8156" y="9748"/>
                      </a:lnTo>
                      <a:lnTo>
                        <a:pt x="8153" y="9771"/>
                      </a:lnTo>
                      <a:lnTo>
                        <a:pt x="8150" y="9792"/>
                      </a:lnTo>
                      <a:lnTo>
                        <a:pt x="8145" y="9813"/>
                      </a:lnTo>
                      <a:lnTo>
                        <a:pt x="8139" y="9835"/>
                      </a:lnTo>
                      <a:lnTo>
                        <a:pt x="8131" y="9854"/>
                      </a:lnTo>
                      <a:lnTo>
                        <a:pt x="8122" y="9872"/>
                      </a:lnTo>
                      <a:lnTo>
                        <a:pt x="8111" y="9891"/>
                      </a:lnTo>
                      <a:lnTo>
                        <a:pt x="8099" y="9906"/>
                      </a:lnTo>
                      <a:lnTo>
                        <a:pt x="8086" y="9921"/>
                      </a:lnTo>
                      <a:lnTo>
                        <a:pt x="8071" y="9933"/>
                      </a:lnTo>
                      <a:lnTo>
                        <a:pt x="8056" y="9944"/>
                      </a:lnTo>
                      <a:lnTo>
                        <a:pt x="8037" y="9954"/>
                      </a:lnTo>
                      <a:lnTo>
                        <a:pt x="8018" y="9960"/>
                      </a:lnTo>
                      <a:lnTo>
                        <a:pt x="7998" y="9964"/>
                      </a:lnTo>
                      <a:lnTo>
                        <a:pt x="7977" y="9965"/>
                      </a:lnTo>
                      <a:lnTo>
                        <a:pt x="2857" y="9965"/>
                      </a:lnTo>
                      <a:lnTo>
                        <a:pt x="2843" y="9965"/>
                      </a:lnTo>
                      <a:lnTo>
                        <a:pt x="2829" y="9963"/>
                      </a:lnTo>
                      <a:lnTo>
                        <a:pt x="2816" y="9961"/>
                      </a:lnTo>
                      <a:lnTo>
                        <a:pt x="2804" y="9957"/>
                      </a:lnTo>
                      <a:lnTo>
                        <a:pt x="2793" y="9953"/>
                      </a:lnTo>
                      <a:lnTo>
                        <a:pt x="2782" y="9947"/>
                      </a:lnTo>
                      <a:lnTo>
                        <a:pt x="2772" y="9941"/>
                      </a:lnTo>
                      <a:lnTo>
                        <a:pt x="2763" y="9934"/>
                      </a:lnTo>
                      <a:lnTo>
                        <a:pt x="2754" y="9926"/>
                      </a:lnTo>
                      <a:lnTo>
                        <a:pt x="2746" y="9918"/>
                      </a:lnTo>
                      <a:lnTo>
                        <a:pt x="2738" y="9910"/>
                      </a:lnTo>
                      <a:lnTo>
                        <a:pt x="2731" y="9900"/>
                      </a:lnTo>
                      <a:lnTo>
                        <a:pt x="2725" y="9891"/>
                      </a:lnTo>
                      <a:lnTo>
                        <a:pt x="2719" y="9879"/>
                      </a:lnTo>
                      <a:lnTo>
                        <a:pt x="2713" y="9869"/>
                      </a:lnTo>
                      <a:lnTo>
                        <a:pt x="2709" y="9858"/>
                      </a:lnTo>
                      <a:lnTo>
                        <a:pt x="2700" y="9835"/>
                      </a:lnTo>
                      <a:lnTo>
                        <a:pt x="2694" y="9810"/>
                      </a:lnTo>
                      <a:lnTo>
                        <a:pt x="2688" y="9786"/>
                      </a:lnTo>
                      <a:lnTo>
                        <a:pt x="2685" y="9761"/>
                      </a:lnTo>
                      <a:lnTo>
                        <a:pt x="2682" y="9736"/>
                      </a:lnTo>
                      <a:lnTo>
                        <a:pt x="2680" y="9712"/>
                      </a:lnTo>
                      <a:lnTo>
                        <a:pt x="2679" y="9688"/>
                      </a:lnTo>
                      <a:lnTo>
                        <a:pt x="2679" y="9666"/>
                      </a:lnTo>
                      <a:lnTo>
                        <a:pt x="2679" y="9660"/>
                      </a:lnTo>
                      <a:lnTo>
                        <a:pt x="2680" y="9653"/>
                      </a:lnTo>
                      <a:lnTo>
                        <a:pt x="2681" y="9646"/>
                      </a:lnTo>
                      <a:lnTo>
                        <a:pt x="2684" y="9638"/>
                      </a:lnTo>
                      <a:lnTo>
                        <a:pt x="2689" y="9623"/>
                      </a:lnTo>
                      <a:lnTo>
                        <a:pt x="2696" y="9608"/>
                      </a:lnTo>
                      <a:lnTo>
                        <a:pt x="2705" y="9593"/>
                      </a:lnTo>
                      <a:lnTo>
                        <a:pt x="2716" y="9578"/>
                      </a:lnTo>
                      <a:lnTo>
                        <a:pt x="2728" y="9564"/>
                      </a:lnTo>
                      <a:lnTo>
                        <a:pt x="2740" y="9550"/>
                      </a:lnTo>
                      <a:lnTo>
                        <a:pt x="2755" y="9537"/>
                      </a:lnTo>
                      <a:lnTo>
                        <a:pt x="2769" y="9525"/>
                      </a:lnTo>
                      <a:lnTo>
                        <a:pt x="2784" y="9515"/>
                      </a:lnTo>
                      <a:lnTo>
                        <a:pt x="2799" y="9506"/>
                      </a:lnTo>
                      <a:lnTo>
                        <a:pt x="2813" y="9498"/>
                      </a:lnTo>
                      <a:lnTo>
                        <a:pt x="2829" y="9492"/>
                      </a:lnTo>
                      <a:lnTo>
                        <a:pt x="2836" y="9490"/>
                      </a:lnTo>
                      <a:lnTo>
                        <a:pt x="2843" y="9488"/>
                      </a:lnTo>
                      <a:lnTo>
                        <a:pt x="2850" y="9487"/>
                      </a:lnTo>
                      <a:lnTo>
                        <a:pt x="2857" y="9487"/>
                      </a:lnTo>
                      <a:close/>
                    </a:path>
                  </a:pathLst>
                </a:custGeom>
                <a:solidFill>
                  <a:schemeClr val="bg1"/>
                </a:solidFill>
                <a:ln w="9525">
                  <a:noFill/>
                  <a:round/>
                  <a:headEnd/>
                  <a:tailEnd/>
                </a:ln>
                <a:extLst/>
              </p:spPr>
              <p:txBody>
                <a:bodyPr vert="horz" wrap="square" lIns="68598" tIns="34299" rIns="68598" bIns="34299" numCol="1" anchor="t" anchorCtr="0" compatLnSpc="1">
                  <a:prstTxWarp prst="textNoShape">
                    <a:avLst/>
                  </a:prstTxWarp>
                </a:bodyPr>
                <a:lstStyle/>
                <a:p>
                  <a:endParaRPr lang="en-US" sz="2401" dirty="0"/>
                </a:p>
              </p:txBody>
            </p:sp>
          </p:grpSp>
        </p:grpSp>
        <p:grpSp>
          <p:nvGrpSpPr>
            <p:cNvPr id="177" name="Group 176"/>
            <p:cNvGrpSpPr/>
            <p:nvPr/>
          </p:nvGrpSpPr>
          <p:grpSpPr>
            <a:xfrm>
              <a:off x="1030220" y="3005980"/>
              <a:ext cx="260350" cy="320675"/>
              <a:chOff x="1009650" y="3055938"/>
              <a:chExt cx="260350" cy="320675"/>
            </a:xfrm>
            <a:grpFill/>
          </p:grpSpPr>
          <p:grpSp>
            <p:nvGrpSpPr>
              <p:cNvPr id="174" name="Group 173"/>
              <p:cNvGrpSpPr/>
              <p:nvPr/>
            </p:nvGrpSpPr>
            <p:grpSpPr>
              <a:xfrm>
                <a:off x="1009650" y="3055938"/>
                <a:ext cx="260350" cy="320675"/>
                <a:chOff x="1009650" y="3055938"/>
                <a:chExt cx="260350" cy="320675"/>
              </a:xfrm>
              <a:grpFill/>
            </p:grpSpPr>
            <p:sp>
              <p:nvSpPr>
                <p:cNvPr id="138" name="Freeform 91"/>
                <p:cNvSpPr>
                  <a:spLocks noEditPoints="1"/>
                </p:cNvSpPr>
                <p:nvPr/>
              </p:nvSpPr>
              <p:spPr bwMode="auto">
                <a:xfrm>
                  <a:off x="1009650" y="3055938"/>
                  <a:ext cx="260350" cy="320675"/>
                </a:xfrm>
                <a:custGeom>
                  <a:avLst/>
                  <a:gdLst>
                    <a:gd name="T0" fmla="*/ 769 w 10655"/>
                    <a:gd name="T1" fmla="*/ 12637 h 13127"/>
                    <a:gd name="T2" fmla="*/ 624 w 10655"/>
                    <a:gd name="T3" fmla="*/ 12580 h 13127"/>
                    <a:gd name="T4" fmla="*/ 540 w 10655"/>
                    <a:gd name="T5" fmla="*/ 12466 h 13127"/>
                    <a:gd name="T6" fmla="*/ 507 w 10655"/>
                    <a:gd name="T7" fmla="*/ 12287 h 13127"/>
                    <a:gd name="T8" fmla="*/ 524 w 10655"/>
                    <a:gd name="T9" fmla="*/ 3321 h 13127"/>
                    <a:gd name="T10" fmla="*/ 2886 w 10655"/>
                    <a:gd name="T11" fmla="*/ 3273 h 13127"/>
                    <a:gd name="T12" fmla="*/ 3009 w 10655"/>
                    <a:gd name="T13" fmla="*/ 3240 h 13127"/>
                    <a:gd name="T14" fmla="*/ 3110 w 10655"/>
                    <a:gd name="T15" fmla="*/ 3164 h 13127"/>
                    <a:gd name="T16" fmla="*/ 3216 w 10655"/>
                    <a:gd name="T17" fmla="*/ 2962 h 13127"/>
                    <a:gd name="T18" fmla="*/ 3277 w 10655"/>
                    <a:gd name="T19" fmla="*/ 2491 h 13127"/>
                    <a:gd name="T20" fmla="*/ 3282 w 10655"/>
                    <a:gd name="T21" fmla="*/ 1602 h 13127"/>
                    <a:gd name="T22" fmla="*/ 3274 w 10655"/>
                    <a:gd name="T23" fmla="*/ 924 h 13127"/>
                    <a:gd name="T24" fmla="*/ 3268 w 10655"/>
                    <a:gd name="T25" fmla="*/ 601 h 13127"/>
                    <a:gd name="T26" fmla="*/ 3286 w 10655"/>
                    <a:gd name="T27" fmla="*/ 512 h 13127"/>
                    <a:gd name="T28" fmla="*/ 3342 w 10655"/>
                    <a:gd name="T29" fmla="*/ 478 h 13127"/>
                    <a:gd name="T30" fmla="*/ 9803 w 10655"/>
                    <a:gd name="T31" fmla="*/ 511 h 13127"/>
                    <a:gd name="T32" fmla="*/ 10056 w 10655"/>
                    <a:gd name="T33" fmla="*/ 687 h 13127"/>
                    <a:gd name="T34" fmla="*/ 10144 w 10655"/>
                    <a:gd name="T35" fmla="*/ 977 h 13127"/>
                    <a:gd name="T36" fmla="*/ 10149 w 10655"/>
                    <a:gd name="T37" fmla="*/ 1597 h 13127"/>
                    <a:gd name="T38" fmla="*/ 10132 w 10655"/>
                    <a:gd name="T39" fmla="*/ 2391 h 13127"/>
                    <a:gd name="T40" fmla="*/ 10120 w 10655"/>
                    <a:gd name="T41" fmla="*/ 12173 h 13127"/>
                    <a:gd name="T42" fmla="*/ 10101 w 10655"/>
                    <a:gd name="T43" fmla="*/ 12423 h 13127"/>
                    <a:gd name="T44" fmla="*/ 10038 w 10655"/>
                    <a:gd name="T45" fmla="*/ 12557 h 13127"/>
                    <a:gd name="T46" fmla="*/ 9911 w 10655"/>
                    <a:gd name="T47" fmla="*/ 12632 h 13127"/>
                    <a:gd name="T48" fmla="*/ 0 w 10655"/>
                    <a:gd name="T49" fmla="*/ 7696 h 13127"/>
                    <a:gd name="T50" fmla="*/ 13 w 10655"/>
                    <a:gd name="T51" fmla="*/ 7816 h 13127"/>
                    <a:gd name="T52" fmla="*/ 7 w 10655"/>
                    <a:gd name="T53" fmla="*/ 8508 h 13127"/>
                    <a:gd name="T54" fmla="*/ 17 w 10655"/>
                    <a:gd name="T55" fmla="*/ 9054 h 13127"/>
                    <a:gd name="T56" fmla="*/ 22 w 10655"/>
                    <a:gd name="T57" fmla="*/ 9323 h 13127"/>
                    <a:gd name="T58" fmla="*/ 29 w 10655"/>
                    <a:gd name="T59" fmla="*/ 10480 h 13127"/>
                    <a:gd name="T60" fmla="*/ 20 w 10655"/>
                    <a:gd name="T61" fmla="*/ 12029 h 13127"/>
                    <a:gd name="T62" fmla="*/ 70 w 10655"/>
                    <a:gd name="T63" fmla="*/ 12580 h 13127"/>
                    <a:gd name="T64" fmla="*/ 183 w 10655"/>
                    <a:gd name="T65" fmla="*/ 12774 h 13127"/>
                    <a:gd name="T66" fmla="*/ 336 w 10655"/>
                    <a:gd name="T67" fmla="*/ 12940 h 13127"/>
                    <a:gd name="T68" fmla="*/ 528 w 10655"/>
                    <a:gd name="T69" fmla="*/ 13065 h 13127"/>
                    <a:gd name="T70" fmla="*/ 742 w 10655"/>
                    <a:gd name="T71" fmla="*/ 13126 h 13127"/>
                    <a:gd name="T72" fmla="*/ 9968 w 10655"/>
                    <a:gd name="T73" fmla="*/ 13114 h 13127"/>
                    <a:gd name="T74" fmla="*/ 10137 w 10655"/>
                    <a:gd name="T75" fmla="*/ 13050 h 13127"/>
                    <a:gd name="T76" fmla="*/ 10300 w 10655"/>
                    <a:gd name="T77" fmla="*/ 12935 h 13127"/>
                    <a:gd name="T78" fmla="*/ 10477 w 10655"/>
                    <a:gd name="T79" fmla="*/ 12739 h 13127"/>
                    <a:gd name="T80" fmla="*/ 10555 w 10655"/>
                    <a:gd name="T81" fmla="*/ 12585 h 13127"/>
                    <a:gd name="T82" fmla="*/ 10612 w 10655"/>
                    <a:gd name="T83" fmla="*/ 12329 h 13127"/>
                    <a:gd name="T84" fmla="*/ 10621 w 10655"/>
                    <a:gd name="T85" fmla="*/ 10131 h 13127"/>
                    <a:gd name="T86" fmla="*/ 10629 w 10655"/>
                    <a:gd name="T87" fmla="*/ 4996 h 13127"/>
                    <a:gd name="T88" fmla="*/ 10630 w 10655"/>
                    <a:gd name="T89" fmla="*/ 1628 h 13127"/>
                    <a:gd name="T90" fmla="*/ 10655 w 10655"/>
                    <a:gd name="T91" fmla="*/ 1180 h 13127"/>
                    <a:gd name="T92" fmla="*/ 10633 w 10655"/>
                    <a:gd name="T93" fmla="*/ 870 h 13127"/>
                    <a:gd name="T94" fmla="*/ 10551 w 10655"/>
                    <a:gd name="T95" fmla="*/ 610 h 13127"/>
                    <a:gd name="T96" fmla="*/ 10379 w 10655"/>
                    <a:gd name="T97" fmla="*/ 365 h 13127"/>
                    <a:gd name="T98" fmla="*/ 10116 w 10655"/>
                    <a:gd name="T99" fmla="*/ 132 h 13127"/>
                    <a:gd name="T100" fmla="*/ 9939 w 10655"/>
                    <a:gd name="T101" fmla="*/ 37 h 13127"/>
                    <a:gd name="T102" fmla="*/ 9757 w 10655"/>
                    <a:gd name="T103" fmla="*/ 0 h 13127"/>
                    <a:gd name="T104" fmla="*/ 3126 w 10655"/>
                    <a:gd name="T105" fmla="*/ 27 h 13127"/>
                    <a:gd name="T106" fmla="*/ 2919 w 10655"/>
                    <a:gd name="T107" fmla="*/ 131 h 13127"/>
                    <a:gd name="T108" fmla="*/ 2695 w 10655"/>
                    <a:gd name="T109" fmla="*/ 323 h 13127"/>
                    <a:gd name="T110" fmla="*/ 2429 w 10655"/>
                    <a:gd name="T111" fmla="*/ 603 h 13127"/>
                    <a:gd name="T112" fmla="*/ 1317 w 10655"/>
                    <a:gd name="T113" fmla="*/ 1766 h 13127"/>
                    <a:gd name="T114" fmla="*/ 521 w 10655"/>
                    <a:gd name="T115" fmla="*/ 2591 h 13127"/>
                    <a:gd name="T116" fmla="*/ 253 w 10655"/>
                    <a:gd name="T117" fmla="*/ 2866 h 13127"/>
                    <a:gd name="T118" fmla="*/ 87 w 10655"/>
                    <a:gd name="T119" fmla="*/ 3131 h 13127"/>
                    <a:gd name="T120" fmla="*/ 3 w 10655"/>
                    <a:gd name="T121" fmla="*/ 3477 h 13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655" h="13127">
                      <a:moveTo>
                        <a:pt x="9762" y="12650"/>
                      </a:moveTo>
                      <a:lnTo>
                        <a:pt x="922" y="12650"/>
                      </a:lnTo>
                      <a:lnTo>
                        <a:pt x="894" y="12650"/>
                      </a:lnTo>
                      <a:lnTo>
                        <a:pt x="866" y="12649"/>
                      </a:lnTo>
                      <a:lnTo>
                        <a:pt x="841" y="12647"/>
                      </a:lnTo>
                      <a:lnTo>
                        <a:pt x="816" y="12645"/>
                      </a:lnTo>
                      <a:lnTo>
                        <a:pt x="792" y="12642"/>
                      </a:lnTo>
                      <a:lnTo>
                        <a:pt x="769" y="12637"/>
                      </a:lnTo>
                      <a:lnTo>
                        <a:pt x="748" y="12633"/>
                      </a:lnTo>
                      <a:lnTo>
                        <a:pt x="727" y="12628"/>
                      </a:lnTo>
                      <a:lnTo>
                        <a:pt x="707" y="12622"/>
                      </a:lnTo>
                      <a:lnTo>
                        <a:pt x="689" y="12615"/>
                      </a:lnTo>
                      <a:lnTo>
                        <a:pt x="672" y="12607"/>
                      </a:lnTo>
                      <a:lnTo>
                        <a:pt x="655" y="12599"/>
                      </a:lnTo>
                      <a:lnTo>
                        <a:pt x="639" y="12590"/>
                      </a:lnTo>
                      <a:lnTo>
                        <a:pt x="624" y="12580"/>
                      </a:lnTo>
                      <a:lnTo>
                        <a:pt x="611" y="12568"/>
                      </a:lnTo>
                      <a:lnTo>
                        <a:pt x="598" y="12556"/>
                      </a:lnTo>
                      <a:lnTo>
                        <a:pt x="587" y="12544"/>
                      </a:lnTo>
                      <a:lnTo>
                        <a:pt x="576" y="12530"/>
                      </a:lnTo>
                      <a:lnTo>
                        <a:pt x="566" y="12516"/>
                      </a:lnTo>
                      <a:lnTo>
                        <a:pt x="556" y="12500"/>
                      </a:lnTo>
                      <a:lnTo>
                        <a:pt x="548" y="12483"/>
                      </a:lnTo>
                      <a:lnTo>
                        <a:pt x="540" y="12466"/>
                      </a:lnTo>
                      <a:lnTo>
                        <a:pt x="533" y="12448"/>
                      </a:lnTo>
                      <a:lnTo>
                        <a:pt x="527" y="12427"/>
                      </a:lnTo>
                      <a:lnTo>
                        <a:pt x="522" y="12407"/>
                      </a:lnTo>
                      <a:lnTo>
                        <a:pt x="518" y="12386"/>
                      </a:lnTo>
                      <a:lnTo>
                        <a:pt x="514" y="12362"/>
                      </a:lnTo>
                      <a:lnTo>
                        <a:pt x="511" y="12339"/>
                      </a:lnTo>
                      <a:lnTo>
                        <a:pt x="509" y="12313"/>
                      </a:lnTo>
                      <a:lnTo>
                        <a:pt x="507" y="12287"/>
                      </a:lnTo>
                      <a:lnTo>
                        <a:pt x="506" y="12261"/>
                      </a:lnTo>
                      <a:lnTo>
                        <a:pt x="506" y="12232"/>
                      </a:lnTo>
                      <a:lnTo>
                        <a:pt x="506" y="3431"/>
                      </a:lnTo>
                      <a:lnTo>
                        <a:pt x="507" y="3403"/>
                      </a:lnTo>
                      <a:lnTo>
                        <a:pt x="508" y="3383"/>
                      </a:lnTo>
                      <a:lnTo>
                        <a:pt x="511" y="3366"/>
                      </a:lnTo>
                      <a:lnTo>
                        <a:pt x="515" y="3351"/>
                      </a:lnTo>
                      <a:lnTo>
                        <a:pt x="524" y="3321"/>
                      </a:lnTo>
                      <a:lnTo>
                        <a:pt x="535" y="3282"/>
                      </a:lnTo>
                      <a:lnTo>
                        <a:pt x="2619" y="3282"/>
                      </a:lnTo>
                      <a:lnTo>
                        <a:pt x="2672" y="3282"/>
                      </a:lnTo>
                      <a:lnTo>
                        <a:pt x="2722" y="3282"/>
                      </a:lnTo>
                      <a:lnTo>
                        <a:pt x="2768" y="3282"/>
                      </a:lnTo>
                      <a:lnTo>
                        <a:pt x="2810" y="3280"/>
                      </a:lnTo>
                      <a:lnTo>
                        <a:pt x="2849" y="3277"/>
                      </a:lnTo>
                      <a:lnTo>
                        <a:pt x="2886" y="3273"/>
                      </a:lnTo>
                      <a:lnTo>
                        <a:pt x="2904" y="3271"/>
                      </a:lnTo>
                      <a:lnTo>
                        <a:pt x="2920" y="3268"/>
                      </a:lnTo>
                      <a:lnTo>
                        <a:pt x="2936" y="3265"/>
                      </a:lnTo>
                      <a:lnTo>
                        <a:pt x="2952" y="3261"/>
                      </a:lnTo>
                      <a:lnTo>
                        <a:pt x="2967" y="3256"/>
                      </a:lnTo>
                      <a:lnTo>
                        <a:pt x="2982" y="3252"/>
                      </a:lnTo>
                      <a:lnTo>
                        <a:pt x="2996" y="3246"/>
                      </a:lnTo>
                      <a:lnTo>
                        <a:pt x="3009" y="3240"/>
                      </a:lnTo>
                      <a:lnTo>
                        <a:pt x="3024" y="3233"/>
                      </a:lnTo>
                      <a:lnTo>
                        <a:pt x="3037" y="3226"/>
                      </a:lnTo>
                      <a:lnTo>
                        <a:pt x="3049" y="3218"/>
                      </a:lnTo>
                      <a:lnTo>
                        <a:pt x="3062" y="3208"/>
                      </a:lnTo>
                      <a:lnTo>
                        <a:pt x="3074" y="3198"/>
                      </a:lnTo>
                      <a:lnTo>
                        <a:pt x="3086" y="3188"/>
                      </a:lnTo>
                      <a:lnTo>
                        <a:pt x="3099" y="3176"/>
                      </a:lnTo>
                      <a:lnTo>
                        <a:pt x="3110" y="3164"/>
                      </a:lnTo>
                      <a:lnTo>
                        <a:pt x="3122" y="3151"/>
                      </a:lnTo>
                      <a:lnTo>
                        <a:pt x="3133" y="3136"/>
                      </a:lnTo>
                      <a:lnTo>
                        <a:pt x="3145" y="3121"/>
                      </a:lnTo>
                      <a:lnTo>
                        <a:pt x="3156" y="3105"/>
                      </a:lnTo>
                      <a:lnTo>
                        <a:pt x="3173" y="3076"/>
                      </a:lnTo>
                      <a:lnTo>
                        <a:pt x="3189" y="3043"/>
                      </a:lnTo>
                      <a:lnTo>
                        <a:pt x="3203" y="3004"/>
                      </a:lnTo>
                      <a:lnTo>
                        <a:pt x="3216" y="2962"/>
                      </a:lnTo>
                      <a:lnTo>
                        <a:pt x="3227" y="2915"/>
                      </a:lnTo>
                      <a:lnTo>
                        <a:pt x="3237" y="2864"/>
                      </a:lnTo>
                      <a:lnTo>
                        <a:pt x="3246" y="2809"/>
                      </a:lnTo>
                      <a:lnTo>
                        <a:pt x="3255" y="2751"/>
                      </a:lnTo>
                      <a:lnTo>
                        <a:pt x="3262" y="2690"/>
                      </a:lnTo>
                      <a:lnTo>
                        <a:pt x="3268" y="2626"/>
                      </a:lnTo>
                      <a:lnTo>
                        <a:pt x="3273" y="2560"/>
                      </a:lnTo>
                      <a:lnTo>
                        <a:pt x="3277" y="2491"/>
                      </a:lnTo>
                      <a:lnTo>
                        <a:pt x="3280" y="2421"/>
                      </a:lnTo>
                      <a:lnTo>
                        <a:pt x="3283" y="2349"/>
                      </a:lnTo>
                      <a:lnTo>
                        <a:pt x="3285" y="2275"/>
                      </a:lnTo>
                      <a:lnTo>
                        <a:pt x="3286" y="2201"/>
                      </a:lnTo>
                      <a:lnTo>
                        <a:pt x="3287" y="2050"/>
                      </a:lnTo>
                      <a:lnTo>
                        <a:pt x="3286" y="1898"/>
                      </a:lnTo>
                      <a:lnTo>
                        <a:pt x="3285" y="1748"/>
                      </a:lnTo>
                      <a:lnTo>
                        <a:pt x="3282" y="1602"/>
                      </a:lnTo>
                      <a:lnTo>
                        <a:pt x="3279" y="1463"/>
                      </a:lnTo>
                      <a:lnTo>
                        <a:pt x="3277" y="1331"/>
                      </a:lnTo>
                      <a:lnTo>
                        <a:pt x="3275" y="1211"/>
                      </a:lnTo>
                      <a:lnTo>
                        <a:pt x="3274" y="1104"/>
                      </a:lnTo>
                      <a:lnTo>
                        <a:pt x="3274" y="1058"/>
                      </a:lnTo>
                      <a:lnTo>
                        <a:pt x="3274" y="1014"/>
                      </a:lnTo>
                      <a:lnTo>
                        <a:pt x="3274" y="969"/>
                      </a:lnTo>
                      <a:lnTo>
                        <a:pt x="3274" y="924"/>
                      </a:lnTo>
                      <a:lnTo>
                        <a:pt x="3274" y="880"/>
                      </a:lnTo>
                      <a:lnTo>
                        <a:pt x="3274" y="834"/>
                      </a:lnTo>
                      <a:lnTo>
                        <a:pt x="3274" y="789"/>
                      </a:lnTo>
                      <a:lnTo>
                        <a:pt x="3273" y="745"/>
                      </a:lnTo>
                      <a:lnTo>
                        <a:pt x="3271" y="695"/>
                      </a:lnTo>
                      <a:lnTo>
                        <a:pt x="3269" y="647"/>
                      </a:lnTo>
                      <a:lnTo>
                        <a:pt x="3268" y="624"/>
                      </a:lnTo>
                      <a:lnTo>
                        <a:pt x="3268" y="601"/>
                      </a:lnTo>
                      <a:lnTo>
                        <a:pt x="3268" y="581"/>
                      </a:lnTo>
                      <a:lnTo>
                        <a:pt x="3270" y="561"/>
                      </a:lnTo>
                      <a:lnTo>
                        <a:pt x="3272" y="552"/>
                      </a:lnTo>
                      <a:lnTo>
                        <a:pt x="3274" y="542"/>
                      </a:lnTo>
                      <a:lnTo>
                        <a:pt x="3276" y="534"/>
                      </a:lnTo>
                      <a:lnTo>
                        <a:pt x="3279" y="526"/>
                      </a:lnTo>
                      <a:lnTo>
                        <a:pt x="3282" y="519"/>
                      </a:lnTo>
                      <a:lnTo>
                        <a:pt x="3286" y="512"/>
                      </a:lnTo>
                      <a:lnTo>
                        <a:pt x="3291" y="506"/>
                      </a:lnTo>
                      <a:lnTo>
                        <a:pt x="3296" y="500"/>
                      </a:lnTo>
                      <a:lnTo>
                        <a:pt x="3301" y="495"/>
                      </a:lnTo>
                      <a:lnTo>
                        <a:pt x="3308" y="491"/>
                      </a:lnTo>
                      <a:lnTo>
                        <a:pt x="3315" y="487"/>
                      </a:lnTo>
                      <a:lnTo>
                        <a:pt x="3323" y="483"/>
                      </a:lnTo>
                      <a:lnTo>
                        <a:pt x="3332" y="480"/>
                      </a:lnTo>
                      <a:lnTo>
                        <a:pt x="3342" y="478"/>
                      </a:lnTo>
                      <a:lnTo>
                        <a:pt x="3352" y="477"/>
                      </a:lnTo>
                      <a:lnTo>
                        <a:pt x="3363" y="477"/>
                      </a:lnTo>
                      <a:lnTo>
                        <a:pt x="9524" y="477"/>
                      </a:lnTo>
                      <a:lnTo>
                        <a:pt x="9589" y="478"/>
                      </a:lnTo>
                      <a:lnTo>
                        <a:pt x="9649" y="482"/>
                      </a:lnTo>
                      <a:lnTo>
                        <a:pt x="9705" y="490"/>
                      </a:lnTo>
                      <a:lnTo>
                        <a:pt x="9756" y="499"/>
                      </a:lnTo>
                      <a:lnTo>
                        <a:pt x="9803" y="511"/>
                      </a:lnTo>
                      <a:lnTo>
                        <a:pt x="9846" y="525"/>
                      </a:lnTo>
                      <a:lnTo>
                        <a:pt x="9887" y="541"/>
                      </a:lnTo>
                      <a:lnTo>
                        <a:pt x="9922" y="561"/>
                      </a:lnTo>
                      <a:lnTo>
                        <a:pt x="9956" y="582"/>
                      </a:lnTo>
                      <a:lnTo>
                        <a:pt x="9985" y="604"/>
                      </a:lnTo>
                      <a:lnTo>
                        <a:pt x="10012" y="630"/>
                      </a:lnTo>
                      <a:lnTo>
                        <a:pt x="10036" y="657"/>
                      </a:lnTo>
                      <a:lnTo>
                        <a:pt x="10056" y="687"/>
                      </a:lnTo>
                      <a:lnTo>
                        <a:pt x="10074" y="717"/>
                      </a:lnTo>
                      <a:lnTo>
                        <a:pt x="10091" y="750"/>
                      </a:lnTo>
                      <a:lnTo>
                        <a:pt x="10104" y="784"/>
                      </a:lnTo>
                      <a:lnTo>
                        <a:pt x="10116" y="820"/>
                      </a:lnTo>
                      <a:lnTo>
                        <a:pt x="10125" y="857"/>
                      </a:lnTo>
                      <a:lnTo>
                        <a:pt x="10133" y="896"/>
                      </a:lnTo>
                      <a:lnTo>
                        <a:pt x="10139" y="935"/>
                      </a:lnTo>
                      <a:lnTo>
                        <a:pt x="10144" y="977"/>
                      </a:lnTo>
                      <a:lnTo>
                        <a:pt x="10148" y="1020"/>
                      </a:lnTo>
                      <a:lnTo>
                        <a:pt x="10150" y="1063"/>
                      </a:lnTo>
                      <a:lnTo>
                        <a:pt x="10152" y="1108"/>
                      </a:lnTo>
                      <a:lnTo>
                        <a:pt x="10152" y="1200"/>
                      </a:lnTo>
                      <a:lnTo>
                        <a:pt x="10151" y="1295"/>
                      </a:lnTo>
                      <a:lnTo>
                        <a:pt x="10150" y="1392"/>
                      </a:lnTo>
                      <a:lnTo>
                        <a:pt x="10149" y="1491"/>
                      </a:lnTo>
                      <a:lnTo>
                        <a:pt x="10149" y="1597"/>
                      </a:lnTo>
                      <a:lnTo>
                        <a:pt x="10148" y="1699"/>
                      </a:lnTo>
                      <a:lnTo>
                        <a:pt x="10146" y="1801"/>
                      </a:lnTo>
                      <a:lnTo>
                        <a:pt x="10144" y="1900"/>
                      </a:lnTo>
                      <a:lnTo>
                        <a:pt x="10142" y="2000"/>
                      </a:lnTo>
                      <a:lnTo>
                        <a:pt x="10140" y="2097"/>
                      </a:lnTo>
                      <a:lnTo>
                        <a:pt x="10137" y="2196"/>
                      </a:lnTo>
                      <a:lnTo>
                        <a:pt x="10134" y="2293"/>
                      </a:lnTo>
                      <a:lnTo>
                        <a:pt x="10132" y="2391"/>
                      </a:lnTo>
                      <a:lnTo>
                        <a:pt x="10129" y="2489"/>
                      </a:lnTo>
                      <a:lnTo>
                        <a:pt x="10126" y="2588"/>
                      </a:lnTo>
                      <a:lnTo>
                        <a:pt x="10124" y="2687"/>
                      </a:lnTo>
                      <a:lnTo>
                        <a:pt x="10122" y="2789"/>
                      </a:lnTo>
                      <a:lnTo>
                        <a:pt x="10121" y="2892"/>
                      </a:lnTo>
                      <a:lnTo>
                        <a:pt x="10120" y="2996"/>
                      </a:lnTo>
                      <a:lnTo>
                        <a:pt x="10119" y="3103"/>
                      </a:lnTo>
                      <a:lnTo>
                        <a:pt x="10120" y="12173"/>
                      </a:lnTo>
                      <a:lnTo>
                        <a:pt x="10120" y="12230"/>
                      </a:lnTo>
                      <a:lnTo>
                        <a:pt x="10118" y="12284"/>
                      </a:lnTo>
                      <a:lnTo>
                        <a:pt x="10117" y="12309"/>
                      </a:lnTo>
                      <a:lnTo>
                        <a:pt x="10115" y="12334"/>
                      </a:lnTo>
                      <a:lnTo>
                        <a:pt x="10112" y="12358"/>
                      </a:lnTo>
                      <a:lnTo>
                        <a:pt x="10109" y="12381"/>
                      </a:lnTo>
                      <a:lnTo>
                        <a:pt x="10105" y="12402"/>
                      </a:lnTo>
                      <a:lnTo>
                        <a:pt x="10101" y="12423"/>
                      </a:lnTo>
                      <a:lnTo>
                        <a:pt x="10096" y="12443"/>
                      </a:lnTo>
                      <a:lnTo>
                        <a:pt x="10090" y="12463"/>
                      </a:lnTo>
                      <a:lnTo>
                        <a:pt x="10084" y="12480"/>
                      </a:lnTo>
                      <a:lnTo>
                        <a:pt x="10076" y="12497"/>
                      </a:lnTo>
                      <a:lnTo>
                        <a:pt x="10068" y="12514"/>
                      </a:lnTo>
                      <a:lnTo>
                        <a:pt x="10059" y="12530"/>
                      </a:lnTo>
                      <a:lnTo>
                        <a:pt x="10049" y="12544"/>
                      </a:lnTo>
                      <a:lnTo>
                        <a:pt x="10038" y="12557"/>
                      </a:lnTo>
                      <a:lnTo>
                        <a:pt x="10026" y="12570"/>
                      </a:lnTo>
                      <a:lnTo>
                        <a:pt x="10013" y="12582"/>
                      </a:lnTo>
                      <a:lnTo>
                        <a:pt x="9998" y="12593"/>
                      </a:lnTo>
                      <a:lnTo>
                        <a:pt x="9983" y="12603"/>
                      </a:lnTo>
                      <a:lnTo>
                        <a:pt x="9967" y="12611"/>
                      </a:lnTo>
                      <a:lnTo>
                        <a:pt x="9950" y="12619"/>
                      </a:lnTo>
                      <a:lnTo>
                        <a:pt x="9932" y="12626"/>
                      </a:lnTo>
                      <a:lnTo>
                        <a:pt x="9911" y="12632"/>
                      </a:lnTo>
                      <a:lnTo>
                        <a:pt x="9890" y="12637"/>
                      </a:lnTo>
                      <a:lnTo>
                        <a:pt x="9867" y="12642"/>
                      </a:lnTo>
                      <a:lnTo>
                        <a:pt x="9843" y="12646"/>
                      </a:lnTo>
                      <a:lnTo>
                        <a:pt x="9818" y="12648"/>
                      </a:lnTo>
                      <a:lnTo>
                        <a:pt x="9791" y="12649"/>
                      </a:lnTo>
                      <a:lnTo>
                        <a:pt x="9762" y="12650"/>
                      </a:lnTo>
                      <a:close/>
                      <a:moveTo>
                        <a:pt x="0" y="3580"/>
                      </a:moveTo>
                      <a:lnTo>
                        <a:pt x="0" y="7696"/>
                      </a:lnTo>
                      <a:lnTo>
                        <a:pt x="0" y="7726"/>
                      </a:lnTo>
                      <a:lnTo>
                        <a:pt x="2" y="7746"/>
                      </a:lnTo>
                      <a:lnTo>
                        <a:pt x="4" y="7760"/>
                      </a:lnTo>
                      <a:lnTo>
                        <a:pt x="6" y="7771"/>
                      </a:lnTo>
                      <a:lnTo>
                        <a:pt x="9" y="7779"/>
                      </a:lnTo>
                      <a:lnTo>
                        <a:pt x="11" y="7788"/>
                      </a:lnTo>
                      <a:lnTo>
                        <a:pt x="12" y="7800"/>
                      </a:lnTo>
                      <a:lnTo>
                        <a:pt x="13" y="7816"/>
                      </a:lnTo>
                      <a:lnTo>
                        <a:pt x="30" y="8294"/>
                      </a:lnTo>
                      <a:lnTo>
                        <a:pt x="29" y="8337"/>
                      </a:lnTo>
                      <a:lnTo>
                        <a:pt x="26" y="8374"/>
                      </a:lnTo>
                      <a:lnTo>
                        <a:pt x="22" y="8405"/>
                      </a:lnTo>
                      <a:lnTo>
                        <a:pt x="18" y="8434"/>
                      </a:lnTo>
                      <a:lnTo>
                        <a:pt x="14" y="8459"/>
                      </a:lnTo>
                      <a:lnTo>
                        <a:pt x="10" y="8484"/>
                      </a:lnTo>
                      <a:lnTo>
                        <a:pt x="7" y="8508"/>
                      </a:lnTo>
                      <a:lnTo>
                        <a:pt x="5" y="8535"/>
                      </a:lnTo>
                      <a:lnTo>
                        <a:pt x="30" y="8920"/>
                      </a:lnTo>
                      <a:lnTo>
                        <a:pt x="30" y="8942"/>
                      </a:lnTo>
                      <a:lnTo>
                        <a:pt x="29" y="8962"/>
                      </a:lnTo>
                      <a:lnTo>
                        <a:pt x="26" y="8980"/>
                      </a:lnTo>
                      <a:lnTo>
                        <a:pt x="25" y="8997"/>
                      </a:lnTo>
                      <a:lnTo>
                        <a:pt x="21" y="9027"/>
                      </a:lnTo>
                      <a:lnTo>
                        <a:pt x="17" y="9054"/>
                      </a:lnTo>
                      <a:lnTo>
                        <a:pt x="13" y="9081"/>
                      </a:lnTo>
                      <a:lnTo>
                        <a:pt x="10" y="9109"/>
                      </a:lnTo>
                      <a:lnTo>
                        <a:pt x="10" y="9123"/>
                      </a:lnTo>
                      <a:lnTo>
                        <a:pt x="10" y="9140"/>
                      </a:lnTo>
                      <a:lnTo>
                        <a:pt x="10" y="9157"/>
                      </a:lnTo>
                      <a:lnTo>
                        <a:pt x="12" y="9176"/>
                      </a:lnTo>
                      <a:lnTo>
                        <a:pt x="17" y="9245"/>
                      </a:lnTo>
                      <a:lnTo>
                        <a:pt x="22" y="9323"/>
                      </a:lnTo>
                      <a:lnTo>
                        <a:pt x="26" y="9411"/>
                      </a:lnTo>
                      <a:lnTo>
                        <a:pt x="29" y="9506"/>
                      </a:lnTo>
                      <a:lnTo>
                        <a:pt x="31" y="9610"/>
                      </a:lnTo>
                      <a:lnTo>
                        <a:pt x="33" y="9720"/>
                      </a:lnTo>
                      <a:lnTo>
                        <a:pt x="33" y="9835"/>
                      </a:lnTo>
                      <a:lnTo>
                        <a:pt x="33" y="9956"/>
                      </a:lnTo>
                      <a:lnTo>
                        <a:pt x="32" y="10212"/>
                      </a:lnTo>
                      <a:lnTo>
                        <a:pt x="29" y="10480"/>
                      </a:lnTo>
                      <a:lnTo>
                        <a:pt x="25" y="10756"/>
                      </a:lnTo>
                      <a:lnTo>
                        <a:pt x="21" y="11031"/>
                      </a:lnTo>
                      <a:lnTo>
                        <a:pt x="19" y="11302"/>
                      </a:lnTo>
                      <a:lnTo>
                        <a:pt x="17" y="11563"/>
                      </a:lnTo>
                      <a:lnTo>
                        <a:pt x="17" y="11687"/>
                      </a:lnTo>
                      <a:lnTo>
                        <a:pt x="17" y="11807"/>
                      </a:lnTo>
                      <a:lnTo>
                        <a:pt x="18" y="11921"/>
                      </a:lnTo>
                      <a:lnTo>
                        <a:pt x="20" y="12029"/>
                      </a:lnTo>
                      <a:lnTo>
                        <a:pt x="23" y="12130"/>
                      </a:lnTo>
                      <a:lnTo>
                        <a:pt x="26" y="12223"/>
                      </a:lnTo>
                      <a:lnTo>
                        <a:pt x="31" y="12307"/>
                      </a:lnTo>
                      <a:lnTo>
                        <a:pt x="37" y="12384"/>
                      </a:lnTo>
                      <a:lnTo>
                        <a:pt x="43" y="12449"/>
                      </a:lnTo>
                      <a:lnTo>
                        <a:pt x="51" y="12503"/>
                      </a:lnTo>
                      <a:lnTo>
                        <a:pt x="60" y="12547"/>
                      </a:lnTo>
                      <a:lnTo>
                        <a:pt x="70" y="12580"/>
                      </a:lnTo>
                      <a:lnTo>
                        <a:pt x="81" y="12604"/>
                      </a:lnTo>
                      <a:lnTo>
                        <a:pt x="93" y="12628"/>
                      </a:lnTo>
                      <a:lnTo>
                        <a:pt x="106" y="12653"/>
                      </a:lnTo>
                      <a:lnTo>
                        <a:pt x="120" y="12677"/>
                      </a:lnTo>
                      <a:lnTo>
                        <a:pt x="135" y="12701"/>
                      </a:lnTo>
                      <a:lnTo>
                        <a:pt x="150" y="12726"/>
                      </a:lnTo>
                      <a:lnTo>
                        <a:pt x="166" y="12750"/>
                      </a:lnTo>
                      <a:lnTo>
                        <a:pt x="183" y="12774"/>
                      </a:lnTo>
                      <a:lnTo>
                        <a:pt x="200" y="12797"/>
                      </a:lnTo>
                      <a:lnTo>
                        <a:pt x="218" y="12819"/>
                      </a:lnTo>
                      <a:lnTo>
                        <a:pt x="236" y="12842"/>
                      </a:lnTo>
                      <a:lnTo>
                        <a:pt x="255" y="12863"/>
                      </a:lnTo>
                      <a:lnTo>
                        <a:pt x="275" y="12883"/>
                      </a:lnTo>
                      <a:lnTo>
                        <a:pt x="295" y="12903"/>
                      </a:lnTo>
                      <a:lnTo>
                        <a:pt x="315" y="12922"/>
                      </a:lnTo>
                      <a:lnTo>
                        <a:pt x="336" y="12940"/>
                      </a:lnTo>
                      <a:lnTo>
                        <a:pt x="355" y="12955"/>
                      </a:lnTo>
                      <a:lnTo>
                        <a:pt x="376" y="12972"/>
                      </a:lnTo>
                      <a:lnTo>
                        <a:pt x="398" y="12989"/>
                      </a:lnTo>
                      <a:lnTo>
                        <a:pt x="422" y="13004"/>
                      </a:lnTo>
                      <a:lnTo>
                        <a:pt x="447" y="13020"/>
                      </a:lnTo>
                      <a:lnTo>
                        <a:pt x="472" y="13036"/>
                      </a:lnTo>
                      <a:lnTo>
                        <a:pt x="500" y="13051"/>
                      </a:lnTo>
                      <a:lnTo>
                        <a:pt x="528" y="13065"/>
                      </a:lnTo>
                      <a:lnTo>
                        <a:pt x="556" y="13078"/>
                      </a:lnTo>
                      <a:lnTo>
                        <a:pt x="586" y="13090"/>
                      </a:lnTo>
                      <a:lnTo>
                        <a:pt x="616" y="13101"/>
                      </a:lnTo>
                      <a:lnTo>
                        <a:pt x="647" y="13110"/>
                      </a:lnTo>
                      <a:lnTo>
                        <a:pt x="678" y="13117"/>
                      </a:lnTo>
                      <a:lnTo>
                        <a:pt x="709" y="13122"/>
                      </a:lnTo>
                      <a:lnTo>
                        <a:pt x="726" y="13124"/>
                      </a:lnTo>
                      <a:lnTo>
                        <a:pt x="742" y="13126"/>
                      </a:lnTo>
                      <a:lnTo>
                        <a:pt x="757" y="13127"/>
                      </a:lnTo>
                      <a:lnTo>
                        <a:pt x="773" y="13127"/>
                      </a:lnTo>
                      <a:lnTo>
                        <a:pt x="9852" y="13127"/>
                      </a:lnTo>
                      <a:lnTo>
                        <a:pt x="9876" y="13126"/>
                      </a:lnTo>
                      <a:lnTo>
                        <a:pt x="9899" y="13125"/>
                      </a:lnTo>
                      <a:lnTo>
                        <a:pt x="9922" y="13122"/>
                      </a:lnTo>
                      <a:lnTo>
                        <a:pt x="9945" y="13119"/>
                      </a:lnTo>
                      <a:lnTo>
                        <a:pt x="9968" y="13114"/>
                      </a:lnTo>
                      <a:lnTo>
                        <a:pt x="9990" y="13109"/>
                      </a:lnTo>
                      <a:lnTo>
                        <a:pt x="10012" y="13103"/>
                      </a:lnTo>
                      <a:lnTo>
                        <a:pt x="10034" y="13096"/>
                      </a:lnTo>
                      <a:lnTo>
                        <a:pt x="10055" y="13087"/>
                      </a:lnTo>
                      <a:lnTo>
                        <a:pt x="10076" y="13079"/>
                      </a:lnTo>
                      <a:lnTo>
                        <a:pt x="10097" y="13070"/>
                      </a:lnTo>
                      <a:lnTo>
                        <a:pt x="10117" y="13060"/>
                      </a:lnTo>
                      <a:lnTo>
                        <a:pt x="10137" y="13050"/>
                      </a:lnTo>
                      <a:lnTo>
                        <a:pt x="10158" y="13039"/>
                      </a:lnTo>
                      <a:lnTo>
                        <a:pt x="10177" y="13026"/>
                      </a:lnTo>
                      <a:lnTo>
                        <a:pt x="10195" y="13015"/>
                      </a:lnTo>
                      <a:lnTo>
                        <a:pt x="10213" y="13002"/>
                      </a:lnTo>
                      <a:lnTo>
                        <a:pt x="10231" y="12990"/>
                      </a:lnTo>
                      <a:lnTo>
                        <a:pt x="10250" y="12977"/>
                      </a:lnTo>
                      <a:lnTo>
                        <a:pt x="10267" y="12962"/>
                      </a:lnTo>
                      <a:lnTo>
                        <a:pt x="10300" y="12935"/>
                      </a:lnTo>
                      <a:lnTo>
                        <a:pt x="10332" y="12907"/>
                      </a:lnTo>
                      <a:lnTo>
                        <a:pt x="10361" y="12877"/>
                      </a:lnTo>
                      <a:lnTo>
                        <a:pt x="10390" y="12848"/>
                      </a:lnTo>
                      <a:lnTo>
                        <a:pt x="10415" y="12819"/>
                      </a:lnTo>
                      <a:lnTo>
                        <a:pt x="10439" y="12791"/>
                      </a:lnTo>
                      <a:lnTo>
                        <a:pt x="10452" y="12775"/>
                      </a:lnTo>
                      <a:lnTo>
                        <a:pt x="10465" y="12757"/>
                      </a:lnTo>
                      <a:lnTo>
                        <a:pt x="10477" y="12739"/>
                      </a:lnTo>
                      <a:lnTo>
                        <a:pt x="10489" y="12722"/>
                      </a:lnTo>
                      <a:lnTo>
                        <a:pt x="10500" y="12703"/>
                      </a:lnTo>
                      <a:lnTo>
                        <a:pt x="10510" y="12684"/>
                      </a:lnTo>
                      <a:lnTo>
                        <a:pt x="10520" y="12665"/>
                      </a:lnTo>
                      <a:lnTo>
                        <a:pt x="10529" y="12646"/>
                      </a:lnTo>
                      <a:lnTo>
                        <a:pt x="10538" y="12625"/>
                      </a:lnTo>
                      <a:lnTo>
                        <a:pt x="10547" y="12605"/>
                      </a:lnTo>
                      <a:lnTo>
                        <a:pt x="10555" y="12585"/>
                      </a:lnTo>
                      <a:lnTo>
                        <a:pt x="10562" y="12563"/>
                      </a:lnTo>
                      <a:lnTo>
                        <a:pt x="10569" y="12541"/>
                      </a:lnTo>
                      <a:lnTo>
                        <a:pt x="10576" y="12520"/>
                      </a:lnTo>
                      <a:lnTo>
                        <a:pt x="10582" y="12497"/>
                      </a:lnTo>
                      <a:lnTo>
                        <a:pt x="10587" y="12474"/>
                      </a:lnTo>
                      <a:lnTo>
                        <a:pt x="10597" y="12427"/>
                      </a:lnTo>
                      <a:lnTo>
                        <a:pt x="10605" y="12378"/>
                      </a:lnTo>
                      <a:lnTo>
                        <a:pt x="10612" y="12329"/>
                      </a:lnTo>
                      <a:lnTo>
                        <a:pt x="10618" y="12277"/>
                      </a:lnTo>
                      <a:lnTo>
                        <a:pt x="10622" y="12223"/>
                      </a:lnTo>
                      <a:lnTo>
                        <a:pt x="10624" y="12168"/>
                      </a:lnTo>
                      <a:lnTo>
                        <a:pt x="10626" y="12111"/>
                      </a:lnTo>
                      <a:lnTo>
                        <a:pt x="10626" y="12053"/>
                      </a:lnTo>
                      <a:lnTo>
                        <a:pt x="10623" y="11413"/>
                      </a:lnTo>
                      <a:lnTo>
                        <a:pt x="10622" y="10772"/>
                      </a:lnTo>
                      <a:lnTo>
                        <a:pt x="10621" y="10131"/>
                      </a:lnTo>
                      <a:lnTo>
                        <a:pt x="10621" y="9490"/>
                      </a:lnTo>
                      <a:lnTo>
                        <a:pt x="10621" y="8848"/>
                      </a:lnTo>
                      <a:lnTo>
                        <a:pt x="10622" y="8206"/>
                      </a:lnTo>
                      <a:lnTo>
                        <a:pt x="10624" y="7564"/>
                      </a:lnTo>
                      <a:lnTo>
                        <a:pt x="10625" y="6922"/>
                      </a:lnTo>
                      <a:lnTo>
                        <a:pt x="10627" y="6280"/>
                      </a:lnTo>
                      <a:lnTo>
                        <a:pt x="10628" y="5638"/>
                      </a:lnTo>
                      <a:lnTo>
                        <a:pt x="10629" y="4996"/>
                      </a:lnTo>
                      <a:lnTo>
                        <a:pt x="10630" y="4354"/>
                      </a:lnTo>
                      <a:lnTo>
                        <a:pt x="10630" y="3712"/>
                      </a:lnTo>
                      <a:lnTo>
                        <a:pt x="10630" y="3071"/>
                      </a:lnTo>
                      <a:lnTo>
                        <a:pt x="10628" y="2429"/>
                      </a:lnTo>
                      <a:lnTo>
                        <a:pt x="10626" y="1790"/>
                      </a:lnTo>
                      <a:lnTo>
                        <a:pt x="10626" y="1734"/>
                      </a:lnTo>
                      <a:lnTo>
                        <a:pt x="10628" y="1680"/>
                      </a:lnTo>
                      <a:lnTo>
                        <a:pt x="10630" y="1628"/>
                      </a:lnTo>
                      <a:lnTo>
                        <a:pt x="10633" y="1578"/>
                      </a:lnTo>
                      <a:lnTo>
                        <a:pt x="10637" y="1530"/>
                      </a:lnTo>
                      <a:lnTo>
                        <a:pt x="10640" y="1484"/>
                      </a:lnTo>
                      <a:lnTo>
                        <a:pt x="10644" y="1439"/>
                      </a:lnTo>
                      <a:lnTo>
                        <a:pt x="10646" y="1398"/>
                      </a:lnTo>
                      <a:lnTo>
                        <a:pt x="10650" y="1324"/>
                      </a:lnTo>
                      <a:lnTo>
                        <a:pt x="10653" y="1251"/>
                      </a:lnTo>
                      <a:lnTo>
                        <a:pt x="10655" y="1180"/>
                      </a:lnTo>
                      <a:lnTo>
                        <a:pt x="10655" y="1110"/>
                      </a:lnTo>
                      <a:lnTo>
                        <a:pt x="10654" y="1075"/>
                      </a:lnTo>
                      <a:lnTo>
                        <a:pt x="10652" y="1040"/>
                      </a:lnTo>
                      <a:lnTo>
                        <a:pt x="10650" y="1006"/>
                      </a:lnTo>
                      <a:lnTo>
                        <a:pt x="10647" y="972"/>
                      </a:lnTo>
                      <a:lnTo>
                        <a:pt x="10643" y="937"/>
                      </a:lnTo>
                      <a:lnTo>
                        <a:pt x="10639" y="904"/>
                      </a:lnTo>
                      <a:lnTo>
                        <a:pt x="10633" y="870"/>
                      </a:lnTo>
                      <a:lnTo>
                        <a:pt x="10627" y="837"/>
                      </a:lnTo>
                      <a:lnTo>
                        <a:pt x="10620" y="803"/>
                      </a:lnTo>
                      <a:lnTo>
                        <a:pt x="10610" y="771"/>
                      </a:lnTo>
                      <a:lnTo>
                        <a:pt x="10601" y="738"/>
                      </a:lnTo>
                      <a:lnTo>
                        <a:pt x="10590" y="706"/>
                      </a:lnTo>
                      <a:lnTo>
                        <a:pt x="10578" y="673"/>
                      </a:lnTo>
                      <a:lnTo>
                        <a:pt x="10565" y="642"/>
                      </a:lnTo>
                      <a:lnTo>
                        <a:pt x="10551" y="610"/>
                      </a:lnTo>
                      <a:lnTo>
                        <a:pt x="10534" y="579"/>
                      </a:lnTo>
                      <a:lnTo>
                        <a:pt x="10517" y="547"/>
                      </a:lnTo>
                      <a:lnTo>
                        <a:pt x="10498" y="516"/>
                      </a:lnTo>
                      <a:lnTo>
                        <a:pt x="10478" y="486"/>
                      </a:lnTo>
                      <a:lnTo>
                        <a:pt x="10455" y="455"/>
                      </a:lnTo>
                      <a:lnTo>
                        <a:pt x="10432" y="425"/>
                      </a:lnTo>
                      <a:lnTo>
                        <a:pt x="10407" y="394"/>
                      </a:lnTo>
                      <a:lnTo>
                        <a:pt x="10379" y="365"/>
                      </a:lnTo>
                      <a:lnTo>
                        <a:pt x="10351" y="335"/>
                      </a:lnTo>
                      <a:lnTo>
                        <a:pt x="10320" y="305"/>
                      </a:lnTo>
                      <a:lnTo>
                        <a:pt x="10288" y="274"/>
                      </a:lnTo>
                      <a:lnTo>
                        <a:pt x="10256" y="245"/>
                      </a:lnTo>
                      <a:lnTo>
                        <a:pt x="10222" y="214"/>
                      </a:lnTo>
                      <a:lnTo>
                        <a:pt x="10188" y="186"/>
                      </a:lnTo>
                      <a:lnTo>
                        <a:pt x="10152" y="158"/>
                      </a:lnTo>
                      <a:lnTo>
                        <a:pt x="10116" y="132"/>
                      </a:lnTo>
                      <a:lnTo>
                        <a:pt x="10078" y="107"/>
                      </a:lnTo>
                      <a:lnTo>
                        <a:pt x="10060" y="96"/>
                      </a:lnTo>
                      <a:lnTo>
                        <a:pt x="10040" y="84"/>
                      </a:lnTo>
                      <a:lnTo>
                        <a:pt x="10021" y="73"/>
                      </a:lnTo>
                      <a:lnTo>
                        <a:pt x="10000" y="63"/>
                      </a:lnTo>
                      <a:lnTo>
                        <a:pt x="9980" y="54"/>
                      </a:lnTo>
                      <a:lnTo>
                        <a:pt x="9960" y="45"/>
                      </a:lnTo>
                      <a:lnTo>
                        <a:pt x="9939" y="37"/>
                      </a:lnTo>
                      <a:lnTo>
                        <a:pt x="9917" y="30"/>
                      </a:lnTo>
                      <a:lnTo>
                        <a:pt x="9895" y="22"/>
                      </a:lnTo>
                      <a:lnTo>
                        <a:pt x="9873" y="16"/>
                      </a:lnTo>
                      <a:lnTo>
                        <a:pt x="9851" y="11"/>
                      </a:lnTo>
                      <a:lnTo>
                        <a:pt x="9828" y="7"/>
                      </a:lnTo>
                      <a:lnTo>
                        <a:pt x="9805" y="4"/>
                      </a:lnTo>
                      <a:lnTo>
                        <a:pt x="9781" y="2"/>
                      </a:lnTo>
                      <a:lnTo>
                        <a:pt x="9757" y="0"/>
                      </a:lnTo>
                      <a:lnTo>
                        <a:pt x="9733" y="0"/>
                      </a:lnTo>
                      <a:lnTo>
                        <a:pt x="3303" y="0"/>
                      </a:lnTo>
                      <a:lnTo>
                        <a:pt x="3273" y="0"/>
                      </a:lnTo>
                      <a:lnTo>
                        <a:pt x="3242" y="3"/>
                      </a:lnTo>
                      <a:lnTo>
                        <a:pt x="3212" y="7"/>
                      </a:lnTo>
                      <a:lnTo>
                        <a:pt x="3183" y="12"/>
                      </a:lnTo>
                      <a:lnTo>
                        <a:pt x="3154" y="19"/>
                      </a:lnTo>
                      <a:lnTo>
                        <a:pt x="3126" y="27"/>
                      </a:lnTo>
                      <a:lnTo>
                        <a:pt x="3099" y="37"/>
                      </a:lnTo>
                      <a:lnTo>
                        <a:pt x="3071" y="47"/>
                      </a:lnTo>
                      <a:lnTo>
                        <a:pt x="3045" y="59"/>
                      </a:lnTo>
                      <a:lnTo>
                        <a:pt x="3018" y="71"/>
                      </a:lnTo>
                      <a:lnTo>
                        <a:pt x="2993" y="85"/>
                      </a:lnTo>
                      <a:lnTo>
                        <a:pt x="2968" y="100"/>
                      </a:lnTo>
                      <a:lnTo>
                        <a:pt x="2943" y="115"/>
                      </a:lnTo>
                      <a:lnTo>
                        <a:pt x="2919" y="131"/>
                      </a:lnTo>
                      <a:lnTo>
                        <a:pt x="2895" y="148"/>
                      </a:lnTo>
                      <a:lnTo>
                        <a:pt x="2872" y="166"/>
                      </a:lnTo>
                      <a:lnTo>
                        <a:pt x="2848" y="185"/>
                      </a:lnTo>
                      <a:lnTo>
                        <a:pt x="2825" y="203"/>
                      </a:lnTo>
                      <a:lnTo>
                        <a:pt x="2803" y="222"/>
                      </a:lnTo>
                      <a:lnTo>
                        <a:pt x="2781" y="242"/>
                      </a:lnTo>
                      <a:lnTo>
                        <a:pt x="2738" y="282"/>
                      </a:lnTo>
                      <a:lnTo>
                        <a:pt x="2695" y="323"/>
                      </a:lnTo>
                      <a:lnTo>
                        <a:pt x="2655" y="365"/>
                      </a:lnTo>
                      <a:lnTo>
                        <a:pt x="2614" y="405"/>
                      </a:lnTo>
                      <a:lnTo>
                        <a:pt x="2576" y="446"/>
                      </a:lnTo>
                      <a:lnTo>
                        <a:pt x="2537" y="485"/>
                      </a:lnTo>
                      <a:lnTo>
                        <a:pt x="2504" y="518"/>
                      </a:lnTo>
                      <a:lnTo>
                        <a:pt x="2476" y="548"/>
                      </a:lnTo>
                      <a:lnTo>
                        <a:pt x="2451" y="576"/>
                      </a:lnTo>
                      <a:lnTo>
                        <a:pt x="2429" y="603"/>
                      </a:lnTo>
                      <a:lnTo>
                        <a:pt x="2406" y="631"/>
                      </a:lnTo>
                      <a:lnTo>
                        <a:pt x="2383" y="658"/>
                      </a:lnTo>
                      <a:lnTo>
                        <a:pt x="2358" y="690"/>
                      </a:lnTo>
                      <a:lnTo>
                        <a:pt x="2328" y="723"/>
                      </a:lnTo>
                      <a:lnTo>
                        <a:pt x="1480" y="1604"/>
                      </a:lnTo>
                      <a:lnTo>
                        <a:pt x="1425" y="1659"/>
                      </a:lnTo>
                      <a:lnTo>
                        <a:pt x="1370" y="1713"/>
                      </a:lnTo>
                      <a:lnTo>
                        <a:pt x="1317" y="1766"/>
                      </a:lnTo>
                      <a:lnTo>
                        <a:pt x="1264" y="1819"/>
                      </a:lnTo>
                      <a:lnTo>
                        <a:pt x="1211" y="1872"/>
                      </a:lnTo>
                      <a:lnTo>
                        <a:pt x="1158" y="1925"/>
                      </a:lnTo>
                      <a:lnTo>
                        <a:pt x="1104" y="1980"/>
                      </a:lnTo>
                      <a:lnTo>
                        <a:pt x="1049" y="2035"/>
                      </a:lnTo>
                      <a:lnTo>
                        <a:pt x="632" y="2483"/>
                      </a:lnTo>
                      <a:lnTo>
                        <a:pt x="577" y="2537"/>
                      </a:lnTo>
                      <a:lnTo>
                        <a:pt x="521" y="2591"/>
                      </a:lnTo>
                      <a:lnTo>
                        <a:pt x="465" y="2644"/>
                      </a:lnTo>
                      <a:lnTo>
                        <a:pt x="410" y="2698"/>
                      </a:lnTo>
                      <a:lnTo>
                        <a:pt x="383" y="2725"/>
                      </a:lnTo>
                      <a:lnTo>
                        <a:pt x="357" y="2751"/>
                      </a:lnTo>
                      <a:lnTo>
                        <a:pt x="329" y="2780"/>
                      </a:lnTo>
                      <a:lnTo>
                        <a:pt x="304" y="2808"/>
                      </a:lnTo>
                      <a:lnTo>
                        <a:pt x="279" y="2837"/>
                      </a:lnTo>
                      <a:lnTo>
                        <a:pt x="253" y="2866"/>
                      </a:lnTo>
                      <a:lnTo>
                        <a:pt x="230" y="2896"/>
                      </a:lnTo>
                      <a:lnTo>
                        <a:pt x="207" y="2927"/>
                      </a:lnTo>
                      <a:lnTo>
                        <a:pt x="185" y="2959"/>
                      </a:lnTo>
                      <a:lnTo>
                        <a:pt x="163" y="2991"/>
                      </a:lnTo>
                      <a:lnTo>
                        <a:pt x="142" y="3025"/>
                      </a:lnTo>
                      <a:lnTo>
                        <a:pt x="123" y="3058"/>
                      </a:lnTo>
                      <a:lnTo>
                        <a:pt x="104" y="3094"/>
                      </a:lnTo>
                      <a:lnTo>
                        <a:pt x="87" y="3131"/>
                      </a:lnTo>
                      <a:lnTo>
                        <a:pt x="72" y="3169"/>
                      </a:lnTo>
                      <a:lnTo>
                        <a:pt x="58" y="3208"/>
                      </a:lnTo>
                      <a:lnTo>
                        <a:pt x="45" y="3249"/>
                      </a:lnTo>
                      <a:lnTo>
                        <a:pt x="34" y="3291"/>
                      </a:lnTo>
                      <a:lnTo>
                        <a:pt x="23" y="3335"/>
                      </a:lnTo>
                      <a:lnTo>
                        <a:pt x="15" y="3380"/>
                      </a:lnTo>
                      <a:lnTo>
                        <a:pt x="8" y="3428"/>
                      </a:lnTo>
                      <a:lnTo>
                        <a:pt x="3" y="3477"/>
                      </a:lnTo>
                      <a:lnTo>
                        <a:pt x="1" y="3527"/>
                      </a:lnTo>
                      <a:lnTo>
                        <a:pt x="0" y="35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36" name="Freeform 89"/>
                <p:cNvSpPr>
                  <a:spLocks/>
                </p:cNvSpPr>
                <p:nvPr/>
              </p:nvSpPr>
              <p:spPr bwMode="auto">
                <a:xfrm>
                  <a:off x="1071563" y="3087688"/>
                  <a:ext cx="93662" cy="11113"/>
                </a:xfrm>
                <a:custGeom>
                  <a:avLst/>
                  <a:gdLst>
                    <a:gd name="T0" fmla="*/ 1 w 3812"/>
                    <a:gd name="T1" fmla="*/ 201 h 477"/>
                    <a:gd name="T2" fmla="*/ 3 w 3812"/>
                    <a:gd name="T3" fmla="*/ 248 h 477"/>
                    <a:gd name="T4" fmla="*/ 10 w 3812"/>
                    <a:gd name="T5" fmla="*/ 298 h 477"/>
                    <a:gd name="T6" fmla="*/ 22 w 3812"/>
                    <a:gd name="T7" fmla="*/ 347 h 477"/>
                    <a:gd name="T8" fmla="*/ 36 w 3812"/>
                    <a:gd name="T9" fmla="*/ 382 h 477"/>
                    <a:gd name="T10" fmla="*/ 47 w 3812"/>
                    <a:gd name="T11" fmla="*/ 402 h 477"/>
                    <a:gd name="T12" fmla="*/ 60 w 3812"/>
                    <a:gd name="T13" fmla="*/ 422 h 477"/>
                    <a:gd name="T14" fmla="*/ 76 w 3812"/>
                    <a:gd name="T15" fmla="*/ 439 h 477"/>
                    <a:gd name="T16" fmla="*/ 93 w 3812"/>
                    <a:gd name="T17" fmla="*/ 453 h 477"/>
                    <a:gd name="T18" fmla="*/ 115 w 3812"/>
                    <a:gd name="T19" fmla="*/ 464 h 477"/>
                    <a:gd name="T20" fmla="*/ 138 w 3812"/>
                    <a:gd name="T21" fmla="*/ 472 h 477"/>
                    <a:gd name="T22" fmla="*/ 164 w 3812"/>
                    <a:gd name="T23" fmla="*/ 476 h 477"/>
                    <a:gd name="T24" fmla="*/ 3631 w 3812"/>
                    <a:gd name="T25" fmla="*/ 477 h 477"/>
                    <a:gd name="T26" fmla="*/ 3674 w 3812"/>
                    <a:gd name="T27" fmla="*/ 472 h 477"/>
                    <a:gd name="T28" fmla="*/ 3710 w 3812"/>
                    <a:gd name="T29" fmla="*/ 457 h 477"/>
                    <a:gd name="T30" fmla="*/ 3741 w 3812"/>
                    <a:gd name="T31" fmla="*/ 434 h 477"/>
                    <a:gd name="T32" fmla="*/ 3766 w 3812"/>
                    <a:gd name="T33" fmla="*/ 402 h 477"/>
                    <a:gd name="T34" fmla="*/ 3786 w 3812"/>
                    <a:gd name="T35" fmla="*/ 367 h 477"/>
                    <a:gd name="T36" fmla="*/ 3800 w 3812"/>
                    <a:gd name="T37" fmla="*/ 326 h 477"/>
                    <a:gd name="T38" fmla="*/ 3809 w 3812"/>
                    <a:gd name="T39" fmla="*/ 283 h 477"/>
                    <a:gd name="T40" fmla="*/ 3812 w 3812"/>
                    <a:gd name="T41" fmla="*/ 239 h 477"/>
                    <a:gd name="T42" fmla="*/ 3809 w 3812"/>
                    <a:gd name="T43" fmla="*/ 194 h 477"/>
                    <a:gd name="T44" fmla="*/ 3800 w 3812"/>
                    <a:gd name="T45" fmla="*/ 151 h 477"/>
                    <a:gd name="T46" fmla="*/ 3786 w 3812"/>
                    <a:gd name="T47" fmla="*/ 111 h 477"/>
                    <a:gd name="T48" fmla="*/ 3766 w 3812"/>
                    <a:gd name="T49" fmla="*/ 74 h 477"/>
                    <a:gd name="T50" fmla="*/ 3741 w 3812"/>
                    <a:gd name="T51" fmla="*/ 44 h 477"/>
                    <a:gd name="T52" fmla="*/ 3710 w 3812"/>
                    <a:gd name="T53" fmla="*/ 20 h 477"/>
                    <a:gd name="T54" fmla="*/ 3674 w 3812"/>
                    <a:gd name="T55" fmla="*/ 5 h 477"/>
                    <a:gd name="T56" fmla="*/ 3631 w 3812"/>
                    <a:gd name="T57" fmla="*/ 0 h 477"/>
                    <a:gd name="T58" fmla="*/ 172 w 3812"/>
                    <a:gd name="T59" fmla="*/ 0 h 477"/>
                    <a:gd name="T60" fmla="*/ 158 w 3812"/>
                    <a:gd name="T61" fmla="*/ 2 h 477"/>
                    <a:gd name="T62" fmla="*/ 136 w 3812"/>
                    <a:gd name="T63" fmla="*/ 10 h 477"/>
                    <a:gd name="T64" fmla="*/ 105 w 3812"/>
                    <a:gd name="T65" fmla="*/ 27 h 477"/>
                    <a:gd name="T66" fmla="*/ 76 w 3812"/>
                    <a:gd name="T67" fmla="*/ 50 h 477"/>
                    <a:gd name="T68" fmla="*/ 50 w 3812"/>
                    <a:gd name="T69" fmla="*/ 76 h 477"/>
                    <a:gd name="T70" fmla="*/ 27 w 3812"/>
                    <a:gd name="T71" fmla="*/ 106 h 477"/>
                    <a:gd name="T72" fmla="*/ 10 w 3812"/>
                    <a:gd name="T73" fmla="*/ 136 h 477"/>
                    <a:gd name="T74" fmla="*/ 3 w 3812"/>
                    <a:gd name="T75" fmla="*/ 158 h 477"/>
                    <a:gd name="T76" fmla="*/ 1 w 3812"/>
                    <a:gd name="T77" fmla="*/ 17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2" h="477">
                      <a:moveTo>
                        <a:pt x="0" y="179"/>
                      </a:moveTo>
                      <a:lnTo>
                        <a:pt x="1" y="201"/>
                      </a:lnTo>
                      <a:lnTo>
                        <a:pt x="1" y="224"/>
                      </a:lnTo>
                      <a:lnTo>
                        <a:pt x="3" y="248"/>
                      </a:lnTo>
                      <a:lnTo>
                        <a:pt x="6" y="273"/>
                      </a:lnTo>
                      <a:lnTo>
                        <a:pt x="10" y="298"/>
                      </a:lnTo>
                      <a:lnTo>
                        <a:pt x="15" y="323"/>
                      </a:lnTo>
                      <a:lnTo>
                        <a:pt x="22" y="347"/>
                      </a:lnTo>
                      <a:lnTo>
                        <a:pt x="30" y="371"/>
                      </a:lnTo>
                      <a:lnTo>
                        <a:pt x="36" y="382"/>
                      </a:lnTo>
                      <a:lnTo>
                        <a:pt x="41" y="392"/>
                      </a:lnTo>
                      <a:lnTo>
                        <a:pt x="47" y="402"/>
                      </a:lnTo>
                      <a:lnTo>
                        <a:pt x="53" y="412"/>
                      </a:lnTo>
                      <a:lnTo>
                        <a:pt x="60" y="422"/>
                      </a:lnTo>
                      <a:lnTo>
                        <a:pt x="68" y="431"/>
                      </a:lnTo>
                      <a:lnTo>
                        <a:pt x="76" y="439"/>
                      </a:lnTo>
                      <a:lnTo>
                        <a:pt x="84" y="447"/>
                      </a:lnTo>
                      <a:lnTo>
                        <a:pt x="93" y="453"/>
                      </a:lnTo>
                      <a:lnTo>
                        <a:pt x="103" y="459"/>
                      </a:lnTo>
                      <a:lnTo>
                        <a:pt x="115" y="464"/>
                      </a:lnTo>
                      <a:lnTo>
                        <a:pt x="126" y="469"/>
                      </a:lnTo>
                      <a:lnTo>
                        <a:pt x="138" y="472"/>
                      </a:lnTo>
                      <a:lnTo>
                        <a:pt x="151" y="475"/>
                      </a:lnTo>
                      <a:lnTo>
                        <a:pt x="164" y="476"/>
                      </a:lnTo>
                      <a:lnTo>
                        <a:pt x="178" y="477"/>
                      </a:lnTo>
                      <a:lnTo>
                        <a:pt x="3631" y="477"/>
                      </a:lnTo>
                      <a:lnTo>
                        <a:pt x="3654" y="476"/>
                      </a:lnTo>
                      <a:lnTo>
                        <a:pt x="3674" y="472"/>
                      </a:lnTo>
                      <a:lnTo>
                        <a:pt x="3693" y="465"/>
                      </a:lnTo>
                      <a:lnTo>
                        <a:pt x="3710" y="457"/>
                      </a:lnTo>
                      <a:lnTo>
                        <a:pt x="3727" y="446"/>
                      </a:lnTo>
                      <a:lnTo>
                        <a:pt x="3741" y="434"/>
                      </a:lnTo>
                      <a:lnTo>
                        <a:pt x="3754" y="419"/>
                      </a:lnTo>
                      <a:lnTo>
                        <a:pt x="3766" y="402"/>
                      </a:lnTo>
                      <a:lnTo>
                        <a:pt x="3777" y="385"/>
                      </a:lnTo>
                      <a:lnTo>
                        <a:pt x="3786" y="367"/>
                      </a:lnTo>
                      <a:lnTo>
                        <a:pt x="3794" y="346"/>
                      </a:lnTo>
                      <a:lnTo>
                        <a:pt x="3800" y="326"/>
                      </a:lnTo>
                      <a:lnTo>
                        <a:pt x="3805" y="305"/>
                      </a:lnTo>
                      <a:lnTo>
                        <a:pt x="3809" y="283"/>
                      </a:lnTo>
                      <a:lnTo>
                        <a:pt x="3811" y="261"/>
                      </a:lnTo>
                      <a:lnTo>
                        <a:pt x="3812" y="239"/>
                      </a:lnTo>
                      <a:lnTo>
                        <a:pt x="3811" y="216"/>
                      </a:lnTo>
                      <a:lnTo>
                        <a:pt x="3809" y="194"/>
                      </a:lnTo>
                      <a:lnTo>
                        <a:pt x="3805" y="173"/>
                      </a:lnTo>
                      <a:lnTo>
                        <a:pt x="3800" y="151"/>
                      </a:lnTo>
                      <a:lnTo>
                        <a:pt x="3794" y="130"/>
                      </a:lnTo>
                      <a:lnTo>
                        <a:pt x="3786" y="111"/>
                      </a:lnTo>
                      <a:lnTo>
                        <a:pt x="3777" y="93"/>
                      </a:lnTo>
                      <a:lnTo>
                        <a:pt x="3766" y="74"/>
                      </a:lnTo>
                      <a:lnTo>
                        <a:pt x="3754" y="59"/>
                      </a:lnTo>
                      <a:lnTo>
                        <a:pt x="3741" y="44"/>
                      </a:lnTo>
                      <a:lnTo>
                        <a:pt x="3727" y="32"/>
                      </a:lnTo>
                      <a:lnTo>
                        <a:pt x="3710" y="20"/>
                      </a:lnTo>
                      <a:lnTo>
                        <a:pt x="3693" y="11"/>
                      </a:lnTo>
                      <a:lnTo>
                        <a:pt x="3674" y="5"/>
                      </a:lnTo>
                      <a:lnTo>
                        <a:pt x="3654" y="1"/>
                      </a:lnTo>
                      <a:lnTo>
                        <a:pt x="3631" y="0"/>
                      </a:lnTo>
                      <a:lnTo>
                        <a:pt x="178" y="0"/>
                      </a:lnTo>
                      <a:lnTo>
                        <a:pt x="172" y="0"/>
                      </a:lnTo>
                      <a:lnTo>
                        <a:pt x="165" y="1"/>
                      </a:lnTo>
                      <a:lnTo>
                        <a:pt x="158" y="2"/>
                      </a:lnTo>
                      <a:lnTo>
                        <a:pt x="151" y="4"/>
                      </a:lnTo>
                      <a:lnTo>
                        <a:pt x="136" y="10"/>
                      </a:lnTo>
                      <a:lnTo>
                        <a:pt x="121" y="17"/>
                      </a:lnTo>
                      <a:lnTo>
                        <a:pt x="105" y="27"/>
                      </a:lnTo>
                      <a:lnTo>
                        <a:pt x="91" y="38"/>
                      </a:lnTo>
                      <a:lnTo>
                        <a:pt x="76" y="50"/>
                      </a:lnTo>
                      <a:lnTo>
                        <a:pt x="63" y="62"/>
                      </a:lnTo>
                      <a:lnTo>
                        <a:pt x="50" y="76"/>
                      </a:lnTo>
                      <a:lnTo>
                        <a:pt x="38" y="91"/>
                      </a:lnTo>
                      <a:lnTo>
                        <a:pt x="27" y="106"/>
                      </a:lnTo>
                      <a:lnTo>
                        <a:pt x="18" y="121"/>
                      </a:lnTo>
                      <a:lnTo>
                        <a:pt x="10" y="136"/>
                      </a:lnTo>
                      <a:lnTo>
                        <a:pt x="5" y="150"/>
                      </a:lnTo>
                      <a:lnTo>
                        <a:pt x="3" y="158"/>
                      </a:lnTo>
                      <a:lnTo>
                        <a:pt x="1" y="165"/>
                      </a:lnTo>
                      <a:lnTo>
                        <a:pt x="1"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39" name="Freeform 92"/>
                <p:cNvSpPr>
                  <a:spLocks/>
                </p:cNvSpPr>
                <p:nvPr/>
              </p:nvSpPr>
              <p:spPr bwMode="auto">
                <a:xfrm>
                  <a:off x="1087438" y="3235326"/>
                  <a:ext cx="133350" cy="11113"/>
                </a:xfrm>
                <a:custGeom>
                  <a:avLst/>
                  <a:gdLst>
                    <a:gd name="T0" fmla="*/ 0 w 5477"/>
                    <a:gd name="T1" fmla="*/ 201 h 477"/>
                    <a:gd name="T2" fmla="*/ 3 w 5477"/>
                    <a:gd name="T3" fmla="*/ 248 h 477"/>
                    <a:gd name="T4" fmla="*/ 9 w 5477"/>
                    <a:gd name="T5" fmla="*/ 298 h 477"/>
                    <a:gd name="T6" fmla="*/ 21 w 5477"/>
                    <a:gd name="T7" fmla="*/ 347 h 477"/>
                    <a:gd name="T8" fmla="*/ 34 w 5477"/>
                    <a:gd name="T9" fmla="*/ 382 h 477"/>
                    <a:gd name="T10" fmla="*/ 46 w 5477"/>
                    <a:gd name="T11" fmla="*/ 403 h 477"/>
                    <a:gd name="T12" fmla="*/ 59 w 5477"/>
                    <a:gd name="T13" fmla="*/ 422 h 477"/>
                    <a:gd name="T14" fmla="*/ 75 w 5477"/>
                    <a:gd name="T15" fmla="*/ 439 h 477"/>
                    <a:gd name="T16" fmla="*/ 93 w 5477"/>
                    <a:gd name="T17" fmla="*/ 454 h 477"/>
                    <a:gd name="T18" fmla="*/ 114 w 5477"/>
                    <a:gd name="T19" fmla="*/ 465 h 477"/>
                    <a:gd name="T20" fmla="*/ 137 w 5477"/>
                    <a:gd name="T21" fmla="*/ 472 h 477"/>
                    <a:gd name="T22" fmla="*/ 164 w 5477"/>
                    <a:gd name="T23" fmla="*/ 477 h 477"/>
                    <a:gd name="T24" fmla="*/ 5298 w 5477"/>
                    <a:gd name="T25" fmla="*/ 477 h 477"/>
                    <a:gd name="T26" fmla="*/ 5339 w 5477"/>
                    <a:gd name="T27" fmla="*/ 472 h 477"/>
                    <a:gd name="T28" fmla="*/ 5377 w 5477"/>
                    <a:gd name="T29" fmla="*/ 457 h 477"/>
                    <a:gd name="T30" fmla="*/ 5407 w 5477"/>
                    <a:gd name="T31" fmla="*/ 434 h 477"/>
                    <a:gd name="T32" fmla="*/ 5432 w 5477"/>
                    <a:gd name="T33" fmla="*/ 403 h 477"/>
                    <a:gd name="T34" fmla="*/ 5452 w 5477"/>
                    <a:gd name="T35" fmla="*/ 367 h 477"/>
                    <a:gd name="T36" fmla="*/ 5466 w 5477"/>
                    <a:gd name="T37" fmla="*/ 326 h 477"/>
                    <a:gd name="T38" fmla="*/ 5474 w 5477"/>
                    <a:gd name="T39" fmla="*/ 283 h 477"/>
                    <a:gd name="T40" fmla="*/ 5477 w 5477"/>
                    <a:gd name="T41" fmla="*/ 239 h 477"/>
                    <a:gd name="T42" fmla="*/ 5474 w 5477"/>
                    <a:gd name="T43" fmla="*/ 194 h 477"/>
                    <a:gd name="T44" fmla="*/ 5466 w 5477"/>
                    <a:gd name="T45" fmla="*/ 151 h 477"/>
                    <a:gd name="T46" fmla="*/ 5452 w 5477"/>
                    <a:gd name="T47" fmla="*/ 111 h 477"/>
                    <a:gd name="T48" fmla="*/ 5432 w 5477"/>
                    <a:gd name="T49" fmla="*/ 74 h 477"/>
                    <a:gd name="T50" fmla="*/ 5407 w 5477"/>
                    <a:gd name="T51" fmla="*/ 44 h 477"/>
                    <a:gd name="T52" fmla="*/ 5377 w 5477"/>
                    <a:gd name="T53" fmla="*/ 20 h 477"/>
                    <a:gd name="T54" fmla="*/ 5339 w 5477"/>
                    <a:gd name="T55" fmla="*/ 5 h 477"/>
                    <a:gd name="T56" fmla="*/ 5298 w 5477"/>
                    <a:gd name="T57" fmla="*/ 0 h 477"/>
                    <a:gd name="T58" fmla="*/ 171 w 5477"/>
                    <a:gd name="T59" fmla="*/ 0 h 477"/>
                    <a:gd name="T60" fmla="*/ 157 w 5477"/>
                    <a:gd name="T61" fmla="*/ 3 h 477"/>
                    <a:gd name="T62" fmla="*/ 134 w 5477"/>
                    <a:gd name="T63" fmla="*/ 10 h 477"/>
                    <a:gd name="T64" fmla="*/ 105 w 5477"/>
                    <a:gd name="T65" fmla="*/ 27 h 477"/>
                    <a:gd name="T66" fmla="*/ 76 w 5477"/>
                    <a:gd name="T67" fmla="*/ 50 h 477"/>
                    <a:gd name="T68" fmla="*/ 49 w 5477"/>
                    <a:gd name="T69" fmla="*/ 76 h 477"/>
                    <a:gd name="T70" fmla="*/ 26 w 5477"/>
                    <a:gd name="T71" fmla="*/ 106 h 477"/>
                    <a:gd name="T72" fmla="*/ 10 w 5477"/>
                    <a:gd name="T73" fmla="*/ 136 h 477"/>
                    <a:gd name="T74" fmla="*/ 2 w 5477"/>
                    <a:gd name="T75" fmla="*/ 158 h 477"/>
                    <a:gd name="T76" fmla="*/ 0 w 5477"/>
                    <a:gd name="T77" fmla="*/ 173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7">
                      <a:moveTo>
                        <a:pt x="0" y="179"/>
                      </a:moveTo>
                      <a:lnTo>
                        <a:pt x="0" y="201"/>
                      </a:lnTo>
                      <a:lnTo>
                        <a:pt x="1" y="224"/>
                      </a:lnTo>
                      <a:lnTo>
                        <a:pt x="3" y="248"/>
                      </a:lnTo>
                      <a:lnTo>
                        <a:pt x="6" y="273"/>
                      </a:lnTo>
                      <a:lnTo>
                        <a:pt x="9" y="298"/>
                      </a:lnTo>
                      <a:lnTo>
                        <a:pt x="15" y="323"/>
                      </a:lnTo>
                      <a:lnTo>
                        <a:pt x="21" y="347"/>
                      </a:lnTo>
                      <a:lnTo>
                        <a:pt x="30" y="371"/>
                      </a:lnTo>
                      <a:lnTo>
                        <a:pt x="34" y="382"/>
                      </a:lnTo>
                      <a:lnTo>
                        <a:pt x="40" y="392"/>
                      </a:lnTo>
                      <a:lnTo>
                        <a:pt x="46" y="403"/>
                      </a:lnTo>
                      <a:lnTo>
                        <a:pt x="52" y="412"/>
                      </a:lnTo>
                      <a:lnTo>
                        <a:pt x="59" y="422"/>
                      </a:lnTo>
                      <a:lnTo>
                        <a:pt x="67" y="431"/>
                      </a:lnTo>
                      <a:lnTo>
                        <a:pt x="75" y="439"/>
                      </a:lnTo>
                      <a:lnTo>
                        <a:pt x="84" y="447"/>
                      </a:lnTo>
                      <a:lnTo>
                        <a:pt x="93" y="454"/>
                      </a:lnTo>
                      <a:lnTo>
                        <a:pt x="103" y="459"/>
                      </a:lnTo>
                      <a:lnTo>
                        <a:pt x="114" y="465"/>
                      </a:lnTo>
                      <a:lnTo>
                        <a:pt x="125" y="469"/>
                      </a:lnTo>
                      <a:lnTo>
                        <a:pt x="137" y="472"/>
                      </a:lnTo>
                      <a:lnTo>
                        <a:pt x="150" y="475"/>
                      </a:lnTo>
                      <a:lnTo>
                        <a:pt x="164" y="477"/>
                      </a:lnTo>
                      <a:lnTo>
                        <a:pt x="178" y="477"/>
                      </a:lnTo>
                      <a:lnTo>
                        <a:pt x="5298" y="477"/>
                      </a:lnTo>
                      <a:lnTo>
                        <a:pt x="5319" y="476"/>
                      </a:lnTo>
                      <a:lnTo>
                        <a:pt x="5339" y="472"/>
                      </a:lnTo>
                      <a:lnTo>
                        <a:pt x="5358" y="465"/>
                      </a:lnTo>
                      <a:lnTo>
                        <a:pt x="5377" y="457"/>
                      </a:lnTo>
                      <a:lnTo>
                        <a:pt x="5392" y="446"/>
                      </a:lnTo>
                      <a:lnTo>
                        <a:pt x="5407" y="434"/>
                      </a:lnTo>
                      <a:lnTo>
                        <a:pt x="5420" y="418"/>
                      </a:lnTo>
                      <a:lnTo>
                        <a:pt x="5432" y="403"/>
                      </a:lnTo>
                      <a:lnTo>
                        <a:pt x="5443" y="385"/>
                      </a:lnTo>
                      <a:lnTo>
                        <a:pt x="5452" y="367"/>
                      </a:lnTo>
                      <a:lnTo>
                        <a:pt x="5460" y="347"/>
                      </a:lnTo>
                      <a:lnTo>
                        <a:pt x="5466" y="326"/>
                      </a:lnTo>
                      <a:lnTo>
                        <a:pt x="5471" y="305"/>
                      </a:lnTo>
                      <a:lnTo>
                        <a:pt x="5474" y="283"/>
                      </a:lnTo>
                      <a:lnTo>
                        <a:pt x="5477" y="261"/>
                      </a:lnTo>
                      <a:lnTo>
                        <a:pt x="5477" y="239"/>
                      </a:lnTo>
                      <a:lnTo>
                        <a:pt x="5477" y="216"/>
                      </a:lnTo>
                      <a:lnTo>
                        <a:pt x="5474" y="194"/>
                      </a:lnTo>
                      <a:lnTo>
                        <a:pt x="5471" y="173"/>
                      </a:lnTo>
                      <a:lnTo>
                        <a:pt x="5466" y="151"/>
                      </a:lnTo>
                      <a:lnTo>
                        <a:pt x="5460" y="130"/>
                      </a:lnTo>
                      <a:lnTo>
                        <a:pt x="5452" y="111"/>
                      </a:lnTo>
                      <a:lnTo>
                        <a:pt x="5443" y="92"/>
                      </a:lnTo>
                      <a:lnTo>
                        <a:pt x="5432" y="74"/>
                      </a:lnTo>
                      <a:lnTo>
                        <a:pt x="5420" y="59"/>
                      </a:lnTo>
                      <a:lnTo>
                        <a:pt x="5407" y="44"/>
                      </a:lnTo>
                      <a:lnTo>
                        <a:pt x="5392" y="31"/>
                      </a:lnTo>
                      <a:lnTo>
                        <a:pt x="5377" y="20"/>
                      </a:lnTo>
                      <a:lnTo>
                        <a:pt x="5358" y="12"/>
                      </a:lnTo>
                      <a:lnTo>
                        <a:pt x="5339" y="5"/>
                      </a:lnTo>
                      <a:lnTo>
                        <a:pt x="5319" y="1"/>
                      </a:lnTo>
                      <a:lnTo>
                        <a:pt x="5298" y="0"/>
                      </a:lnTo>
                      <a:lnTo>
                        <a:pt x="178" y="0"/>
                      </a:lnTo>
                      <a:lnTo>
                        <a:pt x="171" y="0"/>
                      </a:lnTo>
                      <a:lnTo>
                        <a:pt x="164" y="1"/>
                      </a:lnTo>
                      <a:lnTo>
                        <a:pt x="157" y="3"/>
                      </a:lnTo>
                      <a:lnTo>
                        <a:pt x="150" y="5"/>
                      </a:lnTo>
                      <a:lnTo>
                        <a:pt x="134" y="10"/>
                      </a:lnTo>
                      <a:lnTo>
                        <a:pt x="120" y="18"/>
                      </a:lnTo>
                      <a:lnTo>
                        <a:pt x="105" y="27"/>
                      </a:lnTo>
                      <a:lnTo>
                        <a:pt x="90" y="38"/>
                      </a:lnTo>
                      <a:lnTo>
                        <a:pt x="76" y="50"/>
                      </a:lnTo>
                      <a:lnTo>
                        <a:pt x="61" y="63"/>
                      </a:lnTo>
                      <a:lnTo>
                        <a:pt x="49" y="76"/>
                      </a:lnTo>
                      <a:lnTo>
                        <a:pt x="37" y="90"/>
                      </a:lnTo>
                      <a:lnTo>
                        <a:pt x="26" y="106"/>
                      </a:lnTo>
                      <a:lnTo>
                        <a:pt x="17" y="121"/>
                      </a:lnTo>
                      <a:lnTo>
                        <a:pt x="10" y="136"/>
                      </a:lnTo>
                      <a:lnTo>
                        <a:pt x="5" y="150"/>
                      </a:lnTo>
                      <a:lnTo>
                        <a:pt x="2" y="158"/>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40" name="Freeform 93"/>
                <p:cNvSpPr>
                  <a:spLocks/>
                </p:cNvSpPr>
                <p:nvPr/>
              </p:nvSpPr>
              <p:spPr bwMode="auto">
                <a:xfrm>
                  <a:off x="1104900" y="3089276"/>
                  <a:ext cx="133350" cy="12700"/>
                </a:xfrm>
                <a:custGeom>
                  <a:avLst/>
                  <a:gdLst>
                    <a:gd name="T0" fmla="*/ 0 w 5477"/>
                    <a:gd name="T1" fmla="*/ 201 h 478"/>
                    <a:gd name="T2" fmla="*/ 3 w 5477"/>
                    <a:gd name="T3" fmla="*/ 248 h 478"/>
                    <a:gd name="T4" fmla="*/ 9 w 5477"/>
                    <a:gd name="T5" fmla="*/ 298 h 478"/>
                    <a:gd name="T6" fmla="*/ 21 w 5477"/>
                    <a:gd name="T7" fmla="*/ 348 h 478"/>
                    <a:gd name="T8" fmla="*/ 34 w 5477"/>
                    <a:gd name="T9" fmla="*/ 382 h 478"/>
                    <a:gd name="T10" fmla="*/ 47 w 5477"/>
                    <a:gd name="T11" fmla="*/ 402 h 478"/>
                    <a:gd name="T12" fmla="*/ 60 w 5477"/>
                    <a:gd name="T13" fmla="*/ 422 h 478"/>
                    <a:gd name="T14" fmla="*/ 75 w 5477"/>
                    <a:gd name="T15" fmla="*/ 439 h 478"/>
                    <a:gd name="T16" fmla="*/ 93 w 5477"/>
                    <a:gd name="T17" fmla="*/ 453 h 478"/>
                    <a:gd name="T18" fmla="*/ 114 w 5477"/>
                    <a:gd name="T19" fmla="*/ 464 h 478"/>
                    <a:gd name="T20" fmla="*/ 138 w 5477"/>
                    <a:gd name="T21" fmla="*/ 472 h 478"/>
                    <a:gd name="T22" fmla="*/ 164 w 5477"/>
                    <a:gd name="T23" fmla="*/ 476 h 478"/>
                    <a:gd name="T24" fmla="*/ 5298 w 5477"/>
                    <a:gd name="T25" fmla="*/ 478 h 478"/>
                    <a:gd name="T26" fmla="*/ 5340 w 5477"/>
                    <a:gd name="T27" fmla="*/ 472 h 478"/>
                    <a:gd name="T28" fmla="*/ 5377 w 5477"/>
                    <a:gd name="T29" fmla="*/ 457 h 478"/>
                    <a:gd name="T30" fmla="*/ 5407 w 5477"/>
                    <a:gd name="T31" fmla="*/ 434 h 478"/>
                    <a:gd name="T32" fmla="*/ 5433 w 5477"/>
                    <a:gd name="T33" fmla="*/ 402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1 h 478"/>
                    <a:gd name="T46" fmla="*/ 5452 w 5477"/>
                    <a:gd name="T47" fmla="*/ 111 h 478"/>
                    <a:gd name="T48" fmla="*/ 5433 w 5477"/>
                    <a:gd name="T49" fmla="*/ 74 h 478"/>
                    <a:gd name="T50" fmla="*/ 5407 w 5477"/>
                    <a:gd name="T51" fmla="*/ 44 h 478"/>
                    <a:gd name="T52" fmla="*/ 5377 w 5477"/>
                    <a:gd name="T53" fmla="*/ 20 h 478"/>
                    <a:gd name="T54" fmla="*/ 5340 w 5477"/>
                    <a:gd name="T55" fmla="*/ 5 h 478"/>
                    <a:gd name="T56" fmla="*/ 5298 w 5477"/>
                    <a:gd name="T57" fmla="*/ 0 h 478"/>
                    <a:gd name="T58" fmla="*/ 171 w 5477"/>
                    <a:gd name="T59" fmla="*/ 0 h 478"/>
                    <a:gd name="T60" fmla="*/ 157 w 5477"/>
                    <a:gd name="T61" fmla="*/ 2 h 478"/>
                    <a:gd name="T62" fmla="*/ 136 w 5477"/>
                    <a:gd name="T63" fmla="*/ 10 h 478"/>
                    <a:gd name="T64" fmla="*/ 105 w 5477"/>
                    <a:gd name="T65" fmla="*/ 27 h 478"/>
                    <a:gd name="T66" fmla="*/ 76 w 5477"/>
                    <a:gd name="T67" fmla="*/ 50 h 478"/>
                    <a:gd name="T68" fmla="*/ 50 w 5477"/>
                    <a:gd name="T69" fmla="*/ 76 h 478"/>
                    <a:gd name="T70" fmla="*/ 26 w 5477"/>
                    <a:gd name="T71" fmla="*/ 106 h 478"/>
                    <a:gd name="T72" fmla="*/ 10 w 5477"/>
                    <a:gd name="T73" fmla="*/ 136 h 478"/>
                    <a:gd name="T74" fmla="*/ 3 w 5477"/>
                    <a:gd name="T75" fmla="*/ 158 h 478"/>
                    <a:gd name="T76" fmla="*/ 0 w 5477"/>
                    <a:gd name="T77" fmla="*/ 172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8"/>
                      </a:lnTo>
                      <a:lnTo>
                        <a:pt x="6" y="273"/>
                      </a:lnTo>
                      <a:lnTo>
                        <a:pt x="9" y="298"/>
                      </a:lnTo>
                      <a:lnTo>
                        <a:pt x="15" y="323"/>
                      </a:lnTo>
                      <a:lnTo>
                        <a:pt x="21" y="348"/>
                      </a:lnTo>
                      <a:lnTo>
                        <a:pt x="30" y="371"/>
                      </a:lnTo>
                      <a:lnTo>
                        <a:pt x="34" y="382"/>
                      </a:lnTo>
                      <a:lnTo>
                        <a:pt x="40" y="392"/>
                      </a:lnTo>
                      <a:lnTo>
                        <a:pt x="47" y="402"/>
                      </a:lnTo>
                      <a:lnTo>
                        <a:pt x="53" y="413"/>
                      </a:lnTo>
                      <a:lnTo>
                        <a:pt x="60" y="422"/>
                      </a:lnTo>
                      <a:lnTo>
                        <a:pt x="67" y="431"/>
                      </a:lnTo>
                      <a:lnTo>
                        <a:pt x="75" y="439"/>
                      </a:lnTo>
                      <a:lnTo>
                        <a:pt x="84" y="447"/>
                      </a:lnTo>
                      <a:lnTo>
                        <a:pt x="93" y="453"/>
                      </a:lnTo>
                      <a:lnTo>
                        <a:pt x="103" y="459"/>
                      </a:lnTo>
                      <a:lnTo>
                        <a:pt x="114" y="464"/>
                      </a:lnTo>
                      <a:lnTo>
                        <a:pt x="126" y="469"/>
                      </a:lnTo>
                      <a:lnTo>
                        <a:pt x="138" y="472"/>
                      </a:lnTo>
                      <a:lnTo>
                        <a:pt x="150" y="475"/>
                      </a:lnTo>
                      <a:lnTo>
                        <a:pt x="164" y="476"/>
                      </a:lnTo>
                      <a:lnTo>
                        <a:pt x="178" y="478"/>
                      </a:lnTo>
                      <a:lnTo>
                        <a:pt x="5298" y="478"/>
                      </a:lnTo>
                      <a:lnTo>
                        <a:pt x="5319" y="476"/>
                      </a:lnTo>
                      <a:lnTo>
                        <a:pt x="5340" y="472"/>
                      </a:lnTo>
                      <a:lnTo>
                        <a:pt x="5359" y="465"/>
                      </a:lnTo>
                      <a:lnTo>
                        <a:pt x="5377" y="457"/>
                      </a:lnTo>
                      <a:lnTo>
                        <a:pt x="5392" y="446"/>
                      </a:lnTo>
                      <a:lnTo>
                        <a:pt x="5407" y="434"/>
                      </a:lnTo>
                      <a:lnTo>
                        <a:pt x="5421" y="419"/>
                      </a:lnTo>
                      <a:lnTo>
                        <a:pt x="5433" y="402"/>
                      </a:lnTo>
                      <a:lnTo>
                        <a:pt x="5443" y="385"/>
                      </a:lnTo>
                      <a:lnTo>
                        <a:pt x="5452" y="367"/>
                      </a:lnTo>
                      <a:lnTo>
                        <a:pt x="5460" y="346"/>
                      </a:lnTo>
                      <a:lnTo>
                        <a:pt x="5466" y="326"/>
                      </a:lnTo>
                      <a:lnTo>
                        <a:pt x="5471" y="305"/>
                      </a:lnTo>
                      <a:lnTo>
                        <a:pt x="5474" y="284"/>
                      </a:lnTo>
                      <a:lnTo>
                        <a:pt x="5477" y="261"/>
                      </a:lnTo>
                      <a:lnTo>
                        <a:pt x="5477" y="239"/>
                      </a:lnTo>
                      <a:lnTo>
                        <a:pt x="5477" y="216"/>
                      </a:lnTo>
                      <a:lnTo>
                        <a:pt x="5474" y="194"/>
                      </a:lnTo>
                      <a:lnTo>
                        <a:pt x="5471" y="173"/>
                      </a:lnTo>
                      <a:lnTo>
                        <a:pt x="5466" y="151"/>
                      </a:lnTo>
                      <a:lnTo>
                        <a:pt x="5460" y="130"/>
                      </a:lnTo>
                      <a:lnTo>
                        <a:pt x="5452" y="111"/>
                      </a:lnTo>
                      <a:lnTo>
                        <a:pt x="5443" y="93"/>
                      </a:lnTo>
                      <a:lnTo>
                        <a:pt x="5433" y="74"/>
                      </a:lnTo>
                      <a:lnTo>
                        <a:pt x="5421" y="59"/>
                      </a:lnTo>
                      <a:lnTo>
                        <a:pt x="5407" y="44"/>
                      </a:lnTo>
                      <a:lnTo>
                        <a:pt x="5392" y="32"/>
                      </a:lnTo>
                      <a:lnTo>
                        <a:pt x="5377" y="20"/>
                      </a:lnTo>
                      <a:lnTo>
                        <a:pt x="5359" y="11"/>
                      </a:lnTo>
                      <a:lnTo>
                        <a:pt x="5340" y="5"/>
                      </a:lnTo>
                      <a:lnTo>
                        <a:pt x="5319" y="1"/>
                      </a:lnTo>
                      <a:lnTo>
                        <a:pt x="5298" y="0"/>
                      </a:lnTo>
                      <a:lnTo>
                        <a:pt x="178" y="0"/>
                      </a:lnTo>
                      <a:lnTo>
                        <a:pt x="171" y="0"/>
                      </a:lnTo>
                      <a:lnTo>
                        <a:pt x="164" y="1"/>
                      </a:lnTo>
                      <a:lnTo>
                        <a:pt x="157" y="2"/>
                      </a:lnTo>
                      <a:lnTo>
                        <a:pt x="150" y="4"/>
                      </a:lnTo>
                      <a:lnTo>
                        <a:pt x="136" y="10"/>
                      </a:lnTo>
                      <a:lnTo>
                        <a:pt x="121" y="17"/>
                      </a:lnTo>
                      <a:lnTo>
                        <a:pt x="105" y="27"/>
                      </a:lnTo>
                      <a:lnTo>
                        <a:pt x="90" y="38"/>
                      </a:lnTo>
                      <a:lnTo>
                        <a:pt x="76" y="50"/>
                      </a:lnTo>
                      <a:lnTo>
                        <a:pt x="63" y="62"/>
                      </a:lnTo>
                      <a:lnTo>
                        <a:pt x="50" y="76"/>
                      </a:lnTo>
                      <a:lnTo>
                        <a:pt x="37" y="91"/>
                      </a:lnTo>
                      <a:lnTo>
                        <a:pt x="26" y="106"/>
                      </a:lnTo>
                      <a:lnTo>
                        <a:pt x="17" y="121"/>
                      </a:lnTo>
                      <a:lnTo>
                        <a:pt x="10" y="136"/>
                      </a:lnTo>
                      <a:lnTo>
                        <a:pt x="5" y="150"/>
                      </a:lnTo>
                      <a:lnTo>
                        <a:pt x="3"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41" name="Freeform 94"/>
                <p:cNvSpPr>
                  <a:spLocks/>
                </p:cNvSpPr>
                <p:nvPr/>
              </p:nvSpPr>
              <p:spPr bwMode="auto">
                <a:xfrm>
                  <a:off x="1087438" y="3298826"/>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39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6 h 478"/>
                    <a:gd name="T38" fmla="*/ 5474 w 5477"/>
                    <a:gd name="T39" fmla="*/ 284 h 478"/>
                    <a:gd name="T40" fmla="*/ 5477 w 5477"/>
                    <a:gd name="T41" fmla="*/ 239 h 478"/>
                    <a:gd name="T42" fmla="*/ 5474 w 5477"/>
                    <a:gd name="T43" fmla="*/ 194 h 478"/>
                    <a:gd name="T44" fmla="*/ 5466 w 5477"/>
                    <a:gd name="T45" fmla="*/ 152 h 478"/>
                    <a:gd name="T46" fmla="*/ 5452 w 5477"/>
                    <a:gd name="T47" fmla="*/ 111 h 478"/>
                    <a:gd name="T48" fmla="*/ 5432 w 5477"/>
                    <a:gd name="T49" fmla="*/ 74 h 478"/>
                    <a:gd name="T50" fmla="*/ 5407 w 5477"/>
                    <a:gd name="T51" fmla="*/ 44 h 478"/>
                    <a:gd name="T52" fmla="*/ 5377 w 5477"/>
                    <a:gd name="T53" fmla="*/ 21 h 478"/>
                    <a:gd name="T54" fmla="*/ 5339 w 5477"/>
                    <a:gd name="T55" fmla="*/ 5 h 478"/>
                    <a:gd name="T56" fmla="*/ 5298 w 5477"/>
                    <a:gd name="T57" fmla="*/ 0 h 478"/>
                    <a:gd name="T58" fmla="*/ 171 w 5477"/>
                    <a:gd name="T59" fmla="*/ 0 h 478"/>
                    <a:gd name="T60" fmla="*/ 157 w 5477"/>
                    <a:gd name="T61" fmla="*/ 3 h 478"/>
                    <a:gd name="T62" fmla="*/ 134 w 5477"/>
                    <a:gd name="T63" fmla="*/ 11 h 478"/>
                    <a:gd name="T64" fmla="*/ 105 w 5477"/>
                    <a:gd name="T65" fmla="*/ 28 h 478"/>
                    <a:gd name="T66" fmla="*/ 76 w 5477"/>
                    <a:gd name="T67" fmla="*/ 50 h 478"/>
                    <a:gd name="T68" fmla="*/ 49 w 5477"/>
                    <a:gd name="T69" fmla="*/ 77 h 478"/>
                    <a:gd name="T70" fmla="*/ 26 w 5477"/>
                    <a:gd name="T71" fmla="*/ 106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79"/>
                      </a:moveTo>
                      <a:lnTo>
                        <a:pt x="0" y="201"/>
                      </a:lnTo>
                      <a:lnTo>
                        <a:pt x="1" y="225"/>
                      </a:lnTo>
                      <a:lnTo>
                        <a:pt x="3" y="249"/>
                      </a:lnTo>
                      <a:lnTo>
                        <a:pt x="6" y="274"/>
                      </a:lnTo>
                      <a:lnTo>
                        <a:pt x="9" y="299"/>
                      </a:lnTo>
                      <a:lnTo>
                        <a:pt x="15" y="323"/>
                      </a:lnTo>
                      <a:lnTo>
                        <a:pt x="21" y="348"/>
                      </a:lnTo>
                      <a:lnTo>
                        <a:pt x="30" y="371"/>
                      </a:lnTo>
                      <a:lnTo>
                        <a:pt x="34" y="382"/>
                      </a:lnTo>
                      <a:lnTo>
                        <a:pt x="40" y="392"/>
                      </a:lnTo>
                      <a:lnTo>
                        <a:pt x="46" y="404"/>
                      </a:lnTo>
                      <a:lnTo>
                        <a:pt x="52" y="413"/>
                      </a:lnTo>
                      <a:lnTo>
                        <a:pt x="59" y="423"/>
                      </a:lnTo>
                      <a:lnTo>
                        <a:pt x="67" y="431"/>
                      </a:lnTo>
                      <a:lnTo>
                        <a:pt x="75" y="439"/>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6"/>
                      </a:lnTo>
                      <a:lnTo>
                        <a:pt x="5407" y="434"/>
                      </a:lnTo>
                      <a:lnTo>
                        <a:pt x="5420" y="419"/>
                      </a:lnTo>
                      <a:lnTo>
                        <a:pt x="5432" y="404"/>
                      </a:lnTo>
                      <a:lnTo>
                        <a:pt x="5443" y="385"/>
                      </a:lnTo>
                      <a:lnTo>
                        <a:pt x="5452" y="367"/>
                      </a:lnTo>
                      <a:lnTo>
                        <a:pt x="5460" y="348"/>
                      </a:lnTo>
                      <a:lnTo>
                        <a:pt x="5466" y="326"/>
                      </a:lnTo>
                      <a:lnTo>
                        <a:pt x="5471" y="305"/>
                      </a:lnTo>
                      <a:lnTo>
                        <a:pt x="5474" y="284"/>
                      </a:lnTo>
                      <a:lnTo>
                        <a:pt x="5477" y="261"/>
                      </a:lnTo>
                      <a:lnTo>
                        <a:pt x="5477" y="239"/>
                      </a:lnTo>
                      <a:lnTo>
                        <a:pt x="5477" y="217"/>
                      </a:lnTo>
                      <a:lnTo>
                        <a:pt x="5474" y="194"/>
                      </a:lnTo>
                      <a:lnTo>
                        <a:pt x="5471" y="173"/>
                      </a:lnTo>
                      <a:lnTo>
                        <a:pt x="5466" y="152"/>
                      </a:lnTo>
                      <a:lnTo>
                        <a:pt x="5460" y="131"/>
                      </a:lnTo>
                      <a:lnTo>
                        <a:pt x="5452" y="111"/>
                      </a:lnTo>
                      <a:lnTo>
                        <a:pt x="5443" y="93"/>
                      </a:lnTo>
                      <a:lnTo>
                        <a:pt x="5432" y="74"/>
                      </a:lnTo>
                      <a:lnTo>
                        <a:pt x="5420" y="59"/>
                      </a:lnTo>
                      <a:lnTo>
                        <a:pt x="5407" y="44"/>
                      </a:lnTo>
                      <a:lnTo>
                        <a:pt x="5392" y="32"/>
                      </a:lnTo>
                      <a:lnTo>
                        <a:pt x="5377" y="21"/>
                      </a:lnTo>
                      <a:lnTo>
                        <a:pt x="5358" y="13"/>
                      </a:lnTo>
                      <a:lnTo>
                        <a:pt x="5339" y="5"/>
                      </a:lnTo>
                      <a:lnTo>
                        <a:pt x="5319" y="1"/>
                      </a:lnTo>
                      <a:lnTo>
                        <a:pt x="5298" y="0"/>
                      </a:lnTo>
                      <a:lnTo>
                        <a:pt x="178" y="0"/>
                      </a:lnTo>
                      <a:lnTo>
                        <a:pt x="171" y="0"/>
                      </a:lnTo>
                      <a:lnTo>
                        <a:pt x="164" y="1"/>
                      </a:lnTo>
                      <a:lnTo>
                        <a:pt x="157" y="3"/>
                      </a:lnTo>
                      <a:lnTo>
                        <a:pt x="150" y="5"/>
                      </a:lnTo>
                      <a:lnTo>
                        <a:pt x="134" y="11"/>
                      </a:lnTo>
                      <a:lnTo>
                        <a:pt x="120" y="19"/>
                      </a:lnTo>
                      <a:lnTo>
                        <a:pt x="105" y="28"/>
                      </a:lnTo>
                      <a:lnTo>
                        <a:pt x="90" y="38"/>
                      </a:lnTo>
                      <a:lnTo>
                        <a:pt x="76" y="50"/>
                      </a:lnTo>
                      <a:lnTo>
                        <a:pt x="61" y="63"/>
                      </a:lnTo>
                      <a:lnTo>
                        <a:pt x="49" y="77"/>
                      </a:lnTo>
                      <a:lnTo>
                        <a:pt x="37" y="91"/>
                      </a:lnTo>
                      <a:lnTo>
                        <a:pt x="26" y="106"/>
                      </a:lnTo>
                      <a:lnTo>
                        <a:pt x="17" y="121"/>
                      </a:lnTo>
                      <a:lnTo>
                        <a:pt x="10" y="136"/>
                      </a:lnTo>
                      <a:lnTo>
                        <a:pt x="5"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42" name="Freeform 95"/>
                <p:cNvSpPr>
                  <a:spLocks/>
                </p:cNvSpPr>
                <p:nvPr/>
              </p:nvSpPr>
              <p:spPr bwMode="auto">
                <a:xfrm>
                  <a:off x="1087438" y="3173413"/>
                  <a:ext cx="133350" cy="12700"/>
                </a:xfrm>
                <a:custGeom>
                  <a:avLst/>
                  <a:gdLst>
                    <a:gd name="T0" fmla="*/ 0 w 5477"/>
                    <a:gd name="T1" fmla="*/ 201 h 478"/>
                    <a:gd name="T2" fmla="*/ 3 w 5477"/>
                    <a:gd name="T3" fmla="*/ 249 h 478"/>
                    <a:gd name="T4" fmla="*/ 9 w 5477"/>
                    <a:gd name="T5" fmla="*/ 299 h 478"/>
                    <a:gd name="T6" fmla="*/ 21 w 5477"/>
                    <a:gd name="T7" fmla="*/ 348 h 478"/>
                    <a:gd name="T8" fmla="*/ 34 w 5477"/>
                    <a:gd name="T9" fmla="*/ 382 h 478"/>
                    <a:gd name="T10" fmla="*/ 46 w 5477"/>
                    <a:gd name="T11" fmla="*/ 404 h 478"/>
                    <a:gd name="T12" fmla="*/ 59 w 5477"/>
                    <a:gd name="T13" fmla="*/ 423 h 478"/>
                    <a:gd name="T14" fmla="*/ 75 w 5477"/>
                    <a:gd name="T15" fmla="*/ 440 h 478"/>
                    <a:gd name="T16" fmla="*/ 93 w 5477"/>
                    <a:gd name="T17" fmla="*/ 454 h 478"/>
                    <a:gd name="T18" fmla="*/ 114 w 5477"/>
                    <a:gd name="T19" fmla="*/ 466 h 478"/>
                    <a:gd name="T20" fmla="*/ 137 w 5477"/>
                    <a:gd name="T21" fmla="*/ 474 h 478"/>
                    <a:gd name="T22" fmla="*/ 164 w 5477"/>
                    <a:gd name="T23" fmla="*/ 478 h 478"/>
                    <a:gd name="T24" fmla="*/ 5298 w 5477"/>
                    <a:gd name="T25" fmla="*/ 478 h 478"/>
                    <a:gd name="T26" fmla="*/ 5339 w 5477"/>
                    <a:gd name="T27" fmla="*/ 473 h 478"/>
                    <a:gd name="T28" fmla="*/ 5377 w 5477"/>
                    <a:gd name="T29" fmla="*/ 457 h 478"/>
                    <a:gd name="T30" fmla="*/ 5407 w 5477"/>
                    <a:gd name="T31" fmla="*/ 434 h 478"/>
                    <a:gd name="T32" fmla="*/ 5432 w 5477"/>
                    <a:gd name="T33" fmla="*/ 404 h 478"/>
                    <a:gd name="T34" fmla="*/ 5452 w 5477"/>
                    <a:gd name="T35" fmla="*/ 367 h 478"/>
                    <a:gd name="T36" fmla="*/ 5466 w 5477"/>
                    <a:gd name="T37" fmla="*/ 327 h 478"/>
                    <a:gd name="T38" fmla="*/ 5474 w 5477"/>
                    <a:gd name="T39" fmla="*/ 284 h 478"/>
                    <a:gd name="T40" fmla="*/ 5477 w 5477"/>
                    <a:gd name="T41" fmla="*/ 240 h 478"/>
                    <a:gd name="T42" fmla="*/ 5474 w 5477"/>
                    <a:gd name="T43" fmla="*/ 195 h 478"/>
                    <a:gd name="T44" fmla="*/ 5466 w 5477"/>
                    <a:gd name="T45" fmla="*/ 152 h 478"/>
                    <a:gd name="T46" fmla="*/ 5452 w 5477"/>
                    <a:gd name="T47" fmla="*/ 112 h 478"/>
                    <a:gd name="T48" fmla="*/ 5432 w 5477"/>
                    <a:gd name="T49" fmla="*/ 76 h 478"/>
                    <a:gd name="T50" fmla="*/ 5407 w 5477"/>
                    <a:gd name="T51" fmla="*/ 45 h 478"/>
                    <a:gd name="T52" fmla="*/ 5377 w 5477"/>
                    <a:gd name="T53" fmla="*/ 22 h 478"/>
                    <a:gd name="T54" fmla="*/ 5339 w 5477"/>
                    <a:gd name="T55" fmla="*/ 6 h 478"/>
                    <a:gd name="T56" fmla="*/ 5298 w 5477"/>
                    <a:gd name="T57" fmla="*/ 0 h 478"/>
                    <a:gd name="T58" fmla="*/ 171 w 5477"/>
                    <a:gd name="T59" fmla="*/ 1 h 478"/>
                    <a:gd name="T60" fmla="*/ 157 w 5477"/>
                    <a:gd name="T61" fmla="*/ 3 h 478"/>
                    <a:gd name="T62" fmla="*/ 134 w 5477"/>
                    <a:gd name="T63" fmla="*/ 12 h 478"/>
                    <a:gd name="T64" fmla="*/ 105 w 5477"/>
                    <a:gd name="T65" fmla="*/ 28 h 478"/>
                    <a:gd name="T66" fmla="*/ 76 w 5477"/>
                    <a:gd name="T67" fmla="*/ 50 h 478"/>
                    <a:gd name="T68" fmla="*/ 49 w 5477"/>
                    <a:gd name="T69" fmla="*/ 78 h 478"/>
                    <a:gd name="T70" fmla="*/ 26 w 5477"/>
                    <a:gd name="T71" fmla="*/ 107 h 478"/>
                    <a:gd name="T72" fmla="*/ 10 w 5477"/>
                    <a:gd name="T73" fmla="*/ 136 h 478"/>
                    <a:gd name="T74" fmla="*/ 2 w 5477"/>
                    <a:gd name="T75" fmla="*/ 159 h 478"/>
                    <a:gd name="T76" fmla="*/ 0 w 5477"/>
                    <a:gd name="T77" fmla="*/ 17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77" h="478">
                      <a:moveTo>
                        <a:pt x="0" y="180"/>
                      </a:moveTo>
                      <a:lnTo>
                        <a:pt x="0" y="201"/>
                      </a:lnTo>
                      <a:lnTo>
                        <a:pt x="1" y="225"/>
                      </a:lnTo>
                      <a:lnTo>
                        <a:pt x="3" y="249"/>
                      </a:lnTo>
                      <a:lnTo>
                        <a:pt x="6" y="274"/>
                      </a:lnTo>
                      <a:lnTo>
                        <a:pt x="9" y="299"/>
                      </a:lnTo>
                      <a:lnTo>
                        <a:pt x="15" y="323"/>
                      </a:lnTo>
                      <a:lnTo>
                        <a:pt x="21" y="348"/>
                      </a:lnTo>
                      <a:lnTo>
                        <a:pt x="30" y="371"/>
                      </a:lnTo>
                      <a:lnTo>
                        <a:pt x="34" y="382"/>
                      </a:lnTo>
                      <a:lnTo>
                        <a:pt x="40" y="393"/>
                      </a:lnTo>
                      <a:lnTo>
                        <a:pt x="46" y="404"/>
                      </a:lnTo>
                      <a:lnTo>
                        <a:pt x="52" y="414"/>
                      </a:lnTo>
                      <a:lnTo>
                        <a:pt x="59" y="423"/>
                      </a:lnTo>
                      <a:lnTo>
                        <a:pt x="67" y="432"/>
                      </a:lnTo>
                      <a:lnTo>
                        <a:pt x="75" y="440"/>
                      </a:lnTo>
                      <a:lnTo>
                        <a:pt x="84" y="447"/>
                      </a:lnTo>
                      <a:lnTo>
                        <a:pt x="93" y="454"/>
                      </a:lnTo>
                      <a:lnTo>
                        <a:pt x="103" y="460"/>
                      </a:lnTo>
                      <a:lnTo>
                        <a:pt x="114" y="466"/>
                      </a:lnTo>
                      <a:lnTo>
                        <a:pt x="125" y="470"/>
                      </a:lnTo>
                      <a:lnTo>
                        <a:pt x="137" y="474"/>
                      </a:lnTo>
                      <a:lnTo>
                        <a:pt x="150" y="476"/>
                      </a:lnTo>
                      <a:lnTo>
                        <a:pt x="164" y="478"/>
                      </a:lnTo>
                      <a:lnTo>
                        <a:pt x="178" y="478"/>
                      </a:lnTo>
                      <a:lnTo>
                        <a:pt x="5298" y="478"/>
                      </a:lnTo>
                      <a:lnTo>
                        <a:pt x="5319" y="477"/>
                      </a:lnTo>
                      <a:lnTo>
                        <a:pt x="5339" y="473"/>
                      </a:lnTo>
                      <a:lnTo>
                        <a:pt x="5358" y="467"/>
                      </a:lnTo>
                      <a:lnTo>
                        <a:pt x="5377" y="457"/>
                      </a:lnTo>
                      <a:lnTo>
                        <a:pt x="5392" y="447"/>
                      </a:lnTo>
                      <a:lnTo>
                        <a:pt x="5407" y="434"/>
                      </a:lnTo>
                      <a:lnTo>
                        <a:pt x="5420" y="420"/>
                      </a:lnTo>
                      <a:lnTo>
                        <a:pt x="5432" y="404"/>
                      </a:lnTo>
                      <a:lnTo>
                        <a:pt x="5443" y="386"/>
                      </a:lnTo>
                      <a:lnTo>
                        <a:pt x="5452" y="367"/>
                      </a:lnTo>
                      <a:lnTo>
                        <a:pt x="5460" y="348"/>
                      </a:lnTo>
                      <a:lnTo>
                        <a:pt x="5466" y="327"/>
                      </a:lnTo>
                      <a:lnTo>
                        <a:pt x="5471" y="306"/>
                      </a:lnTo>
                      <a:lnTo>
                        <a:pt x="5474" y="284"/>
                      </a:lnTo>
                      <a:lnTo>
                        <a:pt x="5477" y="261"/>
                      </a:lnTo>
                      <a:lnTo>
                        <a:pt x="5477" y="240"/>
                      </a:lnTo>
                      <a:lnTo>
                        <a:pt x="5477" y="217"/>
                      </a:lnTo>
                      <a:lnTo>
                        <a:pt x="5474" y="195"/>
                      </a:lnTo>
                      <a:lnTo>
                        <a:pt x="5471" y="173"/>
                      </a:lnTo>
                      <a:lnTo>
                        <a:pt x="5466" y="152"/>
                      </a:lnTo>
                      <a:lnTo>
                        <a:pt x="5460" y="131"/>
                      </a:lnTo>
                      <a:lnTo>
                        <a:pt x="5452" y="112"/>
                      </a:lnTo>
                      <a:lnTo>
                        <a:pt x="5443" y="93"/>
                      </a:lnTo>
                      <a:lnTo>
                        <a:pt x="5432" y="76"/>
                      </a:lnTo>
                      <a:lnTo>
                        <a:pt x="5420" y="59"/>
                      </a:lnTo>
                      <a:lnTo>
                        <a:pt x="5407" y="45"/>
                      </a:lnTo>
                      <a:lnTo>
                        <a:pt x="5392" y="32"/>
                      </a:lnTo>
                      <a:lnTo>
                        <a:pt x="5377" y="22"/>
                      </a:lnTo>
                      <a:lnTo>
                        <a:pt x="5358" y="13"/>
                      </a:lnTo>
                      <a:lnTo>
                        <a:pt x="5339" y="6"/>
                      </a:lnTo>
                      <a:lnTo>
                        <a:pt x="5319" y="2"/>
                      </a:lnTo>
                      <a:lnTo>
                        <a:pt x="5298" y="0"/>
                      </a:lnTo>
                      <a:lnTo>
                        <a:pt x="178" y="0"/>
                      </a:lnTo>
                      <a:lnTo>
                        <a:pt x="171" y="1"/>
                      </a:lnTo>
                      <a:lnTo>
                        <a:pt x="164" y="2"/>
                      </a:lnTo>
                      <a:lnTo>
                        <a:pt x="157" y="3"/>
                      </a:lnTo>
                      <a:lnTo>
                        <a:pt x="150" y="5"/>
                      </a:lnTo>
                      <a:lnTo>
                        <a:pt x="134" y="12"/>
                      </a:lnTo>
                      <a:lnTo>
                        <a:pt x="120" y="19"/>
                      </a:lnTo>
                      <a:lnTo>
                        <a:pt x="105" y="28"/>
                      </a:lnTo>
                      <a:lnTo>
                        <a:pt x="90" y="39"/>
                      </a:lnTo>
                      <a:lnTo>
                        <a:pt x="76" y="50"/>
                      </a:lnTo>
                      <a:lnTo>
                        <a:pt x="61" y="63"/>
                      </a:lnTo>
                      <a:lnTo>
                        <a:pt x="49" y="78"/>
                      </a:lnTo>
                      <a:lnTo>
                        <a:pt x="37" y="92"/>
                      </a:lnTo>
                      <a:lnTo>
                        <a:pt x="26" y="107"/>
                      </a:lnTo>
                      <a:lnTo>
                        <a:pt x="17" y="121"/>
                      </a:lnTo>
                      <a:lnTo>
                        <a:pt x="10" y="136"/>
                      </a:lnTo>
                      <a:lnTo>
                        <a:pt x="5" y="152"/>
                      </a:lnTo>
                      <a:lnTo>
                        <a:pt x="2" y="159"/>
                      </a:lnTo>
                      <a:lnTo>
                        <a:pt x="1" y="166"/>
                      </a:lnTo>
                      <a:lnTo>
                        <a:pt x="0" y="173"/>
                      </a:lnTo>
                      <a:lnTo>
                        <a:pt x="0" y="180"/>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166" name="Freeform 99"/>
                <p:cNvSpPr>
                  <a:spLocks/>
                </p:cNvSpPr>
                <p:nvPr/>
              </p:nvSpPr>
              <p:spPr bwMode="auto">
                <a:xfrm>
                  <a:off x="1122363" y="3113088"/>
                  <a:ext cx="93662" cy="11113"/>
                </a:xfrm>
                <a:custGeom>
                  <a:avLst/>
                  <a:gdLst>
                    <a:gd name="T0" fmla="*/ 0 w 3811"/>
                    <a:gd name="T1" fmla="*/ 201 h 477"/>
                    <a:gd name="T2" fmla="*/ 3 w 3811"/>
                    <a:gd name="T3" fmla="*/ 248 h 477"/>
                    <a:gd name="T4" fmla="*/ 9 w 3811"/>
                    <a:gd name="T5" fmla="*/ 297 h 477"/>
                    <a:gd name="T6" fmla="*/ 22 w 3811"/>
                    <a:gd name="T7" fmla="*/ 347 h 477"/>
                    <a:gd name="T8" fmla="*/ 36 w 3811"/>
                    <a:gd name="T9" fmla="*/ 382 h 477"/>
                    <a:gd name="T10" fmla="*/ 47 w 3811"/>
                    <a:gd name="T11" fmla="*/ 402 h 477"/>
                    <a:gd name="T12" fmla="*/ 60 w 3811"/>
                    <a:gd name="T13" fmla="*/ 421 h 477"/>
                    <a:gd name="T14" fmla="*/ 75 w 3811"/>
                    <a:gd name="T15" fmla="*/ 439 h 477"/>
                    <a:gd name="T16" fmla="*/ 93 w 3811"/>
                    <a:gd name="T17" fmla="*/ 453 h 477"/>
                    <a:gd name="T18" fmla="*/ 115 w 3811"/>
                    <a:gd name="T19" fmla="*/ 464 h 477"/>
                    <a:gd name="T20" fmla="*/ 138 w 3811"/>
                    <a:gd name="T21" fmla="*/ 472 h 477"/>
                    <a:gd name="T22" fmla="*/ 164 w 3811"/>
                    <a:gd name="T23" fmla="*/ 476 h 477"/>
                    <a:gd name="T24" fmla="*/ 3632 w 3811"/>
                    <a:gd name="T25" fmla="*/ 477 h 477"/>
                    <a:gd name="T26" fmla="*/ 3673 w 3811"/>
                    <a:gd name="T27" fmla="*/ 472 h 477"/>
                    <a:gd name="T28" fmla="*/ 3710 w 3811"/>
                    <a:gd name="T29" fmla="*/ 457 h 477"/>
                    <a:gd name="T30" fmla="*/ 3741 w 3811"/>
                    <a:gd name="T31" fmla="*/ 434 h 477"/>
                    <a:gd name="T32" fmla="*/ 3766 w 3811"/>
                    <a:gd name="T33" fmla="*/ 403 h 477"/>
                    <a:gd name="T34" fmla="*/ 3786 w 3811"/>
                    <a:gd name="T35" fmla="*/ 366 h 477"/>
                    <a:gd name="T36" fmla="*/ 3800 w 3811"/>
                    <a:gd name="T37" fmla="*/ 326 h 477"/>
                    <a:gd name="T38" fmla="*/ 3808 w 3811"/>
                    <a:gd name="T39" fmla="*/ 283 h 477"/>
                    <a:gd name="T40" fmla="*/ 3811 w 3811"/>
                    <a:gd name="T41" fmla="*/ 239 h 477"/>
                    <a:gd name="T42" fmla="*/ 3808 w 3811"/>
                    <a:gd name="T43" fmla="*/ 194 h 477"/>
                    <a:gd name="T44" fmla="*/ 3800 w 3811"/>
                    <a:gd name="T45" fmla="*/ 151 h 477"/>
                    <a:gd name="T46" fmla="*/ 3786 w 3811"/>
                    <a:gd name="T47" fmla="*/ 111 h 477"/>
                    <a:gd name="T48" fmla="*/ 3766 w 3811"/>
                    <a:gd name="T49" fmla="*/ 74 h 477"/>
                    <a:gd name="T50" fmla="*/ 3741 w 3811"/>
                    <a:gd name="T51" fmla="*/ 44 h 477"/>
                    <a:gd name="T52" fmla="*/ 3710 w 3811"/>
                    <a:gd name="T53" fmla="*/ 20 h 477"/>
                    <a:gd name="T54" fmla="*/ 3673 w 3811"/>
                    <a:gd name="T55" fmla="*/ 5 h 477"/>
                    <a:gd name="T56" fmla="*/ 3632 w 3811"/>
                    <a:gd name="T57" fmla="*/ 0 h 477"/>
                    <a:gd name="T58" fmla="*/ 171 w 3811"/>
                    <a:gd name="T59" fmla="*/ 0 h 477"/>
                    <a:gd name="T60" fmla="*/ 157 w 3811"/>
                    <a:gd name="T61" fmla="*/ 2 h 477"/>
                    <a:gd name="T62" fmla="*/ 136 w 3811"/>
                    <a:gd name="T63" fmla="*/ 10 h 477"/>
                    <a:gd name="T64" fmla="*/ 106 w 3811"/>
                    <a:gd name="T65" fmla="*/ 26 h 477"/>
                    <a:gd name="T66" fmla="*/ 76 w 3811"/>
                    <a:gd name="T67" fmla="*/ 50 h 477"/>
                    <a:gd name="T68" fmla="*/ 50 w 3811"/>
                    <a:gd name="T69" fmla="*/ 76 h 477"/>
                    <a:gd name="T70" fmla="*/ 28 w 3811"/>
                    <a:gd name="T71" fmla="*/ 105 h 477"/>
                    <a:gd name="T72" fmla="*/ 10 w 3811"/>
                    <a:gd name="T73" fmla="*/ 136 h 477"/>
                    <a:gd name="T74" fmla="*/ 3 w 3811"/>
                    <a:gd name="T75" fmla="*/ 158 h 477"/>
                    <a:gd name="T76" fmla="*/ 0 w 3811"/>
                    <a:gd name="T77" fmla="*/ 17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11" h="477">
                      <a:moveTo>
                        <a:pt x="0" y="179"/>
                      </a:moveTo>
                      <a:lnTo>
                        <a:pt x="0" y="201"/>
                      </a:lnTo>
                      <a:lnTo>
                        <a:pt x="1" y="224"/>
                      </a:lnTo>
                      <a:lnTo>
                        <a:pt x="3" y="248"/>
                      </a:lnTo>
                      <a:lnTo>
                        <a:pt x="6" y="273"/>
                      </a:lnTo>
                      <a:lnTo>
                        <a:pt x="9" y="297"/>
                      </a:lnTo>
                      <a:lnTo>
                        <a:pt x="15" y="323"/>
                      </a:lnTo>
                      <a:lnTo>
                        <a:pt x="22" y="347"/>
                      </a:lnTo>
                      <a:lnTo>
                        <a:pt x="31" y="371"/>
                      </a:lnTo>
                      <a:lnTo>
                        <a:pt x="36" y="382"/>
                      </a:lnTo>
                      <a:lnTo>
                        <a:pt x="41" y="392"/>
                      </a:lnTo>
                      <a:lnTo>
                        <a:pt x="47" y="402"/>
                      </a:lnTo>
                      <a:lnTo>
                        <a:pt x="53" y="412"/>
                      </a:lnTo>
                      <a:lnTo>
                        <a:pt x="60" y="421"/>
                      </a:lnTo>
                      <a:lnTo>
                        <a:pt x="67" y="430"/>
                      </a:lnTo>
                      <a:lnTo>
                        <a:pt x="75" y="439"/>
                      </a:lnTo>
                      <a:lnTo>
                        <a:pt x="84" y="447"/>
                      </a:lnTo>
                      <a:lnTo>
                        <a:pt x="93" y="453"/>
                      </a:lnTo>
                      <a:lnTo>
                        <a:pt x="104" y="459"/>
                      </a:lnTo>
                      <a:lnTo>
                        <a:pt x="115" y="464"/>
                      </a:lnTo>
                      <a:lnTo>
                        <a:pt x="126" y="469"/>
                      </a:lnTo>
                      <a:lnTo>
                        <a:pt x="138" y="472"/>
                      </a:lnTo>
                      <a:lnTo>
                        <a:pt x="150" y="475"/>
                      </a:lnTo>
                      <a:lnTo>
                        <a:pt x="164" y="476"/>
                      </a:lnTo>
                      <a:lnTo>
                        <a:pt x="179" y="477"/>
                      </a:lnTo>
                      <a:lnTo>
                        <a:pt x="3632" y="477"/>
                      </a:lnTo>
                      <a:lnTo>
                        <a:pt x="3653" y="476"/>
                      </a:lnTo>
                      <a:lnTo>
                        <a:pt x="3673" y="472"/>
                      </a:lnTo>
                      <a:lnTo>
                        <a:pt x="3692" y="465"/>
                      </a:lnTo>
                      <a:lnTo>
                        <a:pt x="3710" y="457"/>
                      </a:lnTo>
                      <a:lnTo>
                        <a:pt x="3726" y="446"/>
                      </a:lnTo>
                      <a:lnTo>
                        <a:pt x="3741" y="434"/>
                      </a:lnTo>
                      <a:lnTo>
                        <a:pt x="3754" y="418"/>
                      </a:lnTo>
                      <a:lnTo>
                        <a:pt x="3766" y="403"/>
                      </a:lnTo>
                      <a:lnTo>
                        <a:pt x="3776" y="385"/>
                      </a:lnTo>
                      <a:lnTo>
                        <a:pt x="3786" y="366"/>
                      </a:lnTo>
                      <a:lnTo>
                        <a:pt x="3794" y="346"/>
                      </a:lnTo>
                      <a:lnTo>
                        <a:pt x="3800" y="326"/>
                      </a:lnTo>
                      <a:lnTo>
                        <a:pt x="3805" y="305"/>
                      </a:lnTo>
                      <a:lnTo>
                        <a:pt x="3808" y="283"/>
                      </a:lnTo>
                      <a:lnTo>
                        <a:pt x="3810" y="261"/>
                      </a:lnTo>
                      <a:lnTo>
                        <a:pt x="3811" y="239"/>
                      </a:lnTo>
                      <a:lnTo>
                        <a:pt x="3810" y="216"/>
                      </a:lnTo>
                      <a:lnTo>
                        <a:pt x="3808" y="194"/>
                      </a:lnTo>
                      <a:lnTo>
                        <a:pt x="3805" y="173"/>
                      </a:lnTo>
                      <a:lnTo>
                        <a:pt x="3800" y="151"/>
                      </a:lnTo>
                      <a:lnTo>
                        <a:pt x="3794" y="130"/>
                      </a:lnTo>
                      <a:lnTo>
                        <a:pt x="3786" y="111"/>
                      </a:lnTo>
                      <a:lnTo>
                        <a:pt x="3776" y="92"/>
                      </a:lnTo>
                      <a:lnTo>
                        <a:pt x="3766" y="74"/>
                      </a:lnTo>
                      <a:lnTo>
                        <a:pt x="3754" y="59"/>
                      </a:lnTo>
                      <a:lnTo>
                        <a:pt x="3741" y="44"/>
                      </a:lnTo>
                      <a:lnTo>
                        <a:pt x="3726" y="31"/>
                      </a:lnTo>
                      <a:lnTo>
                        <a:pt x="3710" y="20"/>
                      </a:lnTo>
                      <a:lnTo>
                        <a:pt x="3692" y="11"/>
                      </a:lnTo>
                      <a:lnTo>
                        <a:pt x="3673" y="5"/>
                      </a:lnTo>
                      <a:lnTo>
                        <a:pt x="3653" y="1"/>
                      </a:lnTo>
                      <a:lnTo>
                        <a:pt x="3632" y="0"/>
                      </a:lnTo>
                      <a:lnTo>
                        <a:pt x="179" y="0"/>
                      </a:lnTo>
                      <a:lnTo>
                        <a:pt x="171" y="0"/>
                      </a:lnTo>
                      <a:lnTo>
                        <a:pt x="164" y="1"/>
                      </a:lnTo>
                      <a:lnTo>
                        <a:pt x="157" y="2"/>
                      </a:lnTo>
                      <a:lnTo>
                        <a:pt x="150" y="4"/>
                      </a:lnTo>
                      <a:lnTo>
                        <a:pt x="136" y="10"/>
                      </a:lnTo>
                      <a:lnTo>
                        <a:pt x="121" y="17"/>
                      </a:lnTo>
                      <a:lnTo>
                        <a:pt x="106" y="26"/>
                      </a:lnTo>
                      <a:lnTo>
                        <a:pt x="90" y="37"/>
                      </a:lnTo>
                      <a:lnTo>
                        <a:pt x="76" y="50"/>
                      </a:lnTo>
                      <a:lnTo>
                        <a:pt x="63" y="62"/>
                      </a:lnTo>
                      <a:lnTo>
                        <a:pt x="50" y="76"/>
                      </a:lnTo>
                      <a:lnTo>
                        <a:pt x="38" y="90"/>
                      </a:lnTo>
                      <a:lnTo>
                        <a:pt x="28" y="105"/>
                      </a:lnTo>
                      <a:lnTo>
                        <a:pt x="17" y="121"/>
                      </a:lnTo>
                      <a:lnTo>
                        <a:pt x="10" y="136"/>
                      </a:lnTo>
                      <a:lnTo>
                        <a:pt x="5" y="150"/>
                      </a:lnTo>
                      <a:lnTo>
                        <a:pt x="3" y="158"/>
                      </a:lnTo>
                      <a:lnTo>
                        <a:pt x="1" y="165"/>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grpSp>
            <p:nvGrpSpPr>
              <p:cNvPr id="209" name="Group 208"/>
              <p:cNvGrpSpPr/>
              <p:nvPr/>
            </p:nvGrpSpPr>
            <p:grpSpPr>
              <a:xfrm>
                <a:off x="1022350" y="3067051"/>
                <a:ext cx="234950" cy="298450"/>
                <a:chOff x="1022350" y="3067051"/>
                <a:chExt cx="234950" cy="298450"/>
              </a:xfrm>
              <a:grpFill/>
            </p:grpSpPr>
            <p:grpSp>
              <p:nvGrpSpPr>
                <p:cNvPr id="210" name="Group 209"/>
                <p:cNvGrpSpPr/>
                <p:nvPr/>
              </p:nvGrpSpPr>
              <p:grpSpPr>
                <a:xfrm>
                  <a:off x="1035050" y="3159126"/>
                  <a:ext cx="44450" cy="169862"/>
                  <a:chOff x="1035050" y="3159126"/>
                  <a:chExt cx="44450" cy="169862"/>
                </a:xfrm>
                <a:grpFill/>
              </p:grpSpPr>
              <p:sp>
                <p:nvSpPr>
                  <p:cNvPr id="212" name="Freeform 96"/>
                  <p:cNvSpPr>
                    <a:spLocks noEditPoints="1"/>
                  </p:cNvSpPr>
                  <p:nvPr/>
                </p:nvSpPr>
                <p:spPr bwMode="auto">
                  <a:xfrm>
                    <a:off x="1035050" y="3221038"/>
                    <a:ext cx="44450" cy="42863"/>
                  </a:xfrm>
                  <a:custGeom>
                    <a:avLst/>
                    <a:gdLst>
                      <a:gd name="T0" fmla="*/ 1309 w 1785"/>
                      <a:gd name="T1" fmla="*/ 476 h 1789"/>
                      <a:gd name="T2" fmla="*/ 475 w 1785"/>
                      <a:gd name="T3" fmla="*/ 1312 h 1789"/>
                      <a:gd name="T4" fmla="*/ 475 w 1785"/>
                      <a:gd name="T5" fmla="*/ 476 h 1789"/>
                      <a:gd name="T6" fmla="*/ 0 w 1785"/>
                      <a:gd name="T7" fmla="*/ 1611 h 1789"/>
                      <a:gd name="T8" fmla="*/ 1 w 1785"/>
                      <a:gd name="T9" fmla="*/ 1624 h 1789"/>
                      <a:gd name="T10" fmla="*/ 4 w 1785"/>
                      <a:gd name="T11" fmla="*/ 1639 h 1789"/>
                      <a:gd name="T12" fmla="*/ 17 w 1785"/>
                      <a:gd name="T13" fmla="*/ 1668 h 1789"/>
                      <a:gd name="T14" fmla="*/ 37 w 1785"/>
                      <a:gd name="T15" fmla="*/ 1699 h 1789"/>
                      <a:gd name="T16" fmla="*/ 62 w 1785"/>
                      <a:gd name="T17" fmla="*/ 1726 h 1789"/>
                      <a:gd name="T18" fmla="*/ 90 w 1785"/>
                      <a:gd name="T19" fmla="*/ 1752 h 1789"/>
                      <a:gd name="T20" fmla="*/ 120 w 1785"/>
                      <a:gd name="T21" fmla="*/ 1771 h 1789"/>
                      <a:gd name="T22" fmla="*/ 150 w 1785"/>
                      <a:gd name="T23" fmla="*/ 1784 h 1789"/>
                      <a:gd name="T24" fmla="*/ 164 w 1785"/>
                      <a:gd name="T25" fmla="*/ 1788 h 1789"/>
                      <a:gd name="T26" fmla="*/ 178 w 1785"/>
                      <a:gd name="T27" fmla="*/ 1789 h 1789"/>
                      <a:gd name="T28" fmla="*/ 1614 w 1785"/>
                      <a:gd name="T29" fmla="*/ 1789 h 1789"/>
                      <a:gd name="T30" fmla="*/ 1628 w 1785"/>
                      <a:gd name="T31" fmla="*/ 1786 h 1789"/>
                      <a:gd name="T32" fmla="*/ 1650 w 1785"/>
                      <a:gd name="T33" fmla="*/ 1779 h 1789"/>
                      <a:gd name="T34" fmla="*/ 1680 w 1785"/>
                      <a:gd name="T35" fmla="*/ 1762 h 1789"/>
                      <a:gd name="T36" fmla="*/ 1709 w 1785"/>
                      <a:gd name="T37" fmla="*/ 1740 h 1789"/>
                      <a:gd name="T38" fmla="*/ 1736 w 1785"/>
                      <a:gd name="T39" fmla="*/ 1713 h 1789"/>
                      <a:gd name="T40" fmla="*/ 1759 w 1785"/>
                      <a:gd name="T41" fmla="*/ 1684 h 1789"/>
                      <a:gd name="T42" fmla="*/ 1775 w 1785"/>
                      <a:gd name="T43" fmla="*/ 1653 h 1789"/>
                      <a:gd name="T44" fmla="*/ 1783 w 1785"/>
                      <a:gd name="T45" fmla="*/ 1631 h 1789"/>
                      <a:gd name="T46" fmla="*/ 1785 w 1785"/>
                      <a:gd name="T47" fmla="*/ 1617 h 1789"/>
                      <a:gd name="T48" fmla="*/ 1785 w 1785"/>
                      <a:gd name="T49" fmla="*/ 179 h 1789"/>
                      <a:gd name="T50" fmla="*/ 1784 w 1785"/>
                      <a:gd name="T51" fmla="*/ 164 h 1789"/>
                      <a:gd name="T52" fmla="*/ 1781 w 1785"/>
                      <a:gd name="T53" fmla="*/ 150 h 1789"/>
                      <a:gd name="T54" fmla="*/ 1768 w 1785"/>
                      <a:gd name="T55" fmla="*/ 120 h 1789"/>
                      <a:gd name="T56" fmla="*/ 1747 w 1785"/>
                      <a:gd name="T57" fmla="*/ 90 h 1789"/>
                      <a:gd name="T58" fmla="*/ 1723 w 1785"/>
                      <a:gd name="T59" fmla="*/ 62 h 1789"/>
                      <a:gd name="T60" fmla="*/ 1695 w 1785"/>
                      <a:gd name="T61" fmla="*/ 37 h 1789"/>
                      <a:gd name="T62" fmla="*/ 1664 w 1785"/>
                      <a:gd name="T63" fmla="*/ 17 h 1789"/>
                      <a:gd name="T64" fmla="*/ 1635 w 1785"/>
                      <a:gd name="T65" fmla="*/ 4 h 1789"/>
                      <a:gd name="T66" fmla="*/ 1621 w 1785"/>
                      <a:gd name="T67" fmla="*/ 1 h 1789"/>
                      <a:gd name="T68" fmla="*/ 1607 w 1785"/>
                      <a:gd name="T69" fmla="*/ 0 h 1789"/>
                      <a:gd name="T70" fmla="*/ 171 w 1785"/>
                      <a:gd name="T71" fmla="*/ 0 h 1789"/>
                      <a:gd name="T72" fmla="*/ 157 w 1785"/>
                      <a:gd name="T73" fmla="*/ 2 h 1789"/>
                      <a:gd name="T74" fmla="*/ 134 w 1785"/>
                      <a:gd name="T75" fmla="*/ 10 h 1789"/>
                      <a:gd name="T76" fmla="*/ 105 w 1785"/>
                      <a:gd name="T77" fmla="*/ 26 h 1789"/>
                      <a:gd name="T78" fmla="*/ 76 w 1785"/>
                      <a:gd name="T79" fmla="*/ 49 h 1789"/>
                      <a:gd name="T80" fmla="*/ 49 w 1785"/>
                      <a:gd name="T81" fmla="*/ 76 h 1789"/>
                      <a:gd name="T82" fmla="*/ 26 w 1785"/>
                      <a:gd name="T83" fmla="*/ 105 h 1789"/>
                      <a:gd name="T84" fmla="*/ 10 w 1785"/>
                      <a:gd name="T85" fmla="*/ 135 h 1789"/>
                      <a:gd name="T86" fmla="*/ 2 w 1785"/>
                      <a:gd name="T87" fmla="*/ 157 h 1789"/>
                      <a:gd name="T88" fmla="*/ 0 w 1785"/>
                      <a:gd name="T89" fmla="*/ 171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89">
                        <a:moveTo>
                          <a:pt x="475" y="476"/>
                        </a:moveTo>
                        <a:lnTo>
                          <a:pt x="1309" y="476"/>
                        </a:lnTo>
                        <a:lnTo>
                          <a:pt x="1308" y="1310"/>
                        </a:lnTo>
                        <a:lnTo>
                          <a:pt x="475" y="1312"/>
                        </a:lnTo>
                        <a:lnTo>
                          <a:pt x="475" y="716"/>
                        </a:lnTo>
                        <a:lnTo>
                          <a:pt x="475" y="476"/>
                        </a:lnTo>
                        <a:close/>
                        <a:moveTo>
                          <a:pt x="0" y="179"/>
                        </a:moveTo>
                        <a:lnTo>
                          <a:pt x="0" y="1611"/>
                        </a:lnTo>
                        <a:lnTo>
                          <a:pt x="0" y="1617"/>
                        </a:lnTo>
                        <a:lnTo>
                          <a:pt x="1" y="1624"/>
                        </a:lnTo>
                        <a:lnTo>
                          <a:pt x="2" y="1631"/>
                        </a:lnTo>
                        <a:lnTo>
                          <a:pt x="4" y="1639"/>
                        </a:lnTo>
                        <a:lnTo>
                          <a:pt x="10" y="1653"/>
                        </a:lnTo>
                        <a:lnTo>
                          <a:pt x="17" y="1668"/>
                        </a:lnTo>
                        <a:lnTo>
                          <a:pt x="26" y="1684"/>
                        </a:lnTo>
                        <a:lnTo>
                          <a:pt x="37" y="1699"/>
                        </a:lnTo>
                        <a:lnTo>
                          <a:pt x="49" y="1713"/>
                        </a:lnTo>
                        <a:lnTo>
                          <a:pt x="62" y="1726"/>
                        </a:lnTo>
                        <a:lnTo>
                          <a:pt x="76" y="1740"/>
                        </a:lnTo>
                        <a:lnTo>
                          <a:pt x="90" y="1752"/>
                        </a:lnTo>
                        <a:lnTo>
                          <a:pt x="105" y="1762"/>
                        </a:lnTo>
                        <a:lnTo>
                          <a:pt x="120" y="1771"/>
                        </a:lnTo>
                        <a:lnTo>
                          <a:pt x="134" y="1779"/>
                        </a:lnTo>
                        <a:lnTo>
                          <a:pt x="150" y="1784"/>
                        </a:lnTo>
                        <a:lnTo>
                          <a:pt x="157" y="1786"/>
                        </a:lnTo>
                        <a:lnTo>
                          <a:pt x="164" y="1788"/>
                        </a:lnTo>
                        <a:lnTo>
                          <a:pt x="171" y="1789"/>
                        </a:lnTo>
                        <a:lnTo>
                          <a:pt x="178" y="1789"/>
                        </a:lnTo>
                        <a:lnTo>
                          <a:pt x="1607" y="1789"/>
                        </a:lnTo>
                        <a:lnTo>
                          <a:pt x="1614" y="1789"/>
                        </a:lnTo>
                        <a:lnTo>
                          <a:pt x="1621" y="1788"/>
                        </a:lnTo>
                        <a:lnTo>
                          <a:pt x="1628" y="1786"/>
                        </a:lnTo>
                        <a:lnTo>
                          <a:pt x="1635" y="1784"/>
                        </a:lnTo>
                        <a:lnTo>
                          <a:pt x="1650" y="1779"/>
                        </a:lnTo>
                        <a:lnTo>
                          <a:pt x="1664" y="1771"/>
                        </a:lnTo>
                        <a:lnTo>
                          <a:pt x="1680" y="1762"/>
                        </a:lnTo>
                        <a:lnTo>
                          <a:pt x="1695" y="1752"/>
                        </a:lnTo>
                        <a:lnTo>
                          <a:pt x="1709" y="1740"/>
                        </a:lnTo>
                        <a:lnTo>
                          <a:pt x="1723" y="1726"/>
                        </a:lnTo>
                        <a:lnTo>
                          <a:pt x="1736" y="1713"/>
                        </a:lnTo>
                        <a:lnTo>
                          <a:pt x="1747" y="1699"/>
                        </a:lnTo>
                        <a:lnTo>
                          <a:pt x="1759" y="1684"/>
                        </a:lnTo>
                        <a:lnTo>
                          <a:pt x="1768" y="1668"/>
                        </a:lnTo>
                        <a:lnTo>
                          <a:pt x="1775" y="1653"/>
                        </a:lnTo>
                        <a:lnTo>
                          <a:pt x="1781" y="1639"/>
                        </a:lnTo>
                        <a:lnTo>
                          <a:pt x="1783" y="1631"/>
                        </a:lnTo>
                        <a:lnTo>
                          <a:pt x="1784" y="1624"/>
                        </a:lnTo>
                        <a:lnTo>
                          <a:pt x="1785" y="1617"/>
                        </a:lnTo>
                        <a:lnTo>
                          <a:pt x="1785" y="1611"/>
                        </a:lnTo>
                        <a:lnTo>
                          <a:pt x="1785" y="179"/>
                        </a:lnTo>
                        <a:lnTo>
                          <a:pt x="1785" y="171"/>
                        </a:lnTo>
                        <a:lnTo>
                          <a:pt x="1784" y="164"/>
                        </a:lnTo>
                        <a:lnTo>
                          <a:pt x="1783" y="157"/>
                        </a:lnTo>
                        <a:lnTo>
                          <a:pt x="1781" y="150"/>
                        </a:lnTo>
                        <a:lnTo>
                          <a:pt x="1775" y="135"/>
                        </a:lnTo>
                        <a:lnTo>
                          <a:pt x="1768" y="120"/>
                        </a:lnTo>
                        <a:lnTo>
                          <a:pt x="1759" y="105"/>
                        </a:lnTo>
                        <a:lnTo>
                          <a:pt x="1747" y="90"/>
                        </a:lnTo>
                        <a:lnTo>
                          <a:pt x="1736" y="76"/>
                        </a:lnTo>
                        <a:lnTo>
                          <a:pt x="1723" y="62"/>
                        </a:lnTo>
                        <a:lnTo>
                          <a:pt x="1709" y="49"/>
                        </a:lnTo>
                        <a:lnTo>
                          <a:pt x="1695" y="37"/>
                        </a:lnTo>
                        <a:lnTo>
                          <a:pt x="1680" y="26"/>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6"/>
                        </a:lnTo>
                        <a:lnTo>
                          <a:pt x="90" y="37"/>
                        </a:lnTo>
                        <a:lnTo>
                          <a:pt x="76" y="49"/>
                        </a:lnTo>
                        <a:lnTo>
                          <a:pt x="62" y="62"/>
                        </a:lnTo>
                        <a:lnTo>
                          <a:pt x="49" y="76"/>
                        </a:lnTo>
                        <a:lnTo>
                          <a:pt x="37" y="90"/>
                        </a:lnTo>
                        <a:lnTo>
                          <a:pt x="26" y="105"/>
                        </a:lnTo>
                        <a:lnTo>
                          <a:pt x="17" y="120"/>
                        </a:lnTo>
                        <a:lnTo>
                          <a:pt x="10" y="135"/>
                        </a:lnTo>
                        <a:lnTo>
                          <a:pt x="4" y="150"/>
                        </a:lnTo>
                        <a:lnTo>
                          <a:pt x="2" y="157"/>
                        </a:lnTo>
                        <a:lnTo>
                          <a:pt x="1" y="164"/>
                        </a:lnTo>
                        <a:lnTo>
                          <a:pt x="0" y="171"/>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13" name="Freeform 97"/>
                  <p:cNvSpPr>
                    <a:spLocks noEditPoints="1"/>
                  </p:cNvSpPr>
                  <p:nvPr/>
                </p:nvSpPr>
                <p:spPr bwMode="auto">
                  <a:xfrm>
                    <a:off x="1035050" y="3284538"/>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1 h 1790"/>
                      <a:gd name="T10" fmla="*/ 10 w 1785"/>
                      <a:gd name="T11" fmla="*/ 1654 h 1790"/>
                      <a:gd name="T12" fmla="*/ 26 w 1785"/>
                      <a:gd name="T13" fmla="*/ 1684 h 1790"/>
                      <a:gd name="T14" fmla="*/ 49 w 1785"/>
                      <a:gd name="T15" fmla="*/ 1714 h 1790"/>
                      <a:gd name="T16" fmla="*/ 76 w 1785"/>
                      <a:gd name="T17" fmla="*/ 1740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69 h 1790"/>
                      <a:gd name="T42" fmla="*/ 1781 w 1785"/>
                      <a:gd name="T43" fmla="*/ 1639 h 1790"/>
                      <a:gd name="T44" fmla="*/ 1784 w 1785"/>
                      <a:gd name="T45" fmla="*/ 1625 h 1790"/>
                      <a:gd name="T46" fmla="*/ 1785 w 1785"/>
                      <a:gd name="T47" fmla="*/ 1611 h 1790"/>
                      <a:gd name="T48" fmla="*/ 1785 w 1785"/>
                      <a:gd name="T49" fmla="*/ 172 h 1790"/>
                      <a:gd name="T50" fmla="*/ 1783 w 1785"/>
                      <a:gd name="T51" fmla="*/ 158 h 1790"/>
                      <a:gd name="T52" fmla="*/ 1775 w 1785"/>
                      <a:gd name="T53" fmla="*/ 135 h 1790"/>
                      <a:gd name="T54" fmla="*/ 1759 w 1785"/>
                      <a:gd name="T55" fmla="*/ 106 h 1790"/>
                      <a:gd name="T56" fmla="*/ 1736 w 1785"/>
                      <a:gd name="T57" fmla="*/ 76 h 1790"/>
                      <a:gd name="T58" fmla="*/ 1709 w 1785"/>
                      <a:gd name="T59" fmla="*/ 49 h 1790"/>
                      <a:gd name="T60" fmla="*/ 1680 w 1785"/>
                      <a:gd name="T61" fmla="*/ 27 h 1790"/>
                      <a:gd name="T62" fmla="*/ 1650 w 1785"/>
                      <a:gd name="T63" fmla="*/ 10 h 1790"/>
                      <a:gd name="T64" fmla="*/ 1628 w 1785"/>
                      <a:gd name="T65" fmla="*/ 2 h 1790"/>
                      <a:gd name="T66" fmla="*/ 1614 w 1785"/>
                      <a:gd name="T67" fmla="*/ 0 h 1790"/>
                      <a:gd name="T68" fmla="*/ 178 w 1785"/>
                      <a:gd name="T69" fmla="*/ 0 h 1790"/>
                      <a:gd name="T70" fmla="*/ 164 w 1785"/>
                      <a:gd name="T71" fmla="*/ 1 h 1790"/>
                      <a:gd name="T72" fmla="*/ 150 w 1785"/>
                      <a:gd name="T73" fmla="*/ 4 h 1790"/>
                      <a:gd name="T74" fmla="*/ 120 w 1785"/>
                      <a:gd name="T75" fmla="*/ 17 h 1790"/>
                      <a:gd name="T76" fmla="*/ 90 w 1785"/>
                      <a:gd name="T77" fmla="*/ 38 h 1790"/>
                      <a:gd name="T78" fmla="*/ 62 w 1785"/>
                      <a:gd name="T79" fmla="*/ 62 h 1790"/>
                      <a:gd name="T80" fmla="*/ 37 w 1785"/>
                      <a:gd name="T81" fmla="*/ 91 h 1790"/>
                      <a:gd name="T82" fmla="*/ 17 w 1785"/>
                      <a:gd name="T83" fmla="*/ 120 h 1790"/>
                      <a:gd name="T84" fmla="*/ 4 w 1785"/>
                      <a:gd name="T85" fmla="*/ 150 h 1790"/>
                      <a:gd name="T86" fmla="*/ 1 w 1785"/>
                      <a:gd name="T87" fmla="*/ 165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1"/>
                        </a:lnTo>
                        <a:lnTo>
                          <a:pt x="4" y="1639"/>
                        </a:lnTo>
                        <a:lnTo>
                          <a:pt x="10" y="1654"/>
                        </a:lnTo>
                        <a:lnTo>
                          <a:pt x="17" y="1669"/>
                        </a:lnTo>
                        <a:lnTo>
                          <a:pt x="26" y="1684"/>
                        </a:lnTo>
                        <a:lnTo>
                          <a:pt x="37" y="1699"/>
                        </a:lnTo>
                        <a:lnTo>
                          <a:pt x="49" y="1714"/>
                        </a:lnTo>
                        <a:lnTo>
                          <a:pt x="62" y="1728"/>
                        </a:lnTo>
                        <a:lnTo>
                          <a:pt x="76" y="1740"/>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0"/>
                        </a:lnTo>
                        <a:lnTo>
                          <a:pt x="1723" y="1728"/>
                        </a:lnTo>
                        <a:lnTo>
                          <a:pt x="1736" y="1714"/>
                        </a:lnTo>
                        <a:lnTo>
                          <a:pt x="1747" y="1699"/>
                        </a:lnTo>
                        <a:lnTo>
                          <a:pt x="1759" y="1684"/>
                        </a:lnTo>
                        <a:lnTo>
                          <a:pt x="1768" y="1669"/>
                        </a:lnTo>
                        <a:lnTo>
                          <a:pt x="1775" y="1654"/>
                        </a:lnTo>
                        <a:lnTo>
                          <a:pt x="1781" y="1639"/>
                        </a:lnTo>
                        <a:lnTo>
                          <a:pt x="1783" y="1631"/>
                        </a:lnTo>
                        <a:lnTo>
                          <a:pt x="1784" y="1625"/>
                        </a:lnTo>
                        <a:lnTo>
                          <a:pt x="1785" y="1618"/>
                        </a:lnTo>
                        <a:lnTo>
                          <a:pt x="1785" y="1611"/>
                        </a:lnTo>
                        <a:lnTo>
                          <a:pt x="1785" y="179"/>
                        </a:lnTo>
                        <a:lnTo>
                          <a:pt x="1785" y="172"/>
                        </a:lnTo>
                        <a:lnTo>
                          <a:pt x="1784" y="165"/>
                        </a:lnTo>
                        <a:lnTo>
                          <a:pt x="1783" y="158"/>
                        </a:lnTo>
                        <a:lnTo>
                          <a:pt x="1781" y="150"/>
                        </a:lnTo>
                        <a:lnTo>
                          <a:pt x="1775" y="135"/>
                        </a:lnTo>
                        <a:lnTo>
                          <a:pt x="1768" y="120"/>
                        </a:lnTo>
                        <a:lnTo>
                          <a:pt x="1759" y="106"/>
                        </a:lnTo>
                        <a:lnTo>
                          <a:pt x="1747" y="91"/>
                        </a:lnTo>
                        <a:lnTo>
                          <a:pt x="1736" y="76"/>
                        </a:lnTo>
                        <a:lnTo>
                          <a:pt x="1723" y="62"/>
                        </a:lnTo>
                        <a:lnTo>
                          <a:pt x="1709" y="49"/>
                        </a:lnTo>
                        <a:lnTo>
                          <a:pt x="1695" y="38"/>
                        </a:lnTo>
                        <a:lnTo>
                          <a:pt x="1680" y="27"/>
                        </a:lnTo>
                        <a:lnTo>
                          <a:pt x="1664" y="17"/>
                        </a:lnTo>
                        <a:lnTo>
                          <a:pt x="1650" y="10"/>
                        </a:lnTo>
                        <a:lnTo>
                          <a:pt x="1635" y="4"/>
                        </a:lnTo>
                        <a:lnTo>
                          <a:pt x="1628" y="2"/>
                        </a:lnTo>
                        <a:lnTo>
                          <a:pt x="1621" y="1"/>
                        </a:lnTo>
                        <a:lnTo>
                          <a:pt x="1614" y="0"/>
                        </a:lnTo>
                        <a:lnTo>
                          <a:pt x="1607" y="0"/>
                        </a:lnTo>
                        <a:lnTo>
                          <a:pt x="178" y="0"/>
                        </a:lnTo>
                        <a:lnTo>
                          <a:pt x="171" y="0"/>
                        </a:lnTo>
                        <a:lnTo>
                          <a:pt x="164" y="1"/>
                        </a:lnTo>
                        <a:lnTo>
                          <a:pt x="157" y="2"/>
                        </a:lnTo>
                        <a:lnTo>
                          <a:pt x="150" y="4"/>
                        </a:lnTo>
                        <a:lnTo>
                          <a:pt x="134" y="10"/>
                        </a:lnTo>
                        <a:lnTo>
                          <a:pt x="120" y="17"/>
                        </a:lnTo>
                        <a:lnTo>
                          <a:pt x="105" y="27"/>
                        </a:lnTo>
                        <a:lnTo>
                          <a:pt x="90" y="38"/>
                        </a:lnTo>
                        <a:lnTo>
                          <a:pt x="76" y="49"/>
                        </a:lnTo>
                        <a:lnTo>
                          <a:pt x="62" y="62"/>
                        </a:lnTo>
                        <a:lnTo>
                          <a:pt x="49" y="76"/>
                        </a:lnTo>
                        <a:lnTo>
                          <a:pt x="37" y="91"/>
                        </a:lnTo>
                        <a:lnTo>
                          <a:pt x="26" y="106"/>
                        </a:lnTo>
                        <a:lnTo>
                          <a:pt x="17" y="120"/>
                        </a:lnTo>
                        <a:lnTo>
                          <a:pt x="10" y="135"/>
                        </a:lnTo>
                        <a:lnTo>
                          <a:pt x="4" y="150"/>
                        </a:lnTo>
                        <a:lnTo>
                          <a:pt x="2" y="158"/>
                        </a:lnTo>
                        <a:lnTo>
                          <a:pt x="1" y="165"/>
                        </a:lnTo>
                        <a:lnTo>
                          <a:pt x="0" y="172"/>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sp>
                <p:nvSpPr>
                  <p:cNvPr id="214" name="Freeform 98"/>
                  <p:cNvSpPr>
                    <a:spLocks noEditPoints="1"/>
                  </p:cNvSpPr>
                  <p:nvPr/>
                </p:nvSpPr>
                <p:spPr bwMode="auto">
                  <a:xfrm>
                    <a:off x="1035050" y="3159126"/>
                    <a:ext cx="44450" cy="44450"/>
                  </a:xfrm>
                  <a:custGeom>
                    <a:avLst/>
                    <a:gdLst>
                      <a:gd name="T0" fmla="*/ 1309 w 1785"/>
                      <a:gd name="T1" fmla="*/ 478 h 1790"/>
                      <a:gd name="T2" fmla="*/ 476 w 1785"/>
                      <a:gd name="T3" fmla="*/ 1312 h 1790"/>
                      <a:gd name="T4" fmla="*/ 0 w 1785"/>
                      <a:gd name="T5" fmla="*/ 179 h 1790"/>
                      <a:gd name="T6" fmla="*/ 0 w 1785"/>
                      <a:gd name="T7" fmla="*/ 1618 h 1790"/>
                      <a:gd name="T8" fmla="*/ 2 w 1785"/>
                      <a:gd name="T9" fmla="*/ 1632 h 1790"/>
                      <a:gd name="T10" fmla="*/ 10 w 1785"/>
                      <a:gd name="T11" fmla="*/ 1655 h 1790"/>
                      <a:gd name="T12" fmla="*/ 26 w 1785"/>
                      <a:gd name="T13" fmla="*/ 1684 h 1790"/>
                      <a:gd name="T14" fmla="*/ 49 w 1785"/>
                      <a:gd name="T15" fmla="*/ 1714 h 1790"/>
                      <a:gd name="T16" fmla="*/ 76 w 1785"/>
                      <a:gd name="T17" fmla="*/ 1741 h 1790"/>
                      <a:gd name="T18" fmla="*/ 105 w 1785"/>
                      <a:gd name="T19" fmla="*/ 1763 h 1790"/>
                      <a:gd name="T20" fmla="*/ 134 w 1785"/>
                      <a:gd name="T21" fmla="*/ 1780 h 1790"/>
                      <a:gd name="T22" fmla="*/ 157 w 1785"/>
                      <a:gd name="T23" fmla="*/ 1788 h 1790"/>
                      <a:gd name="T24" fmla="*/ 171 w 1785"/>
                      <a:gd name="T25" fmla="*/ 1790 h 1790"/>
                      <a:gd name="T26" fmla="*/ 1607 w 1785"/>
                      <a:gd name="T27" fmla="*/ 1790 h 1790"/>
                      <a:gd name="T28" fmla="*/ 1621 w 1785"/>
                      <a:gd name="T29" fmla="*/ 1789 h 1790"/>
                      <a:gd name="T30" fmla="*/ 1635 w 1785"/>
                      <a:gd name="T31" fmla="*/ 1786 h 1790"/>
                      <a:gd name="T32" fmla="*/ 1664 w 1785"/>
                      <a:gd name="T33" fmla="*/ 1772 h 1790"/>
                      <a:gd name="T34" fmla="*/ 1695 w 1785"/>
                      <a:gd name="T35" fmla="*/ 1752 h 1790"/>
                      <a:gd name="T36" fmla="*/ 1723 w 1785"/>
                      <a:gd name="T37" fmla="*/ 1728 h 1790"/>
                      <a:gd name="T38" fmla="*/ 1747 w 1785"/>
                      <a:gd name="T39" fmla="*/ 1699 h 1790"/>
                      <a:gd name="T40" fmla="*/ 1768 w 1785"/>
                      <a:gd name="T41" fmla="*/ 1670 h 1790"/>
                      <a:gd name="T42" fmla="*/ 1781 w 1785"/>
                      <a:gd name="T43" fmla="*/ 1639 h 1790"/>
                      <a:gd name="T44" fmla="*/ 1784 w 1785"/>
                      <a:gd name="T45" fmla="*/ 1625 h 1790"/>
                      <a:gd name="T46" fmla="*/ 1785 w 1785"/>
                      <a:gd name="T47" fmla="*/ 1611 h 1790"/>
                      <a:gd name="T48" fmla="*/ 1785 w 1785"/>
                      <a:gd name="T49" fmla="*/ 173 h 1790"/>
                      <a:gd name="T50" fmla="*/ 1783 w 1785"/>
                      <a:gd name="T51" fmla="*/ 159 h 1790"/>
                      <a:gd name="T52" fmla="*/ 1775 w 1785"/>
                      <a:gd name="T53" fmla="*/ 136 h 1790"/>
                      <a:gd name="T54" fmla="*/ 1759 w 1785"/>
                      <a:gd name="T55" fmla="*/ 106 h 1790"/>
                      <a:gd name="T56" fmla="*/ 1736 w 1785"/>
                      <a:gd name="T57" fmla="*/ 76 h 1790"/>
                      <a:gd name="T58" fmla="*/ 1709 w 1785"/>
                      <a:gd name="T59" fmla="*/ 50 h 1790"/>
                      <a:gd name="T60" fmla="*/ 1680 w 1785"/>
                      <a:gd name="T61" fmla="*/ 28 h 1790"/>
                      <a:gd name="T62" fmla="*/ 1650 w 1785"/>
                      <a:gd name="T63" fmla="*/ 10 h 1790"/>
                      <a:gd name="T64" fmla="*/ 1628 w 1785"/>
                      <a:gd name="T65" fmla="*/ 3 h 1790"/>
                      <a:gd name="T66" fmla="*/ 1614 w 1785"/>
                      <a:gd name="T67" fmla="*/ 0 h 1790"/>
                      <a:gd name="T68" fmla="*/ 178 w 1785"/>
                      <a:gd name="T69" fmla="*/ 0 h 1790"/>
                      <a:gd name="T70" fmla="*/ 164 w 1785"/>
                      <a:gd name="T71" fmla="*/ 1 h 1790"/>
                      <a:gd name="T72" fmla="*/ 150 w 1785"/>
                      <a:gd name="T73" fmla="*/ 5 h 1790"/>
                      <a:gd name="T74" fmla="*/ 120 w 1785"/>
                      <a:gd name="T75" fmla="*/ 19 h 1790"/>
                      <a:gd name="T76" fmla="*/ 90 w 1785"/>
                      <a:gd name="T77" fmla="*/ 38 h 1790"/>
                      <a:gd name="T78" fmla="*/ 62 w 1785"/>
                      <a:gd name="T79" fmla="*/ 63 h 1790"/>
                      <a:gd name="T80" fmla="*/ 37 w 1785"/>
                      <a:gd name="T81" fmla="*/ 91 h 1790"/>
                      <a:gd name="T82" fmla="*/ 17 w 1785"/>
                      <a:gd name="T83" fmla="*/ 121 h 1790"/>
                      <a:gd name="T84" fmla="*/ 4 w 1785"/>
                      <a:gd name="T85" fmla="*/ 151 h 1790"/>
                      <a:gd name="T86" fmla="*/ 1 w 1785"/>
                      <a:gd name="T87" fmla="*/ 166 h 1790"/>
                      <a:gd name="T88" fmla="*/ 0 w 1785"/>
                      <a:gd name="T89" fmla="*/ 179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85" h="1790">
                        <a:moveTo>
                          <a:pt x="476" y="478"/>
                        </a:moveTo>
                        <a:lnTo>
                          <a:pt x="1309" y="478"/>
                        </a:lnTo>
                        <a:lnTo>
                          <a:pt x="1309" y="1312"/>
                        </a:lnTo>
                        <a:lnTo>
                          <a:pt x="476" y="1312"/>
                        </a:lnTo>
                        <a:lnTo>
                          <a:pt x="476" y="478"/>
                        </a:lnTo>
                        <a:close/>
                        <a:moveTo>
                          <a:pt x="0" y="179"/>
                        </a:moveTo>
                        <a:lnTo>
                          <a:pt x="0" y="1611"/>
                        </a:lnTo>
                        <a:lnTo>
                          <a:pt x="0" y="1618"/>
                        </a:lnTo>
                        <a:lnTo>
                          <a:pt x="1" y="1625"/>
                        </a:lnTo>
                        <a:lnTo>
                          <a:pt x="2" y="1632"/>
                        </a:lnTo>
                        <a:lnTo>
                          <a:pt x="4" y="1639"/>
                        </a:lnTo>
                        <a:lnTo>
                          <a:pt x="10" y="1655"/>
                        </a:lnTo>
                        <a:lnTo>
                          <a:pt x="17" y="1670"/>
                        </a:lnTo>
                        <a:lnTo>
                          <a:pt x="26" y="1684"/>
                        </a:lnTo>
                        <a:lnTo>
                          <a:pt x="37" y="1699"/>
                        </a:lnTo>
                        <a:lnTo>
                          <a:pt x="49" y="1714"/>
                        </a:lnTo>
                        <a:lnTo>
                          <a:pt x="62" y="1728"/>
                        </a:lnTo>
                        <a:lnTo>
                          <a:pt x="76" y="1741"/>
                        </a:lnTo>
                        <a:lnTo>
                          <a:pt x="90" y="1752"/>
                        </a:lnTo>
                        <a:lnTo>
                          <a:pt x="105" y="1763"/>
                        </a:lnTo>
                        <a:lnTo>
                          <a:pt x="120" y="1772"/>
                        </a:lnTo>
                        <a:lnTo>
                          <a:pt x="134" y="1780"/>
                        </a:lnTo>
                        <a:lnTo>
                          <a:pt x="150" y="1786"/>
                        </a:lnTo>
                        <a:lnTo>
                          <a:pt x="157" y="1788"/>
                        </a:lnTo>
                        <a:lnTo>
                          <a:pt x="164" y="1789"/>
                        </a:lnTo>
                        <a:lnTo>
                          <a:pt x="171" y="1790"/>
                        </a:lnTo>
                        <a:lnTo>
                          <a:pt x="178" y="1790"/>
                        </a:lnTo>
                        <a:lnTo>
                          <a:pt x="1607" y="1790"/>
                        </a:lnTo>
                        <a:lnTo>
                          <a:pt x="1614" y="1790"/>
                        </a:lnTo>
                        <a:lnTo>
                          <a:pt x="1621" y="1789"/>
                        </a:lnTo>
                        <a:lnTo>
                          <a:pt x="1628" y="1788"/>
                        </a:lnTo>
                        <a:lnTo>
                          <a:pt x="1635" y="1786"/>
                        </a:lnTo>
                        <a:lnTo>
                          <a:pt x="1650" y="1780"/>
                        </a:lnTo>
                        <a:lnTo>
                          <a:pt x="1664" y="1772"/>
                        </a:lnTo>
                        <a:lnTo>
                          <a:pt x="1680" y="1763"/>
                        </a:lnTo>
                        <a:lnTo>
                          <a:pt x="1695" y="1752"/>
                        </a:lnTo>
                        <a:lnTo>
                          <a:pt x="1709" y="1741"/>
                        </a:lnTo>
                        <a:lnTo>
                          <a:pt x="1723" y="1728"/>
                        </a:lnTo>
                        <a:lnTo>
                          <a:pt x="1736" y="1714"/>
                        </a:lnTo>
                        <a:lnTo>
                          <a:pt x="1747" y="1699"/>
                        </a:lnTo>
                        <a:lnTo>
                          <a:pt x="1759" y="1684"/>
                        </a:lnTo>
                        <a:lnTo>
                          <a:pt x="1768" y="1670"/>
                        </a:lnTo>
                        <a:lnTo>
                          <a:pt x="1775" y="1655"/>
                        </a:lnTo>
                        <a:lnTo>
                          <a:pt x="1781" y="1639"/>
                        </a:lnTo>
                        <a:lnTo>
                          <a:pt x="1783" y="1632"/>
                        </a:lnTo>
                        <a:lnTo>
                          <a:pt x="1784" y="1625"/>
                        </a:lnTo>
                        <a:lnTo>
                          <a:pt x="1785" y="1618"/>
                        </a:lnTo>
                        <a:lnTo>
                          <a:pt x="1785" y="1611"/>
                        </a:lnTo>
                        <a:lnTo>
                          <a:pt x="1785" y="179"/>
                        </a:lnTo>
                        <a:lnTo>
                          <a:pt x="1785" y="173"/>
                        </a:lnTo>
                        <a:lnTo>
                          <a:pt x="1784" y="166"/>
                        </a:lnTo>
                        <a:lnTo>
                          <a:pt x="1783" y="159"/>
                        </a:lnTo>
                        <a:lnTo>
                          <a:pt x="1781" y="151"/>
                        </a:lnTo>
                        <a:lnTo>
                          <a:pt x="1775" y="136"/>
                        </a:lnTo>
                        <a:lnTo>
                          <a:pt x="1768" y="121"/>
                        </a:lnTo>
                        <a:lnTo>
                          <a:pt x="1759" y="106"/>
                        </a:lnTo>
                        <a:lnTo>
                          <a:pt x="1747" y="91"/>
                        </a:lnTo>
                        <a:lnTo>
                          <a:pt x="1736" y="76"/>
                        </a:lnTo>
                        <a:lnTo>
                          <a:pt x="1723" y="63"/>
                        </a:lnTo>
                        <a:lnTo>
                          <a:pt x="1709" y="50"/>
                        </a:lnTo>
                        <a:lnTo>
                          <a:pt x="1695" y="38"/>
                        </a:lnTo>
                        <a:lnTo>
                          <a:pt x="1680" y="28"/>
                        </a:lnTo>
                        <a:lnTo>
                          <a:pt x="1664" y="19"/>
                        </a:lnTo>
                        <a:lnTo>
                          <a:pt x="1650" y="10"/>
                        </a:lnTo>
                        <a:lnTo>
                          <a:pt x="1635" y="5"/>
                        </a:lnTo>
                        <a:lnTo>
                          <a:pt x="1628" y="3"/>
                        </a:lnTo>
                        <a:lnTo>
                          <a:pt x="1621" y="1"/>
                        </a:lnTo>
                        <a:lnTo>
                          <a:pt x="1614" y="0"/>
                        </a:lnTo>
                        <a:lnTo>
                          <a:pt x="1607" y="0"/>
                        </a:lnTo>
                        <a:lnTo>
                          <a:pt x="178" y="0"/>
                        </a:lnTo>
                        <a:lnTo>
                          <a:pt x="171" y="0"/>
                        </a:lnTo>
                        <a:lnTo>
                          <a:pt x="164" y="1"/>
                        </a:lnTo>
                        <a:lnTo>
                          <a:pt x="157" y="3"/>
                        </a:lnTo>
                        <a:lnTo>
                          <a:pt x="150" y="5"/>
                        </a:lnTo>
                        <a:lnTo>
                          <a:pt x="134" y="10"/>
                        </a:lnTo>
                        <a:lnTo>
                          <a:pt x="120" y="19"/>
                        </a:lnTo>
                        <a:lnTo>
                          <a:pt x="105" y="28"/>
                        </a:lnTo>
                        <a:lnTo>
                          <a:pt x="90" y="38"/>
                        </a:lnTo>
                        <a:lnTo>
                          <a:pt x="76" y="50"/>
                        </a:lnTo>
                        <a:lnTo>
                          <a:pt x="62" y="63"/>
                        </a:lnTo>
                        <a:lnTo>
                          <a:pt x="49" y="76"/>
                        </a:lnTo>
                        <a:lnTo>
                          <a:pt x="37" y="91"/>
                        </a:lnTo>
                        <a:lnTo>
                          <a:pt x="26" y="106"/>
                        </a:lnTo>
                        <a:lnTo>
                          <a:pt x="17" y="121"/>
                        </a:lnTo>
                        <a:lnTo>
                          <a:pt x="10" y="136"/>
                        </a:lnTo>
                        <a:lnTo>
                          <a:pt x="4" y="151"/>
                        </a:lnTo>
                        <a:lnTo>
                          <a:pt x="2" y="159"/>
                        </a:lnTo>
                        <a:lnTo>
                          <a:pt x="1" y="166"/>
                        </a:lnTo>
                        <a:lnTo>
                          <a:pt x="0" y="173"/>
                        </a:lnTo>
                        <a:lnTo>
                          <a:pt x="0" y="179"/>
                        </a:lnTo>
                        <a:close/>
                      </a:path>
                    </a:pathLst>
                  </a:custGeom>
                  <a:grpFill/>
                  <a:ln>
                    <a:noFill/>
                  </a:ln>
                </p:spPr>
                <p:txBody>
                  <a:bodyPr vert="horz" wrap="square" lIns="68598" tIns="34299" rIns="68598" bIns="34299" numCol="1" anchor="t" anchorCtr="0" compatLnSpc="1">
                    <a:prstTxWarp prst="textNoShape">
                      <a:avLst/>
                    </a:prstTxWarp>
                  </a:bodyPr>
                  <a:lstStyle/>
                  <a:p>
                    <a:endParaRPr lang="en-US" sz="2401" dirty="0"/>
                  </a:p>
                </p:txBody>
              </p:sp>
            </p:grpSp>
            <p:sp>
              <p:nvSpPr>
                <p:cNvPr id="211" name="Freeform 100"/>
                <p:cNvSpPr>
                  <a:spLocks noEditPoints="1"/>
                </p:cNvSpPr>
                <p:nvPr/>
              </p:nvSpPr>
              <p:spPr bwMode="auto">
                <a:xfrm>
                  <a:off x="1022350" y="3067051"/>
                  <a:ext cx="234950" cy="298450"/>
                </a:xfrm>
                <a:custGeom>
                  <a:avLst/>
                  <a:gdLst>
                    <a:gd name="T0" fmla="*/ 4160 w 9646"/>
                    <a:gd name="T1" fmla="*/ 2262 h 12173"/>
                    <a:gd name="T2" fmla="*/ 4108 w 9646"/>
                    <a:gd name="T3" fmla="*/ 2015 h 12173"/>
                    <a:gd name="T4" fmla="*/ 4257 w 9646"/>
                    <a:gd name="T5" fmla="*/ 1854 h 12173"/>
                    <a:gd name="T6" fmla="*/ 7883 w 9646"/>
                    <a:gd name="T7" fmla="*/ 1942 h 12173"/>
                    <a:gd name="T8" fmla="*/ 7883 w 9646"/>
                    <a:gd name="T9" fmla="*/ 2235 h 12173"/>
                    <a:gd name="T10" fmla="*/ 3531 w 9646"/>
                    <a:gd name="T11" fmla="*/ 1367 h 12173"/>
                    <a:gd name="T12" fmla="*/ 3414 w 9646"/>
                    <a:gd name="T13" fmla="*/ 1243 h 12173"/>
                    <a:gd name="T14" fmla="*/ 3419 w 9646"/>
                    <a:gd name="T15" fmla="*/ 1001 h 12173"/>
                    <a:gd name="T16" fmla="*/ 8691 w 9646"/>
                    <a:gd name="T17" fmla="*/ 895 h 12173"/>
                    <a:gd name="T18" fmla="*/ 8867 w 9646"/>
                    <a:gd name="T19" fmla="*/ 1089 h 12173"/>
                    <a:gd name="T20" fmla="*/ 8770 w 9646"/>
                    <a:gd name="T21" fmla="*/ 1352 h 12173"/>
                    <a:gd name="T22" fmla="*/ 2769 w 9646"/>
                    <a:gd name="T23" fmla="*/ 734 h 12173"/>
                    <a:gd name="T24" fmla="*/ 2756 w 9646"/>
                    <a:gd name="T25" fmla="*/ 2213 h 12173"/>
                    <a:gd name="T26" fmla="*/ 2593 w 9646"/>
                    <a:gd name="T27" fmla="*/ 2699 h 12173"/>
                    <a:gd name="T28" fmla="*/ 2398 w 9646"/>
                    <a:gd name="T29" fmla="*/ 2794 h 12173"/>
                    <a:gd name="T30" fmla="*/ 0 w 9646"/>
                    <a:gd name="T31" fmla="*/ 2954 h 12173"/>
                    <a:gd name="T32" fmla="*/ 60 w 9646"/>
                    <a:gd name="T33" fmla="*/ 12039 h 12173"/>
                    <a:gd name="T34" fmla="*/ 286 w 9646"/>
                    <a:gd name="T35" fmla="*/ 12165 h 12173"/>
                    <a:gd name="T36" fmla="*/ 9444 w 9646"/>
                    <a:gd name="T37" fmla="*/ 12142 h 12173"/>
                    <a:gd name="T38" fmla="*/ 9595 w 9646"/>
                    <a:gd name="T39" fmla="*/ 11946 h 12173"/>
                    <a:gd name="T40" fmla="*/ 9620 w 9646"/>
                    <a:gd name="T41" fmla="*/ 2111 h 12173"/>
                    <a:gd name="T42" fmla="*/ 9646 w 9646"/>
                    <a:gd name="T43" fmla="*/ 723 h 12173"/>
                    <a:gd name="T44" fmla="*/ 9506 w 9646"/>
                    <a:gd name="T45" fmla="*/ 153 h 12173"/>
                    <a:gd name="T46" fmla="*/ 2836 w 9646"/>
                    <a:gd name="T47" fmla="*/ 1 h 12173"/>
                    <a:gd name="T48" fmla="*/ 2764 w 9646"/>
                    <a:gd name="T49" fmla="*/ 84 h 12173"/>
                    <a:gd name="T50" fmla="*/ 2304 w 9646"/>
                    <a:gd name="T51" fmla="*/ 5429 h 12173"/>
                    <a:gd name="T52" fmla="*/ 2143 w 9646"/>
                    <a:gd name="T53" fmla="*/ 5549 h 12173"/>
                    <a:gd name="T54" fmla="*/ 562 w 9646"/>
                    <a:gd name="T55" fmla="*/ 5443 h 12173"/>
                    <a:gd name="T56" fmla="*/ 553 w 9646"/>
                    <a:gd name="T57" fmla="*/ 3880 h 12173"/>
                    <a:gd name="T58" fmla="*/ 714 w 9646"/>
                    <a:gd name="T59" fmla="*/ 3759 h 12173"/>
                    <a:gd name="T60" fmla="*/ 2295 w 9646"/>
                    <a:gd name="T61" fmla="*/ 3865 h 12173"/>
                    <a:gd name="T62" fmla="*/ 8071 w 9646"/>
                    <a:gd name="T63" fmla="*/ 4387 h 12173"/>
                    <a:gd name="T64" fmla="*/ 8150 w 9646"/>
                    <a:gd name="T65" fmla="*/ 4661 h 12173"/>
                    <a:gd name="T66" fmla="*/ 2857 w 9646"/>
                    <a:gd name="T67" fmla="*/ 4833 h 12173"/>
                    <a:gd name="T68" fmla="*/ 2719 w 9646"/>
                    <a:gd name="T69" fmla="*/ 4748 h 12173"/>
                    <a:gd name="T70" fmla="*/ 2684 w 9646"/>
                    <a:gd name="T71" fmla="*/ 4507 h 12173"/>
                    <a:gd name="T72" fmla="*/ 2843 w 9646"/>
                    <a:gd name="T73" fmla="*/ 4357 h 12173"/>
                    <a:gd name="T74" fmla="*/ 8131 w 9646"/>
                    <a:gd name="T75" fmla="*/ 6973 h 12173"/>
                    <a:gd name="T76" fmla="*/ 8111 w 9646"/>
                    <a:gd name="T77" fmla="*/ 7265 h 12173"/>
                    <a:gd name="T78" fmla="*/ 2793 w 9646"/>
                    <a:gd name="T79" fmla="*/ 7327 h 12173"/>
                    <a:gd name="T80" fmla="*/ 2688 w 9646"/>
                    <a:gd name="T81" fmla="*/ 7160 h 12173"/>
                    <a:gd name="T82" fmla="*/ 2728 w 9646"/>
                    <a:gd name="T83" fmla="*/ 6938 h 12173"/>
                    <a:gd name="T84" fmla="*/ 2150 w 9646"/>
                    <a:gd name="T85" fmla="*/ 8891 h 12173"/>
                    <a:gd name="T86" fmla="*/ 2311 w 9646"/>
                    <a:gd name="T87" fmla="*/ 9026 h 12173"/>
                    <a:gd name="T88" fmla="*/ 2283 w 9646"/>
                    <a:gd name="T89" fmla="*/ 10590 h 12173"/>
                    <a:gd name="T90" fmla="*/ 707 w 9646"/>
                    <a:gd name="T91" fmla="*/ 10681 h 12173"/>
                    <a:gd name="T92" fmla="*/ 546 w 9646"/>
                    <a:gd name="T93" fmla="*/ 10545 h 12173"/>
                    <a:gd name="T94" fmla="*/ 573 w 9646"/>
                    <a:gd name="T95" fmla="*/ 8982 h 12173"/>
                    <a:gd name="T96" fmla="*/ 2150 w 9646"/>
                    <a:gd name="T97" fmla="*/ 6266 h 12173"/>
                    <a:gd name="T98" fmla="*/ 2311 w 9646"/>
                    <a:gd name="T99" fmla="*/ 6401 h 12173"/>
                    <a:gd name="T100" fmla="*/ 2283 w 9646"/>
                    <a:gd name="T101" fmla="*/ 7965 h 12173"/>
                    <a:gd name="T102" fmla="*/ 707 w 9646"/>
                    <a:gd name="T103" fmla="*/ 8055 h 12173"/>
                    <a:gd name="T104" fmla="*/ 546 w 9646"/>
                    <a:gd name="T105" fmla="*/ 7919 h 12173"/>
                    <a:gd name="T106" fmla="*/ 573 w 9646"/>
                    <a:gd name="T107" fmla="*/ 6356 h 12173"/>
                    <a:gd name="T108" fmla="*/ 2857 w 9646"/>
                    <a:gd name="T109" fmla="*/ 9487 h 12173"/>
                    <a:gd name="T110" fmla="*/ 8150 w 9646"/>
                    <a:gd name="T111" fmla="*/ 9660 h 12173"/>
                    <a:gd name="T112" fmla="*/ 8071 w 9646"/>
                    <a:gd name="T113" fmla="*/ 9933 h 12173"/>
                    <a:gd name="T114" fmla="*/ 2763 w 9646"/>
                    <a:gd name="T115" fmla="*/ 9934 h 12173"/>
                    <a:gd name="T116" fmla="*/ 2680 w 9646"/>
                    <a:gd name="T117" fmla="*/ 9712 h 12173"/>
                    <a:gd name="T118" fmla="*/ 2769 w 9646"/>
                    <a:gd name="T119" fmla="*/ 9525 h 12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46" h="12173">
                      <a:moveTo>
                        <a:pt x="7739" y="2327"/>
                      </a:moveTo>
                      <a:lnTo>
                        <a:pt x="4286" y="2327"/>
                      </a:lnTo>
                      <a:lnTo>
                        <a:pt x="4271" y="2326"/>
                      </a:lnTo>
                      <a:lnTo>
                        <a:pt x="4257" y="2325"/>
                      </a:lnTo>
                      <a:lnTo>
                        <a:pt x="4245" y="2322"/>
                      </a:lnTo>
                      <a:lnTo>
                        <a:pt x="4233" y="2319"/>
                      </a:lnTo>
                      <a:lnTo>
                        <a:pt x="4222" y="2314"/>
                      </a:lnTo>
                      <a:lnTo>
                        <a:pt x="4211" y="2309"/>
                      </a:lnTo>
                      <a:lnTo>
                        <a:pt x="4200" y="2303"/>
                      </a:lnTo>
                      <a:lnTo>
                        <a:pt x="4191" y="2297"/>
                      </a:lnTo>
                      <a:lnTo>
                        <a:pt x="4182" y="2289"/>
                      </a:lnTo>
                      <a:lnTo>
                        <a:pt x="4174" y="2280"/>
                      </a:lnTo>
                      <a:lnTo>
                        <a:pt x="4167" y="2271"/>
                      </a:lnTo>
                      <a:lnTo>
                        <a:pt x="4160" y="2262"/>
                      </a:lnTo>
                      <a:lnTo>
                        <a:pt x="4154" y="2252"/>
                      </a:lnTo>
                      <a:lnTo>
                        <a:pt x="4148" y="2242"/>
                      </a:lnTo>
                      <a:lnTo>
                        <a:pt x="4143" y="2232"/>
                      </a:lnTo>
                      <a:lnTo>
                        <a:pt x="4138" y="2221"/>
                      </a:lnTo>
                      <a:lnTo>
                        <a:pt x="4129" y="2197"/>
                      </a:lnTo>
                      <a:lnTo>
                        <a:pt x="4122" y="2173"/>
                      </a:lnTo>
                      <a:lnTo>
                        <a:pt x="4116" y="2147"/>
                      </a:lnTo>
                      <a:lnTo>
                        <a:pt x="4113" y="2123"/>
                      </a:lnTo>
                      <a:lnTo>
                        <a:pt x="4110" y="2098"/>
                      </a:lnTo>
                      <a:lnTo>
                        <a:pt x="4108" y="2074"/>
                      </a:lnTo>
                      <a:lnTo>
                        <a:pt x="4107" y="2051"/>
                      </a:lnTo>
                      <a:lnTo>
                        <a:pt x="4107" y="2029"/>
                      </a:lnTo>
                      <a:lnTo>
                        <a:pt x="4107" y="2021"/>
                      </a:lnTo>
                      <a:lnTo>
                        <a:pt x="4108" y="2015"/>
                      </a:lnTo>
                      <a:lnTo>
                        <a:pt x="4110" y="2008"/>
                      </a:lnTo>
                      <a:lnTo>
                        <a:pt x="4112" y="2000"/>
                      </a:lnTo>
                      <a:lnTo>
                        <a:pt x="4117" y="1986"/>
                      </a:lnTo>
                      <a:lnTo>
                        <a:pt x="4124" y="1971"/>
                      </a:lnTo>
                      <a:lnTo>
                        <a:pt x="4135" y="1955"/>
                      </a:lnTo>
                      <a:lnTo>
                        <a:pt x="4145" y="1940"/>
                      </a:lnTo>
                      <a:lnTo>
                        <a:pt x="4157" y="1926"/>
                      </a:lnTo>
                      <a:lnTo>
                        <a:pt x="4170" y="1912"/>
                      </a:lnTo>
                      <a:lnTo>
                        <a:pt x="4183" y="1900"/>
                      </a:lnTo>
                      <a:lnTo>
                        <a:pt x="4197" y="1887"/>
                      </a:lnTo>
                      <a:lnTo>
                        <a:pt x="4213" y="1876"/>
                      </a:lnTo>
                      <a:lnTo>
                        <a:pt x="4228" y="1867"/>
                      </a:lnTo>
                      <a:lnTo>
                        <a:pt x="4243" y="1860"/>
                      </a:lnTo>
                      <a:lnTo>
                        <a:pt x="4257" y="1854"/>
                      </a:lnTo>
                      <a:lnTo>
                        <a:pt x="4264" y="1852"/>
                      </a:lnTo>
                      <a:lnTo>
                        <a:pt x="4271" y="1851"/>
                      </a:lnTo>
                      <a:lnTo>
                        <a:pt x="4278" y="1850"/>
                      </a:lnTo>
                      <a:lnTo>
                        <a:pt x="4286" y="1850"/>
                      </a:lnTo>
                      <a:lnTo>
                        <a:pt x="7739" y="1850"/>
                      </a:lnTo>
                      <a:lnTo>
                        <a:pt x="7760" y="1851"/>
                      </a:lnTo>
                      <a:lnTo>
                        <a:pt x="7780" y="1855"/>
                      </a:lnTo>
                      <a:lnTo>
                        <a:pt x="7799" y="1861"/>
                      </a:lnTo>
                      <a:lnTo>
                        <a:pt x="7817" y="1870"/>
                      </a:lnTo>
                      <a:lnTo>
                        <a:pt x="7833" y="1881"/>
                      </a:lnTo>
                      <a:lnTo>
                        <a:pt x="7848" y="1894"/>
                      </a:lnTo>
                      <a:lnTo>
                        <a:pt x="7861" y="1909"/>
                      </a:lnTo>
                      <a:lnTo>
                        <a:pt x="7873" y="1924"/>
                      </a:lnTo>
                      <a:lnTo>
                        <a:pt x="7883" y="1942"/>
                      </a:lnTo>
                      <a:lnTo>
                        <a:pt x="7893" y="1961"/>
                      </a:lnTo>
                      <a:lnTo>
                        <a:pt x="7901" y="1980"/>
                      </a:lnTo>
                      <a:lnTo>
                        <a:pt x="7907" y="2001"/>
                      </a:lnTo>
                      <a:lnTo>
                        <a:pt x="7912" y="2023"/>
                      </a:lnTo>
                      <a:lnTo>
                        <a:pt x="7915" y="2044"/>
                      </a:lnTo>
                      <a:lnTo>
                        <a:pt x="7917" y="2066"/>
                      </a:lnTo>
                      <a:lnTo>
                        <a:pt x="7918" y="2089"/>
                      </a:lnTo>
                      <a:lnTo>
                        <a:pt x="7917" y="2111"/>
                      </a:lnTo>
                      <a:lnTo>
                        <a:pt x="7915" y="2133"/>
                      </a:lnTo>
                      <a:lnTo>
                        <a:pt x="7912" y="2155"/>
                      </a:lnTo>
                      <a:lnTo>
                        <a:pt x="7907" y="2176"/>
                      </a:lnTo>
                      <a:lnTo>
                        <a:pt x="7901" y="2196"/>
                      </a:lnTo>
                      <a:lnTo>
                        <a:pt x="7893" y="2216"/>
                      </a:lnTo>
                      <a:lnTo>
                        <a:pt x="7883" y="2235"/>
                      </a:lnTo>
                      <a:lnTo>
                        <a:pt x="7873" y="2253"/>
                      </a:lnTo>
                      <a:lnTo>
                        <a:pt x="7861" y="2268"/>
                      </a:lnTo>
                      <a:lnTo>
                        <a:pt x="7848" y="2284"/>
                      </a:lnTo>
                      <a:lnTo>
                        <a:pt x="7833" y="2296"/>
                      </a:lnTo>
                      <a:lnTo>
                        <a:pt x="7817" y="2307"/>
                      </a:lnTo>
                      <a:lnTo>
                        <a:pt x="7799" y="2315"/>
                      </a:lnTo>
                      <a:lnTo>
                        <a:pt x="7780" y="2322"/>
                      </a:lnTo>
                      <a:lnTo>
                        <a:pt x="7760" y="2326"/>
                      </a:lnTo>
                      <a:lnTo>
                        <a:pt x="7739" y="2327"/>
                      </a:lnTo>
                      <a:close/>
                      <a:moveTo>
                        <a:pt x="8691" y="1373"/>
                      </a:moveTo>
                      <a:lnTo>
                        <a:pt x="3571" y="1373"/>
                      </a:lnTo>
                      <a:lnTo>
                        <a:pt x="3557" y="1371"/>
                      </a:lnTo>
                      <a:lnTo>
                        <a:pt x="3543" y="1370"/>
                      </a:lnTo>
                      <a:lnTo>
                        <a:pt x="3531" y="1367"/>
                      </a:lnTo>
                      <a:lnTo>
                        <a:pt x="3519" y="1364"/>
                      </a:lnTo>
                      <a:lnTo>
                        <a:pt x="3507" y="1359"/>
                      </a:lnTo>
                      <a:lnTo>
                        <a:pt x="3496" y="1354"/>
                      </a:lnTo>
                      <a:lnTo>
                        <a:pt x="3486" y="1348"/>
                      </a:lnTo>
                      <a:lnTo>
                        <a:pt x="3477" y="1342"/>
                      </a:lnTo>
                      <a:lnTo>
                        <a:pt x="3468" y="1334"/>
                      </a:lnTo>
                      <a:lnTo>
                        <a:pt x="3460" y="1326"/>
                      </a:lnTo>
                      <a:lnTo>
                        <a:pt x="3453" y="1317"/>
                      </a:lnTo>
                      <a:lnTo>
                        <a:pt x="3446" y="1308"/>
                      </a:lnTo>
                      <a:lnTo>
                        <a:pt x="3440" y="1297"/>
                      </a:lnTo>
                      <a:lnTo>
                        <a:pt x="3433" y="1287"/>
                      </a:lnTo>
                      <a:lnTo>
                        <a:pt x="3427" y="1277"/>
                      </a:lnTo>
                      <a:lnTo>
                        <a:pt x="3423" y="1266"/>
                      </a:lnTo>
                      <a:lnTo>
                        <a:pt x="3414" y="1243"/>
                      </a:lnTo>
                      <a:lnTo>
                        <a:pt x="3408" y="1218"/>
                      </a:lnTo>
                      <a:lnTo>
                        <a:pt x="3402" y="1193"/>
                      </a:lnTo>
                      <a:lnTo>
                        <a:pt x="3399" y="1168"/>
                      </a:lnTo>
                      <a:lnTo>
                        <a:pt x="3396" y="1143"/>
                      </a:lnTo>
                      <a:lnTo>
                        <a:pt x="3394" y="1120"/>
                      </a:lnTo>
                      <a:lnTo>
                        <a:pt x="3393" y="1096"/>
                      </a:lnTo>
                      <a:lnTo>
                        <a:pt x="3393" y="1074"/>
                      </a:lnTo>
                      <a:lnTo>
                        <a:pt x="3393" y="1067"/>
                      </a:lnTo>
                      <a:lnTo>
                        <a:pt x="3394" y="1060"/>
                      </a:lnTo>
                      <a:lnTo>
                        <a:pt x="3396" y="1053"/>
                      </a:lnTo>
                      <a:lnTo>
                        <a:pt x="3398" y="1045"/>
                      </a:lnTo>
                      <a:lnTo>
                        <a:pt x="3403" y="1031"/>
                      </a:lnTo>
                      <a:lnTo>
                        <a:pt x="3410" y="1016"/>
                      </a:lnTo>
                      <a:lnTo>
                        <a:pt x="3419" y="1001"/>
                      </a:lnTo>
                      <a:lnTo>
                        <a:pt x="3430" y="986"/>
                      </a:lnTo>
                      <a:lnTo>
                        <a:pt x="3443" y="971"/>
                      </a:lnTo>
                      <a:lnTo>
                        <a:pt x="3456" y="957"/>
                      </a:lnTo>
                      <a:lnTo>
                        <a:pt x="3469" y="945"/>
                      </a:lnTo>
                      <a:lnTo>
                        <a:pt x="3483" y="933"/>
                      </a:lnTo>
                      <a:lnTo>
                        <a:pt x="3498" y="922"/>
                      </a:lnTo>
                      <a:lnTo>
                        <a:pt x="3514" y="912"/>
                      </a:lnTo>
                      <a:lnTo>
                        <a:pt x="3529" y="905"/>
                      </a:lnTo>
                      <a:lnTo>
                        <a:pt x="3543" y="899"/>
                      </a:lnTo>
                      <a:lnTo>
                        <a:pt x="3550" y="897"/>
                      </a:lnTo>
                      <a:lnTo>
                        <a:pt x="3557" y="896"/>
                      </a:lnTo>
                      <a:lnTo>
                        <a:pt x="3564" y="895"/>
                      </a:lnTo>
                      <a:lnTo>
                        <a:pt x="3571" y="895"/>
                      </a:lnTo>
                      <a:lnTo>
                        <a:pt x="8691" y="895"/>
                      </a:lnTo>
                      <a:lnTo>
                        <a:pt x="8712" y="896"/>
                      </a:lnTo>
                      <a:lnTo>
                        <a:pt x="8733" y="900"/>
                      </a:lnTo>
                      <a:lnTo>
                        <a:pt x="8752" y="906"/>
                      </a:lnTo>
                      <a:lnTo>
                        <a:pt x="8770" y="915"/>
                      </a:lnTo>
                      <a:lnTo>
                        <a:pt x="8785" y="927"/>
                      </a:lnTo>
                      <a:lnTo>
                        <a:pt x="8800" y="939"/>
                      </a:lnTo>
                      <a:lnTo>
                        <a:pt x="8814" y="954"/>
                      </a:lnTo>
                      <a:lnTo>
                        <a:pt x="8826" y="969"/>
                      </a:lnTo>
                      <a:lnTo>
                        <a:pt x="8836" y="988"/>
                      </a:lnTo>
                      <a:lnTo>
                        <a:pt x="8845" y="1006"/>
                      </a:lnTo>
                      <a:lnTo>
                        <a:pt x="8853" y="1025"/>
                      </a:lnTo>
                      <a:lnTo>
                        <a:pt x="8859" y="1046"/>
                      </a:lnTo>
                      <a:lnTo>
                        <a:pt x="8864" y="1068"/>
                      </a:lnTo>
                      <a:lnTo>
                        <a:pt x="8867" y="1089"/>
                      </a:lnTo>
                      <a:lnTo>
                        <a:pt x="8870" y="1111"/>
                      </a:lnTo>
                      <a:lnTo>
                        <a:pt x="8870" y="1134"/>
                      </a:lnTo>
                      <a:lnTo>
                        <a:pt x="8870" y="1156"/>
                      </a:lnTo>
                      <a:lnTo>
                        <a:pt x="8867" y="1179"/>
                      </a:lnTo>
                      <a:lnTo>
                        <a:pt x="8864" y="1200"/>
                      </a:lnTo>
                      <a:lnTo>
                        <a:pt x="8859" y="1221"/>
                      </a:lnTo>
                      <a:lnTo>
                        <a:pt x="8853" y="1241"/>
                      </a:lnTo>
                      <a:lnTo>
                        <a:pt x="8845" y="1262"/>
                      </a:lnTo>
                      <a:lnTo>
                        <a:pt x="8836" y="1280"/>
                      </a:lnTo>
                      <a:lnTo>
                        <a:pt x="8826" y="1297"/>
                      </a:lnTo>
                      <a:lnTo>
                        <a:pt x="8814" y="1314"/>
                      </a:lnTo>
                      <a:lnTo>
                        <a:pt x="8800" y="1329"/>
                      </a:lnTo>
                      <a:lnTo>
                        <a:pt x="8785" y="1341"/>
                      </a:lnTo>
                      <a:lnTo>
                        <a:pt x="8770" y="1352"/>
                      </a:lnTo>
                      <a:lnTo>
                        <a:pt x="8752" y="1360"/>
                      </a:lnTo>
                      <a:lnTo>
                        <a:pt x="8733" y="1367"/>
                      </a:lnTo>
                      <a:lnTo>
                        <a:pt x="8712" y="1371"/>
                      </a:lnTo>
                      <a:lnTo>
                        <a:pt x="8691" y="1373"/>
                      </a:lnTo>
                      <a:close/>
                      <a:moveTo>
                        <a:pt x="2767" y="268"/>
                      </a:moveTo>
                      <a:lnTo>
                        <a:pt x="2768" y="312"/>
                      </a:lnTo>
                      <a:lnTo>
                        <a:pt x="2768" y="357"/>
                      </a:lnTo>
                      <a:lnTo>
                        <a:pt x="2768" y="403"/>
                      </a:lnTo>
                      <a:lnTo>
                        <a:pt x="2768" y="447"/>
                      </a:lnTo>
                      <a:lnTo>
                        <a:pt x="2768" y="492"/>
                      </a:lnTo>
                      <a:lnTo>
                        <a:pt x="2768" y="537"/>
                      </a:lnTo>
                      <a:lnTo>
                        <a:pt x="2768" y="581"/>
                      </a:lnTo>
                      <a:lnTo>
                        <a:pt x="2768" y="627"/>
                      </a:lnTo>
                      <a:lnTo>
                        <a:pt x="2769" y="734"/>
                      </a:lnTo>
                      <a:lnTo>
                        <a:pt x="2771" y="854"/>
                      </a:lnTo>
                      <a:lnTo>
                        <a:pt x="2773" y="986"/>
                      </a:lnTo>
                      <a:lnTo>
                        <a:pt x="2776" y="1125"/>
                      </a:lnTo>
                      <a:lnTo>
                        <a:pt x="2779" y="1271"/>
                      </a:lnTo>
                      <a:lnTo>
                        <a:pt x="2780" y="1421"/>
                      </a:lnTo>
                      <a:lnTo>
                        <a:pt x="2781" y="1573"/>
                      </a:lnTo>
                      <a:lnTo>
                        <a:pt x="2780" y="1724"/>
                      </a:lnTo>
                      <a:lnTo>
                        <a:pt x="2779" y="1798"/>
                      </a:lnTo>
                      <a:lnTo>
                        <a:pt x="2777" y="1872"/>
                      </a:lnTo>
                      <a:lnTo>
                        <a:pt x="2774" y="1944"/>
                      </a:lnTo>
                      <a:lnTo>
                        <a:pt x="2771" y="2014"/>
                      </a:lnTo>
                      <a:lnTo>
                        <a:pt x="2767" y="2083"/>
                      </a:lnTo>
                      <a:lnTo>
                        <a:pt x="2762" y="2149"/>
                      </a:lnTo>
                      <a:lnTo>
                        <a:pt x="2756" y="2213"/>
                      </a:lnTo>
                      <a:lnTo>
                        <a:pt x="2749" y="2274"/>
                      </a:lnTo>
                      <a:lnTo>
                        <a:pt x="2740" y="2332"/>
                      </a:lnTo>
                      <a:lnTo>
                        <a:pt x="2731" y="2387"/>
                      </a:lnTo>
                      <a:lnTo>
                        <a:pt x="2721" y="2438"/>
                      </a:lnTo>
                      <a:lnTo>
                        <a:pt x="2710" y="2485"/>
                      </a:lnTo>
                      <a:lnTo>
                        <a:pt x="2697" y="2527"/>
                      </a:lnTo>
                      <a:lnTo>
                        <a:pt x="2683" y="2566"/>
                      </a:lnTo>
                      <a:lnTo>
                        <a:pt x="2667" y="2599"/>
                      </a:lnTo>
                      <a:lnTo>
                        <a:pt x="2650" y="2628"/>
                      </a:lnTo>
                      <a:lnTo>
                        <a:pt x="2639" y="2644"/>
                      </a:lnTo>
                      <a:lnTo>
                        <a:pt x="2627" y="2659"/>
                      </a:lnTo>
                      <a:lnTo>
                        <a:pt x="2616" y="2674"/>
                      </a:lnTo>
                      <a:lnTo>
                        <a:pt x="2604" y="2687"/>
                      </a:lnTo>
                      <a:lnTo>
                        <a:pt x="2593" y="2699"/>
                      </a:lnTo>
                      <a:lnTo>
                        <a:pt x="2580" y="2711"/>
                      </a:lnTo>
                      <a:lnTo>
                        <a:pt x="2568" y="2721"/>
                      </a:lnTo>
                      <a:lnTo>
                        <a:pt x="2556" y="2731"/>
                      </a:lnTo>
                      <a:lnTo>
                        <a:pt x="2543" y="2741"/>
                      </a:lnTo>
                      <a:lnTo>
                        <a:pt x="2531" y="2749"/>
                      </a:lnTo>
                      <a:lnTo>
                        <a:pt x="2518" y="2756"/>
                      </a:lnTo>
                      <a:lnTo>
                        <a:pt x="2503" y="2763"/>
                      </a:lnTo>
                      <a:lnTo>
                        <a:pt x="2490" y="2769"/>
                      </a:lnTo>
                      <a:lnTo>
                        <a:pt x="2476" y="2775"/>
                      </a:lnTo>
                      <a:lnTo>
                        <a:pt x="2461" y="2779"/>
                      </a:lnTo>
                      <a:lnTo>
                        <a:pt x="2446" y="2784"/>
                      </a:lnTo>
                      <a:lnTo>
                        <a:pt x="2430" y="2788"/>
                      </a:lnTo>
                      <a:lnTo>
                        <a:pt x="2414" y="2791"/>
                      </a:lnTo>
                      <a:lnTo>
                        <a:pt x="2398" y="2794"/>
                      </a:lnTo>
                      <a:lnTo>
                        <a:pt x="2380" y="2796"/>
                      </a:lnTo>
                      <a:lnTo>
                        <a:pt x="2343" y="2800"/>
                      </a:lnTo>
                      <a:lnTo>
                        <a:pt x="2304" y="2803"/>
                      </a:lnTo>
                      <a:lnTo>
                        <a:pt x="2262" y="2805"/>
                      </a:lnTo>
                      <a:lnTo>
                        <a:pt x="2216" y="2805"/>
                      </a:lnTo>
                      <a:lnTo>
                        <a:pt x="2166" y="2805"/>
                      </a:lnTo>
                      <a:lnTo>
                        <a:pt x="2113" y="2805"/>
                      </a:lnTo>
                      <a:lnTo>
                        <a:pt x="29" y="2805"/>
                      </a:lnTo>
                      <a:lnTo>
                        <a:pt x="18" y="2844"/>
                      </a:lnTo>
                      <a:lnTo>
                        <a:pt x="9" y="2874"/>
                      </a:lnTo>
                      <a:lnTo>
                        <a:pt x="5" y="2889"/>
                      </a:lnTo>
                      <a:lnTo>
                        <a:pt x="2" y="2906"/>
                      </a:lnTo>
                      <a:lnTo>
                        <a:pt x="1" y="2926"/>
                      </a:lnTo>
                      <a:lnTo>
                        <a:pt x="0" y="2954"/>
                      </a:lnTo>
                      <a:lnTo>
                        <a:pt x="0" y="11755"/>
                      </a:lnTo>
                      <a:lnTo>
                        <a:pt x="0" y="11784"/>
                      </a:lnTo>
                      <a:lnTo>
                        <a:pt x="1" y="11810"/>
                      </a:lnTo>
                      <a:lnTo>
                        <a:pt x="3" y="11836"/>
                      </a:lnTo>
                      <a:lnTo>
                        <a:pt x="5" y="11862"/>
                      </a:lnTo>
                      <a:lnTo>
                        <a:pt x="8" y="11885"/>
                      </a:lnTo>
                      <a:lnTo>
                        <a:pt x="12" y="11909"/>
                      </a:lnTo>
                      <a:lnTo>
                        <a:pt x="16" y="11930"/>
                      </a:lnTo>
                      <a:lnTo>
                        <a:pt x="21" y="11950"/>
                      </a:lnTo>
                      <a:lnTo>
                        <a:pt x="27" y="11971"/>
                      </a:lnTo>
                      <a:lnTo>
                        <a:pt x="34" y="11989"/>
                      </a:lnTo>
                      <a:lnTo>
                        <a:pt x="42" y="12006"/>
                      </a:lnTo>
                      <a:lnTo>
                        <a:pt x="50" y="12023"/>
                      </a:lnTo>
                      <a:lnTo>
                        <a:pt x="60" y="12039"/>
                      </a:lnTo>
                      <a:lnTo>
                        <a:pt x="70" y="12053"/>
                      </a:lnTo>
                      <a:lnTo>
                        <a:pt x="81" y="12067"/>
                      </a:lnTo>
                      <a:lnTo>
                        <a:pt x="92" y="12079"/>
                      </a:lnTo>
                      <a:lnTo>
                        <a:pt x="105" y="12091"/>
                      </a:lnTo>
                      <a:lnTo>
                        <a:pt x="118" y="12103"/>
                      </a:lnTo>
                      <a:lnTo>
                        <a:pt x="133" y="12113"/>
                      </a:lnTo>
                      <a:lnTo>
                        <a:pt x="149" y="12122"/>
                      </a:lnTo>
                      <a:lnTo>
                        <a:pt x="166" y="12130"/>
                      </a:lnTo>
                      <a:lnTo>
                        <a:pt x="183" y="12138"/>
                      </a:lnTo>
                      <a:lnTo>
                        <a:pt x="201" y="12145"/>
                      </a:lnTo>
                      <a:lnTo>
                        <a:pt x="221" y="12151"/>
                      </a:lnTo>
                      <a:lnTo>
                        <a:pt x="242" y="12156"/>
                      </a:lnTo>
                      <a:lnTo>
                        <a:pt x="263" y="12160"/>
                      </a:lnTo>
                      <a:lnTo>
                        <a:pt x="286" y="12165"/>
                      </a:lnTo>
                      <a:lnTo>
                        <a:pt x="310" y="12168"/>
                      </a:lnTo>
                      <a:lnTo>
                        <a:pt x="335" y="12170"/>
                      </a:lnTo>
                      <a:lnTo>
                        <a:pt x="360" y="12172"/>
                      </a:lnTo>
                      <a:lnTo>
                        <a:pt x="388" y="12173"/>
                      </a:lnTo>
                      <a:lnTo>
                        <a:pt x="416" y="12173"/>
                      </a:lnTo>
                      <a:lnTo>
                        <a:pt x="9256" y="12173"/>
                      </a:lnTo>
                      <a:lnTo>
                        <a:pt x="9285" y="12172"/>
                      </a:lnTo>
                      <a:lnTo>
                        <a:pt x="9312" y="12171"/>
                      </a:lnTo>
                      <a:lnTo>
                        <a:pt x="9337" y="12169"/>
                      </a:lnTo>
                      <a:lnTo>
                        <a:pt x="9361" y="12165"/>
                      </a:lnTo>
                      <a:lnTo>
                        <a:pt x="9384" y="12160"/>
                      </a:lnTo>
                      <a:lnTo>
                        <a:pt x="9405" y="12155"/>
                      </a:lnTo>
                      <a:lnTo>
                        <a:pt x="9426" y="12149"/>
                      </a:lnTo>
                      <a:lnTo>
                        <a:pt x="9444" y="12142"/>
                      </a:lnTo>
                      <a:lnTo>
                        <a:pt x="9461" y="12134"/>
                      </a:lnTo>
                      <a:lnTo>
                        <a:pt x="9477" y="12126"/>
                      </a:lnTo>
                      <a:lnTo>
                        <a:pt x="9492" y="12116"/>
                      </a:lnTo>
                      <a:lnTo>
                        <a:pt x="9507" y="12105"/>
                      </a:lnTo>
                      <a:lnTo>
                        <a:pt x="9520" y="12093"/>
                      </a:lnTo>
                      <a:lnTo>
                        <a:pt x="9532" y="12080"/>
                      </a:lnTo>
                      <a:lnTo>
                        <a:pt x="9543" y="12067"/>
                      </a:lnTo>
                      <a:lnTo>
                        <a:pt x="9553" y="12053"/>
                      </a:lnTo>
                      <a:lnTo>
                        <a:pt x="9562" y="12037"/>
                      </a:lnTo>
                      <a:lnTo>
                        <a:pt x="9570" y="12020"/>
                      </a:lnTo>
                      <a:lnTo>
                        <a:pt x="9578" y="12003"/>
                      </a:lnTo>
                      <a:lnTo>
                        <a:pt x="9584" y="11986"/>
                      </a:lnTo>
                      <a:lnTo>
                        <a:pt x="9590" y="11966"/>
                      </a:lnTo>
                      <a:lnTo>
                        <a:pt x="9595" y="11946"/>
                      </a:lnTo>
                      <a:lnTo>
                        <a:pt x="9599" y="11925"/>
                      </a:lnTo>
                      <a:lnTo>
                        <a:pt x="9603" y="11904"/>
                      </a:lnTo>
                      <a:lnTo>
                        <a:pt x="9606" y="11881"/>
                      </a:lnTo>
                      <a:lnTo>
                        <a:pt x="9609" y="11857"/>
                      </a:lnTo>
                      <a:lnTo>
                        <a:pt x="9611" y="11832"/>
                      </a:lnTo>
                      <a:lnTo>
                        <a:pt x="9612" y="11807"/>
                      </a:lnTo>
                      <a:lnTo>
                        <a:pt x="9614" y="11753"/>
                      </a:lnTo>
                      <a:lnTo>
                        <a:pt x="9614" y="11696"/>
                      </a:lnTo>
                      <a:lnTo>
                        <a:pt x="9613" y="2626"/>
                      </a:lnTo>
                      <a:lnTo>
                        <a:pt x="9614" y="2519"/>
                      </a:lnTo>
                      <a:lnTo>
                        <a:pt x="9615" y="2415"/>
                      </a:lnTo>
                      <a:lnTo>
                        <a:pt x="9616" y="2312"/>
                      </a:lnTo>
                      <a:lnTo>
                        <a:pt x="9618" y="2210"/>
                      </a:lnTo>
                      <a:lnTo>
                        <a:pt x="9620" y="2111"/>
                      </a:lnTo>
                      <a:lnTo>
                        <a:pt x="9623" y="2012"/>
                      </a:lnTo>
                      <a:lnTo>
                        <a:pt x="9626" y="1914"/>
                      </a:lnTo>
                      <a:lnTo>
                        <a:pt x="9628" y="1816"/>
                      </a:lnTo>
                      <a:lnTo>
                        <a:pt x="9631" y="1719"/>
                      </a:lnTo>
                      <a:lnTo>
                        <a:pt x="9634" y="1620"/>
                      </a:lnTo>
                      <a:lnTo>
                        <a:pt x="9636" y="1523"/>
                      </a:lnTo>
                      <a:lnTo>
                        <a:pt x="9638" y="1423"/>
                      </a:lnTo>
                      <a:lnTo>
                        <a:pt x="9640" y="1324"/>
                      </a:lnTo>
                      <a:lnTo>
                        <a:pt x="9642" y="1222"/>
                      </a:lnTo>
                      <a:lnTo>
                        <a:pt x="9643" y="1120"/>
                      </a:lnTo>
                      <a:lnTo>
                        <a:pt x="9643" y="1014"/>
                      </a:lnTo>
                      <a:lnTo>
                        <a:pt x="9644" y="915"/>
                      </a:lnTo>
                      <a:lnTo>
                        <a:pt x="9645" y="818"/>
                      </a:lnTo>
                      <a:lnTo>
                        <a:pt x="9646" y="723"/>
                      </a:lnTo>
                      <a:lnTo>
                        <a:pt x="9646" y="631"/>
                      </a:lnTo>
                      <a:lnTo>
                        <a:pt x="9644" y="586"/>
                      </a:lnTo>
                      <a:lnTo>
                        <a:pt x="9642" y="543"/>
                      </a:lnTo>
                      <a:lnTo>
                        <a:pt x="9638" y="500"/>
                      </a:lnTo>
                      <a:lnTo>
                        <a:pt x="9633" y="458"/>
                      </a:lnTo>
                      <a:lnTo>
                        <a:pt x="9627" y="419"/>
                      </a:lnTo>
                      <a:lnTo>
                        <a:pt x="9619" y="380"/>
                      </a:lnTo>
                      <a:lnTo>
                        <a:pt x="9610" y="343"/>
                      </a:lnTo>
                      <a:lnTo>
                        <a:pt x="9598" y="307"/>
                      </a:lnTo>
                      <a:lnTo>
                        <a:pt x="9585" y="273"/>
                      </a:lnTo>
                      <a:lnTo>
                        <a:pt x="9568" y="240"/>
                      </a:lnTo>
                      <a:lnTo>
                        <a:pt x="9550" y="210"/>
                      </a:lnTo>
                      <a:lnTo>
                        <a:pt x="9530" y="180"/>
                      </a:lnTo>
                      <a:lnTo>
                        <a:pt x="9506" y="153"/>
                      </a:lnTo>
                      <a:lnTo>
                        <a:pt x="9479" y="127"/>
                      </a:lnTo>
                      <a:lnTo>
                        <a:pt x="9450" y="105"/>
                      </a:lnTo>
                      <a:lnTo>
                        <a:pt x="9416" y="84"/>
                      </a:lnTo>
                      <a:lnTo>
                        <a:pt x="9381" y="64"/>
                      </a:lnTo>
                      <a:lnTo>
                        <a:pt x="9340" y="48"/>
                      </a:lnTo>
                      <a:lnTo>
                        <a:pt x="9297" y="34"/>
                      </a:lnTo>
                      <a:lnTo>
                        <a:pt x="9250" y="22"/>
                      </a:lnTo>
                      <a:lnTo>
                        <a:pt x="9199" y="13"/>
                      </a:lnTo>
                      <a:lnTo>
                        <a:pt x="9143" y="5"/>
                      </a:lnTo>
                      <a:lnTo>
                        <a:pt x="9083" y="1"/>
                      </a:lnTo>
                      <a:lnTo>
                        <a:pt x="9018" y="0"/>
                      </a:lnTo>
                      <a:lnTo>
                        <a:pt x="2857" y="0"/>
                      </a:lnTo>
                      <a:lnTo>
                        <a:pt x="2846" y="0"/>
                      </a:lnTo>
                      <a:lnTo>
                        <a:pt x="2836" y="1"/>
                      </a:lnTo>
                      <a:lnTo>
                        <a:pt x="2826" y="3"/>
                      </a:lnTo>
                      <a:lnTo>
                        <a:pt x="2817" y="6"/>
                      </a:lnTo>
                      <a:lnTo>
                        <a:pt x="2809" y="10"/>
                      </a:lnTo>
                      <a:lnTo>
                        <a:pt x="2802" y="14"/>
                      </a:lnTo>
                      <a:lnTo>
                        <a:pt x="2795" y="18"/>
                      </a:lnTo>
                      <a:lnTo>
                        <a:pt x="2790" y="23"/>
                      </a:lnTo>
                      <a:lnTo>
                        <a:pt x="2785" y="29"/>
                      </a:lnTo>
                      <a:lnTo>
                        <a:pt x="2780" y="35"/>
                      </a:lnTo>
                      <a:lnTo>
                        <a:pt x="2776" y="42"/>
                      </a:lnTo>
                      <a:lnTo>
                        <a:pt x="2773" y="49"/>
                      </a:lnTo>
                      <a:lnTo>
                        <a:pt x="2770" y="57"/>
                      </a:lnTo>
                      <a:lnTo>
                        <a:pt x="2768" y="65"/>
                      </a:lnTo>
                      <a:lnTo>
                        <a:pt x="2766" y="75"/>
                      </a:lnTo>
                      <a:lnTo>
                        <a:pt x="2764" y="84"/>
                      </a:lnTo>
                      <a:lnTo>
                        <a:pt x="2762" y="104"/>
                      </a:lnTo>
                      <a:lnTo>
                        <a:pt x="2762" y="124"/>
                      </a:lnTo>
                      <a:lnTo>
                        <a:pt x="2762" y="147"/>
                      </a:lnTo>
                      <a:lnTo>
                        <a:pt x="2763" y="170"/>
                      </a:lnTo>
                      <a:lnTo>
                        <a:pt x="2765" y="218"/>
                      </a:lnTo>
                      <a:lnTo>
                        <a:pt x="2767" y="268"/>
                      </a:lnTo>
                      <a:close/>
                      <a:moveTo>
                        <a:pt x="2321" y="3938"/>
                      </a:moveTo>
                      <a:lnTo>
                        <a:pt x="2321" y="5370"/>
                      </a:lnTo>
                      <a:lnTo>
                        <a:pt x="2321" y="5377"/>
                      </a:lnTo>
                      <a:lnTo>
                        <a:pt x="2320" y="5384"/>
                      </a:lnTo>
                      <a:lnTo>
                        <a:pt x="2319" y="5391"/>
                      </a:lnTo>
                      <a:lnTo>
                        <a:pt x="2317" y="5398"/>
                      </a:lnTo>
                      <a:lnTo>
                        <a:pt x="2311" y="5414"/>
                      </a:lnTo>
                      <a:lnTo>
                        <a:pt x="2304" y="5429"/>
                      </a:lnTo>
                      <a:lnTo>
                        <a:pt x="2295" y="5443"/>
                      </a:lnTo>
                      <a:lnTo>
                        <a:pt x="2283" y="5458"/>
                      </a:lnTo>
                      <a:lnTo>
                        <a:pt x="2272" y="5473"/>
                      </a:lnTo>
                      <a:lnTo>
                        <a:pt x="2259" y="5487"/>
                      </a:lnTo>
                      <a:lnTo>
                        <a:pt x="2245" y="5500"/>
                      </a:lnTo>
                      <a:lnTo>
                        <a:pt x="2231" y="5511"/>
                      </a:lnTo>
                      <a:lnTo>
                        <a:pt x="2216" y="5522"/>
                      </a:lnTo>
                      <a:lnTo>
                        <a:pt x="2200" y="5531"/>
                      </a:lnTo>
                      <a:lnTo>
                        <a:pt x="2186" y="5539"/>
                      </a:lnTo>
                      <a:lnTo>
                        <a:pt x="2171" y="5545"/>
                      </a:lnTo>
                      <a:lnTo>
                        <a:pt x="2164" y="5547"/>
                      </a:lnTo>
                      <a:lnTo>
                        <a:pt x="2157" y="5548"/>
                      </a:lnTo>
                      <a:lnTo>
                        <a:pt x="2150" y="5549"/>
                      </a:lnTo>
                      <a:lnTo>
                        <a:pt x="2143" y="5549"/>
                      </a:lnTo>
                      <a:lnTo>
                        <a:pt x="714" y="5549"/>
                      </a:lnTo>
                      <a:lnTo>
                        <a:pt x="707" y="5549"/>
                      </a:lnTo>
                      <a:lnTo>
                        <a:pt x="700" y="5548"/>
                      </a:lnTo>
                      <a:lnTo>
                        <a:pt x="693" y="5547"/>
                      </a:lnTo>
                      <a:lnTo>
                        <a:pt x="686" y="5545"/>
                      </a:lnTo>
                      <a:lnTo>
                        <a:pt x="670" y="5539"/>
                      </a:lnTo>
                      <a:lnTo>
                        <a:pt x="656" y="5531"/>
                      </a:lnTo>
                      <a:lnTo>
                        <a:pt x="641" y="5522"/>
                      </a:lnTo>
                      <a:lnTo>
                        <a:pt x="626" y="5511"/>
                      </a:lnTo>
                      <a:lnTo>
                        <a:pt x="612" y="5500"/>
                      </a:lnTo>
                      <a:lnTo>
                        <a:pt x="598" y="5487"/>
                      </a:lnTo>
                      <a:lnTo>
                        <a:pt x="585" y="5473"/>
                      </a:lnTo>
                      <a:lnTo>
                        <a:pt x="573" y="5458"/>
                      </a:lnTo>
                      <a:lnTo>
                        <a:pt x="562" y="5443"/>
                      </a:lnTo>
                      <a:lnTo>
                        <a:pt x="553" y="5429"/>
                      </a:lnTo>
                      <a:lnTo>
                        <a:pt x="546" y="5414"/>
                      </a:lnTo>
                      <a:lnTo>
                        <a:pt x="540" y="5398"/>
                      </a:lnTo>
                      <a:lnTo>
                        <a:pt x="538" y="5391"/>
                      </a:lnTo>
                      <a:lnTo>
                        <a:pt x="537" y="5384"/>
                      </a:lnTo>
                      <a:lnTo>
                        <a:pt x="536" y="5377"/>
                      </a:lnTo>
                      <a:lnTo>
                        <a:pt x="536" y="5370"/>
                      </a:lnTo>
                      <a:lnTo>
                        <a:pt x="536" y="3938"/>
                      </a:lnTo>
                      <a:lnTo>
                        <a:pt x="536" y="3932"/>
                      </a:lnTo>
                      <a:lnTo>
                        <a:pt x="537" y="3925"/>
                      </a:lnTo>
                      <a:lnTo>
                        <a:pt x="538" y="3918"/>
                      </a:lnTo>
                      <a:lnTo>
                        <a:pt x="540" y="3910"/>
                      </a:lnTo>
                      <a:lnTo>
                        <a:pt x="546" y="3895"/>
                      </a:lnTo>
                      <a:lnTo>
                        <a:pt x="553" y="3880"/>
                      </a:lnTo>
                      <a:lnTo>
                        <a:pt x="562" y="3865"/>
                      </a:lnTo>
                      <a:lnTo>
                        <a:pt x="573" y="3850"/>
                      </a:lnTo>
                      <a:lnTo>
                        <a:pt x="585" y="3835"/>
                      </a:lnTo>
                      <a:lnTo>
                        <a:pt x="598" y="3822"/>
                      </a:lnTo>
                      <a:lnTo>
                        <a:pt x="612" y="3809"/>
                      </a:lnTo>
                      <a:lnTo>
                        <a:pt x="626" y="3797"/>
                      </a:lnTo>
                      <a:lnTo>
                        <a:pt x="641" y="3787"/>
                      </a:lnTo>
                      <a:lnTo>
                        <a:pt x="656" y="3778"/>
                      </a:lnTo>
                      <a:lnTo>
                        <a:pt x="670" y="3769"/>
                      </a:lnTo>
                      <a:lnTo>
                        <a:pt x="686" y="3764"/>
                      </a:lnTo>
                      <a:lnTo>
                        <a:pt x="693" y="3762"/>
                      </a:lnTo>
                      <a:lnTo>
                        <a:pt x="700" y="3760"/>
                      </a:lnTo>
                      <a:lnTo>
                        <a:pt x="707" y="3759"/>
                      </a:lnTo>
                      <a:lnTo>
                        <a:pt x="714" y="3759"/>
                      </a:lnTo>
                      <a:lnTo>
                        <a:pt x="2143" y="3759"/>
                      </a:lnTo>
                      <a:lnTo>
                        <a:pt x="2150" y="3759"/>
                      </a:lnTo>
                      <a:lnTo>
                        <a:pt x="2157" y="3760"/>
                      </a:lnTo>
                      <a:lnTo>
                        <a:pt x="2164" y="3762"/>
                      </a:lnTo>
                      <a:lnTo>
                        <a:pt x="2171" y="3764"/>
                      </a:lnTo>
                      <a:lnTo>
                        <a:pt x="2186" y="3769"/>
                      </a:lnTo>
                      <a:lnTo>
                        <a:pt x="2200" y="3778"/>
                      </a:lnTo>
                      <a:lnTo>
                        <a:pt x="2216" y="3787"/>
                      </a:lnTo>
                      <a:lnTo>
                        <a:pt x="2231" y="3797"/>
                      </a:lnTo>
                      <a:lnTo>
                        <a:pt x="2245" y="3809"/>
                      </a:lnTo>
                      <a:lnTo>
                        <a:pt x="2259" y="3822"/>
                      </a:lnTo>
                      <a:lnTo>
                        <a:pt x="2272" y="3835"/>
                      </a:lnTo>
                      <a:lnTo>
                        <a:pt x="2283" y="3850"/>
                      </a:lnTo>
                      <a:lnTo>
                        <a:pt x="2295" y="3865"/>
                      </a:lnTo>
                      <a:lnTo>
                        <a:pt x="2304" y="3880"/>
                      </a:lnTo>
                      <a:lnTo>
                        <a:pt x="2311" y="3895"/>
                      </a:lnTo>
                      <a:lnTo>
                        <a:pt x="2317" y="3910"/>
                      </a:lnTo>
                      <a:lnTo>
                        <a:pt x="2319" y="3918"/>
                      </a:lnTo>
                      <a:lnTo>
                        <a:pt x="2320" y="3925"/>
                      </a:lnTo>
                      <a:lnTo>
                        <a:pt x="2321" y="3932"/>
                      </a:lnTo>
                      <a:lnTo>
                        <a:pt x="2321" y="3938"/>
                      </a:lnTo>
                      <a:close/>
                      <a:moveTo>
                        <a:pt x="2857" y="4355"/>
                      </a:moveTo>
                      <a:lnTo>
                        <a:pt x="7977" y="4355"/>
                      </a:lnTo>
                      <a:lnTo>
                        <a:pt x="7998" y="4357"/>
                      </a:lnTo>
                      <a:lnTo>
                        <a:pt x="8018" y="4361"/>
                      </a:lnTo>
                      <a:lnTo>
                        <a:pt x="8037" y="4368"/>
                      </a:lnTo>
                      <a:lnTo>
                        <a:pt x="8056" y="4377"/>
                      </a:lnTo>
                      <a:lnTo>
                        <a:pt x="8071" y="4387"/>
                      </a:lnTo>
                      <a:lnTo>
                        <a:pt x="8086" y="4400"/>
                      </a:lnTo>
                      <a:lnTo>
                        <a:pt x="8099" y="4414"/>
                      </a:lnTo>
                      <a:lnTo>
                        <a:pt x="8111" y="4431"/>
                      </a:lnTo>
                      <a:lnTo>
                        <a:pt x="8122" y="4448"/>
                      </a:lnTo>
                      <a:lnTo>
                        <a:pt x="8131" y="4467"/>
                      </a:lnTo>
                      <a:lnTo>
                        <a:pt x="8139" y="4486"/>
                      </a:lnTo>
                      <a:lnTo>
                        <a:pt x="8145" y="4507"/>
                      </a:lnTo>
                      <a:lnTo>
                        <a:pt x="8150" y="4528"/>
                      </a:lnTo>
                      <a:lnTo>
                        <a:pt x="8153" y="4550"/>
                      </a:lnTo>
                      <a:lnTo>
                        <a:pt x="8156" y="4572"/>
                      </a:lnTo>
                      <a:lnTo>
                        <a:pt x="8156" y="4595"/>
                      </a:lnTo>
                      <a:lnTo>
                        <a:pt x="8156" y="4616"/>
                      </a:lnTo>
                      <a:lnTo>
                        <a:pt x="8153" y="4639"/>
                      </a:lnTo>
                      <a:lnTo>
                        <a:pt x="8150" y="4661"/>
                      </a:lnTo>
                      <a:lnTo>
                        <a:pt x="8145" y="4682"/>
                      </a:lnTo>
                      <a:lnTo>
                        <a:pt x="8139" y="4703"/>
                      </a:lnTo>
                      <a:lnTo>
                        <a:pt x="8131" y="4722"/>
                      </a:lnTo>
                      <a:lnTo>
                        <a:pt x="8122" y="4741"/>
                      </a:lnTo>
                      <a:lnTo>
                        <a:pt x="8111" y="4759"/>
                      </a:lnTo>
                      <a:lnTo>
                        <a:pt x="8099" y="4775"/>
                      </a:lnTo>
                      <a:lnTo>
                        <a:pt x="8086" y="4789"/>
                      </a:lnTo>
                      <a:lnTo>
                        <a:pt x="8071" y="4802"/>
                      </a:lnTo>
                      <a:lnTo>
                        <a:pt x="8056" y="4812"/>
                      </a:lnTo>
                      <a:lnTo>
                        <a:pt x="8037" y="4822"/>
                      </a:lnTo>
                      <a:lnTo>
                        <a:pt x="8018" y="4828"/>
                      </a:lnTo>
                      <a:lnTo>
                        <a:pt x="7998" y="4832"/>
                      </a:lnTo>
                      <a:lnTo>
                        <a:pt x="7977" y="4833"/>
                      </a:lnTo>
                      <a:lnTo>
                        <a:pt x="2857" y="4833"/>
                      </a:lnTo>
                      <a:lnTo>
                        <a:pt x="2843" y="4833"/>
                      </a:lnTo>
                      <a:lnTo>
                        <a:pt x="2829" y="4831"/>
                      </a:lnTo>
                      <a:lnTo>
                        <a:pt x="2816" y="4829"/>
                      </a:lnTo>
                      <a:lnTo>
                        <a:pt x="2804" y="4825"/>
                      </a:lnTo>
                      <a:lnTo>
                        <a:pt x="2793" y="4821"/>
                      </a:lnTo>
                      <a:lnTo>
                        <a:pt x="2782" y="4815"/>
                      </a:lnTo>
                      <a:lnTo>
                        <a:pt x="2772" y="4809"/>
                      </a:lnTo>
                      <a:lnTo>
                        <a:pt x="2763" y="4802"/>
                      </a:lnTo>
                      <a:lnTo>
                        <a:pt x="2754" y="4795"/>
                      </a:lnTo>
                      <a:lnTo>
                        <a:pt x="2746" y="4787"/>
                      </a:lnTo>
                      <a:lnTo>
                        <a:pt x="2738" y="4778"/>
                      </a:lnTo>
                      <a:lnTo>
                        <a:pt x="2731" y="4769"/>
                      </a:lnTo>
                      <a:lnTo>
                        <a:pt x="2725" y="4759"/>
                      </a:lnTo>
                      <a:lnTo>
                        <a:pt x="2719" y="4748"/>
                      </a:lnTo>
                      <a:lnTo>
                        <a:pt x="2713" y="4737"/>
                      </a:lnTo>
                      <a:lnTo>
                        <a:pt x="2709" y="4726"/>
                      </a:lnTo>
                      <a:lnTo>
                        <a:pt x="2700" y="4703"/>
                      </a:lnTo>
                      <a:lnTo>
                        <a:pt x="2694" y="4678"/>
                      </a:lnTo>
                      <a:lnTo>
                        <a:pt x="2688" y="4654"/>
                      </a:lnTo>
                      <a:lnTo>
                        <a:pt x="2685" y="4629"/>
                      </a:lnTo>
                      <a:lnTo>
                        <a:pt x="2682" y="4604"/>
                      </a:lnTo>
                      <a:lnTo>
                        <a:pt x="2680" y="4580"/>
                      </a:lnTo>
                      <a:lnTo>
                        <a:pt x="2679" y="4556"/>
                      </a:lnTo>
                      <a:lnTo>
                        <a:pt x="2679" y="4535"/>
                      </a:lnTo>
                      <a:lnTo>
                        <a:pt x="2679" y="4528"/>
                      </a:lnTo>
                      <a:lnTo>
                        <a:pt x="2680" y="4521"/>
                      </a:lnTo>
                      <a:lnTo>
                        <a:pt x="2681" y="4514"/>
                      </a:lnTo>
                      <a:lnTo>
                        <a:pt x="2684" y="4507"/>
                      </a:lnTo>
                      <a:lnTo>
                        <a:pt x="2689" y="4491"/>
                      </a:lnTo>
                      <a:lnTo>
                        <a:pt x="2696" y="4476"/>
                      </a:lnTo>
                      <a:lnTo>
                        <a:pt x="2705" y="4462"/>
                      </a:lnTo>
                      <a:lnTo>
                        <a:pt x="2716" y="4447"/>
                      </a:lnTo>
                      <a:lnTo>
                        <a:pt x="2728" y="4433"/>
                      </a:lnTo>
                      <a:lnTo>
                        <a:pt x="2740" y="4418"/>
                      </a:lnTo>
                      <a:lnTo>
                        <a:pt x="2755" y="4405"/>
                      </a:lnTo>
                      <a:lnTo>
                        <a:pt x="2769" y="4394"/>
                      </a:lnTo>
                      <a:lnTo>
                        <a:pt x="2784" y="4383"/>
                      </a:lnTo>
                      <a:lnTo>
                        <a:pt x="2799" y="4374"/>
                      </a:lnTo>
                      <a:lnTo>
                        <a:pt x="2813" y="4367"/>
                      </a:lnTo>
                      <a:lnTo>
                        <a:pt x="2829" y="4360"/>
                      </a:lnTo>
                      <a:lnTo>
                        <a:pt x="2836" y="4358"/>
                      </a:lnTo>
                      <a:lnTo>
                        <a:pt x="2843" y="4357"/>
                      </a:lnTo>
                      <a:lnTo>
                        <a:pt x="2850" y="4356"/>
                      </a:lnTo>
                      <a:lnTo>
                        <a:pt x="2857" y="4355"/>
                      </a:lnTo>
                      <a:close/>
                      <a:moveTo>
                        <a:pt x="2857" y="6862"/>
                      </a:moveTo>
                      <a:lnTo>
                        <a:pt x="7977" y="6862"/>
                      </a:lnTo>
                      <a:lnTo>
                        <a:pt x="7998" y="6863"/>
                      </a:lnTo>
                      <a:lnTo>
                        <a:pt x="8018" y="6867"/>
                      </a:lnTo>
                      <a:lnTo>
                        <a:pt x="8037" y="6874"/>
                      </a:lnTo>
                      <a:lnTo>
                        <a:pt x="8056" y="6882"/>
                      </a:lnTo>
                      <a:lnTo>
                        <a:pt x="8071" y="6893"/>
                      </a:lnTo>
                      <a:lnTo>
                        <a:pt x="8086" y="6906"/>
                      </a:lnTo>
                      <a:lnTo>
                        <a:pt x="8099" y="6921"/>
                      </a:lnTo>
                      <a:lnTo>
                        <a:pt x="8111" y="6936"/>
                      </a:lnTo>
                      <a:lnTo>
                        <a:pt x="8122" y="6954"/>
                      </a:lnTo>
                      <a:lnTo>
                        <a:pt x="8131" y="6973"/>
                      </a:lnTo>
                      <a:lnTo>
                        <a:pt x="8139" y="6992"/>
                      </a:lnTo>
                      <a:lnTo>
                        <a:pt x="8145" y="7013"/>
                      </a:lnTo>
                      <a:lnTo>
                        <a:pt x="8150" y="7035"/>
                      </a:lnTo>
                      <a:lnTo>
                        <a:pt x="8153" y="7056"/>
                      </a:lnTo>
                      <a:lnTo>
                        <a:pt x="8156" y="7078"/>
                      </a:lnTo>
                      <a:lnTo>
                        <a:pt x="8156" y="7101"/>
                      </a:lnTo>
                      <a:lnTo>
                        <a:pt x="8156" y="7123"/>
                      </a:lnTo>
                      <a:lnTo>
                        <a:pt x="8153" y="7145"/>
                      </a:lnTo>
                      <a:lnTo>
                        <a:pt x="8150" y="7167"/>
                      </a:lnTo>
                      <a:lnTo>
                        <a:pt x="8145" y="7188"/>
                      </a:lnTo>
                      <a:lnTo>
                        <a:pt x="8139" y="7209"/>
                      </a:lnTo>
                      <a:lnTo>
                        <a:pt x="8131" y="7229"/>
                      </a:lnTo>
                      <a:lnTo>
                        <a:pt x="8122" y="7247"/>
                      </a:lnTo>
                      <a:lnTo>
                        <a:pt x="8111" y="7265"/>
                      </a:lnTo>
                      <a:lnTo>
                        <a:pt x="8099" y="7280"/>
                      </a:lnTo>
                      <a:lnTo>
                        <a:pt x="8086" y="7296"/>
                      </a:lnTo>
                      <a:lnTo>
                        <a:pt x="8071" y="7308"/>
                      </a:lnTo>
                      <a:lnTo>
                        <a:pt x="8056" y="7319"/>
                      </a:lnTo>
                      <a:lnTo>
                        <a:pt x="8037" y="7327"/>
                      </a:lnTo>
                      <a:lnTo>
                        <a:pt x="8018" y="7334"/>
                      </a:lnTo>
                      <a:lnTo>
                        <a:pt x="7998" y="7338"/>
                      </a:lnTo>
                      <a:lnTo>
                        <a:pt x="7977" y="7339"/>
                      </a:lnTo>
                      <a:lnTo>
                        <a:pt x="2857" y="7339"/>
                      </a:lnTo>
                      <a:lnTo>
                        <a:pt x="2843" y="7339"/>
                      </a:lnTo>
                      <a:lnTo>
                        <a:pt x="2829" y="7337"/>
                      </a:lnTo>
                      <a:lnTo>
                        <a:pt x="2816" y="7334"/>
                      </a:lnTo>
                      <a:lnTo>
                        <a:pt x="2804" y="7331"/>
                      </a:lnTo>
                      <a:lnTo>
                        <a:pt x="2793" y="7327"/>
                      </a:lnTo>
                      <a:lnTo>
                        <a:pt x="2782" y="7321"/>
                      </a:lnTo>
                      <a:lnTo>
                        <a:pt x="2772" y="7316"/>
                      </a:lnTo>
                      <a:lnTo>
                        <a:pt x="2763" y="7309"/>
                      </a:lnTo>
                      <a:lnTo>
                        <a:pt x="2754" y="7301"/>
                      </a:lnTo>
                      <a:lnTo>
                        <a:pt x="2746" y="7293"/>
                      </a:lnTo>
                      <a:lnTo>
                        <a:pt x="2738" y="7284"/>
                      </a:lnTo>
                      <a:lnTo>
                        <a:pt x="2731" y="7274"/>
                      </a:lnTo>
                      <a:lnTo>
                        <a:pt x="2725" y="7265"/>
                      </a:lnTo>
                      <a:lnTo>
                        <a:pt x="2719" y="7254"/>
                      </a:lnTo>
                      <a:lnTo>
                        <a:pt x="2713" y="7244"/>
                      </a:lnTo>
                      <a:lnTo>
                        <a:pt x="2709" y="7233"/>
                      </a:lnTo>
                      <a:lnTo>
                        <a:pt x="2700" y="7209"/>
                      </a:lnTo>
                      <a:lnTo>
                        <a:pt x="2694" y="7185"/>
                      </a:lnTo>
                      <a:lnTo>
                        <a:pt x="2688" y="7160"/>
                      </a:lnTo>
                      <a:lnTo>
                        <a:pt x="2685" y="7135"/>
                      </a:lnTo>
                      <a:lnTo>
                        <a:pt x="2682" y="7110"/>
                      </a:lnTo>
                      <a:lnTo>
                        <a:pt x="2680" y="7086"/>
                      </a:lnTo>
                      <a:lnTo>
                        <a:pt x="2679" y="7063"/>
                      </a:lnTo>
                      <a:lnTo>
                        <a:pt x="2679" y="7041"/>
                      </a:lnTo>
                      <a:lnTo>
                        <a:pt x="2679" y="7035"/>
                      </a:lnTo>
                      <a:lnTo>
                        <a:pt x="2680" y="7028"/>
                      </a:lnTo>
                      <a:lnTo>
                        <a:pt x="2681" y="7020"/>
                      </a:lnTo>
                      <a:lnTo>
                        <a:pt x="2684" y="7012"/>
                      </a:lnTo>
                      <a:lnTo>
                        <a:pt x="2689" y="6998"/>
                      </a:lnTo>
                      <a:lnTo>
                        <a:pt x="2696" y="6983"/>
                      </a:lnTo>
                      <a:lnTo>
                        <a:pt x="2705" y="6968"/>
                      </a:lnTo>
                      <a:lnTo>
                        <a:pt x="2716" y="6952"/>
                      </a:lnTo>
                      <a:lnTo>
                        <a:pt x="2728" y="6938"/>
                      </a:lnTo>
                      <a:lnTo>
                        <a:pt x="2740" y="6925"/>
                      </a:lnTo>
                      <a:lnTo>
                        <a:pt x="2755" y="6912"/>
                      </a:lnTo>
                      <a:lnTo>
                        <a:pt x="2769" y="6900"/>
                      </a:lnTo>
                      <a:lnTo>
                        <a:pt x="2784" y="6889"/>
                      </a:lnTo>
                      <a:lnTo>
                        <a:pt x="2799" y="6880"/>
                      </a:lnTo>
                      <a:lnTo>
                        <a:pt x="2813" y="6872"/>
                      </a:lnTo>
                      <a:lnTo>
                        <a:pt x="2829" y="6867"/>
                      </a:lnTo>
                      <a:lnTo>
                        <a:pt x="2836" y="6865"/>
                      </a:lnTo>
                      <a:lnTo>
                        <a:pt x="2843" y="6863"/>
                      </a:lnTo>
                      <a:lnTo>
                        <a:pt x="2850" y="6862"/>
                      </a:lnTo>
                      <a:lnTo>
                        <a:pt x="2857" y="6862"/>
                      </a:lnTo>
                      <a:close/>
                      <a:moveTo>
                        <a:pt x="714" y="8891"/>
                      </a:moveTo>
                      <a:lnTo>
                        <a:pt x="2143" y="8891"/>
                      </a:lnTo>
                      <a:lnTo>
                        <a:pt x="2150" y="8891"/>
                      </a:lnTo>
                      <a:lnTo>
                        <a:pt x="2157" y="8892"/>
                      </a:lnTo>
                      <a:lnTo>
                        <a:pt x="2164" y="8893"/>
                      </a:lnTo>
                      <a:lnTo>
                        <a:pt x="2171" y="8895"/>
                      </a:lnTo>
                      <a:lnTo>
                        <a:pt x="2186" y="8901"/>
                      </a:lnTo>
                      <a:lnTo>
                        <a:pt x="2200" y="8908"/>
                      </a:lnTo>
                      <a:lnTo>
                        <a:pt x="2216" y="8918"/>
                      </a:lnTo>
                      <a:lnTo>
                        <a:pt x="2231" y="8929"/>
                      </a:lnTo>
                      <a:lnTo>
                        <a:pt x="2245" y="8940"/>
                      </a:lnTo>
                      <a:lnTo>
                        <a:pt x="2259" y="8953"/>
                      </a:lnTo>
                      <a:lnTo>
                        <a:pt x="2272" y="8967"/>
                      </a:lnTo>
                      <a:lnTo>
                        <a:pt x="2283" y="8982"/>
                      </a:lnTo>
                      <a:lnTo>
                        <a:pt x="2295" y="8997"/>
                      </a:lnTo>
                      <a:lnTo>
                        <a:pt x="2304" y="9011"/>
                      </a:lnTo>
                      <a:lnTo>
                        <a:pt x="2311" y="9026"/>
                      </a:lnTo>
                      <a:lnTo>
                        <a:pt x="2317" y="9041"/>
                      </a:lnTo>
                      <a:lnTo>
                        <a:pt x="2319" y="9049"/>
                      </a:lnTo>
                      <a:lnTo>
                        <a:pt x="2320" y="9056"/>
                      </a:lnTo>
                      <a:lnTo>
                        <a:pt x="2321" y="9063"/>
                      </a:lnTo>
                      <a:lnTo>
                        <a:pt x="2321" y="9070"/>
                      </a:lnTo>
                      <a:lnTo>
                        <a:pt x="2321" y="10502"/>
                      </a:lnTo>
                      <a:lnTo>
                        <a:pt x="2321" y="10509"/>
                      </a:lnTo>
                      <a:lnTo>
                        <a:pt x="2320" y="10516"/>
                      </a:lnTo>
                      <a:lnTo>
                        <a:pt x="2319" y="10522"/>
                      </a:lnTo>
                      <a:lnTo>
                        <a:pt x="2317" y="10530"/>
                      </a:lnTo>
                      <a:lnTo>
                        <a:pt x="2311" y="10545"/>
                      </a:lnTo>
                      <a:lnTo>
                        <a:pt x="2304" y="10560"/>
                      </a:lnTo>
                      <a:lnTo>
                        <a:pt x="2295" y="10575"/>
                      </a:lnTo>
                      <a:lnTo>
                        <a:pt x="2283" y="10590"/>
                      </a:lnTo>
                      <a:lnTo>
                        <a:pt x="2272" y="10605"/>
                      </a:lnTo>
                      <a:lnTo>
                        <a:pt x="2259" y="10619"/>
                      </a:lnTo>
                      <a:lnTo>
                        <a:pt x="2245" y="10631"/>
                      </a:lnTo>
                      <a:lnTo>
                        <a:pt x="2231" y="10643"/>
                      </a:lnTo>
                      <a:lnTo>
                        <a:pt x="2216" y="10654"/>
                      </a:lnTo>
                      <a:lnTo>
                        <a:pt x="2200" y="10663"/>
                      </a:lnTo>
                      <a:lnTo>
                        <a:pt x="2186" y="10671"/>
                      </a:lnTo>
                      <a:lnTo>
                        <a:pt x="2171" y="10677"/>
                      </a:lnTo>
                      <a:lnTo>
                        <a:pt x="2164" y="10679"/>
                      </a:lnTo>
                      <a:lnTo>
                        <a:pt x="2157" y="10680"/>
                      </a:lnTo>
                      <a:lnTo>
                        <a:pt x="2150" y="10681"/>
                      </a:lnTo>
                      <a:lnTo>
                        <a:pt x="2143" y="10681"/>
                      </a:lnTo>
                      <a:lnTo>
                        <a:pt x="714" y="10681"/>
                      </a:lnTo>
                      <a:lnTo>
                        <a:pt x="707" y="10681"/>
                      </a:lnTo>
                      <a:lnTo>
                        <a:pt x="700" y="10680"/>
                      </a:lnTo>
                      <a:lnTo>
                        <a:pt x="693" y="10679"/>
                      </a:lnTo>
                      <a:lnTo>
                        <a:pt x="686" y="10677"/>
                      </a:lnTo>
                      <a:lnTo>
                        <a:pt x="670" y="10671"/>
                      </a:lnTo>
                      <a:lnTo>
                        <a:pt x="656" y="10663"/>
                      </a:lnTo>
                      <a:lnTo>
                        <a:pt x="641" y="10654"/>
                      </a:lnTo>
                      <a:lnTo>
                        <a:pt x="626" y="10643"/>
                      </a:lnTo>
                      <a:lnTo>
                        <a:pt x="612" y="10631"/>
                      </a:lnTo>
                      <a:lnTo>
                        <a:pt x="598" y="10619"/>
                      </a:lnTo>
                      <a:lnTo>
                        <a:pt x="585" y="10605"/>
                      </a:lnTo>
                      <a:lnTo>
                        <a:pt x="573" y="10590"/>
                      </a:lnTo>
                      <a:lnTo>
                        <a:pt x="562" y="10575"/>
                      </a:lnTo>
                      <a:lnTo>
                        <a:pt x="553" y="10560"/>
                      </a:lnTo>
                      <a:lnTo>
                        <a:pt x="546" y="10545"/>
                      </a:lnTo>
                      <a:lnTo>
                        <a:pt x="540" y="10530"/>
                      </a:lnTo>
                      <a:lnTo>
                        <a:pt x="538" y="10522"/>
                      </a:lnTo>
                      <a:lnTo>
                        <a:pt x="537" y="10516"/>
                      </a:lnTo>
                      <a:lnTo>
                        <a:pt x="536" y="10509"/>
                      </a:lnTo>
                      <a:lnTo>
                        <a:pt x="536" y="10502"/>
                      </a:lnTo>
                      <a:lnTo>
                        <a:pt x="536" y="9070"/>
                      </a:lnTo>
                      <a:lnTo>
                        <a:pt x="536" y="9063"/>
                      </a:lnTo>
                      <a:lnTo>
                        <a:pt x="537" y="9056"/>
                      </a:lnTo>
                      <a:lnTo>
                        <a:pt x="538" y="9049"/>
                      </a:lnTo>
                      <a:lnTo>
                        <a:pt x="540" y="9041"/>
                      </a:lnTo>
                      <a:lnTo>
                        <a:pt x="546" y="9026"/>
                      </a:lnTo>
                      <a:lnTo>
                        <a:pt x="553" y="9011"/>
                      </a:lnTo>
                      <a:lnTo>
                        <a:pt x="562" y="8997"/>
                      </a:lnTo>
                      <a:lnTo>
                        <a:pt x="573" y="8982"/>
                      </a:lnTo>
                      <a:lnTo>
                        <a:pt x="585" y="8967"/>
                      </a:lnTo>
                      <a:lnTo>
                        <a:pt x="598" y="8953"/>
                      </a:lnTo>
                      <a:lnTo>
                        <a:pt x="612" y="8940"/>
                      </a:lnTo>
                      <a:lnTo>
                        <a:pt x="626" y="8929"/>
                      </a:lnTo>
                      <a:lnTo>
                        <a:pt x="641" y="8918"/>
                      </a:lnTo>
                      <a:lnTo>
                        <a:pt x="656" y="8908"/>
                      </a:lnTo>
                      <a:lnTo>
                        <a:pt x="670" y="8901"/>
                      </a:lnTo>
                      <a:lnTo>
                        <a:pt x="686" y="8895"/>
                      </a:lnTo>
                      <a:lnTo>
                        <a:pt x="693" y="8893"/>
                      </a:lnTo>
                      <a:lnTo>
                        <a:pt x="700" y="8892"/>
                      </a:lnTo>
                      <a:lnTo>
                        <a:pt x="707" y="8891"/>
                      </a:lnTo>
                      <a:lnTo>
                        <a:pt x="714" y="8891"/>
                      </a:lnTo>
                      <a:close/>
                      <a:moveTo>
                        <a:pt x="2143" y="6266"/>
                      </a:moveTo>
                      <a:lnTo>
                        <a:pt x="2150" y="6266"/>
                      </a:lnTo>
                      <a:lnTo>
                        <a:pt x="2157" y="6267"/>
                      </a:lnTo>
                      <a:lnTo>
                        <a:pt x="2164" y="6268"/>
                      </a:lnTo>
                      <a:lnTo>
                        <a:pt x="2171" y="6270"/>
                      </a:lnTo>
                      <a:lnTo>
                        <a:pt x="2186" y="6276"/>
                      </a:lnTo>
                      <a:lnTo>
                        <a:pt x="2200" y="6283"/>
                      </a:lnTo>
                      <a:lnTo>
                        <a:pt x="2216" y="6292"/>
                      </a:lnTo>
                      <a:lnTo>
                        <a:pt x="2231" y="6303"/>
                      </a:lnTo>
                      <a:lnTo>
                        <a:pt x="2245" y="6315"/>
                      </a:lnTo>
                      <a:lnTo>
                        <a:pt x="2259" y="6328"/>
                      </a:lnTo>
                      <a:lnTo>
                        <a:pt x="2272" y="6342"/>
                      </a:lnTo>
                      <a:lnTo>
                        <a:pt x="2283" y="6356"/>
                      </a:lnTo>
                      <a:lnTo>
                        <a:pt x="2295" y="6371"/>
                      </a:lnTo>
                      <a:lnTo>
                        <a:pt x="2304" y="6386"/>
                      </a:lnTo>
                      <a:lnTo>
                        <a:pt x="2311" y="6401"/>
                      </a:lnTo>
                      <a:lnTo>
                        <a:pt x="2317" y="6416"/>
                      </a:lnTo>
                      <a:lnTo>
                        <a:pt x="2319" y="6423"/>
                      </a:lnTo>
                      <a:lnTo>
                        <a:pt x="2320" y="6430"/>
                      </a:lnTo>
                      <a:lnTo>
                        <a:pt x="2321" y="6437"/>
                      </a:lnTo>
                      <a:lnTo>
                        <a:pt x="2321" y="6445"/>
                      </a:lnTo>
                      <a:lnTo>
                        <a:pt x="2321" y="7877"/>
                      </a:lnTo>
                      <a:lnTo>
                        <a:pt x="2321" y="7883"/>
                      </a:lnTo>
                      <a:lnTo>
                        <a:pt x="2320" y="7890"/>
                      </a:lnTo>
                      <a:lnTo>
                        <a:pt x="2319" y="7897"/>
                      </a:lnTo>
                      <a:lnTo>
                        <a:pt x="2317" y="7905"/>
                      </a:lnTo>
                      <a:lnTo>
                        <a:pt x="2311" y="7919"/>
                      </a:lnTo>
                      <a:lnTo>
                        <a:pt x="2304" y="7934"/>
                      </a:lnTo>
                      <a:lnTo>
                        <a:pt x="2295" y="7950"/>
                      </a:lnTo>
                      <a:lnTo>
                        <a:pt x="2283" y="7965"/>
                      </a:lnTo>
                      <a:lnTo>
                        <a:pt x="2272" y="7979"/>
                      </a:lnTo>
                      <a:lnTo>
                        <a:pt x="2259" y="7992"/>
                      </a:lnTo>
                      <a:lnTo>
                        <a:pt x="2245" y="8006"/>
                      </a:lnTo>
                      <a:lnTo>
                        <a:pt x="2231" y="8018"/>
                      </a:lnTo>
                      <a:lnTo>
                        <a:pt x="2216" y="8028"/>
                      </a:lnTo>
                      <a:lnTo>
                        <a:pt x="2200" y="8037"/>
                      </a:lnTo>
                      <a:lnTo>
                        <a:pt x="2186" y="8045"/>
                      </a:lnTo>
                      <a:lnTo>
                        <a:pt x="2171" y="8050"/>
                      </a:lnTo>
                      <a:lnTo>
                        <a:pt x="2164" y="8052"/>
                      </a:lnTo>
                      <a:lnTo>
                        <a:pt x="2157" y="8054"/>
                      </a:lnTo>
                      <a:lnTo>
                        <a:pt x="2150" y="8055"/>
                      </a:lnTo>
                      <a:lnTo>
                        <a:pt x="2143" y="8055"/>
                      </a:lnTo>
                      <a:lnTo>
                        <a:pt x="714" y="8055"/>
                      </a:lnTo>
                      <a:lnTo>
                        <a:pt x="707" y="8055"/>
                      </a:lnTo>
                      <a:lnTo>
                        <a:pt x="700" y="8054"/>
                      </a:lnTo>
                      <a:lnTo>
                        <a:pt x="693" y="8052"/>
                      </a:lnTo>
                      <a:lnTo>
                        <a:pt x="686" y="8050"/>
                      </a:lnTo>
                      <a:lnTo>
                        <a:pt x="670" y="8045"/>
                      </a:lnTo>
                      <a:lnTo>
                        <a:pt x="656" y="8037"/>
                      </a:lnTo>
                      <a:lnTo>
                        <a:pt x="641" y="8028"/>
                      </a:lnTo>
                      <a:lnTo>
                        <a:pt x="626" y="8018"/>
                      </a:lnTo>
                      <a:lnTo>
                        <a:pt x="612" y="8006"/>
                      </a:lnTo>
                      <a:lnTo>
                        <a:pt x="598" y="7992"/>
                      </a:lnTo>
                      <a:lnTo>
                        <a:pt x="585" y="7979"/>
                      </a:lnTo>
                      <a:lnTo>
                        <a:pt x="573" y="7965"/>
                      </a:lnTo>
                      <a:lnTo>
                        <a:pt x="562" y="7950"/>
                      </a:lnTo>
                      <a:lnTo>
                        <a:pt x="553" y="7934"/>
                      </a:lnTo>
                      <a:lnTo>
                        <a:pt x="546" y="7919"/>
                      </a:lnTo>
                      <a:lnTo>
                        <a:pt x="540" y="7905"/>
                      </a:lnTo>
                      <a:lnTo>
                        <a:pt x="538" y="7897"/>
                      </a:lnTo>
                      <a:lnTo>
                        <a:pt x="537" y="7890"/>
                      </a:lnTo>
                      <a:lnTo>
                        <a:pt x="536" y="7883"/>
                      </a:lnTo>
                      <a:lnTo>
                        <a:pt x="536" y="7877"/>
                      </a:lnTo>
                      <a:lnTo>
                        <a:pt x="536" y="6445"/>
                      </a:lnTo>
                      <a:lnTo>
                        <a:pt x="536" y="6437"/>
                      </a:lnTo>
                      <a:lnTo>
                        <a:pt x="537" y="6430"/>
                      </a:lnTo>
                      <a:lnTo>
                        <a:pt x="538" y="6423"/>
                      </a:lnTo>
                      <a:lnTo>
                        <a:pt x="540" y="6416"/>
                      </a:lnTo>
                      <a:lnTo>
                        <a:pt x="546" y="6401"/>
                      </a:lnTo>
                      <a:lnTo>
                        <a:pt x="553" y="6386"/>
                      </a:lnTo>
                      <a:lnTo>
                        <a:pt x="562" y="6371"/>
                      </a:lnTo>
                      <a:lnTo>
                        <a:pt x="573" y="6356"/>
                      </a:lnTo>
                      <a:lnTo>
                        <a:pt x="585" y="6342"/>
                      </a:lnTo>
                      <a:lnTo>
                        <a:pt x="598" y="6328"/>
                      </a:lnTo>
                      <a:lnTo>
                        <a:pt x="612" y="6315"/>
                      </a:lnTo>
                      <a:lnTo>
                        <a:pt x="626" y="6303"/>
                      </a:lnTo>
                      <a:lnTo>
                        <a:pt x="641" y="6292"/>
                      </a:lnTo>
                      <a:lnTo>
                        <a:pt x="656" y="6283"/>
                      </a:lnTo>
                      <a:lnTo>
                        <a:pt x="670" y="6276"/>
                      </a:lnTo>
                      <a:lnTo>
                        <a:pt x="686" y="6270"/>
                      </a:lnTo>
                      <a:lnTo>
                        <a:pt x="693" y="6268"/>
                      </a:lnTo>
                      <a:lnTo>
                        <a:pt x="700" y="6267"/>
                      </a:lnTo>
                      <a:lnTo>
                        <a:pt x="707" y="6266"/>
                      </a:lnTo>
                      <a:lnTo>
                        <a:pt x="714" y="6266"/>
                      </a:lnTo>
                      <a:lnTo>
                        <a:pt x="2143" y="6266"/>
                      </a:lnTo>
                      <a:close/>
                      <a:moveTo>
                        <a:pt x="2857" y="9487"/>
                      </a:moveTo>
                      <a:lnTo>
                        <a:pt x="7977" y="9487"/>
                      </a:lnTo>
                      <a:lnTo>
                        <a:pt x="7998" y="9488"/>
                      </a:lnTo>
                      <a:lnTo>
                        <a:pt x="8018" y="9492"/>
                      </a:lnTo>
                      <a:lnTo>
                        <a:pt x="8037" y="9500"/>
                      </a:lnTo>
                      <a:lnTo>
                        <a:pt x="8056" y="9508"/>
                      </a:lnTo>
                      <a:lnTo>
                        <a:pt x="8071" y="9519"/>
                      </a:lnTo>
                      <a:lnTo>
                        <a:pt x="8086" y="9531"/>
                      </a:lnTo>
                      <a:lnTo>
                        <a:pt x="8099" y="9546"/>
                      </a:lnTo>
                      <a:lnTo>
                        <a:pt x="8111" y="9561"/>
                      </a:lnTo>
                      <a:lnTo>
                        <a:pt x="8122" y="9580"/>
                      </a:lnTo>
                      <a:lnTo>
                        <a:pt x="8131" y="9598"/>
                      </a:lnTo>
                      <a:lnTo>
                        <a:pt x="8139" y="9618"/>
                      </a:lnTo>
                      <a:lnTo>
                        <a:pt x="8145" y="9639"/>
                      </a:lnTo>
                      <a:lnTo>
                        <a:pt x="8150" y="9660"/>
                      </a:lnTo>
                      <a:lnTo>
                        <a:pt x="8153" y="9681"/>
                      </a:lnTo>
                      <a:lnTo>
                        <a:pt x="8156" y="9704"/>
                      </a:lnTo>
                      <a:lnTo>
                        <a:pt x="8156" y="9726"/>
                      </a:lnTo>
                      <a:lnTo>
                        <a:pt x="8156" y="9748"/>
                      </a:lnTo>
                      <a:lnTo>
                        <a:pt x="8153" y="9771"/>
                      </a:lnTo>
                      <a:lnTo>
                        <a:pt x="8150" y="9792"/>
                      </a:lnTo>
                      <a:lnTo>
                        <a:pt x="8145" y="9813"/>
                      </a:lnTo>
                      <a:lnTo>
                        <a:pt x="8139" y="9835"/>
                      </a:lnTo>
                      <a:lnTo>
                        <a:pt x="8131" y="9854"/>
                      </a:lnTo>
                      <a:lnTo>
                        <a:pt x="8122" y="9872"/>
                      </a:lnTo>
                      <a:lnTo>
                        <a:pt x="8111" y="9891"/>
                      </a:lnTo>
                      <a:lnTo>
                        <a:pt x="8099" y="9906"/>
                      </a:lnTo>
                      <a:lnTo>
                        <a:pt x="8086" y="9921"/>
                      </a:lnTo>
                      <a:lnTo>
                        <a:pt x="8071" y="9933"/>
                      </a:lnTo>
                      <a:lnTo>
                        <a:pt x="8056" y="9944"/>
                      </a:lnTo>
                      <a:lnTo>
                        <a:pt x="8037" y="9954"/>
                      </a:lnTo>
                      <a:lnTo>
                        <a:pt x="8018" y="9960"/>
                      </a:lnTo>
                      <a:lnTo>
                        <a:pt x="7998" y="9964"/>
                      </a:lnTo>
                      <a:lnTo>
                        <a:pt x="7977" y="9965"/>
                      </a:lnTo>
                      <a:lnTo>
                        <a:pt x="2857" y="9965"/>
                      </a:lnTo>
                      <a:lnTo>
                        <a:pt x="2843" y="9965"/>
                      </a:lnTo>
                      <a:lnTo>
                        <a:pt x="2829" y="9963"/>
                      </a:lnTo>
                      <a:lnTo>
                        <a:pt x="2816" y="9961"/>
                      </a:lnTo>
                      <a:lnTo>
                        <a:pt x="2804" y="9957"/>
                      </a:lnTo>
                      <a:lnTo>
                        <a:pt x="2793" y="9953"/>
                      </a:lnTo>
                      <a:lnTo>
                        <a:pt x="2782" y="9947"/>
                      </a:lnTo>
                      <a:lnTo>
                        <a:pt x="2772" y="9941"/>
                      </a:lnTo>
                      <a:lnTo>
                        <a:pt x="2763" y="9934"/>
                      </a:lnTo>
                      <a:lnTo>
                        <a:pt x="2754" y="9926"/>
                      </a:lnTo>
                      <a:lnTo>
                        <a:pt x="2746" y="9918"/>
                      </a:lnTo>
                      <a:lnTo>
                        <a:pt x="2738" y="9910"/>
                      </a:lnTo>
                      <a:lnTo>
                        <a:pt x="2731" y="9900"/>
                      </a:lnTo>
                      <a:lnTo>
                        <a:pt x="2725" y="9891"/>
                      </a:lnTo>
                      <a:lnTo>
                        <a:pt x="2719" y="9879"/>
                      </a:lnTo>
                      <a:lnTo>
                        <a:pt x="2713" y="9869"/>
                      </a:lnTo>
                      <a:lnTo>
                        <a:pt x="2709" y="9858"/>
                      </a:lnTo>
                      <a:lnTo>
                        <a:pt x="2700" y="9835"/>
                      </a:lnTo>
                      <a:lnTo>
                        <a:pt x="2694" y="9810"/>
                      </a:lnTo>
                      <a:lnTo>
                        <a:pt x="2688" y="9786"/>
                      </a:lnTo>
                      <a:lnTo>
                        <a:pt x="2685" y="9761"/>
                      </a:lnTo>
                      <a:lnTo>
                        <a:pt x="2682" y="9736"/>
                      </a:lnTo>
                      <a:lnTo>
                        <a:pt x="2680" y="9712"/>
                      </a:lnTo>
                      <a:lnTo>
                        <a:pt x="2679" y="9688"/>
                      </a:lnTo>
                      <a:lnTo>
                        <a:pt x="2679" y="9666"/>
                      </a:lnTo>
                      <a:lnTo>
                        <a:pt x="2679" y="9660"/>
                      </a:lnTo>
                      <a:lnTo>
                        <a:pt x="2680" y="9653"/>
                      </a:lnTo>
                      <a:lnTo>
                        <a:pt x="2681" y="9646"/>
                      </a:lnTo>
                      <a:lnTo>
                        <a:pt x="2684" y="9638"/>
                      </a:lnTo>
                      <a:lnTo>
                        <a:pt x="2689" y="9623"/>
                      </a:lnTo>
                      <a:lnTo>
                        <a:pt x="2696" y="9608"/>
                      </a:lnTo>
                      <a:lnTo>
                        <a:pt x="2705" y="9593"/>
                      </a:lnTo>
                      <a:lnTo>
                        <a:pt x="2716" y="9578"/>
                      </a:lnTo>
                      <a:lnTo>
                        <a:pt x="2728" y="9564"/>
                      </a:lnTo>
                      <a:lnTo>
                        <a:pt x="2740" y="9550"/>
                      </a:lnTo>
                      <a:lnTo>
                        <a:pt x="2755" y="9537"/>
                      </a:lnTo>
                      <a:lnTo>
                        <a:pt x="2769" y="9525"/>
                      </a:lnTo>
                      <a:lnTo>
                        <a:pt x="2784" y="9515"/>
                      </a:lnTo>
                      <a:lnTo>
                        <a:pt x="2799" y="9506"/>
                      </a:lnTo>
                      <a:lnTo>
                        <a:pt x="2813" y="9498"/>
                      </a:lnTo>
                      <a:lnTo>
                        <a:pt x="2829" y="9492"/>
                      </a:lnTo>
                      <a:lnTo>
                        <a:pt x="2836" y="9490"/>
                      </a:lnTo>
                      <a:lnTo>
                        <a:pt x="2843" y="9488"/>
                      </a:lnTo>
                      <a:lnTo>
                        <a:pt x="2850" y="9487"/>
                      </a:lnTo>
                      <a:lnTo>
                        <a:pt x="2857" y="9487"/>
                      </a:lnTo>
                      <a:close/>
                    </a:path>
                  </a:pathLst>
                </a:custGeom>
                <a:solidFill>
                  <a:schemeClr val="bg1"/>
                </a:solidFill>
                <a:ln w="9525">
                  <a:noFill/>
                  <a:round/>
                  <a:headEnd/>
                  <a:tailEnd/>
                </a:ln>
                <a:extLst/>
              </p:spPr>
              <p:txBody>
                <a:bodyPr vert="horz" wrap="square" lIns="68598" tIns="34299" rIns="68598" bIns="34299" numCol="1" anchor="t" anchorCtr="0" compatLnSpc="1">
                  <a:prstTxWarp prst="textNoShape">
                    <a:avLst/>
                  </a:prstTxWarp>
                </a:bodyPr>
                <a:lstStyle/>
                <a:p>
                  <a:endParaRPr lang="en-US" sz="2401" dirty="0"/>
                </a:p>
              </p:txBody>
            </p:sp>
          </p:grpSp>
        </p:grpSp>
      </p:grpSp>
      <p:sp>
        <p:nvSpPr>
          <p:cNvPr id="60" name="Freeform 37"/>
          <p:cNvSpPr>
            <a:spLocks noEditPoints="1"/>
          </p:cNvSpPr>
          <p:nvPr/>
        </p:nvSpPr>
        <p:spPr bwMode="auto">
          <a:xfrm>
            <a:off x="5125739" y="2434781"/>
            <a:ext cx="268987" cy="331798"/>
          </a:xfrm>
          <a:custGeom>
            <a:avLst/>
            <a:gdLst>
              <a:gd name="T0" fmla="*/ 1352 w 1775"/>
              <a:gd name="T1" fmla="*/ 1591 h 2188"/>
              <a:gd name="T2" fmla="*/ 1352 w 1775"/>
              <a:gd name="T3" fmla="*/ 1668 h 2188"/>
              <a:gd name="T4" fmla="*/ 467 w 1775"/>
              <a:gd name="T5" fmla="*/ 1689 h 2188"/>
              <a:gd name="T6" fmla="*/ 425 w 1775"/>
              <a:gd name="T7" fmla="*/ 1640 h 2188"/>
              <a:gd name="T8" fmla="*/ 457 w 1775"/>
              <a:gd name="T9" fmla="*/ 1573 h 2188"/>
              <a:gd name="T10" fmla="*/ 1210 w 1775"/>
              <a:gd name="T11" fmla="*/ 1308 h 2188"/>
              <a:gd name="T12" fmla="*/ 1231 w 1775"/>
              <a:gd name="T13" fmla="*/ 1381 h 2188"/>
              <a:gd name="T14" fmla="*/ 1182 w 1775"/>
              <a:gd name="T15" fmla="*/ 1421 h 2188"/>
              <a:gd name="T16" fmla="*/ 430 w 1775"/>
              <a:gd name="T17" fmla="*/ 1390 h 2188"/>
              <a:gd name="T18" fmla="*/ 441 w 1775"/>
              <a:gd name="T19" fmla="*/ 1314 h 2188"/>
              <a:gd name="T20" fmla="*/ 1516 w 1775"/>
              <a:gd name="T21" fmla="*/ 1028 h 2188"/>
              <a:gd name="T22" fmla="*/ 1557 w 1775"/>
              <a:gd name="T23" fmla="*/ 1078 h 2188"/>
              <a:gd name="T24" fmla="*/ 1525 w 1775"/>
              <a:gd name="T25" fmla="*/ 1145 h 2188"/>
              <a:gd name="T26" fmla="*/ 441 w 1775"/>
              <a:gd name="T27" fmla="*/ 1135 h 2188"/>
              <a:gd name="T28" fmla="*/ 430 w 1775"/>
              <a:gd name="T29" fmla="*/ 1059 h 2188"/>
              <a:gd name="T30" fmla="*/ 477 w 1775"/>
              <a:gd name="T31" fmla="*/ 761 h 2188"/>
              <a:gd name="T32" fmla="*/ 1359 w 1775"/>
              <a:gd name="T33" fmla="*/ 793 h 2188"/>
              <a:gd name="T34" fmla="*/ 1347 w 1775"/>
              <a:gd name="T35" fmla="*/ 869 h 2188"/>
              <a:gd name="T36" fmla="*/ 457 w 1775"/>
              <a:gd name="T37" fmla="*/ 879 h 2188"/>
              <a:gd name="T38" fmla="*/ 425 w 1775"/>
              <a:gd name="T39" fmla="*/ 812 h 2188"/>
              <a:gd name="T40" fmla="*/ 467 w 1775"/>
              <a:gd name="T41" fmla="*/ 762 h 2188"/>
              <a:gd name="T42" fmla="*/ 1030 w 1775"/>
              <a:gd name="T43" fmla="*/ 503 h 2188"/>
              <a:gd name="T44" fmla="*/ 1041 w 1775"/>
              <a:gd name="T45" fmla="*/ 579 h 2188"/>
              <a:gd name="T46" fmla="*/ 477 w 1775"/>
              <a:gd name="T47" fmla="*/ 609 h 2188"/>
              <a:gd name="T48" fmla="*/ 427 w 1775"/>
              <a:gd name="T49" fmla="*/ 569 h 2188"/>
              <a:gd name="T50" fmla="*/ 448 w 1775"/>
              <a:gd name="T51" fmla="*/ 496 h 2188"/>
              <a:gd name="T52" fmla="*/ 1512 w 1775"/>
              <a:gd name="T53" fmla="*/ 230 h 2188"/>
              <a:gd name="T54" fmla="*/ 1543 w 1775"/>
              <a:gd name="T55" fmla="*/ 297 h 2188"/>
              <a:gd name="T56" fmla="*/ 1503 w 1775"/>
              <a:gd name="T57" fmla="*/ 346 h 2188"/>
              <a:gd name="T58" fmla="*/ 434 w 1775"/>
              <a:gd name="T59" fmla="*/ 325 h 2188"/>
              <a:gd name="T60" fmla="*/ 434 w 1775"/>
              <a:gd name="T61" fmla="*/ 248 h 2188"/>
              <a:gd name="T62" fmla="*/ 1727 w 1775"/>
              <a:gd name="T63" fmla="*/ 0 h 2188"/>
              <a:gd name="T64" fmla="*/ 1774 w 1775"/>
              <a:gd name="T65" fmla="*/ 38 h 2188"/>
              <a:gd name="T66" fmla="*/ 1753 w 1775"/>
              <a:gd name="T67" fmla="*/ 2180 h 2188"/>
              <a:gd name="T68" fmla="*/ 223 w 1775"/>
              <a:gd name="T69" fmla="*/ 2180 h 2188"/>
              <a:gd name="T70" fmla="*/ 46 w 1775"/>
              <a:gd name="T71" fmla="*/ 1960 h 2188"/>
              <a:gd name="T72" fmla="*/ 1 w 1775"/>
              <a:gd name="T73" fmla="*/ 1923 h 2188"/>
              <a:gd name="T74" fmla="*/ 20 w 1775"/>
              <a:gd name="T75" fmla="*/ 1857 h 2188"/>
              <a:gd name="T76" fmla="*/ 37 w 1775"/>
              <a:gd name="T77" fmla="*/ 1690 h 2188"/>
              <a:gd name="T78" fmla="*/ 0 w 1775"/>
              <a:gd name="T79" fmla="*/ 1646 h 2188"/>
              <a:gd name="T80" fmla="*/ 28 w 1775"/>
              <a:gd name="T81" fmla="*/ 1584 h 2188"/>
              <a:gd name="T82" fmla="*/ 28 w 1775"/>
              <a:gd name="T83" fmla="*/ 1412 h 2188"/>
              <a:gd name="T84" fmla="*/ 0 w 1775"/>
              <a:gd name="T85" fmla="*/ 1350 h 2188"/>
              <a:gd name="T86" fmla="*/ 37 w 1775"/>
              <a:gd name="T87" fmla="*/ 1306 h 2188"/>
              <a:gd name="T88" fmla="*/ 20 w 1775"/>
              <a:gd name="T89" fmla="*/ 1144 h 2188"/>
              <a:gd name="T90" fmla="*/ 1 w 1775"/>
              <a:gd name="T91" fmla="*/ 1078 h 2188"/>
              <a:gd name="T92" fmla="*/ 46 w 1775"/>
              <a:gd name="T93" fmla="*/ 1041 h 2188"/>
              <a:gd name="T94" fmla="*/ 14 w 1775"/>
              <a:gd name="T95" fmla="*/ 867 h 2188"/>
              <a:gd name="T96" fmla="*/ 4 w 1775"/>
              <a:gd name="T97" fmla="*/ 798 h 2188"/>
              <a:gd name="T98" fmla="*/ 203 w 1775"/>
              <a:gd name="T99" fmla="*/ 770 h 2188"/>
              <a:gd name="T100" fmla="*/ 8 w 1775"/>
              <a:gd name="T101" fmla="*/ 586 h 2188"/>
              <a:gd name="T102" fmla="*/ 8 w 1775"/>
              <a:gd name="T103" fmla="*/ 515 h 2188"/>
              <a:gd name="T104" fmla="*/ 203 w 1775"/>
              <a:gd name="T105" fmla="*/ 342 h 2188"/>
              <a:gd name="T106" fmla="*/ 4 w 1775"/>
              <a:gd name="T107" fmla="*/ 313 h 2188"/>
              <a:gd name="T108" fmla="*/ 14 w 1775"/>
              <a:gd name="T109" fmla="*/ 244 h 2188"/>
              <a:gd name="T110" fmla="*/ 203 w 1775"/>
              <a:gd name="T111" fmla="*/ 38 h 2188"/>
              <a:gd name="T112" fmla="*/ 250 w 1775"/>
              <a:gd name="T113" fmla="*/ 0 h 2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75" h="2188">
                <a:moveTo>
                  <a:pt x="477" y="1569"/>
                </a:moveTo>
                <a:lnTo>
                  <a:pt x="1309" y="1569"/>
                </a:lnTo>
                <a:lnTo>
                  <a:pt x="1319" y="1570"/>
                </a:lnTo>
                <a:lnTo>
                  <a:pt x="1329" y="1573"/>
                </a:lnTo>
                <a:lnTo>
                  <a:pt x="1338" y="1577"/>
                </a:lnTo>
                <a:lnTo>
                  <a:pt x="1345" y="1583"/>
                </a:lnTo>
                <a:lnTo>
                  <a:pt x="1352" y="1591"/>
                </a:lnTo>
                <a:lnTo>
                  <a:pt x="1356" y="1600"/>
                </a:lnTo>
                <a:lnTo>
                  <a:pt x="1360" y="1609"/>
                </a:lnTo>
                <a:lnTo>
                  <a:pt x="1361" y="1619"/>
                </a:lnTo>
                <a:lnTo>
                  <a:pt x="1361" y="1640"/>
                </a:lnTo>
                <a:lnTo>
                  <a:pt x="1360" y="1650"/>
                </a:lnTo>
                <a:lnTo>
                  <a:pt x="1356" y="1659"/>
                </a:lnTo>
                <a:lnTo>
                  <a:pt x="1352" y="1668"/>
                </a:lnTo>
                <a:lnTo>
                  <a:pt x="1345" y="1676"/>
                </a:lnTo>
                <a:lnTo>
                  <a:pt x="1338" y="1681"/>
                </a:lnTo>
                <a:lnTo>
                  <a:pt x="1329" y="1686"/>
                </a:lnTo>
                <a:lnTo>
                  <a:pt x="1319" y="1689"/>
                </a:lnTo>
                <a:lnTo>
                  <a:pt x="1309" y="1690"/>
                </a:lnTo>
                <a:lnTo>
                  <a:pt x="477" y="1690"/>
                </a:lnTo>
                <a:lnTo>
                  <a:pt x="467" y="1689"/>
                </a:lnTo>
                <a:lnTo>
                  <a:pt x="457" y="1686"/>
                </a:lnTo>
                <a:lnTo>
                  <a:pt x="448" y="1681"/>
                </a:lnTo>
                <a:lnTo>
                  <a:pt x="441" y="1676"/>
                </a:lnTo>
                <a:lnTo>
                  <a:pt x="434" y="1668"/>
                </a:lnTo>
                <a:lnTo>
                  <a:pt x="430" y="1659"/>
                </a:lnTo>
                <a:lnTo>
                  <a:pt x="427" y="1650"/>
                </a:lnTo>
                <a:lnTo>
                  <a:pt x="425" y="1640"/>
                </a:lnTo>
                <a:lnTo>
                  <a:pt x="425" y="1619"/>
                </a:lnTo>
                <a:lnTo>
                  <a:pt x="427" y="1609"/>
                </a:lnTo>
                <a:lnTo>
                  <a:pt x="430" y="1600"/>
                </a:lnTo>
                <a:lnTo>
                  <a:pt x="434" y="1591"/>
                </a:lnTo>
                <a:lnTo>
                  <a:pt x="441" y="1583"/>
                </a:lnTo>
                <a:lnTo>
                  <a:pt x="448" y="1577"/>
                </a:lnTo>
                <a:lnTo>
                  <a:pt x="457" y="1573"/>
                </a:lnTo>
                <a:lnTo>
                  <a:pt x="467" y="1570"/>
                </a:lnTo>
                <a:lnTo>
                  <a:pt x="477" y="1569"/>
                </a:lnTo>
                <a:close/>
                <a:moveTo>
                  <a:pt x="477" y="1299"/>
                </a:moveTo>
                <a:lnTo>
                  <a:pt x="1182" y="1299"/>
                </a:lnTo>
                <a:lnTo>
                  <a:pt x="1192" y="1300"/>
                </a:lnTo>
                <a:lnTo>
                  <a:pt x="1201" y="1302"/>
                </a:lnTo>
                <a:lnTo>
                  <a:pt x="1210" y="1308"/>
                </a:lnTo>
                <a:lnTo>
                  <a:pt x="1218" y="1314"/>
                </a:lnTo>
                <a:lnTo>
                  <a:pt x="1223" y="1321"/>
                </a:lnTo>
                <a:lnTo>
                  <a:pt x="1228" y="1330"/>
                </a:lnTo>
                <a:lnTo>
                  <a:pt x="1231" y="1339"/>
                </a:lnTo>
                <a:lnTo>
                  <a:pt x="1232" y="1349"/>
                </a:lnTo>
                <a:lnTo>
                  <a:pt x="1232" y="1371"/>
                </a:lnTo>
                <a:lnTo>
                  <a:pt x="1231" y="1381"/>
                </a:lnTo>
                <a:lnTo>
                  <a:pt x="1228" y="1390"/>
                </a:lnTo>
                <a:lnTo>
                  <a:pt x="1223" y="1399"/>
                </a:lnTo>
                <a:lnTo>
                  <a:pt x="1218" y="1406"/>
                </a:lnTo>
                <a:lnTo>
                  <a:pt x="1210" y="1412"/>
                </a:lnTo>
                <a:lnTo>
                  <a:pt x="1201" y="1416"/>
                </a:lnTo>
                <a:lnTo>
                  <a:pt x="1192" y="1420"/>
                </a:lnTo>
                <a:lnTo>
                  <a:pt x="1182" y="1421"/>
                </a:lnTo>
                <a:lnTo>
                  <a:pt x="477" y="1421"/>
                </a:lnTo>
                <a:lnTo>
                  <a:pt x="467" y="1420"/>
                </a:lnTo>
                <a:lnTo>
                  <a:pt x="457" y="1416"/>
                </a:lnTo>
                <a:lnTo>
                  <a:pt x="448" y="1412"/>
                </a:lnTo>
                <a:lnTo>
                  <a:pt x="441" y="1406"/>
                </a:lnTo>
                <a:lnTo>
                  <a:pt x="434" y="1399"/>
                </a:lnTo>
                <a:lnTo>
                  <a:pt x="430" y="1390"/>
                </a:lnTo>
                <a:lnTo>
                  <a:pt x="427" y="1381"/>
                </a:lnTo>
                <a:lnTo>
                  <a:pt x="425" y="1371"/>
                </a:lnTo>
                <a:lnTo>
                  <a:pt x="425" y="1349"/>
                </a:lnTo>
                <a:lnTo>
                  <a:pt x="427" y="1339"/>
                </a:lnTo>
                <a:lnTo>
                  <a:pt x="430" y="1330"/>
                </a:lnTo>
                <a:lnTo>
                  <a:pt x="434" y="1321"/>
                </a:lnTo>
                <a:lnTo>
                  <a:pt x="441" y="1314"/>
                </a:lnTo>
                <a:lnTo>
                  <a:pt x="448" y="1308"/>
                </a:lnTo>
                <a:lnTo>
                  <a:pt x="457" y="1302"/>
                </a:lnTo>
                <a:lnTo>
                  <a:pt x="467" y="1300"/>
                </a:lnTo>
                <a:lnTo>
                  <a:pt x="477" y="1299"/>
                </a:lnTo>
                <a:close/>
                <a:moveTo>
                  <a:pt x="477" y="1027"/>
                </a:moveTo>
                <a:lnTo>
                  <a:pt x="1506" y="1027"/>
                </a:lnTo>
                <a:lnTo>
                  <a:pt x="1516" y="1028"/>
                </a:lnTo>
                <a:lnTo>
                  <a:pt x="1525" y="1032"/>
                </a:lnTo>
                <a:lnTo>
                  <a:pt x="1534" y="1036"/>
                </a:lnTo>
                <a:lnTo>
                  <a:pt x="1542" y="1042"/>
                </a:lnTo>
                <a:lnTo>
                  <a:pt x="1548" y="1050"/>
                </a:lnTo>
                <a:lnTo>
                  <a:pt x="1552" y="1059"/>
                </a:lnTo>
                <a:lnTo>
                  <a:pt x="1555" y="1068"/>
                </a:lnTo>
                <a:lnTo>
                  <a:pt x="1557" y="1078"/>
                </a:lnTo>
                <a:lnTo>
                  <a:pt x="1557" y="1099"/>
                </a:lnTo>
                <a:lnTo>
                  <a:pt x="1555" y="1109"/>
                </a:lnTo>
                <a:lnTo>
                  <a:pt x="1552" y="1118"/>
                </a:lnTo>
                <a:lnTo>
                  <a:pt x="1548" y="1127"/>
                </a:lnTo>
                <a:lnTo>
                  <a:pt x="1542" y="1135"/>
                </a:lnTo>
                <a:lnTo>
                  <a:pt x="1534" y="1140"/>
                </a:lnTo>
                <a:lnTo>
                  <a:pt x="1525" y="1145"/>
                </a:lnTo>
                <a:lnTo>
                  <a:pt x="1516" y="1148"/>
                </a:lnTo>
                <a:lnTo>
                  <a:pt x="1506" y="1149"/>
                </a:lnTo>
                <a:lnTo>
                  <a:pt x="477" y="1149"/>
                </a:lnTo>
                <a:lnTo>
                  <a:pt x="467" y="1148"/>
                </a:lnTo>
                <a:lnTo>
                  <a:pt x="457" y="1145"/>
                </a:lnTo>
                <a:lnTo>
                  <a:pt x="448" y="1140"/>
                </a:lnTo>
                <a:lnTo>
                  <a:pt x="441" y="1135"/>
                </a:lnTo>
                <a:lnTo>
                  <a:pt x="434" y="1127"/>
                </a:lnTo>
                <a:lnTo>
                  <a:pt x="430" y="1118"/>
                </a:lnTo>
                <a:lnTo>
                  <a:pt x="427" y="1109"/>
                </a:lnTo>
                <a:lnTo>
                  <a:pt x="425" y="1099"/>
                </a:lnTo>
                <a:lnTo>
                  <a:pt x="425" y="1078"/>
                </a:lnTo>
                <a:lnTo>
                  <a:pt x="427" y="1068"/>
                </a:lnTo>
                <a:lnTo>
                  <a:pt x="430" y="1059"/>
                </a:lnTo>
                <a:lnTo>
                  <a:pt x="434" y="1050"/>
                </a:lnTo>
                <a:lnTo>
                  <a:pt x="441" y="1042"/>
                </a:lnTo>
                <a:lnTo>
                  <a:pt x="448" y="1036"/>
                </a:lnTo>
                <a:lnTo>
                  <a:pt x="457" y="1032"/>
                </a:lnTo>
                <a:lnTo>
                  <a:pt x="467" y="1028"/>
                </a:lnTo>
                <a:lnTo>
                  <a:pt x="477" y="1027"/>
                </a:lnTo>
                <a:close/>
                <a:moveTo>
                  <a:pt x="477" y="761"/>
                </a:moveTo>
                <a:lnTo>
                  <a:pt x="1312" y="761"/>
                </a:lnTo>
                <a:lnTo>
                  <a:pt x="1322" y="762"/>
                </a:lnTo>
                <a:lnTo>
                  <a:pt x="1332" y="766"/>
                </a:lnTo>
                <a:lnTo>
                  <a:pt x="1340" y="770"/>
                </a:lnTo>
                <a:lnTo>
                  <a:pt x="1347" y="776"/>
                </a:lnTo>
                <a:lnTo>
                  <a:pt x="1353" y="784"/>
                </a:lnTo>
                <a:lnTo>
                  <a:pt x="1359" y="793"/>
                </a:lnTo>
                <a:lnTo>
                  <a:pt x="1361" y="801"/>
                </a:lnTo>
                <a:lnTo>
                  <a:pt x="1362" y="812"/>
                </a:lnTo>
                <a:lnTo>
                  <a:pt x="1362" y="833"/>
                </a:lnTo>
                <a:lnTo>
                  <a:pt x="1361" y="843"/>
                </a:lnTo>
                <a:lnTo>
                  <a:pt x="1359" y="852"/>
                </a:lnTo>
                <a:lnTo>
                  <a:pt x="1353" y="861"/>
                </a:lnTo>
                <a:lnTo>
                  <a:pt x="1347" y="869"/>
                </a:lnTo>
                <a:lnTo>
                  <a:pt x="1340" y="874"/>
                </a:lnTo>
                <a:lnTo>
                  <a:pt x="1332" y="879"/>
                </a:lnTo>
                <a:lnTo>
                  <a:pt x="1322" y="882"/>
                </a:lnTo>
                <a:lnTo>
                  <a:pt x="1312" y="883"/>
                </a:lnTo>
                <a:lnTo>
                  <a:pt x="477" y="883"/>
                </a:lnTo>
                <a:lnTo>
                  <a:pt x="467" y="882"/>
                </a:lnTo>
                <a:lnTo>
                  <a:pt x="457" y="879"/>
                </a:lnTo>
                <a:lnTo>
                  <a:pt x="448" y="874"/>
                </a:lnTo>
                <a:lnTo>
                  <a:pt x="441" y="869"/>
                </a:lnTo>
                <a:lnTo>
                  <a:pt x="434" y="861"/>
                </a:lnTo>
                <a:lnTo>
                  <a:pt x="430" y="852"/>
                </a:lnTo>
                <a:lnTo>
                  <a:pt x="427" y="843"/>
                </a:lnTo>
                <a:lnTo>
                  <a:pt x="425" y="833"/>
                </a:lnTo>
                <a:lnTo>
                  <a:pt x="425" y="812"/>
                </a:lnTo>
                <a:lnTo>
                  <a:pt x="427" y="801"/>
                </a:lnTo>
                <a:lnTo>
                  <a:pt x="430" y="793"/>
                </a:lnTo>
                <a:lnTo>
                  <a:pt x="434" y="784"/>
                </a:lnTo>
                <a:lnTo>
                  <a:pt x="441" y="776"/>
                </a:lnTo>
                <a:lnTo>
                  <a:pt x="448" y="770"/>
                </a:lnTo>
                <a:lnTo>
                  <a:pt x="457" y="766"/>
                </a:lnTo>
                <a:lnTo>
                  <a:pt x="467" y="762"/>
                </a:lnTo>
                <a:lnTo>
                  <a:pt x="477" y="761"/>
                </a:lnTo>
                <a:close/>
                <a:moveTo>
                  <a:pt x="477" y="487"/>
                </a:moveTo>
                <a:lnTo>
                  <a:pt x="995" y="487"/>
                </a:lnTo>
                <a:lnTo>
                  <a:pt x="1005" y="488"/>
                </a:lnTo>
                <a:lnTo>
                  <a:pt x="1014" y="492"/>
                </a:lnTo>
                <a:lnTo>
                  <a:pt x="1023" y="496"/>
                </a:lnTo>
                <a:lnTo>
                  <a:pt x="1030" y="503"/>
                </a:lnTo>
                <a:lnTo>
                  <a:pt x="1036" y="510"/>
                </a:lnTo>
                <a:lnTo>
                  <a:pt x="1041" y="519"/>
                </a:lnTo>
                <a:lnTo>
                  <a:pt x="1044" y="529"/>
                </a:lnTo>
                <a:lnTo>
                  <a:pt x="1045" y="539"/>
                </a:lnTo>
                <a:lnTo>
                  <a:pt x="1045" y="559"/>
                </a:lnTo>
                <a:lnTo>
                  <a:pt x="1044" y="569"/>
                </a:lnTo>
                <a:lnTo>
                  <a:pt x="1041" y="579"/>
                </a:lnTo>
                <a:lnTo>
                  <a:pt x="1036" y="587"/>
                </a:lnTo>
                <a:lnTo>
                  <a:pt x="1030" y="595"/>
                </a:lnTo>
                <a:lnTo>
                  <a:pt x="1023" y="601"/>
                </a:lnTo>
                <a:lnTo>
                  <a:pt x="1014" y="606"/>
                </a:lnTo>
                <a:lnTo>
                  <a:pt x="1005" y="608"/>
                </a:lnTo>
                <a:lnTo>
                  <a:pt x="995" y="609"/>
                </a:lnTo>
                <a:lnTo>
                  <a:pt x="477" y="609"/>
                </a:lnTo>
                <a:lnTo>
                  <a:pt x="467" y="608"/>
                </a:lnTo>
                <a:lnTo>
                  <a:pt x="457" y="606"/>
                </a:lnTo>
                <a:lnTo>
                  <a:pt x="448" y="601"/>
                </a:lnTo>
                <a:lnTo>
                  <a:pt x="441" y="595"/>
                </a:lnTo>
                <a:lnTo>
                  <a:pt x="434" y="587"/>
                </a:lnTo>
                <a:lnTo>
                  <a:pt x="430" y="579"/>
                </a:lnTo>
                <a:lnTo>
                  <a:pt x="427" y="569"/>
                </a:lnTo>
                <a:lnTo>
                  <a:pt x="425" y="559"/>
                </a:lnTo>
                <a:lnTo>
                  <a:pt x="425" y="539"/>
                </a:lnTo>
                <a:lnTo>
                  <a:pt x="427" y="529"/>
                </a:lnTo>
                <a:lnTo>
                  <a:pt x="430" y="519"/>
                </a:lnTo>
                <a:lnTo>
                  <a:pt x="434" y="510"/>
                </a:lnTo>
                <a:lnTo>
                  <a:pt x="441" y="503"/>
                </a:lnTo>
                <a:lnTo>
                  <a:pt x="448" y="496"/>
                </a:lnTo>
                <a:lnTo>
                  <a:pt x="457" y="492"/>
                </a:lnTo>
                <a:lnTo>
                  <a:pt x="467" y="488"/>
                </a:lnTo>
                <a:lnTo>
                  <a:pt x="477" y="487"/>
                </a:lnTo>
                <a:close/>
                <a:moveTo>
                  <a:pt x="477" y="226"/>
                </a:moveTo>
                <a:lnTo>
                  <a:pt x="1493" y="226"/>
                </a:lnTo>
                <a:lnTo>
                  <a:pt x="1503" y="227"/>
                </a:lnTo>
                <a:lnTo>
                  <a:pt x="1512" y="230"/>
                </a:lnTo>
                <a:lnTo>
                  <a:pt x="1521" y="235"/>
                </a:lnTo>
                <a:lnTo>
                  <a:pt x="1529" y="240"/>
                </a:lnTo>
                <a:lnTo>
                  <a:pt x="1534" y="248"/>
                </a:lnTo>
                <a:lnTo>
                  <a:pt x="1540" y="257"/>
                </a:lnTo>
                <a:lnTo>
                  <a:pt x="1542" y="266"/>
                </a:lnTo>
                <a:lnTo>
                  <a:pt x="1543" y="276"/>
                </a:lnTo>
                <a:lnTo>
                  <a:pt x="1543" y="297"/>
                </a:lnTo>
                <a:lnTo>
                  <a:pt x="1542" y="307"/>
                </a:lnTo>
                <a:lnTo>
                  <a:pt x="1540" y="316"/>
                </a:lnTo>
                <a:lnTo>
                  <a:pt x="1534" y="325"/>
                </a:lnTo>
                <a:lnTo>
                  <a:pt x="1529" y="333"/>
                </a:lnTo>
                <a:lnTo>
                  <a:pt x="1521" y="339"/>
                </a:lnTo>
                <a:lnTo>
                  <a:pt x="1512" y="343"/>
                </a:lnTo>
                <a:lnTo>
                  <a:pt x="1503" y="346"/>
                </a:lnTo>
                <a:lnTo>
                  <a:pt x="1493" y="348"/>
                </a:lnTo>
                <a:lnTo>
                  <a:pt x="477" y="348"/>
                </a:lnTo>
                <a:lnTo>
                  <a:pt x="467" y="346"/>
                </a:lnTo>
                <a:lnTo>
                  <a:pt x="457" y="343"/>
                </a:lnTo>
                <a:lnTo>
                  <a:pt x="448" y="339"/>
                </a:lnTo>
                <a:lnTo>
                  <a:pt x="441" y="333"/>
                </a:lnTo>
                <a:lnTo>
                  <a:pt x="434" y="325"/>
                </a:lnTo>
                <a:lnTo>
                  <a:pt x="430" y="316"/>
                </a:lnTo>
                <a:lnTo>
                  <a:pt x="427" y="307"/>
                </a:lnTo>
                <a:lnTo>
                  <a:pt x="425" y="297"/>
                </a:lnTo>
                <a:lnTo>
                  <a:pt x="425" y="276"/>
                </a:lnTo>
                <a:lnTo>
                  <a:pt x="427" y="266"/>
                </a:lnTo>
                <a:lnTo>
                  <a:pt x="430" y="257"/>
                </a:lnTo>
                <a:lnTo>
                  <a:pt x="434" y="248"/>
                </a:lnTo>
                <a:lnTo>
                  <a:pt x="441" y="240"/>
                </a:lnTo>
                <a:lnTo>
                  <a:pt x="448" y="235"/>
                </a:lnTo>
                <a:lnTo>
                  <a:pt x="457" y="230"/>
                </a:lnTo>
                <a:lnTo>
                  <a:pt x="467" y="227"/>
                </a:lnTo>
                <a:lnTo>
                  <a:pt x="477" y="226"/>
                </a:lnTo>
                <a:close/>
                <a:moveTo>
                  <a:pt x="250" y="0"/>
                </a:moveTo>
                <a:lnTo>
                  <a:pt x="1727" y="0"/>
                </a:lnTo>
                <a:lnTo>
                  <a:pt x="1737" y="1"/>
                </a:lnTo>
                <a:lnTo>
                  <a:pt x="1746" y="3"/>
                </a:lnTo>
                <a:lnTo>
                  <a:pt x="1753" y="8"/>
                </a:lnTo>
                <a:lnTo>
                  <a:pt x="1760" y="14"/>
                </a:lnTo>
                <a:lnTo>
                  <a:pt x="1766" y="21"/>
                </a:lnTo>
                <a:lnTo>
                  <a:pt x="1770" y="29"/>
                </a:lnTo>
                <a:lnTo>
                  <a:pt x="1774" y="38"/>
                </a:lnTo>
                <a:lnTo>
                  <a:pt x="1775" y="48"/>
                </a:lnTo>
                <a:lnTo>
                  <a:pt x="1775" y="2140"/>
                </a:lnTo>
                <a:lnTo>
                  <a:pt x="1774" y="2150"/>
                </a:lnTo>
                <a:lnTo>
                  <a:pt x="1770" y="2159"/>
                </a:lnTo>
                <a:lnTo>
                  <a:pt x="1766" y="2167"/>
                </a:lnTo>
                <a:lnTo>
                  <a:pt x="1760" y="2173"/>
                </a:lnTo>
                <a:lnTo>
                  <a:pt x="1753" y="2180"/>
                </a:lnTo>
                <a:lnTo>
                  <a:pt x="1746" y="2185"/>
                </a:lnTo>
                <a:lnTo>
                  <a:pt x="1737" y="2187"/>
                </a:lnTo>
                <a:lnTo>
                  <a:pt x="1727" y="2188"/>
                </a:lnTo>
                <a:lnTo>
                  <a:pt x="250" y="2188"/>
                </a:lnTo>
                <a:lnTo>
                  <a:pt x="241" y="2187"/>
                </a:lnTo>
                <a:lnTo>
                  <a:pt x="232" y="2185"/>
                </a:lnTo>
                <a:lnTo>
                  <a:pt x="223" y="2180"/>
                </a:lnTo>
                <a:lnTo>
                  <a:pt x="216" y="2173"/>
                </a:lnTo>
                <a:lnTo>
                  <a:pt x="211" y="2167"/>
                </a:lnTo>
                <a:lnTo>
                  <a:pt x="206" y="2159"/>
                </a:lnTo>
                <a:lnTo>
                  <a:pt x="203" y="2150"/>
                </a:lnTo>
                <a:lnTo>
                  <a:pt x="203" y="2140"/>
                </a:lnTo>
                <a:lnTo>
                  <a:pt x="203" y="1960"/>
                </a:lnTo>
                <a:lnTo>
                  <a:pt x="46" y="1960"/>
                </a:lnTo>
                <a:lnTo>
                  <a:pt x="37" y="1959"/>
                </a:lnTo>
                <a:lnTo>
                  <a:pt x="28" y="1957"/>
                </a:lnTo>
                <a:lnTo>
                  <a:pt x="20" y="1952"/>
                </a:lnTo>
                <a:lnTo>
                  <a:pt x="14" y="1946"/>
                </a:lnTo>
                <a:lnTo>
                  <a:pt x="8" y="1940"/>
                </a:lnTo>
                <a:lnTo>
                  <a:pt x="4" y="1932"/>
                </a:lnTo>
                <a:lnTo>
                  <a:pt x="1" y="1923"/>
                </a:lnTo>
                <a:lnTo>
                  <a:pt x="0" y="1914"/>
                </a:lnTo>
                <a:lnTo>
                  <a:pt x="0" y="1895"/>
                </a:lnTo>
                <a:lnTo>
                  <a:pt x="1" y="1886"/>
                </a:lnTo>
                <a:lnTo>
                  <a:pt x="4" y="1877"/>
                </a:lnTo>
                <a:lnTo>
                  <a:pt x="8" y="1869"/>
                </a:lnTo>
                <a:lnTo>
                  <a:pt x="14" y="1863"/>
                </a:lnTo>
                <a:lnTo>
                  <a:pt x="20" y="1857"/>
                </a:lnTo>
                <a:lnTo>
                  <a:pt x="28" y="1853"/>
                </a:lnTo>
                <a:lnTo>
                  <a:pt x="37" y="1850"/>
                </a:lnTo>
                <a:lnTo>
                  <a:pt x="46" y="1849"/>
                </a:lnTo>
                <a:lnTo>
                  <a:pt x="203" y="1849"/>
                </a:lnTo>
                <a:lnTo>
                  <a:pt x="203" y="1692"/>
                </a:lnTo>
                <a:lnTo>
                  <a:pt x="46" y="1692"/>
                </a:lnTo>
                <a:lnTo>
                  <a:pt x="37" y="1690"/>
                </a:lnTo>
                <a:lnTo>
                  <a:pt x="28" y="1688"/>
                </a:lnTo>
                <a:lnTo>
                  <a:pt x="20" y="1684"/>
                </a:lnTo>
                <a:lnTo>
                  <a:pt x="14" y="1678"/>
                </a:lnTo>
                <a:lnTo>
                  <a:pt x="8" y="1671"/>
                </a:lnTo>
                <a:lnTo>
                  <a:pt x="4" y="1664"/>
                </a:lnTo>
                <a:lnTo>
                  <a:pt x="1" y="1655"/>
                </a:lnTo>
                <a:lnTo>
                  <a:pt x="0" y="1646"/>
                </a:lnTo>
                <a:lnTo>
                  <a:pt x="0" y="1627"/>
                </a:lnTo>
                <a:lnTo>
                  <a:pt x="1" y="1617"/>
                </a:lnTo>
                <a:lnTo>
                  <a:pt x="4" y="1609"/>
                </a:lnTo>
                <a:lnTo>
                  <a:pt x="8" y="1601"/>
                </a:lnTo>
                <a:lnTo>
                  <a:pt x="14" y="1593"/>
                </a:lnTo>
                <a:lnTo>
                  <a:pt x="20" y="1588"/>
                </a:lnTo>
                <a:lnTo>
                  <a:pt x="28" y="1584"/>
                </a:lnTo>
                <a:lnTo>
                  <a:pt x="37" y="1581"/>
                </a:lnTo>
                <a:lnTo>
                  <a:pt x="46" y="1580"/>
                </a:lnTo>
                <a:lnTo>
                  <a:pt x="203" y="1580"/>
                </a:lnTo>
                <a:lnTo>
                  <a:pt x="203" y="1416"/>
                </a:lnTo>
                <a:lnTo>
                  <a:pt x="46" y="1416"/>
                </a:lnTo>
                <a:lnTo>
                  <a:pt x="37" y="1415"/>
                </a:lnTo>
                <a:lnTo>
                  <a:pt x="28" y="1412"/>
                </a:lnTo>
                <a:lnTo>
                  <a:pt x="20" y="1408"/>
                </a:lnTo>
                <a:lnTo>
                  <a:pt x="14" y="1402"/>
                </a:lnTo>
                <a:lnTo>
                  <a:pt x="8" y="1395"/>
                </a:lnTo>
                <a:lnTo>
                  <a:pt x="4" y="1387"/>
                </a:lnTo>
                <a:lnTo>
                  <a:pt x="1" y="1380"/>
                </a:lnTo>
                <a:lnTo>
                  <a:pt x="0" y="1370"/>
                </a:lnTo>
                <a:lnTo>
                  <a:pt x="0" y="1350"/>
                </a:lnTo>
                <a:lnTo>
                  <a:pt x="1" y="1342"/>
                </a:lnTo>
                <a:lnTo>
                  <a:pt x="4" y="1333"/>
                </a:lnTo>
                <a:lnTo>
                  <a:pt x="8" y="1325"/>
                </a:lnTo>
                <a:lnTo>
                  <a:pt x="14" y="1318"/>
                </a:lnTo>
                <a:lnTo>
                  <a:pt x="20" y="1312"/>
                </a:lnTo>
                <a:lnTo>
                  <a:pt x="28" y="1308"/>
                </a:lnTo>
                <a:lnTo>
                  <a:pt x="37" y="1306"/>
                </a:lnTo>
                <a:lnTo>
                  <a:pt x="46" y="1305"/>
                </a:lnTo>
                <a:lnTo>
                  <a:pt x="203" y="1305"/>
                </a:lnTo>
                <a:lnTo>
                  <a:pt x="203" y="1151"/>
                </a:lnTo>
                <a:lnTo>
                  <a:pt x="46" y="1151"/>
                </a:lnTo>
                <a:lnTo>
                  <a:pt x="37" y="1151"/>
                </a:lnTo>
                <a:lnTo>
                  <a:pt x="28" y="1148"/>
                </a:lnTo>
                <a:lnTo>
                  <a:pt x="20" y="1144"/>
                </a:lnTo>
                <a:lnTo>
                  <a:pt x="14" y="1138"/>
                </a:lnTo>
                <a:lnTo>
                  <a:pt x="8" y="1131"/>
                </a:lnTo>
                <a:lnTo>
                  <a:pt x="4" y="1124"/>
                </a:lnTo>
                <a:lnTo>
                  <a:pt x="1" y="1115"/>
                </a:lnTo>
                <a:lnTo>
                  <a:pt x="0" y="1106"/>
                </a:lnTo>
                <a:lnTo>
                  <a:pt x="0" y="1087"/>
                </a:lnTo>
                <a:lnTo>
                  <a:pt x="1" y="1078"/>
                </a:lnTo>
                <a:lnTo>
                  <a:pt x="4" y="1069"/>
                </a:lnTo>
                <a:lnTo>
                  <a:pt x="8" y="1061"/>
                </a:lnTo>
                <a:lnTo>
                  <a:pt x="14" y="1054"/>
                </a:lnTo>
                <a:lnTo>
                  <a:pt x="20" y="1049"/>
                </a:lnTo>
                <a:lnTo>
                  <a:pt x="28" y="1044"/>
                </a:lnTo>
                <a:lnTo>
                  <a:pt x="37" y="1042"/>
                </a:lnTo>
                <a:lnTo>
                  <a:pt x="46" y="1041"/>
                </a:lnTo>
                <a:lnTo>
                  <a:pt x="203" y="1041"/>
                </a:lnTo>
                <a:lnTo>
                  <a:pt x="203" y="881"/>
                </a:lnTo>
                <a:lnTo>
                  <a:pt x="46" y="881"/>
                </a:lnTo>
                <a:lnTo>
                  <a:pt x="37" y="880"/>
                </a:lnTo>
                <a:lnTo>
                  <a:pt x="28" y="878"/>
                </a:lnTo>
                <a:lnTo>
                  <a:pt x="20" y="873"/>
                </a:lnTo>
                <a:lnTo>
                  <a:pt x="14" y="867"/>
                </a:lnTo>
                <a:lnTo>
                  <a:pt x="8" y="861"/>
                </a:lnTo>
                <a:lnTo>
                  <a:pt x="4" y="853"/>
                </a:lnTo>
                <a:lnTo>
                  <a:pt x="1" y="844"/>
                </a:lnTo>
                <a:lnTo>
                  <a:pt x="0" y="835"/>
                </a:lnTo>
                <a:lnTo>
                  <a:pt x="0" y="816"/>
                </a:lnTo>
                <a:lnTo>
                  <a:pt x="1" y="807"/>
                </a:lnTo>
                <a:lnTo>
                  <a:pt x="4" y="798"/>
                </a:lnTo>
                <a:lnTo>
                  <a:pt x="8" y="790"/>
                </a:lnTo>
                <a:lnTo>
                  <a:pt x="14" y="784"/>
                </a:lnTo>
                <a:lnTo>
                  <a:pt x="20" y="778"/>
                </a:lnTo>
                <a:lnTo>
                  <a:pt x="28" y="774"/>
                </a:lnTo>
                <a:lnTo>
                  <a:pt x="37" y="771"/>
                </a:lnTo>
                <a:lnTo>
                  <a:pt x="46" y="770"/>
                </a:lnTo>
                <a:lnTo>
                  <a:pt x="203" y="770"/>
                </a:lnTo>
                <a:lnTo>
                  <a:pt x="203" y="606"/>
                </a:lnTo>
                <a:lnTo>
                  <a:pt x="46" y="606"/>
                </a:lnTo>
                <a:lnTo>
                  <a:pt x="37" y="605"/>
                </a:lnTo>
                <a:lnTo>
                  <a:pt x="28" y="602"/>
                </a:lnTo>
                <a:lnTo>
                  <a:pt x="20" y="598"/>
                </a:lnTo>
                <a:lnTo>
                  <a:pt x="14" y="592"/>
                </a:lnTo>
                <a:lnTo>
                  <a:pt x="8" y="586"/>
                </a:lnTo>
                <a:lnTo>
                  <a:pt x="4" y="578"/>
                </a:lnTo>
                <a:lnTo>
                  <a:pt x="1" y="569"/>
                </a:lnTo>
                <a:lnTo>
                  <a:pt x="0" y="560"/>
                </a:lnTo>
                <a:lnTo>
                  <a:pt x="0" y="541"/>
                </a:lnTo>
                <a:lnTo>
                  <a:pt x="1" y="531"/>
                </a:lnTo>
                <a:lnTo>
                  <a:pt x="4" y="523"/>
                </a:lnTo>
                <a:lnTo>
                  <a:pt x="8" y="515"/>
                </a:lnTo>
                <a:lnTo>
                  <a:pt x="14" y="509"/>
                </a:lnTo>
                <a:lnTo>
                  <a:pt x="20" y="502"/>
                </a:lnTo>
                <a:lnTo>
                  <a:pt x="28" y="498"/>
                </a:lnTo>
                <a:lnTo>
                  <a:pt x="37" y="495"/>
                </a:lnTo>
                <a:lnTo>
                  <a:pt x="46" y="494"/>
                </a:lnTo>
                <a:lnTo>
                  <a:pt x="203" y="494"/>
                </a:lnTo>
                <a:lnTo>
                  <a:pt x="203" y="342"/>
                </a:lnTo>
                <a:lnTo>
                  <a:pt x="46" y="342"/>
                </a:lnTo>
                <a:lnTo>
                  <a:pt x="37" y="341"/>
                </a:lnTo>
                <a:lnTo>
                  <a:pt x="28" y="337"/>
                </a:lnTo>
                <a:lnTo>
                  <a:pt x="20" y="334"/>
                </a:lnTo>
                <a:lnTo>
                  <a:pt x="14" y="329"/>
                </a:lnTo>
                <a:lnTo>
                  <a:pt x="8" y="321"/>
                </a:lnTo>
                <a:lnTo>
                  <a:pt x="4" y="313"/>
                </a:lnTo>
                <a:lnTo>
                  <a:pt x="1" y="305"/>
                </a:lnTo>
                <a:lnTo>
                  <a:pt x="0" y="295"/>
                </a:lnTo>
                <a:lnTo>
                  <a:pt x="0" y="277"/>
                </a:lnTo>
                <a:lnTo>
                  <a:pt x="1" y="267"/>
                </a:lnTo>
                <a:lnTo>
                  <a:pt x="4" y="259"/>
                </a:lnTo>
                <a:lnTo>
                  <a:pt x="8" y="250"/>
                </a:lnTo>
                <a:lnTo>
                  <a:pt x="14" y="244"/>
                </a:lnTo>
                <a:lnTo>
                  <a:pt x="20" y="238"/>
                </a:lnTo>
                <a:lnTo>
                  <a:pt x="28" y="233"/>
                </a:lnTo>
                <a:lnTo>
                  <a:pt x="37" y="231"/>
                </a:lnTo>
                <a:lnTo>
                  <a:pt x="46" y="230"/>
                </a:lnTo>
                <a:lnTo>
                  <a:pt x="203" y="230"/>
                </a:lnTo>
                <a:lnTo>
                  <a:pt x="203" y="48"/>
                </a:lnTo>
                <a:lnTo>
                  <a:pt x="203" y="38"/>
                </a:lnTo>
                <a:lnTo>
                  <a:pt x="206" y="29"/>
                </a:lnTo>
                <a:lnTo>
                  <a:pt x="211" y="21"/>
                </a:lnTo>
                <a:lnTo>
                  <a:pt x="216" y="14"/>
                </a:lnTo>
                <a:lnTo>
                  <a:pt x="223" y="8"/>
                </a:lnTo>
                <a:lnTo>
                  <a:pt x="232" y="3"/>
                </a:lnTo>
                <a:lnTo>
                  <a:pt x="241" y="1"/>
                </a:lnTo>
                <a:lnTo>
                  <a:pt x="250" y="0"/>
                </a:lnTo>
                <a:close/>
              </a:path>
            </a:pathLst>
          </a:custGeom>
          <a:solidFill>
            <a:schemeClr val="tx2"/>
          </a:solidFill>
          <a:ln>
            <a:noFill/>
          </a:ln>
        </p:spPr>
        <p:txBody>
          <a:bodyPr vert="horz" wrap="square" lIns="68598" tIns="34299" rIns="68598" bIns="34299" numCol="1" anchor="t" anchorCtr="0" compatLnSpc="1">
            <a:prstTxWarp prst="textNoShape">
              <a:avLst/>
            </a:prstTxWarp>
          </a:bodyPr>
          <a:lstStyle/>
          <a:p>
            <a:endParaRPr lang="en-US" sz="2401" dirty="0"/>
          </a:p>
        </p:txBody>
      </p:sp>
      <p:grpSp>
        <p:nvGrpSpPr>
          <p:cNvPr id="179" name="Group 178"/>
          <p:cNvGrpSpPr/>
          <p:nvPr/>
        </p:nvGrpSpPr>
        <p:grpSpPr>
          <a:xfrm>
            <a:off x="5092668" y="4482019"/>
            <a:ext cx="335129" cy="335127"/>
            <a:chOff x="878694" y="3495724"/>
            <a:chExt cx="298450" cy="298450"/>
          </a:xfrm>
        </p:grpSpPr>
        <p:sp>
          <p:nvSpPr>
            <p:cNvPr id="85" name="Freeform 21"/>
            <p:cNvSpPr>
              <a:spLocks/>
            </p:cNvSpPr>
            <p:nvPr/>
          </p:nvSpPr>
          <p:spPr bwMode="auto">
            <a:xfrm>
              <a:off x="939813" y="3557637"/>
              <a:ext cx="212725" cy="214313"/>
            </a:xfrm>
            <a:custGeom>
              <a:avLst/>
              <a:gdLst>
                <a:gd name="T0" fmla="*/ 14 w 1210"/>
                <a:gd name="T1" fmla="*/ 269 h 1209"/>
                <a:gd name="T2" fmla="*/ 85 w 1210"/>
                <a:gd name="T3" fmla="*/ 339 h 1209"/>
                <a:gd name="T4" fmla="*/ 197 w 1210"/>
                <a:gd name="T5" fmla="*/ 450 h 1209"/>
                <a:gd name="T6" fmla="*/ 310 w 1210"/>
                <a:gd name="T7" fmla="*/ 563 h 1209"/>
                <a:gd name="T8" fmla="*/ 422 w 1210"/>
                <a:gd name="T9" fmla="*/ 675 h 1209"/>
                <a:gd name="T10" fmla="*/ 538 w 1210"/>
                <a:gd name="T11" fmla="*/ 789 h 1209"/>
                <a:gd name="T12" fmla="*/ 655 w 1210"/>
                <a:gd name="T13" fmla="*/ 907 h 1209"/>
                <a:gd name="T14" fmla="*/ 774 w 1210"/>
                <a:gd name="T15" fmla="*/ 1024 h 1209"/>
                <a:gd name="T16" fmla="*/ 891 w 1210"/>
                <a:gd name="T17" fmla="*/ 1143 h 1209"/>
                <a:gd name="T18" fmla="*/ 954 w 1210"/>
                <a:gd name="T19" fmla="*/ 1206 h 1209"/>
                <a:gd name="T20" fmla="*/ 956 w 1210"/>
                <a:gd name="T21" fmla="*/ 1207 h 1209"/>
                <a:gd name="T22" fmla="*/ 958 w 1210"/>
                <a:gd name="T23" fmla="*/ 1204 h 1209"/>
                <a:gd name="T24" fmla="*/ 964 w 1210"/>
                <a:gd name="T25" fmla="*/ 1198 h 1209"/>
                <a:gd name="T26" fmla="*/ 1018 w 1210"/>
                <a:gd name="T27" fmla="*/ 1145 h 1209"/>
                <a:gd name="T28" fmla="*/ 1049 w 1210"/>
                <a:gd name="T29" fmla="*/ 1112 h 1209"/>
                <a:gd name="T30" fmla="*/ 1082 w 1210"/>
                <a:gd name="T31" fmla="*/ 1081 h 1209"/>
                <a:gd name="T32" fmla="*/ 1147 w 1210"/>
                <a:gd name="T33" fmla="*/ 1016 h 1209"/>
                <a:gd name="T34" fmla="*/ 1208 w 1210"/>
                <a:gd name="T35" fmla="*/ 956 h 1209"/>
                <a:gd name="T36" fmla="*/ 1210 w 1210"/>
                <a:gd name="T37" fmla="*/ 956 h 1209"/>
                <a:gd name="T38" fmla="*/ 1204 w 1210"/>
                <a:gd name="T39" fmla="*/ 949 h 1209"/>
                <a:gd name="T40" fmla="*/ 1124 w 1210"/>
                <a:gd name="T41" fmla="*/ 871 h 1209"/>
                <a:gd name="T42" fmla="*/ 1012 w 1210"/>
                <a:gd name="T43" fmla="*/ 759 h 1209"/>
                <a:gd name="T44" fmla="*/ 900 w 1210"/>
                <a:gd name="T45" fmla="*/ 646 h 1209"/>
                <a:gd name="T46" fmla="*/ 788 w 1210"/>
                <a:gd name="T47" fmla="*/ 534 h 1209"/>
                <a:gd name="T48" fmla="*/ 676 w 1210"/>
                <a:gd name="T49" fmla="*/ 422 h 1209"/>
                <a:gd name="T50" fmla="*/ 564 w 1210"/>
                <a:gd name="T51" fmla="*/ 310 h 1209"/>
                <a:gd name="T52" fmla="*/ 453 w 1210"/>
                <a:gd name="T53" fmla="*/ 198 h 1209"/>
                <a:gd name="T54" fmla="*/ 339 w 1210"/>
                <a:gd name="T55" fmla="*/ 87 h 1209"/>
                <a:gd name="T56" fmla="*/ 275 w 1210"/>
                <a:gd name="T57" fmla="*/ 21 h 1209"/>
                <a:gd name="T58" fmla="*/ 262 w 1210"/>
                <a:gd name="T59" fmla="*/ 7 h 1209"/>
                <a:gd name="T60" fmla="*/ 266 w 1210"/>
                <a:gd name="T61" fmla="*/ 10 h 1209"/>
                <a:gd name="T62" fmla="*/ 254 w 1210"/>
                <a:gd name="T63" fmla="*/ 43 h 1209"/>
                <a:gd name="T64" fmla="*/ 173 w 1210"/>
                <a:gd name="T65" fmla="*/ 125 h 1209"/>
                <a:gd name="T66" fmla="*/ 22 w 1210"/>
                <a:gd name="T67" fmla="*/ 274 h 1209"/>
                <a:gd name="T68" fmla="*/ 0 w 1210"/>
                <a:gd name="T69" fmla="*/ 254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0" h="1209">
                  <a:moveTo>
                    <a:pt x="0" y="254"/>
                  </a:moveTo>
                  <a:lnTo>
                    <a:pt x="14" y="269"/>
                  </a:lnTo>
                  <a:lnTo>
                    <a:pt x="31" y="283"/>
                  </a:lnTo>
                  <a:lnTo>
                    <a:pt x="85" y="339"/>
                  </a:lnTo>
                  <a:lnTo>
                    <a:pt x="141" y="395"/>
                  </a:lnTo>
                  <a:lnTo>
                    <a:pt x="197" y="450"/>
                  </a:lnTo>
                  <a:lnTo>
                    <a:pt x="254" y="507"/>
                  </a:lnTo>
                  <a:lnTo>
                    <a:pt x="310" y="563"/>
                  </a:lnTo>
                  <a:lnTo>
                    <a:pt x="366" y="619"/>
                  </a:lnTo>
                  <a:lnTo>
                    <a:pt x="422" y="675"/>
                  </a:lnTo>
                  <a:lnTo>
                    <a:pt x="478" y="731"/>
                  </a:lnTo>
                  <a:lnTo>
                    <a:pt x="538" y="789"/>
                  </a:lnTo>
                  <a:lnTo>
                    <a:pt x="596" y="847"/>
                  </a:lnTo>
                  <a:lnTo>
                    <a:pt x="655" y="907"/>
                  </a:lnTo>
                  <a:lnTo>
                    <a:pt x="714" y="966"/>
                  </a:lnTo>
                  <a:lnTo>
                    <a:pt x="774" y="1024"/>
                  </a:lnTo>
                  <a:lnTo>
                    <a:pt x="832" y="1083"/>
                  </a:lnTo>
                  <a:lnTo>
                    <a:pt x="891" y="1143"/>
                  </a:lnTo>
                  <a:lnTo>
                    <a:pt x="950" y="1201"/>
                  </a:lnTo>
                  <a:lnTo>
                    <a:pt x="954" y="1206"/>
                  </a:lnTo>
                  <a:lnTo>
                    <a:pt x="957" y="1209"/>
                  </a:lnTo>
                  <a:lnTo>
                    <a:pt x="956" y="1207"/>
                  </a:lnTo>
                  <a:lnTo>
                    <a:pt x="957" y="1205"/>
                  </a:lnTo>
                  <a:lnTo>
                    <a:pt x="958" y="1204"/>
                  </a:lnTo>
                  <a:lnTo>
                    <a:pt x="960" y="1202"/>
                  </a:lnTo>
                  <a:lnTo>
                    <a:pt x="964" y="1198"/>
                  </a:lnTo>
                  <a:lnTo>
                    <a:pt x="970" y="1193"/>
                  </a:lnTo>
                  <a:lnTo>
                    <a:pt x="1018" y="1145"/>
                  </a:lnTo>
                  <a:lnTo>
                    <a:pt x="1033" y="1128"/>
                  </a:lnTo>
                  <a:lnTo>
                    <a:pt x="1049" y="1112"/>
                  </a:lnTo>
                  <a:lnTo>
                    <a:pt x="1066" y="1097"/>
                  </a:lnTo>
                  <a:lnTo>
                    <a:pt x="1082" y="1081"/>
                  </a:lnTo>
                  <a:lnTo>
                    <a:pt x="1105" y="1058"/>
                  </a:lnTo>
                  <a:lnTo>
                    <a:pt x="1147" y="1016"/>
                  </a:lnTo>
                  <a:lnTo>
                    <a:pt x="1188" y="975"/>
                  </a:lnTo>
                  <a:lnTo>
                    <a:pt x="1208" y="956"/>
                  </a:lnTo>
                  <a:lnTo>
                    <a:pt x="1209" y="955"/>
                  </a:lnTo>
                  <a:lnTo>
                    <a:pt x="1210" y="956"/>
                  </a:lnTo>
                  <a:lnTo>
                    <a:pt x="1207" y="952"/>
                  </a:lnTo>
                  <a:lnTo>
                    <a:pt x="1204" y="949"/>
                  </a:lnTo>
                  <a:lnTo>
                    <a:pt x="1180" y="927"/>
                  </a:lnTo>
                  <a:lnTo>
                    <a:pt x="1124" y="871"/>
                  </a:lnTo>
                  <a:lnTo>
                    <a:pt x="1068" y="815"/>
                  </a:lnTo>
                  <a:lnTo>
                    <a:pt x="1012" y="759"/>
                  </a:lnTo>
                  <a:lnTo>
                    <a:pt x="956" y="702"/>
                  </a:lnTo>
                  <a:lnTo>
                    <a:pt x="900" y="646"/>
                  </a:lnTo>
                  <a:lnTo>
                    <a:pt x="844" y="590"/>
                  </a:lnTo>
                  <a:lnTo>
                    <a:pt x="788" y="534"/>
                  </a:lnTo>
                  <a:lnTo>
                    <a:pt x="732" y="478"/>
                  </a:lnTo>
                  <a:lnTo>
                    <a:pt x="676" y="422"/>
                  </a:lnTo>
                  <a:lnTo>
                    <a:pt x="620" y="367"/>
                  </a:lnTo>
                  <a:lnTo>
                    <a:pt x="564" y="310"/>
                  </a:lnTo>
                  <a:lnTo>
                    <a:pt x="509" y="254"/>
                  </a:lnTo>
                  <a:lnTo>
                    <a:pt x="453" y="198"/>
                  </a:lnTo>
                  <a:lnTo>
                    <a:pt x="397" y="142"/>
                  </a:lnTo>
                  <a:lnTo>
                    <a:pt x="339" y="87"/>
                  </a:lnTo>
                  <a:lnTo>
                    <a:pt x="284" y="31"/>
                  </a:lnTo>
                  <a:lnTo>
                    <a:pt x="275" y="21"/>
                  </a:lnTo>
                  <a:lnTo>
                    <a:pt x="270" y="14"/>
                  </a:lnTo>
                  <a:lnTo>
                    <a:pt x="262" y="7"/>
                  </a:lnTo>
                  <a:lnTo>
                    <a:pt x="254" y="0"/>
                  </a:lnTo>
                  <a:lnTo>
                    <a:pt x="266" y="10"/>
                  </a:lnTo>
                  <a:lnTo>
                    <a:pt x="275" y="22"/>
                  </a:lnTo>
                  <a:lnTo>
                    <a:pt x="254" y="43"/>
                  </a:lnTo>
                  <a:lnTo>
                    <a:pt x="214" y="84"/>
                  </a:lnTo>
                  <a:lnTo>
                    <a:pt x="173" y="125"/>
                  </a:lnTo>
                  <a:lnTo>
                    <a:pt x="149" y="149"/>
                  </a:lnTo>
                  <a:lnTo>
                    <a:pt x="22" y="274"/>
                  </a:lnTo>
                  <a:lnTo>
                    <a:pt x="10" y="265"/>
                  </a:lnTo>
                  <a:lnTo>
                    <a:pt x="0" y="25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6" name="Freeform 22"/>
            <p:cNvSpPr>
              <a:spLocks/>
            </p:cNvSpPr>
            <p:nvPr/>
          </p:nvSpPr>
          <p:spPr bwMode="auto">
            <a:xfrm>
              <a:off x="907269" y="3524299"/>
              <a:ext cx="82550" cy="82550"/>
            </a:xfrm>
            <a:custGeom>
              <a:avLst/>
              <a:gdLst>
                <a:gd name="T0" fmla="*/ 0 w 471"/>
                <a:gd name="T1" fmla="*/ 254 h 470"/>
                <a:gd name="T2" fmla="*/ 25 w 471"/>
                <a:gd name="T3" fmla="*/ 277 h 470"/>
                <a:gd name="T4" fmla="*/ 72 w 471"/>
                <a:gd name="T5" fmla="*/ 324 h 470"/>
                <a:gd name="T6" fmla="*/ 120 w 471"/>
                <a:gd name="T7" fmla="*/ 372 h 470"/>
                <a:gd name="T8" fmla="*/ 147 w 471"/>
                <a:gd name="T9" fmla="*/ 400 h 470"/>
                <a:gd name="T10" fmla="*/ 158 w 471"/>
                <a:gd name="T11" fmla="*/ 411 h 470"/>
                <a:gd name="T12" fmla="*/ 174 w 471"/>
                <a:gd name="T13" fmla="*/ 426 h 470"/>
                <a:gd name="T14" fmla="*/ 188 w 471"/>
                <a:gd name="T15" fmla="*/ 441 h 470"/>
                <a:gd name="T16" fmla="*/ 196 w 471"/>
                <a:gd name="T17" fmla="*/ 450 h 470"/>
                <a:gd name="T18" fmla="*/ 206 w 471"/>
                <a:gd name="T19" fmla="*/ 461 h 470"/>
                <a:gd name="T20" fmla="*/ 218 w 471"/>
                <a:gd name="T21" fmla="*/ 470 h 470"/>
                <a:gd name="T22" fmla="*/ 345 w 471"/>
                <a:gd name="T23" fmla="*/ 345 h 470"/>
                <a:gd name="T24" fmla="*/ 369 w 471"/>
                <a:gd name="T25" fmla="*/ 321 h 470"/>
                <a:gd name="T26" fmla="*/ 410 w 471"/>
                <a:gd name="T27" fmla="*/ 280 h 470"/>
                <a:gd name="T28" fmla="*/ 450 w 471"/>
                <a:gd name="T29" fmla="*/ 239 h 470"/>
                <a:gd name="T30" fmla="*/ 471 w 471"/>
                <a:gd name="T31" fmla="*/ 218 h 470"/>
                <a:gd name="T32" fmla="*/ 462 w 471"/>
                <a:gd name="T33" fmla="*/ 206 h 470"/>
                <a:gd name="T34" fmla="*/ 450 w 471"/>
                <a:gd name="T35" fmla="*/ 196 h 470"/>
                <a:gd name="T36" fmla="*/ 441 w 471"/>
                <a:gd name="T37" fmla="*/ 188 h 470"/>
                <a:gd name="T38" fmla="*/ 422 w 471"/>
                <a:gd name="T39" fmla="*/ 170 h 470"/>
                <a:gd name="T40" fmla="*/ 397 w 471"/>
                <a:gd name="T41" fmla="*/ 146 h 470"/>
                <a:gd name="T42" fmla="*/ 368 w 471"/>
                <a:gd name="T43" fmla="*/ 116 h 470"/>
                <a:gd name="T44" fmla="*/ 338 w 471"/>
                <a:gd name="T45" fmla="*/ 86 h 470"/>
                <a:gd name="T46" fmla="*/ 312 w 471"/>
                <a:gd name="T47" fmla="*/ 59 h 470"/>
                <a:gd name="T48" fmla="*/ 291 w 471"/>
                <a:gd name="T49" fmla="*/ 38 h 470"/>
                <a:gd name="T50" fmla="*/ 278 w 471"/>
                <a:gd name="T51" fmla="*/ 26 h 470"/>
                <a:gd name="T52" fmla="*/ 266 w 471"/>
                <a:gd name="T53" fmla="*/ 14 h 470"/>
                <a:gd name="T54" fmla="*/ 255 w 471"/>
                <a:gd name="T55" fmla="*/ 0 h 470"/>
                <a:gd name="T56" fmla="*/ 227 w 471"/>
                <a:gd name="T57" fmla="*/ 30 h 470"/>
                <a:gd name="T58" fmla="*/ 193 w 471"/>
                <a:gd name="T59" fmla="*/ 64 h 470"/>
                <a:gd name="T60" fmla="*/ 158 w 471"/>
                <a:gd name="T61" fmla="*/ 97 h 470"/>
                <a:gd name="T62" fmla="*/ 128 w 471"/>
                <a:gd name="T63" fmla="*/ 128 h 470"/>
                <a:gd name="T64" fmla="*/ 98 w 471"/>
                <a:gd name="T65" fmla="*/ 158 h 470"/>
                <a:gd name="T66" fmla="*/ 63 w 471"/>
                <a:gd name="T67" fmla="*/ 192 h 470"/>
                <a:gd name="T68" fmla="*/ 30 w 471"/>
                <a:gd name="T69" fmla="*/ 226 h 470"/>
                <a:gd name="T70" fmla="*/ 0 w 471"/>
                <a:gd name="T71" fmla="*/ 25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1" h="470">
                  <a:moveTo>
                    <a:pt x="0" y="254"/>
                  </a:moveTo>
                  <a:lnTo>
                    <a:pt x="25" y="277"/>
                  </a:lnTo>
                  <a:lnTo>
                    <a:pt x="72" y="324"/>
                  </a:lnTo>
                  <a:lnTo>
                    <a:pt x="120" y="372"/>
                  </a:lnTo>
                  <a:lnTo>
                    <a:pt x="147" y="400"/>
                  </a:lnTo>
                  <a:lnTo>
                    <a:pt x="158" y="411"/>
                  </a:lnTo>
                  <a:lnTo>
                    <a:pt x="174" y="426"/>
                  </a:lnTo>
                  <a:lnTo>
                    <a:pt x="188" y="441"/>
                  </a:lnTo>
                  <a:lnTo>
                    <a:pt x="196" y="450"/>
                  </a:lnTo>
                  <a:lnTo>
                    <a:pt x="206" y="461"/>
                  </a:lnTo>
                  <a:lnTo>
                    <a:pt x="218" y="470"/>
                  </a:lnTo>
                  <a:lnTo>
                    <a:pt x="345" y="345"/>
                  </a:lnTo>
                  <a:lnTo>
                    <a:pt x="369" y="321"/>
                  </a:lnTo>
                  <a:lnTo>
                    <a:pt x="410" y="280"/>
                  </a:lnTo>
                  <a:lnTo>
                    <a:pt x="450" y="239"/>
                  </a:lnTo>
                  <a:lnTo>
                    <a:pt x="471" y="218"/>
                  </a:lnTo>
                  <a:lnTo>
                    <a:pt x="462" y="206"/>
                  </a:lnTo>
                  <a:lnTo>
                    <a:pt x="450" y="196"/>
                  </a:lnTo>
                  <a:lnTo>
                    <a:pt x="441" y="188"/>
                  </a:lnTo>
                  <a:lnTo>
                    <a:pt x="422" y="170"/>
                  </a:lnTo>
                  <a:lnTo>
                    <a:pt x="397" y="146"/>
                  </a:lnTo>
                  <a:lnTo>
                    <a:pt x="368" y="116"/>
                  </a:lnTo>
                  <a:lnTo>
                    <a:pt x="338" y="86"/>
                  </a:lnTo>
                  <a:lnTo>
                    <a:pt x="312" y="59"/>
                  </a:lnTo>
                  <a:lnTo>
                    <a:pt x="291" y="38"/>
                  </a:lnTo>
                  <a:lnTo>
                    <a:pt x="278" y="26"/>
                  </a:lnTo>
                  <a:lnTo>
                    <a:pt x="266" y="14"/>
                  </a:lnTo>
                  <a:lnTo>
                    <a:pt x="255" y="0"/>
                  </a:lnTo>
                  <a:lnTo>
                    <a:pt x="227" y="30"/>
                  </a:lnTo>
                  <a:lnTo>
                    <a:pt x="193" y="64"/>
                  </a:lnTo>
                  <a:lnTo>
                    <a:pt x="158" y="97"/>
                  </a:lnTo>
                  <a:lnTo>
                    <a:pt x="128" y="128"/>
                  </a:lnTo>
                  <a:lnTo>
                    <a:pt x="98" y="158"/>
                  </a:lnTo>
                  <a:lnTo>
                    <a:pt x="63" y="192"/>
                  </a:lnTo>
                  <a:lnTo>
                    <a:pt x="30" y="226"/>
                  </a:lnTo>
                  <a:lnTo>
                    <a:pt x="0" y="254"/>
                  </a:lnTo>
                  <a:close/>
                </a:path>
              </a:pathLst>
            </a:custGeom>
            <a:solidFill>
              <a:srgbClr val="55B4E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7" name="Freeform 23"/>
            <p:cNvSpPr>
              <a:spLocks/>
            </p:cNvSpPr>
            <p:nvPr/>
          </p:nvSpPr>
          <p:spPr bwMode="auto">
            <a:xfrm>
              <a:off x="878694" y="3495724"/>
              <a:ext cx="73025" cy="73025"/>
            </a:xfrm>
            <a:custGeom>
              <a:avLst/>
              <a:gdLst>
                <a:gd name="T0" fmla="*/ 162 w 417"/>
                <a:gd name="T1" fmla="*/ 415 h 415"/>
                <a:gd name="T2" fmla="*/ 192 w 417"/>
                <a:gd name="T3" fmla="*/ 387 h 415"/>
                <a:gd name="T4" fmla="*/ 225 w 417"/>
                <a:gd name="T5" fmla="*/ 353 h 415"/>
                <a:gd name="T6" fmla="*/ 260 w 417"/>
                <a:gd name="T7" fmla="*/ 319 h 415"/>
                <a:gd name="T8" fmla="*/ 290 w 417"/>
                <a:gd name="T9" fmla="*/ 289 h 415"/>
                <a:gd name="T10" fmla="*/ 320 w 417"/>
                <a:gd name="T11" fmla="*/ 258 h 415"/>
                <a:gd name="T12" fmla="*/ 355 w 417"/>
                <a:gd name="T13" fmla="*/ 225 h 415"/>
                <a:gd name="T14" fmla="*/ 389 w 417"/>
                <a:gd name="T15" fmla="*/ 191 h 415"/>
                <a:gd name="T16" fmla="*/ 417 w 417"/>
                <a:gd name="T17" fmla="*/ 161 h 415"/>
                <a:gd name="T18" fmla="*/ 389 w 417"/>
                <a:gd name="T19" fmla="*/ 135 h 415"/>
                <a:gd name="T20" fmla="*/ 335 w 417"/>
                <a:gd name="T21" fmla="*/ 82 h 415"/>
                <a:gd name="T22" fmla="*/ 281 w 417"/>
                <a:gd name="T23" fmla="*/ 27 h 415"/>
                <a:gd name="T24" fmla="*/ 253 w 417"/>
                <a:gd name="T25" fmla="*/ 0 h 415"/>
                <a:gd name="T26" fmla="*/ 0 w 417"/>
                <a:gd name="T27" fmla="*/ 252 h 415"/>
                <a:gd name="T28" fmla="*/ 0 w 417"/>
                <a:gd name="T29" fmla="*/ 252 h 415"/>
                <a:gd name="T30" fmla="*/ 21 w 417"/>
                <a:gd name="T31" fmla="*/ 274 h 415"/>
                <a:gd name="T32" fmla="*/ 61 w 417"/>
                <a:gd name="T33" fmla="*/ 313 h 415"/>
                <a:gd name="T34" fmla="*/ 100 w 417"/>
                <a:gd name="T35" fmla="*/ 351 h 415"/>
                <a:gd name="T36" fmla="*/ 122 w 417"/>
                <a:gd name="T37" fmla="*/ 374 h 415"/>
                <a:gd name="T38" fmla="*/ 131 w 417"/>
                <a:gd name="T39" fmla="*/ 383 h 415"/>
                <a:gd name="T40" fmla="*/ 143 w 417"/>
                <a:gd name="T41" fmla="*/ 395 h 415"/>
                <a:gd name="T42" fmla="*/ 156 w 417"/>
                <a:gd name="T43" fmla="*/ 407 h 415"/>
                <a:gd name="T44" fmla="*/ 162 w 417"/>
                <a:gd name="T45" fmla="*/ 41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7" h="415">
                  <a:moveTo>
                    <a:pt x="162" y="415"/>
                  </a:moveTo>
                  <a:lnTo>
                    <a:pt x="192" y="387"/>
                  </a:lnTo>
                  <a:lnTo>
                    <a:pt x="225" y="353"/>
                  </a:lnTo>
                  <a:lnTo>
                    <a:pt x="260" y="319"/>
                  </a:lnTo>
                  <a:lnTo>
                    <a:pt x="290" y="289"/>
                  </a:lnTo>
                  <a:lnTo>
                    <a:pt x="320" y="258"/>
                  </a:lnTo>
                  <a:lnTo>
                    <a:pt x="355" y="225"/>
                  </a:lnTo>
                  <a:lnTo>
                    <a:pt x="389" y="191"/>
                  </a:lnTo>
                  <a:lnTo>
                    <a:pt x="417" y="161"/>
                  </a:lnTo>
                  <a:lnTo>
                    <a:pt x="389" y="135"/>
                  </a:lnTo>
                  <a:lnTo>
                    <a:pt x="335" y="82"/>
                  </a:lnTo>
                  <a:lnTo>
                    <a:pt x="281" y="27"/>
                  </a:lnTo>
                  <a:lnTo>
                    <a:pt x="253" y="0"/>
                  </a:lnTo>
                  <a:lnTo>
                    <a:pt x="0" y="252"/>
                  </a:lnTo>
                  <a:lnTo>
                    <a:pt x="0" y="252"/>
                  </a:lnTo>
                  <a:lnTo>
                    <a:pt x="21" y="274"/>
                  </a:lnTo>
                  <a:lnTo>
                    <a:pt x="61" y="313"/>
                  </a:lnTo>
                  <a:lnTo>
                    <a:pt x="100" y="351"/>
                  </a:lnTo>
                  <a:lnTo>
                    <a:pt x="122" y="374"/>
                  </a:lnTo>
                  <a:lnTo>
                    <a:pt x="131" y="383"/>
                  </a:lnTo>
                  <a:lnTo>
                    <a:pt x="143" y="395"/>
                  </a:lnTo>
                  <a:lnTo>
                    <a:pt x="156" y="407"/>
                  </a:lnTo>
                  <a:lnTo>
                    <a:pt x="162" y="415"/>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8" name="Freeform 24"/>
            <p:cNvSpPr>
              <a:spLocks/>
            </p:cNvSpPr>
            <p:nvPr/>
          </p:nvSpPr>
          <p:spPr bwMode="auto">
            <a:xfrm>
              <a:off x="1110469" y="3725912"/>
              <a:ext cx="55563" cy="57150"/>
            </a:xfrm>
            <a:custGeom>
              <a:avLst/>
              <a:gdLst>
                <a:gd name="T0" fmla="*/ 1 w 317"/>
                <a:gd name="T1" fmla="*/ 254 h 316"/>
                <a:gd name="T2" fmla="*/ 189 w 317"/>
                <a:gd name="T3" fmla="*/ 316 h 316"/>
                <a:gd name="T4" fmla="*/ 210 w 317"/>
                <a:gd name="T5" fmla="*/ 295 h 316"/>
                <a:gd name="T6" fmla="*/ 252 w 317"/>
                <a:gd name="T7" fmla="*/ 251 h 316"/>
                <a:gd name="T8" fmla="*/ 295 w 317"/>
                <a:gd name="T9" fmla="*/ 210 h 316"/>
                <a:gd name="T10" fmla="*/ 317 w 317"/>
                <a:gd name="T11" fmla="*/ 189 h 316"/>
                <a:gd name="T12" fmla="*/ 254 w 317"/>
                <a:gd name="T13" fmla="*/ 1 h 316"/>
                <a:gd name="T14" fmla="*/ 253 w 317"/>
                <a:gd name="T15" fmla="*/ 0 h 316"/>
                <a:gd name="T16" fmla="*/ 252 w 317"/>
                <a:gd name="T17" fmla="*/ 1 h 316"/>
                <a:gd name="T18" fmla="*/ 232 w 317"/>
                <a:gd name="T19" fmla="*/ 20 h 316"/>
                <a:gd name="T20" fmla="*/ 191 w 317"/>
                <a:gd name="T21" fmla="*/ 61 h 316"/>
                <a:gd name="T22" fmla="*/ 149 w 317"/>
                <a:gd name="T23" fmla="*/ 103 h 316"/>
                <a:gd name="T24" fmla="*/ 126 w 317"/>
                <a:gd name="T25" fmla="*/ 126 h 316"/>
                <a:gd name="T26" fmla="*/ 110 w 317"/>
                <a:gd name="T27" fmla="*/ 142 h 316"/>
                <a:gd name="T28" fmla="*/ 93 w 317"/>
                <a:gd name="T29" fmla="*/ 157 h 316"/>
                <a:gd name="T30" fmla="*/ 77 w 317"/>
                <a:gd name="T31" fmla="*/ 173 h 316"/>
                <a:gd name="T32" fmla="*/ 62 w 317"/>
                <a:gd name="T33" fmla="*/ 190 h 316"/>
                <a:gd name="T34" fmla="*/ 14 w 317"/>
                <a:gd name="T35" fmla="*/ 238 h 316"/>
                <a:gd name="T36" fmla="*/ 8 w 317"/>
                <a:gd name="T37" fmla="*/ 243 h 316"/>
                <a:gd name="T38" fmla="*/ 4 w 317"/>
                <a:gd name="T39" fmla="*/ 247 h 316"/>
                <a:gd name="T40" fmla="*/ 2 w 317"/>
                <a:gd name="T41" fmla="*/ 249 h 316"/>
                <a:gd name="T42" fmla="*/ 1 w 317"/>
                <a:gd name="T43" fmla="*/ 250 h 316"/>
                <a:gd name="T44" fmla="*/ 0 w 317"/>
                <a:gd name="T45" fmla="*/ 252 h 316"/>
                <a:gd name="T46" fmla="*/ 1 w 317"/>
                <a:gd name="T47" fmla="*/ 25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7" h="316">
                  <a:moveTo>
                    <a:pt x="1" y="254"/>
                  </a:moveTo>
                  <a:lnTo>
                    <a:pt x="189" y="316"/>
                  </a:lnTo>
                  <a:lnTo>
                    <a:pt x="210" y="295"/>
                  </a:lnTo>
                  <a:lnTo>
                    <a:pt x="252" y="251"/>
                  </a:lnTo>
                  <a:lnTo>
                    <a:pt x="295" y="210"/>
                  </a:lnTo>
                  <a:lnTo>
                    <a:pt x="317" y="189"/>
                  </a:lnTo>
                  <a:lnTo>
                    <a:pt x="254" y="1"/>
                  </a:lnTo>
                  <a:lnTo>
                    <a:pt x="253" y="0"/>
                  </a:lnTo>
                  <a:lnTo>
                    <a:pt x="252" y="1"/>
                  </a:lnTo>
                  <a:lnTo>
                    <a:pt x="232" y="20"/>
                  </a:lnTo>
                  <a:lnTo>
                    <a:pt x="191" y="61"/>
                  </a:lnTo>
                  <a:lnTo>
                    <a:pt x="149" y="103"/>
                  </a:lnTo>
                  <a:lnTo>
                    <a:pt x="126" y="126"/>
                  </a:lnTo>
                  <a:lnTo>
                    <a:pt x="110" y="142"/>
                  </a:lnTo>
                  <a:lnTo>
                    <a:pt x="93" y="157"/>
                  </a:lnTo>
                  <a:lnTo>
                    <a:pt x="77" y="173"/>
                  </a:lnTo>
                  <a:lnTo>
                    <a:pt x="62" y="190"/>
                  </a:lnTo>
                  <a:lnTo>
                    <a:pt x="14" y="238"/>
                  </a:lnTo>
                  <a:lnTo>
                    <a:pt x="8" y="243"/>
                  </a:lnTo>
                  <a:lnTo>
                    <a:pt x="4" y="247"/>
                  </a:lnTo>
                  <a:lnTo>
                    <a:pt x="2" y="249"/>
                  </a:lnTo>
                  <a:lnTo>
                    <a:pt x="1" y="250"/>
                  </a:lnTo>
                  <a:lnTo>
                    <a:pt x="0" y="252"/>
                  </a:lnTo>
                  <a:lnTo>
                    <a:pt x="1" y="254"/>
                  </a:lnTo>
                  <a:close/>
                </a:path>
              </a:pathLst>
            </a:custGeom>
            <a:solidFill>
              <a:schemeClr val="accent4">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sp>
          <p:nvSpPr>
            <p:cNvPr id="89" name="Freeform 25"/>
            <p:cNvSpPr>
              <a:spLocks/>
            </p:cNvSpPr>
            <p:nvPr/>
          </p:nvSpPr>
          <p:spPr bwMode="auto">
            <a:xfrm>
              <a:off x="1143806" y="3759249"/>
              <a:ext cx="33338" cy="34925"/>
            </a:xfrm>
            <a:custGeom>
              <a:avLst/>
              <a:gdLst>
                <a:gd name="T0" fmla="*/ 0 w 191"/>
                <a:gd name="T1" fmla="*/ 127 h 190"/>
                <a:gd name="T2" fmla="*/ 191 w 191"/>
                <a:gd name="T3" fmla="*/ 190 h 190"/>
                <a:gd name="T4" fmla="*/ 128 w 191"/>
                <a:gd name="T5" fmla="*/ 0 h 190"/>
                <a:gd name="T6" fmla="*/ 106 w 191"/>
                <a:gd name="T7" fmla="*/ 21 h 190"/>
                <a:gd name="T8" fmla="*/ 63 w 191"/>
                <a:gd name="T9" fmla="*/ 62 h 190"/>
                <a:gd name="T10" fmla="*/ 21 w 191"/>
                <a:gd name="T11" fmla="*/ 106 h 190"/>
                <a:gd name="T12" fmla="*/ 0 w 191"/>
                <a:gd name="T13" fmla="*/ 127 h 190"/>
              </a:gdLst>
              <a:ahLst/>
              <a:cxnLst>
                <a:cxn ang="0">
                  <a:pos x="T0" y="T1"/>
                </a:cxn>
                <a:cxn ang="0">
                  <a:pos x="T2" y="T3"/>
                </a:cxn>
                <a:cxn ang="0">
                  <a:pos x="T4" y="T5"/>
                </a:cxn>
                <a:cxn ang="0">
                  <a:pos x="T6" y="T7"/>
                </a:cxn>
                <a:cxn ang="0">
                  <a:pos x="T8" y="T9"/>
                </a:cxn>
                <a:cxn ang="0">
                  <a:pos x="T10" y="T11"/>
                </a:cxn>
                <a:cxn ang="0">
                  <a:pos x="T12" y="T13"/>
                </a:cxn>
              </a:cxnLst>
              <a:rect l="0" t="0" r="r" b="b"/>
              <a:pathLst>
                <a:path w="191" h="190">
                  <a:moveTo>
                    <a:pt x="0" y="127"/>
                  </a:moveTo>
                  <a:lnTo>
                    <a:pt x="191" y="190"/>
                  </a:lnTo>
                  <a:lnTo>
                    <a:pt x="128" y="0"/>
                  </a:lnTo>
                  <a:lnTo>
                    <a:pt x="106" y="21"/>
                  </a:lnTo>
                  <a:lnTo>
                    <a:pt x="63" y="62"/>
                  </a:lnTo>
                  <a:lnTo>
                    <a:pt x="21" y="106"/>
                  </a:lnTo>
                  <a:lnTo>
                    <a:pt x="0" y="127"/>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98" tIns="34299" rIns="68598" bIns="34299" numCol="1" anchor="t" anchorCtr="0" compatLnSpc="1">
              <a:prstTxWarp prst="textNoShape">
                <a:avLst/>
              </a:prstTxWarp>
            </a:bodyPr>
            <a:lstStyle/>
            <a:p>
              <a:endParaRPr lang="en-US" sz="2401" dirty="0"/>
            </a:p>
          </p:txBody>
        </p:sp>
      </p:grpSp>
    </p:spTree>
    <p:extLst>
      <p:ext uri="{BB962C8B-B14F-4D97-AF65-F5344CB8AC3E}">
        <p14:creationId xmlns:p14="http://schemas.microsoft.com/office/powerpoint/2010/main" val="345849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cloud\drive\websites\slidemodel\logo\sebastian\slidemodel-logo-tr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787" y="3230762"/>
            <a:ext cx="2094429" cy="39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161359"/>
      </p:ext>
    </p:extLst>
  </p:cSld>
  <p:clrMapOvr>
    <a:masterClrMapping/>
  </p:clrMapOvr>
</p:sld>
</file>

<file path=ppt/theme/theme1.xml><?xml version="1.0" encoding="utf-8"?>
<a:theme xmlns:a="http://schemas.openxmlformats.org/drawingml/2006/main" name="Office Theme">
  <a:themeElements>
    <a:clrScheme name="Custom 167">
      <a:dk1>
        <a:sysClr val="windowText" lastClr="000000"/>
      </a:dk1>
      <a:lt1>
        <a:sysClr val="window" lastClr="FFFFFF"/>
      </a:lt1>
      <a:dk2>
        <a:srgbClr val="1F497D"/>
      </a:dk2>
      <a:lt2>
        <a:srgbClr val="EEECE1"/>
      </a:lt2>
      <a:accent1>
        <a:srgbClr val="FFB31D"/>
      </a:accent1>
      <a:accent2>
        <a:srgbClr val="FD6024"/>
      </a:accent2>
      <a:accent3>
        <a:srgbClr val="692F9B"/>
      </a:accent3>
      <a:accent4>
        <a:srgbClr val="0F6EBC"/>
      </a:accent4>
      <a:accent5>
        <a:srgbClr val="009783"/>
      </a:accent5>
      <a:accent6>
        <a:srgbClr val="C1C2C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516</Words>
  <Application>Microsoft Office PowerPoint</Application>
  <PresentationFormat>On-screen Show (4:3)</PresentationFormat>
  <Paragraphs>56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Agency FB</vt:lpstr>
      <vt:lpstr>Arial</vt:lpstr>
      <vt:lpstr>Calibri</vt:lpstr>
      <vt:lpstr>Open Sans</vt:lpstr>
      <vt:lpstr>Office Theme</vt:lpstr>
      <vt:lpstr>AP LANG &amp; COMP</vt:lpstr>
      <vt:lpstr>WELCOME!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2018-07-02T20:55:46Z</dcterms:created>
  <dcterms:modified xsi:type="dcterms:W3CDTF">2018-09-12T15:56:32Z</dcterms:modified>
</cp:coreProperties>
</file>