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5" r:id="rId10"/>
    <p:sldId id="286" r:id="rId11"/>
    <p:sldId id="287" r:id="rId12"/>
    <p:sldId id="288" r:id="rId13"/>
    <p:sldId id="290" r:id="rId14"/>
    <p:sldId id="291" r:id="rId15"/>
    <p:sldId id="294" r:id="rId16"/>
    <p:sldId id="295" r:id="rId17"/>
    <p:sldId id="292" r:id="rId18"/>
    <p:sldId id="268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" userDrawn="1">
          <p15:clr>
            <a:srgbClr val="A4A3A4"/>
          </p15:clr>
        </p15:guide>
        <p15:guide id="2" pos="379" userDrawn="1">
          <p15:clr>
            <a:srgbClr val="A4A3A4"/>
          </p15:clr>
        </p15:guide>
        <p15:guide id="3" pos="7286" userDrawn="1">
          <p15:clr>
            <a:srgbClr val="A4A3A4"/>
          </p15:clr>
        </p15:guide>
        <p15:guide id="4" orient="horz" pos="4158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800" userDrawn="1">
          <p15:clr>
            <a:srgbClr val="A4A3A4"/>
          </p15:clr>
        </p15:guide>
        <p15:guide id="7" pos="3748" userDrawn="1">
          <p15:clr>
            <a:srgbClr val="A4A3A4"/>
          </p15:clr>
        </p15:guide>
        <p15:guide id="8" pos="4066" userDrawn="1">
          <p15:clr>
            <a:srgbClr val="A4A3A4"/>
          </p15:clr>
        </p15:guide>
        <p15:guide id="9" pos="2614" userDrawn="1">
          <p15:clr>
            <a:srgbClr val="A4A3A4"/>
          </p15:clr>
        </p15:guide>
        <p15:guide id="10" pos="3023" userDrawn="1">
          <p15:clr>
            <a:srgbClr val="A4A3A4"/>
          </p15:clr>
        </p15:guide>
        <p15:guide id="11" pos="4792" userDrawn="1">
          <p15:clr>
            <a:srgbClr val="A4A3A4"/>
          </p15:clr>
        </p15:guide>
        <p15:guide id="12" pos="52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500"/>
    <a:srgbClr val="000000"/>
    <a:srgbClr val="FED300"/>
    <a:srgbClr val="FBC900"/>
    <a:srgbClr val="F4AE01"/>
    <a:srgbClr val="E3E4EC"/>
    <a:srgbClr val="C1C8D3"/>
    <a:srgbClr val="E4E5ED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6196" autoAdjust="0"/>
  </p:normalViewPr>
  <p:slideViewPr>
    <p:cSldViewPr>
      <p:cViewPr>
        <p:scale>
          <a:sx n="75" d="100"/>
          <a:sy n="75" d="100"/>
        </p:scale>
        <p:origin x="91" y="211"/>
      </p:cViewPr>
      <p:guideLst>
        <p:guide orient="horz" pos="623"/>
        <p:guide pos="379"/>
        <p:guide pos="7286"/>
        <p:guide orient="horz" pos="4158"/>
        <p:guide orient="horz" pos="164"/>
        <p:guide pos="800"/>
        <p:guide pos="3748"/>
        <p:guide pos="4066"/>
        <p:guide pos="2614"/>
        <p:guide pos="3023"/>
        <p:guide pos="4792"/>
        <p:guide pos="52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70"/>
    </p:cViewPr>
  </p:sorterViewPr>
  <p:notesViewPr>
    <p:cSldViewPr>
      <p:cViewPr varScale="1">
        <p:scale>
          <a:sx n="62" d="100"/>
          <a:sy n="62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73-4560-BF9C-A0EEBF9D86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73-4560-BF9C-A0EEBF9D8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7726848"/>
        <c:axId val="137724104"/>
      </c:barChart>
      <c:catAx>
        <c:axId val="1377268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37724104"/>
        <c:crosses val="autoZero"/>
        <c:auto val="1"/>
        <c:lblAlgn val="ctr"/>
        <c:lblOffset val="100"/>
        <c:noMultiLvlLbl val="0"/>
      </c:catAx>
      <c:valAx>
        <c:axId val="13772410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37726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UY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A23-4014-A067-B7DD4543C35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2-3A23-4014-A067-B7DD4543C35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4-3A23-4014-A067-B7DD4543C35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6-3A23-4014-A067-B7DD4543C35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8-3A23-4014-A067-B7DD4543C35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A-3A23-4014-A067-B7DD4543C35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C-3A23-4014-A067-B7DD4543C35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E-3A23-4014-A067-B7DD4543C35A}"/>
              </c:ext>
            </c:extLst>
          </c:dPt>
          <c:cat>
            <c:numRef>
              <c:f>Sheet1!$A$2:$A$9</c:f>
              <c:numCache>
                <c:formatCode>General</c:formatCode>
                <c:ptCount val="8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0.5</c:v>
                </c:pt>
                <c:pt idx="4">
                  <c:v>2</c:v>
                </c:pt>
                <c:pt idx="5">
                  <c:v>1</c:v>
                </c:pt>
                <c:pt idx="6">
                  <c:v>1.5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3A23-4014-A067-B7DD4543C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8442880"/>
        <c:axId val="188437784"/>
      </c:barChart>
      <c:catAx>
        <c:axId val="188442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s-UY"/>
          </a:p>
        </c:txPr>
        <c:crossAx val="188437784"/>
        <c:crosses val="autoZero"/>
        <c:auto val="1"/>
        <c:lblAlgn val="ctr"/>
        <c:lblOffset val="100"/>
        <c:noMultiLvlLbl val="0"/>
      </c:catAx>
      <c:valAx>
        <c:axId val="188437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84428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accent1"/>
    </a:solidFill>
  </c:spPr>
  <c:txPr>
    <a:bodyPr/>
    <a:lstStyle/>
    <a:p>
      <a:pPr>
        <a:defRPr sz="1800"/>
      </a:pPr>
      <a:endParaRPr lang="es-UY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2-4970-A5E5-CB83A2E0D8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32-4970-A5E5-CB83A2E0D8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9984344"/>
        <c:axId val="189978072"/>
      </c:barChart>
      <c:catAx>
        <c:axId val="18998434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9978072"/>
        <c:crosses val="autoZero"/>
        <c:auto val="1"/>
        <c:lblAlgn val="ctr"/>
        <c:lblOffset val="100"/>
        <c:noMultiLvlLbl val="0"/>
      </c:catAx>
      <c:valAx>
        <c:axId val="18997807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899843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UY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E1-4D8A-AAC2-315F494DCA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E1-4D8A-AAC2-315F494DCA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9982384"/>
        <c:axId val="189984736"/>
      </c:barChart>
      <c:catAx>
        <c:axId val="18998238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9984736"/>
        <c:crosses val="autoZero"/>
        <c:auto val="1"/>
        <c:lblAlgn val="ctr"/>
        <c:lblOffset val="100"/>
        <c:noMultiLvlLbl val="0"/>
      </c:catAx>
      <c:valAx>
        <c:axId val="18998473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89982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UY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17-4AB8-9D48-844015B633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17-4AB8-9D48-844015B63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9983952"/>
        <c:axId val="189983168"/>
      </c:barChart>
      <c:catAx>
        <c:axId val="1899839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9983168"/>
        <c:crosses val="autoZero"/>
        <c:auto val="1"/>
        <c:lblAlgn val="ctr"/>
        <c:lblOffset val="100"/>
        <c:noMultiLvlLbl val="0"/>
      </c:catAx>
      <c:valAx>
        <c:axId val="189983168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89983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UY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diamond"/>
            <c:size val="12"/>
            <c:spPr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c:spPr>
          </c:marker>
          <c:dPt>
            <c:idx val="0"/>
            <c:marker>
              <c:spPr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accent2">
                      <a:lumMod val="50000"/>
                    </a:schemeClr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0A2-4E1B-B948-CE2A3580A5E3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A2-4E1B-B948-CE2A3580A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980816"/>
        <c:axId val="189983560"/>
      </c:lineChart>
      <c:catAx>
        <c:axId val="18998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es-UY"/>
          </a:p>
        </c:txPr>
        <c:crossAx val="189983560"/>
        <c:crosses val="autoZero"/>
        <c:auto val="1"/>
        <c:lblAlgn val="ctr"/>
        <c:lblOffset val="100"/>
        <c:noMultiLvlLbl val="0"/>
      </c:catAx>
      <c:valAx>
        <c:axId val="189983560"/>
        <c:scaling>
          <c:orientation val="minMax"/>
        </c:scaling>
        <c:delete val="0"/>
        <c:axPos val="l"/>
        <c:majorGridlines/>
        <c:numFmt formatCode="#,##0.0_);\(#,##0.0\)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es-UY"/>
          </a:p>
        </c:txPr>
        <c:crossAx val="189980816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chemeClr val="accent1"/>
    </a:solidFill>
  </c:spPr>
  <c:txPr>
    <a:bodyPr/>
    <a:lstStyle/>
    <a:p>
      <a:pPr>
        <a:defRPr sz="1800"/>
      </a:pPr>
      <a:endParaRPr lang="es-UY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diamond"/>
            <c:size val="12"/>
            <c:spPr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B6-451A-BE57-BF58B27B5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978856"/>
        <c:axId val="189981208"/>
      </c:lineChart>
      <c:catAx>
        <c:axId val="189978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s-UY"/>
          </a:p>
        </c:txPr>
        <c:crossAx val="189981208"/>
        <c:crosses val="autoZero"/>
        <c:auto val="1"/>
        <c:lblAlgn val="ctr"/>
        <c:lblOffset val="100"/>
        <c:noMultiLvlLbl val="0"/>
      </c:catAx>
      <c:valAx>
        <c:axId val="189981208"/>
        <c:scaling>
          <c:orientation val="minMax"/>
        </c:scaling>
        <c:delete val="0"/>
        <c:axPos val="l"/>
        <c:majorGridlines/>
        <c:numFmt formatCode="#,##0.0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s-UY"/>
          </a:p>
        </c:txPr>
        <c:crossAx val="189978856"/>
        <c:crosses val="autoZero"/>
        <c:crossBetween val="between"/>
        <c:majorUnit val="1"/>
      </c:valAx>
      <c:spPr>
        <a:solidFill>
          <a:schemeClr val="accent1"/>
        </a:solidFill>
      </c:spPr>
    </c:plotArea>
    <c:plotVisOnly val="1"/>
    <c:dispBlanksAs val="gap"/>
    <c:showDLblsOverMax val="0"/>
  </c:chart>
  <c:spPr>
    <a:solidFill>
      <a:schemeClr val="accent1"/>
    </a:solidFill>
  </c:spPr>
  <c:txPr>
    <a:bodyPr/>
    <a:lstStyle/>
    <a:p>
      <a:pPr>
        <a:defRPr sz="1800"/>
      </a:pPr>
      <a:endParaRPr lang="es-UY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0EB7-4D3C-8BC3-F70061804F0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0EB7-4D3C-8BC3-F70061804F0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B7-4D3C-8BC3-F70061804F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s-UY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4DBA-4476-BB05-C1FAAD1330B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4DBA-4476-BB05-C1FAAD1330B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BA-4476-BB05-C1FAAD133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89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s-UY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02A9-4296-A9BF-C8FC0A9004FB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02A9-4296-A9BF-C8FC0A9004F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A9-4296-A9BF-C8FC0A900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14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s-UY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0.52172</cdr:x>
      <cdr:y>0.20635</cdr:y>
    </cdr:from>
    <cdr:to>
      <cdr:x>0.67093</cdr:x>
      <cdr:y>0.29033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B3401B9F-DDA7-4918-A31A-5CD51D69F994}"/>
            </a:ext>
          </a:extLst>
        </cdr:cNvPr>
        <cdr:cNvGrpSpPr/>
      </cdr:nvGrpSpPr>
      <cdr:grpSpPr>
        <a:xfrm xmlns:a="http://schemas.openxmlformats.org/drawingml/2006/main">
          <a:off x="5328615" y="936108"/>
          <a:ext cx="1523964" cy="380975"/>
          <a:chOff x="4381500" y="2705100"/>
          <a:chExt cx="1524000" cy="381000"/>
        </a:xfrm>
        <a:solidFill xmlns:a="http://schemas.openxmlformats.org/drawingml/2006/main">
          <a:schemeClr val="accent2">
            <a:lumMod val="20000"/>
            <a:lumOff val="80000"/>
          </a:schemeClr>
        </a:solidFill>
      </cdr:grpSpPr>
      <cdr:sp macro="" textlink="">
        <cdr:nvSpPr>
          <cdr:cNvPr id="3" name="Rounded Rectangle 2"/>
          <cdr:cNvSpPr/>
        </cdr:nvSpPr>
        <cdr:spPr>
          <a:xfrm xmlns:a="http://schemas.openxmlformats.org/drawingml/2006/main">
            <a:off x="4381500" y="2781300"/>
            <a:ext cx="1524000" cy="304800"/>
          </a:xfrm>
          <a:prstGeom xmlns:a="http://schemas.openxmlformats.org/drawingml/2006/main" prst="roundRect">
            <a:avLst/>
          </a:prstGeom>
          <a:grpFill xmlns:a="http://schemas.openxmlformats.org/drawingml/2006/main"/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00.00</a:t>
            </a:r>
          </a:p>
        </cdr:txBody>
      </cdr:sp>
      <cdr:sp macro="" textlink="">
        <cdr:nvSpPr>
          <cdr:cNvPr id="4" name="Isosceles Triangle 3"/>
          <cdr:cNvSpPr/>
        </cdr:nvSpPr>
        <cdr:spPr>
          <a:xfrm xmlns:a="http://schemas.openxmlformats.org/drawingml/2006/main">
            <a:off x="5067300" y="2705100"/>
            <a:ext cx="152400" cy="152400"/>
          </a:xfrm>
          <a:prstGeom xmlns:a="http://schemas.openxmlformats.org/drawingml/2006/main" prst="triangle">
            <a:avLst/>
          </a:prstGeom>
          <a:grpFill xmlns:a="http://schemas.openxmlformats.org/drawingml/2006/main"/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rtlCol="0" anchor="ctr"/>
          <a:lstStyle xmlns:a="http://schemas.openxmlformats.org/drawingml/2006/main"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en-US" dirty="0"/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E70E6A-7D05-462F-89B0-11AFD63542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91769-40FB-4518-81E0-025608688C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A1EBB-17EC-4E83-B0D1-BEEB2A9E59A2}" type="datetimeFigureOut">
              <a:rPr lang="es-UY" smtClean="0"/>
              <a:t>4/10/2019</a:t>
            </a:fld>
            <a:endParaRPr lang="es-U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AA02C-FF7A-4635-96B3-A60AB9C0B0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3E104-A50E-447A-97AD-7396185CE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2FE2A-262F-4680-8D96-DFC11AF06F5C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2544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0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31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6E2F-02CA-4BF6-9E68-FD27156AB35C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900" y="6437720"/>
            <a:ext cx="45719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F258FF5-0C74-4C39-9CB8-4B70014E7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830F-FACA-444D-A3D6-44C7C3588EE4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46514-6627-4D18-A62B-B0E7D6EC0300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900" y="6437720"/>
            <a:ext cx="45719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F258FF5-0C74-4C39-9CB8-4B70014E7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F5D0-6F15-4322-8599-4817414E23AB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900" y="6437720"/>
            <a:ext cx="45719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F258FF5-0C74-4C39-9CB8-4B70014E7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66AC-3DFE-4775-99FC-28AA63895F74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900" y="6437720"/>
            <a:ext cx="45719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F258FF5-0C74-4C39-9CB8-4B70014E7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15A5-2D73-438B-A956-202C18F159BD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900" y="6437720"/>
            <a:ext cx="45719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F258FF5-0C74-4C39-9CB8-4B70014E7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B716-2757-4D29-88CB-7F37A1570B9B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900" y="6437720"/>
            <a:ext cx="45719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F258FF5-0C74-4C39-9CB8-4B70014E7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2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ChangeArrowheads="1"/>
          </p:cNvSpPr>
          <p:nvPr userDrawn="1"/>
        </p:nvSpPr>
        <p:spPr bwMode="auto">
          <a:xfrm>
            <a:off x="6094413" y="0"/>
            <a:ext cx="6092825" cy="1243013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893-3C92-4CF9-AEFA-52C340C9ADE2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1556792"/>
            <a:ext cx="10360501" cy="88565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0" y="2442443"/>
            <a:ext cx="10360501" cy="86409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1588" y="0"/>
            <a:ext cx="6092825" cy="1243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1588" y="3665538"/>
            <a:ext cx="6092825" cy="3192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6094413" y="537741"/>
            <a:ext cx="6092825" cy="6667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5" name="Rectangle 9"/>
          <p:cNvSpPr>
            <a:spLocks noChangeArrowheads="1"/>
          </p:cNvSpPr>
          <p:nvPr userDrawn="1"/>
        </p:nvSpPr>
        <p:spPr bwMode="auto">
          <a:xfrm>
            <a:off x="6094413" y="278284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6" name="Rectangle 10"/>
          <p:cNvSpPr>
            <a:spLocks noChangeArrowheads="1"/>
          </p:cNvSpPr>
          <p:nvPr userDrawn="1"/>
        </p:nvSpPr>
        <p:spPr bwMode="auto">
          <a:xfrm>
            <a:off x="6094413" y="21494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7" name="Rectangle 11"/>
          <p:cNvSpPr>
            <a:spLocks noChangeArrowheads="1"/>
          </p:cNvSpPr>
          <p:nvPr userDrawn="1"/>
        </p:nvSpPr>
        <p:spPr bwMode="auto">
          <a:xfrm>
            <a:off x="6094413" y="1053988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6094413" y="797198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5" name="Rectangle 8"/>
          <p:cNvSpPr>
            <a:spLocks noChangeArrowheads="1"/>
          </p:cNvSpPr>
          <p:nvPr userDrawn="1"/>
        </p:nvSpPr>
        <p:spPr bwMode="auto">
          <a:xfrm>
            <a:off x="6094413" y="406679"/>
            <a:ext cx="6092825" cy="6667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6" name="Rectangle 9"/>
          <p:cNvSpPr>
            <a:spLocks noChangeArrowheads="1"/>
          </p:cNvSpPr>
          <p:nvPr userDrawn="1"/>
        </p:nvSpPr>
        <p:spPr bwMode="auto">
          <a:xfrm>
            <a:off x="6094413" y="149889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8" name="Rectangle 11"/>
          <p:cNvSpPr>
            <a:spLocks noChangeArrowheads="1"/>
          </p:cNvSpPr>
          <p:nvPr userDrawn="1"/>
        </p:nvSpPr>
        <p:spPr bwMode="auto">
          <a:xfrm>
            <a:off x="6094413" y="925593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9" name="Rectangle 12"/>
          <p:cNvSpPr>
            <a:spLocks noChangeArrowheads="1"/>
          </p:cNvSpPr>
          <p:nvPr userDrawn="1"/>
        </p:nvSpPr>
        <p:spPr bwMode="auto">
          <a:xfrm>
            <a:off x="6094413" y="668803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6094413" y="3665538"/>
            <a:ext cx="6092825" cy="3192463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6094413" y="5297227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1" name="Rectangle 15"/>
          <p:cNvSpPr>
            <a:spLocks noChangeArrowheads="1"/>
          </p:cNvSpPr>
          <p:nvPr userDrawn="1"/>
        </p:nvSpPr>
        <p:spPr bwMode="auto">
          <a:xfrm>
            <a:off x="6094413" y="5162304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094413" y="4892458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Rectangle 17"/>
          <p:cNvSpPr>
            <a:spLocks noChangeArrowheads="1"/>
          </p:cNvSpPr>
          <p:nvPr userDrawn="1"/>
        </p:nvSpPr>
        <p:spPr bwMode="auto">
          <a:xfrm>
            <a:off x="6094413" y="4487689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4" name="Rectangle 18"/>
          <p:cNvSpPr>
            <a:spLocks noChangeArrowheads="1"/>
          </p:cNvSpPr>
          <p:nvPr userDrawn="1"/>
        </p:nvSpPr>
        <p:spPr bwMode="auto">
          <a:xfrm>
            <a:off x="6094413" y="4217843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5" name="Rectangle 19"/>
          <p:cNvSpPr>
            <a:spLocks noChangeArrowheads="1"/>
          </p:cNvSpPr>
          <p:nvPr userDrawn="1"/>
        </p:nvSpPr>
        <p:spPr bwMode="auto">
          <a:xfrm>
            <a:off x="6094413" y="3947997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6" name="Rectangle 20"/>
          <p:cNvSpPr>
            <a:spLocks noChangeArrowheads="1"/>
          </p:cNvSpPr>
          <p:nvPr userDrawn="1"/>
        </p:nvSpPr>
        <p:spPr bwMode="auto">
          <a:xfrm>
            <a:off x="6094413" y="6781380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7" name="Rectangle 21"/>
          <p:cNvSpPr>
            <a:spLocks noChangeArrowheads="1"/>
          </p:cNvSpPr>
          <p:nvPr userDrawn="1"/>
        </p:nvSpPr>
        <p:spPr bwMode="auto">
          <a:xfrm>
            <a:off x="6094413" y="6376611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8" name="Rectangle 22"/>
          <p:cNvSpPr>
            <a:spLocks noChangeArrowheads="1"/>
          </p:cNvSpPr>
          <p:nvPr userDrawn="1"/>
        </p:nvSpPr>
        <p:spPr bwMode="auto">
          <a:xfrm>
            <a:off x="6094413" y="5971842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9" name="Rectangle 23"/>
          <p:cNvSpPr>
            <a:spLocks noChangeArrowheads="1"/>
          </p:cNvSpPr>
          <p:nvPr userDrawn="1"/>
        </p:nvSpPr>
        <p:spPr bwMode="auto">
          <a:xfrm>
            <a:off x="6094413" y="5701996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0" name="Rectangle 24"/>
          <p:cNvSpPr>
            <a:spLocks noChangeArrowheads="1"/>
          </p:cNvSpPr>
          <p:nvPr userDrawn="1"/>
        </p:nvSpPr>
        <p:spPr bwMode="auto">
          <a:xfrm>
            <a:off x="6094413" y="5567073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1" name="Rectangle 25"/>
          <p:cNvSpPr>
            <a:spLocks noChangeArrowheads="1"/>
          </p:cNvSpPr>
          <p:nvPr userDrawn="1"/>
        </p:nvSpPr>
        <p:spPr bwMode="auto">
          <a:xfrm>
            <a:off x="6094413" y="5432150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40" name="Rectangle 14"/>
          <p:cNvSpPr>
            <a:spLocks noChangeArrowheads="1"/>
          </p:cNvSpPr>
          <p:nvPr userDrawn="1"/>
        </p:nvSpPr>
        <p:spPr bwMode="auto">
          <a:xfrm>
            <a:off x="6094413" y="5027381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41" name="Rectangle 15"/>
          <p:cNvSpPr>
            <a:spLocks noChangeArrowheads="1"/>
          </p:cNvSpPr>
          <p:nvPr userDrawn="1"/>
        </p:nvSpPr>
        <p:spPr bwMode="auto">
          <a:xfrm>
            <a:off x="6094413" y="4757535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42" name="Rectangle 14"/>
          <p:cNvSpPr>
            <a:spLocks noChangeArrowheads="1"/>
          </p:cNvSpPr>
          <p:nvPr userDrawn="1"/>
        </p:nvSpPr>
        <p:spPr bwMode="auto">
          <a:xfrm>
            <a:off x="6094413" y="4622612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43" name="Rectangle 15"/>
          <p:cNvSpPr>
            <a:spLocks noChangeArrowheads="1"/>
          </p:cNvSpPr>
          <p:nvPr userDrawn="1"/>
        </p:nvSpPr>
        <p:spPr bwMode="auto">
          <a:xfrm>
            <a:off x="6094413" y="4352766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44" name="Rectangle 14"/>
          <p:cNvSpPr>
            <a:spLocks noChangeArrowheads="1"/>
          </p:cNvSpPr>
          <p:nvPr userDrawn="1"/>
        </p:nvSpPr>
        <p:spPr bwMode="auto">
          <a:xfrm>
            <a:off x="6094413" y="4082920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45" name="Rectangle 15"/>
          <p:cNvSpPr>
            <a:spLocks noChangeArrowheads="1"/>
          </p:cNvSpPr>
          <p:nvPr userDrawn="1"/>
        </p:nvSpPr>
        <p:spPr bwMode="auto">
          <a:xfrm>
            <a:off x="6094413" y="3813074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46" name="Rectangle 14"/>
          <p:cNvSpPr>
            <a:spLocks noChangeArrowheads="1"/>
          </p:cNvSpPr>
          <p:nvPr userDrawn="1"/>
        </p:nvSpPr>
        <p:spPr bwMode="auto">
          <a:xfrm>
            <a:off x="6094413" y="3678151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47" name="Rectangle 15"/>
          <p:cNvSpPr>
            <a:spLocks noChangeArrowheads="1"/>
          </p:cNvSpPr>
          <p:nvPr userDrawn="1"/>
        </p:nvSpPr>
        <p:spPr bwMode="auto">
          <a:xfrm>
            <a:off x="6094413" y="6646457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48" name="Rectangle 14"/>
          <p:cNvSpPr>
            <a:spLocks noChangeArrowheads="1"/>
          </p:cNvSpPr>
          <p:nvPr userDrawn="1"/>
        </p:nvSpPr>
        <p:spPr bwMode="auto">
          <a:xfrm>
            <a:off x="6094413" y="6511534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49" name="Rectangle 15"/>
          <p:cNvSpPr>
            <a:spLocks noChangeArrowheads="1"/>
          </p:cNvSpPr>
          <p:nvPr userDrawn="1"/>
        </p:nvSpPr>
        <p:spPr bwMode="auto">
          <a:xfrm>
            <a:off x="6094413" y="6241688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50" name="Rectangle 14"/>
          <p:cNvSpPr>
            <a:spLocks noChangeArrowheads="1"/>
          </p:cNvSpPr>
          <p:nvPr userDrawn="1"/>
        </p:nvSpPr>
        <p:spPr bwMode="auto">
          <a:xfrm>
            <a:off x="6094413" y="6106765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51" name="Rectangle 15"/>
          <p:cNvSpPr>
            <a:spLocks noChangeArrowheads="1"/>
          </p:cNvSpPr>
          <p:nvPr userDrawn="1"/>
        </p:nvSpPr>
        <p:spPr bwMode="auto">
          <a:xfrm>
            <a:off x="6094413" y="5836919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AD660561-CA63-49AC-BC8A-DB2CAB4FF4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0" y="1179005"/>
            <a:ext cx="6092825" cy="6400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/>
          <p:cNvSpPr>
            <a:spLocks noChangeArrowheads="1"/>
          </p:cNvSpPr>
          <p:nvPr userDrawn="1"/>
        </p:nvSpPr>
        <p:spPr bwMode="auto">
          <a:xfrm>
            <a:off x="1081723" y="5729288"/>
            <a:ext cx="11105516" cy="1128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269876" y="1138425"/>
            <a:ext cx="10309508" cy="44508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1289298" y="6386243"/>
            <a:ext cx="2844059" cy="365125"/>
          </a:xfrm>
        </p:spPr>
        <p:txBody>
          <a:bodyPr/>
          <a:lstStyle/>
          <a:p>
            <a:fld id="{C0EFF30E-B289-47BA-8271-D200B7CFC5CD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4513687" y="6386243"/>
            <a:ext cx="385979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486900" y="6437720"/>
            <a:ext cx="45719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F258FF5-0C74-4C39-9CB8-4B70014E7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-53340" y="0"/>
            <a:ext cx="1135063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407644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auto">
          <a:xfrm>
            <a:off x="258560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-39608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9"/>
          <p:cNvSpPr>
            <a:spLocks noChangeArrowheads="1"/>
          </p:cNvSpPr>
          <p:nvPr userDrawn="1"/>
        </p:nvSpPr>
        <p:spPr bwMode="auto">
          <a:xfrm>
            <a:off x="705812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109476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1003983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9" name="Rectangle 8"/>
          <p:cNvSpPr>
            <a:spLocks noChangeArrowheads="1"/>
          </p:cNvSpPr>
          <p:nvPr userDrawn="1"/>
        </p:nvSpPr>
        <p:spPr bwMode="auto">
          <a:xfrm>
            <a:off x="556728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1" name="Rectangle 8"/>
          <p:cNvSpPr>
            <a:spLocks noChangeArrowheads="1"/>
          </p:cNvSpPr>
          <p:nvPr userDrawn="1"/>
        </p:nvSpPr>
        <p:spPr bwMode="auto">
          <a:xfrm>
            <a:off x="854896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/>
          <p:cNvSpPr>
            <a:spLocks noChangeArrowheads="1"/>
          </p:cNvSpPr>
          <p:nvPr userDrawn="1"/>
        </p:nvSpPr>
        <p:spPr bwMode="auto">
          <a:xfrm flipH="1">
            <a:off x="1588" y="5729288"/>
            <a:ext cx="11050588" cy="1128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274639"/>
            <a:ext cx="9793088" cy="711081"/>
          </a:xfrm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5143-883D-4763-B4D2-E026ED08B0D1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95200" y="6356351"/>
            <a:ext cx="385979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9876" y="1138425"/>
            <a:ext cx="9793088" cy="44508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900" y="6437720"/>
            <a:ext cx="45719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F258FF5-0C74-4C39-9CB8-4B70014E7A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11052176" y="0"/>
            <a:ext cx="1135063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4" name="Rectangle 6"/>
          <p:cNvSpPr>
            <a:spLocks noChangeArrowheads="1"/>
          </p:cNvSpPr>
          <p:nvPr userDrawn="1"/>
        </p:nvSpPr>
        <p:spPr bwMode="auto">
          <a:xfrm>
            <a:off x="11513160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5" name="Rectangle 7"/>
          <p:cNvSpPr>
            <a:spLocks noChangeArrowheads="1"/>
          </p:cNvSpPr>
          <p:nvPr userDrawn="1"/>
        </p:nvSpPr>
        <p:spPr bwMode="auto">
          <a:xfrm>
            <a:off x="11364076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6" name="Rectangle 8"/>
          <p:cNvSpPr>
            <a:spLocks noChangeArrowheads="1"/>
          </p:cNvSpPr>
          <p:nvPr userDrawn="1"/>
        </p:nvSpPr>
        <p:spPr bwMode="auto">
          <a:xfrm>
            <a:off x="11065908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7" name="Rectangle 9"/>
          <p:cNvSpPr>
            <a:spLocks noChangeArrowheads="1"/>
          </p:cNvSpPr>
          <p:nvPr userDrawn="1"/>
        </p:nvSpPr>
        <p:spPr bwMode="auto">
          <a:xfrm>
            <a:off x="11811328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1214992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9" name="Rectangle 8"/>
          <p:cNvSpPr>
            <a:spLocks noChangeArrowheads="1"/>
          </p:cNvSpPr>
          <p:nvPr userDrawn="1"/>
        </p:nvSpPr>
        <p:spPr bwMode="auto">
          <a:xfrm>
            <a:off x="12109499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11662244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41" name="Rectangle 8"/>
          <p:cNvSpPr>
            <a:spLocks noChangeArrowheads="1"/>
          </p:cNvSpPr>
          <p:nvPr userDrawn="1"/>
        </p:nvSpPr>
        <p:spPr bwMode="auto">
          <a:xfrm>
            <a:off x="11960412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1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6703BCC-280D-41F9-9E3F-450B73B91A4B}"/>
              </a:ext>
            </a:extLst>
          </p:cNvPr>
          <p:cNvGrpSpPr/>
          <p:nvPr userDrawn="1"/>
        </p:nvGrpSpPr>
        <p:grpSpPr>
          <a:xfrm>
            <a:off x="0" y="0"/>
            <a:ext cx="1225550" cy="6858000"/>
            <a:chOff x="2861716" y="0"/>
            <a:chExt cx="122555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7E98CD-FDAA-4CBA-8CEF-7B60E88B6812}"/>
                </a:ext>
              </a:extLst>
            </p:cNvPr>
            <p:cNvSpPr/>
            <p:nvPr userDrawn="1"/>
          </p:nvSpPr>
          <p:spPr>
            <a:xfrm>
              <a:off x="2861716" y="0"/>
              <a:ext cx="122555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s-UY">
                <a:solidFill>
                  <a:schemeClr val="tx1"/>
                </a:solidFill>
              </a:endParaRPr>
            </a:p>
          </p:txBody>
        </p:sp>
        <p:sp>
          <p:nvSpPr>
            <p:cNvPr id="93" name="Rectangle 9">
              <a:extLst>
                <a:ext uri="{FF2B5EF4-FFF2-40B4-BE49-F238E27FC236}">
                  <a16:creationId xmlns:a16="http://schemas.microsoft.com/office/drawing/2014/main" id="{0040E8A8-15DE-4FE9-811F-4735B75C46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014570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Rectangle 9">
              <a:extLst>
                <a:ext uri="{FF2B5EF4-FFF2-40B4-BE49-F238E27FC236}">
                  <a16:creationId xmlns:a16="http://schemas.microsoft.com/office/drawing/2014/main" id="{8563E331-B404-473B-B17D-C2ACABCE7F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320278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Rectangle 9">
              <a:extLst>
                <a:ext uri="{FF2B5EF4-FFF2-40B4-BE49-F238E27FC236}">
                  <a16:creationId xmlns:a16="http://schemas.microsoft.com/office/drawing/2014/main" id="{97E2B295-73A2-4B63-A504-FF1E462C6A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625986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Rectangle 9">
              <a:extLst>
                <a:ext uri="{FF2B5EF4-FFF2-40B4-BE49-F238E27FC236}">
                  <a16:creationId xmlns:a16="http://schemas.microsoft.com/office/drawing/2014/main" id="{A5560213-56EE-4A81-AFF8-0DCA400553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931691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8A7D-A1AD-4716-8E7F-658A9A873CF3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86900" y="6437720"/>
            <a:ext cx="457199" cy="22601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D5149EE-71F6-4B59-B620-E199DD1C14A0}"/>
              </a:ext>
            </a:extLst>
          </p:cNvPr>
          <p:cNvGrpSpPr/>
          <p:nvPr userDrawn="1"/>
        </p:nvGrpSpPr>
        <p:grpSpPr>
          <a:xfrm>
            <a:off x="1214784" y="0"/>
            <a:ext cx="1225550" cy="6858000"/>
            <a:chOff x="2861716" y="0"/>
            <a:chExt cx="1225550" cy="6858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B64850A-2A23-4660-AD80-E5DC17765389}"/>
                </a:ext>
              </a:extLst>
            </p:cNvPr>
            <p:cNvSpPr/>
            <p:nvPr userDrawn="1"/>
          </p:nvSpPr>
          <p:spPr>
            <a:xfrm>
              <a:off x="2861716" y="0"/>
              <a:ext cx="122555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s-UY">
                <a:solidFill>
                  <a:schemeClr val="tx1"/>
                </a:solidFill>
              </a:endParaRPr>
            </a:p>
          </p:txBody>
        </p:sp>
        <p:sp>
          <p:nvSpPr>
            <p:cNvPr id="102" name="Rectangle 9">
              <a:extLst>
                <a:ext uri="{FF2B5EF4-FFF2-40B4-BE49-F238E27FC236}">
                  <a16:creationId xmlns:a16="http://schemas.microsoft.com/office/drawing/2014/main" id="{EF9C11BA-2FCA-49FB-9875-25B1477329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014570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Rectangle 9">
              <a:extLst>
                <a:ext uri="{FF2B5EF4-FFF2-40B4-BE49-F238E27FC236}">
                  <a16:creationId xmlns:a16="http://schemas.microsoft.com/office/drawing/2014/main" id="{1E8EE00A-F04A-4A6D-9C33-2156EC739A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320278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Rectangle 9">
              <a:extLst>
                <a:ext uri="{FF2B5EF4-FFF2-40B4-BE49-F238E27FC236}">
                  <a16:creationId xmlns:a16="http://schemas.microsoft.com/office/drawing/2014/main" id="{147FE433-4FD3-4823-A633-6CD869DDCF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625986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Rectangle 9">
              <a:extLst>
                <a:ext uri="{FF2B5EF4-FFF2-40B4-BE49-F238E27FC236}">
                  <a16:creationId xmlns:a16="http://schemas.microsoft.com/office/drawing/2014/main" id="{80D6814B-6F81-46F3-AA09-933D528220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931691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C6B222B-14A6-4CB2-99D7-49AD381970FA}"/>
              </a:ext>
            </a:extLst>
          </p:cNvPr>
          <p:cNvGrpSpPr/>
          <p:nvPr userDrawn="1"/>
        </p:nvGrpSpPr>
        <p:grpSpPr>
          <a:xfrm>
            <a:off x="2429568" y="0"/>
            <a:ext cx="1225550" cy="6858000"/>
            <a:chOff x="2861716" y="0"/>
            <a:chExt cx="1225550" cy="6858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3985140-771C-482B-ACA2-F12BB0DADE1A}"/>
                </a:ext>
              </a:extLst>
            </p:cNvPr>
            <p:cNvSpPr/>
            <p:nvPr userDrawn="1"/>
          </p:nvSpPr>
          <p:spPr>
            <a:xfrm>
              <a:off x="2861716" y="0"/>
              <a:ext cx="122555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s-UY">
                <a:solidFill>
                  <a:schemeClr val="tx1"/>
                </a:solidFill>
              </a:endParaRP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0D9DD7C-F878-4BF3-81B8-813B9E06F7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014570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">
              <a:extLst>
                <a:ext uri="{FF2B5EF4-FFF2-40B4-BE49-F238E27FC236}">
                  <a16:creationId xmlns:a16="http://schemas.microsoft.com/office/drawing/2014/main" id="{8E255A38-78AC-41D1-A6C1-32930E4B09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320278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Rectangle 9">
              <a:extLst>
                <a:ext uri="{FF2B5EF4-FFF2-40B4-BE49-F238E27FC236}">
                  <a16:creationId xmlns:a16="http://schemas.microsoft.com/office/drawing/2014/main" id="{81516FB5-0036-471F-A061-B8E8D76C13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625986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Rectangle 9">
              <a:extLst>
                <a:ext uri="{FF2B5EF4-FFF2-40B4-BE49-F238E27FC236}">
                  <a16:creationId xmlns:a16="http://schemas.microsoft.com/office/drawing/2014/main" id="{42BF994F-2F94-4180-B6DC-99B80CF768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931691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057DB07-8E0B-46D0-9995-0EB34164A2C2}"/>
              </a:ext>
            </a:extLst>
          </p:cNvPr>
          <p:cNvGrpSpPr/>
          <p:nvPr userDrawn="1"/>
        </p:nvGrpSpPr>
        <p:grpSpPr>
          <a:xfrm>
            <a:off x="3644352" y="0"/>
            <a:ext cx="1225550" cy="6858000"/>
            <a:chOff x="2861716" y="0"/>
            <a:chExt cx="1225550" cy="6858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4F52640-2242-4595-9F55-1A0D36A996C6}"/>
                </a:ext>
              </a:extLst>
            </p:cNvPr>
            <p:cNvSpPr/>
            <p:nvPr userDrawn="1"/>
          </p:nvSpPr>
          <p:spPr>
            <a:xfrm>
              <a:off x="2861716" y="0"/>
              <a:ext cx="122555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s-UY">
                <a:solidFill>
                  <a:schemeClr val="tx1"/>
                </a:solidFill>
              </a:endParaRPr>
            </a:p>
          </p:txBody>
        </p:sp>
        <p:sp>
          <p:nvSpPr>
            <p:cNvPr id="114" name="Rectangle 9">
              <a:extLst>
                <a:ext uri="{FF2B5EF4-FFF2-40B4-BE49-F238E27FC236}">
                  <a16:creationId xmlns:a16="http://schemas.microsoft.com/office/drawing/2014/main" id="{2DF6F4CD-91BE-4024-9C96-BC1F6C3A08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014570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Rectangle 9">
              <a:extLst>
                <a:ext uri="{FF2B5EF4-FFF2-40B4-BE49-F238E27FC236}">
                  <a16:creationId xmlns:a16="http://schemas.microsoft.com/office/drawing/2014/main" id="{8434727A-C9BE-4932-9AD7-79620C3D70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320278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Rectangle 9">
              <a:extLst>
                <a:ext uri="{FF2B5EF4-FFF2-40B4-BE49-F238E27FC236}">
                  <a16:creationId xmlns:a16="http://schemas.microsoft.com/office/drawing/2014/main" id="{B434E505-45B0-4443-B83F-C8D7CE2451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625986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9">
              <a:extLst>
                <a:ext uri="{FF2B5EF4-FFF2-40B4-BE49-F238E27FC236}">
                  <a16:creationId xmlns:a16="http://schemas.microsoft.com/office/drawing/2014/main" id="{AE997154-D57D-4D4A-9AD6-8619ABBCFA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931691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AF05B9-5BC1-4B11-B321-F9555992D939}"/>
              </a:ext>
            </a:extLst>
          </p:cNvPr>
          <p:cNvGrpSpPr/>
          <p:nvPr userDrawn="1"/>
        </p:nvGrpSpPr>
        <p:grpSpPr>
          <a:xfrm>
            <a:off x="4859136" y="0"/>
            <a:ext cx="1225550" cy="6858000"/>
            <a:chOff x="2861716" y="0"/>
            <a:chExt cx="1225550" cy="685800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4A1859F-6F0A-4233-9F70-C3007FC2D479}"/>
                </a:ext>
              </a:extLst>
            </p:cNvPr>
            <p:cNvSpPr/>
            <p:nvPr userDrawn="1"/>
          </p:nvSpPr>
          <p:spPr>
            <a:xfrm>
              <a:off x="2861716" y="0"/>
              <a:ext cx="122555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s-UY">
                <a:solidFill>
                  <a:schemeClr val="tx1"/>
                </a:solidFill>
              </a:endParaRPr>
            </a:p>
          </p:txBody>
        </p:sp>
        <p:sp>
          <p:nvSpPr>
            <p:cNvPr id="120" name="Rectangle 9">
              <a:extLst>
                <a:ext uri="{FF2B5EF4-FFF2-40B4-BE49-F238E27FC236}">
                  <a16:creationId xmlns:a16="http://schemas.microsoft.com/office/drawing/2014/main" id="{C2F55B4B-29FF-45B4-9020-881B01EB62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014570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Rectangle 9">
              <a:extLst>
                <a:ext uri="{FF2B5EF4-FFF2-40B4-BE49-F238E27FC236}">
                  <a16:creationId xmlns:a16="http://schemas.microsoft.com/office/drawing/2014/main" id="{163B5CC8-DCA4-4942-81B7-8222798C0C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320278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Rectangle 9">
              <a:extLst>
                <a:ext uri="{FF2B5EF4-FFF2-40B4-BE49-F238E27FC236}">
                  <a16:creationId xmlns:a16="http://schemas.microsoft.com/office/drawing/2014/main" id="{5D9CD64A-835B-4C97-83D4-EF169B82D4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625986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Rectangle 9">
              <a:extLst>
                <a:ext uri="{FF2B5EF4-FFF2-40B4-BE49-F238E27FC236}">
                  <a16:creationId xmlns:a16="http://schemas.microsoft.com/office/drawing/2014/main" id="{0A101702-D349-47A3-A57D-5FC854973E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931691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512EC3F-6C96-4A40-85AC-05D020D595A6}"/>
              </a:ext>
            </a:extLst>
          </p:cNvPr>
          <p:cNvGrpSpPr/>
          <p:nvPr userDrawn="1"/>
        </p:nvGrpSpPr>
        <p:grpSpPr>
          <a:xfrm>
            <a:off x="6073920" y="0"/>
            <a:ext cx="1225550" cy="6858000"/>
            <a:chOff x="2861716" y="0"/>
            <a:chExt cx="1225550" cy="68580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13EA728-1BE1-4D82-9E53-8368643A069C}"/>
                </a:ext>
              </a:extLst>
            </p:cNvPr>
            <p:cNvSpPr/>
            <p:nvPr userDrawn="1"/>
          </p:nvSpPr>
          <p:spPr>
            <a:xfrm>
              <a:off x="2861716" y="0"/>
              <a:ext cx="122555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s-UY">
                <a:solidFill>
                  <a:schemeClr val="tx1"/>
                </a:solidFill>
              </a:endParaRPr>
            </a:p>
          </p:txBody>
        </p:sp>
        <p:sp>
          <p:nvSpPr>
            <p:cNvPr id="126" name="Rectangle 9">
              <a:extLst>
                <a:ext uri="{FF2B5EF4-FFF2-40B4-BE49-F238E27FC236}">
                  <a16:creationId xmlns:a16="http://schemas.microsoft.com/office/drawing/2014/main" id="{B54D2BEE-0222-43EE-8992-0D9EA02574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014570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Rectangle 9">
              <a:extLst>
                <a:ext uri="{FF2B5EF4-FFF2-40B4-BE49-F238E27FC236}">
                  <a16:creationId xmlns:a16="http://schemas.microsoft.com/office/drawing/2014/main" id="{D7CC58D2-5CD2-4AF9-B14A-0183E3BF2C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320278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Rectangle 9">
              <a:extLst>
                <a:ext uri="{FF2B5EF4-FFF2-40B4-BE49-F238E27FC236}">
                  <a16:creationId xmlns:a16="http://schemas.microsoft.com/office/drawing/2014/main" id="{F838D61C-5037-408F-A798-F368971DAE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625986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Rectangle 9">
              <a:extLst>
                <a:ext uri="{FF2B5EF4-FFF2-40B4-BE49-F238E27FC236}">
                  <a16:creationId xmlns:a16="http://schemas.microsoft.com/office/drawing/2014/main" id="{D3774DD2-628C-4DEB-9F39-F07D308332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931691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BDA7D3B-DB74-4091-95F9-5DCCDE1AF6CF}"/>
              </a:ext>
            </a:extLst>
          </p:cNvPr>
          <p:cNvGrpSpPr/>
          <p:nvPr userDrawn="1"/>
        </p:nvGrpSpPr>
        <p:grpSpPr>
          <a:xfrm>
            <a:off x="7288704" y="0"/>
            <a:ext cx="1225550" cy="6858000"/>
            <a:chOff x="2861716" y="0"/>
            <a:chExt cx="1225550" cy="685800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3B25F30-B94A-4703-B8D6-2943C3B8C529}"/>
                </a:ext>
              </a:extLst>
            </p:cNvPr>
            <p:cNvSpPr/>
            <p:nvPr userDrawn="1"/>
          </p:nvSpPr>
          <p:spPr>
            <a:xfrm>
              <a:off x="2861716" y="0"/>
              <a:ext cx="122555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s-UY">
                <a:solidFill>
                  <a:schemeClr val="tx1"/>
                </a:solidFill>
              </a:endParaRPr>
            </a:p>
          </p:txBody>
        </p:sp>
        <p:sp>
          <p:nvSpPr>
            <p:cNvPr id="132" name="Rectangle 9">
              <a:extLst>
                <a:ext uri="{FF2B5EF4-FFF2-40B4-BE49-F238E27FC236}">
                  <a16:creationId xmlns:a16="http://schemas.microsoft.com/office/drawing/2014/main" id="{4B540A70-F826-43FF-8E80-4456B6864A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014570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Rectangle 9">
              <a:extLst>
                <a:ext uri="{FF2B5EF4-FFF2-40B4-BE49-F238E27FC236}">
                  <a16:creationId xmlns:a16="http://schemas.microsoft.com/office/drawing/2014/main" id="{489749D2-3F3D-4BAB-A936-84D0031086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320278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Rectangle 9">
              <a:extLst>
                <a:ext uri="{FF2B5EF4-FFF2-40B4-BE49-F238E27FC236}">
                  <a16:creationId xmlns:a16="http://schemas.microsoft.com/office/drawing/2014/main" id="{B08C9A6E-8FCD-408F-83E2-42A0ABB59C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625986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Rectangle 9">
              <a:extLst>
                <a:ext uri="{FF2B5EF4-FFF2-40B4-BE49-F238E27FC236}">
                  <a16:creationId xmlns:a16="http://schemas.microsoft.com/office/drawing/2014/main" id="{A1AB0AE4-0D54-4372-A3AA-5DEE35B0A6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931691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0E4A6CB-326F-485D-A305-6390D1D17BF4}"/>
              </a:ext>
            </a:extLst>
          </p:cNvPr>
          <p:cNvGrpSpPr/>
          <p:nvPr userDrawn="1"/>
        </p:nvGrpSpPr>
        <p:grpSpPr>
          <a:xfrm>
            <a:off x="8503488" y="0"/>
            <a:ext cx="1225550" cy="6858000"/>
            <a:chOff x="2861716" y="0"/>
            <a:chExt cx="1225550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67DBD69-C807-4FF9-9358-DB93EDC2826C}"/>
                </a:ext>
              </a:extLst>
            </p:cNvPr>
            <p:cNvSpPr/>
            <p:nvPr userDrawn="1"/>
          </p:nvSpPr>
          <p:spPr>
            <a:xfrm>
              <a:off x="2861716" y="0"/>
              <a:ext cx="122555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s-UY">
                <a:solidFill>
                  <a:schemeClr val="tx1"/>
                </a:solidFill>
              </a:endParaRPr>
            </a:p>
          </p:txBody>
        </p:sp>
        <p:sp>
          <p:nvSpPr>
            <p:cNvPr id="138" name="Rectangle 9">
              <a:extLst>
                <a:ext uri="{FF2B5EF4-FFF2-40B4-BE49-F238E27FC236}">
                  <a16:creationId xmlns:a16="http://schemas.microsoft.com/office/drawing/2014/main" id="{D182208B-BBF8-4F8D-951F-09B82ED0AF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014570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Rectangle 9">
              <a:extLst>
                <a:ext uri="{FF2B5EF4-FFF2-40B4-BE49-F238E27FC236}">
                  <a16:creationId xmlns:a16="http://schemas.microsoft.com/office/drawing/2014/main" id="{1EED0E1F-5554-457F-B00B-E7C0765934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320278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Rectangle 9">
              <a:extLst>
                <a:ext uri="{FF2B5EF4-FFF2-40B4-BE49-F238E27FC236}">
                  <a16:creationId xmlns:a16="http://schemas.microsoft.com/office/drawing/2014/main" id="{3D86ABC6-2BCB-4720-BED4-C46665BE12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625986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Rectangle 9">
              <a:extLst>
                <a:ext uri="{FF2B5EF4-FFF2-40B4-BE49-F238E27FC236}">
                  <a16:creationId xmlns:a16="http://schemas.microsoft.com/office/drawing/2014/main" id="{1AB52499-120A-4E1A-98B2-268C5E7692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931691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D7CF6C9-A83B-4DE6-924E-6A06DBB491EA}"/>
              </a:ext>
            </a:extLst>
          </p:cNvPr>
          <p:cNvGrpSpPr/>
          <p:nvPr userDrawn="1"/>
        </p:nvGrpSpPr>
        <p:grpSpPr>
          <a:xfrm>
            <a:off x="9718272" y="0"/>
            <a:ext cx="1225550" cy="6858000"/>
            <a:chOff x="2861716" y="0"/>
            <a:chExt cx="1225550" cy="685800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0909553-84FF-4B4D-9328-9D2BC30D0BC8}"/>
                </a:ext>
              </a:extLst>
            </p:cNvPr>
            <p:cNvSpPr/>
            <p:nvPr userDrawn="1"/>
          </p:nvSpPr>
          <p:spPr>
            <a:xfrm>
              <a:off x="2861716" y="0"/>
              <a:ext cx="122555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s-UY">
                <a:solidFill>
                  <a:schemeClr val="tx1"/>
                </a:solidFill>
              </a:endParaRPr>
            </a:p>
          </p:txBody>
        </p:sp>
        <p:sp>
          <p:nvSpPr>
            <p:cNvPr id="144" name="Rectangle 9">
              <a:extLst>
                <a:ext uri="{FF2B5EF4-FFF2-40B4-BE49-F238E27FC236}">
                  <a16:creationId xmlns:a16="http://schemas.microsoft.com/office/drawing/2014/main" id="{A23F9B8B-F11E-4EF9-9D40-9E84FCB84B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014570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Rectangle 9">
              <a:extLst>
                <a:ext uri="{FF2B5EF4-FFF2-40B4-BE49-F238E27FC236}">
                  <a16:creationId xmlns:a16="http://schemas.microsoft.com/office/drawing/2014/main" id="{AF151268-669E-4E5E-AE4D-BAFCD3A0FA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320278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Rectangle 9">
              <a:extLst>
                <a:ext uri="{FF2B5EF4-FFF2-40B4-BE49-F238E27FC236}">
                  <a16:creationId xmlns:a16="http://schemas.microsoft.com/office/drawing/2014/main" id="{5B0DAD6F-E436-44AE-917A-FEBD2FEEEB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625986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Rectangle 9">
              <a:extLst>
                <a:ext uri="{FF2B5EF4-FFF2-40B4-BE49-F238E27FC236}">
                  <a16:creationId xmlns:a16="http://schemas.microsoft.com/office/drawing/2014/main" id="{6D60A1BE-35A7-4925-9961-EB1139C122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3931691" y="0"/>
              <a:ext cx="155575" cy="6858000"/>
            </a:xfrm>
            <a:prstGeom prst="rect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45D653A-6CF3-43AB-B2AB-294DBF6A007F}"/>
              </a:ext>
            </a:extLst>
          </p:cNvPr>
          <p:cNvSpPr/>
          <p:nvPr userDrawn="1"/>
        </p:nvSpPr>
        <p:spPr>
          <a:xfrm>
            <a:off x="10933055" y="0"/>
            <a:ext cx="1255769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UY">
              <a:solidFill>
                <a:schemeClr val="tx1"/>
              </a:solidFill>
            </a:endParaRPr>
          </a:p>
        </p:txBody>
      </p:sp>
      <p:sp>
        <p:nvSpPr>
          <p:cNvPr id="150" name="Rectangle 9">
            <a:extLst>
              <a:ext uri="{FF2B5EF4-FFF2-40B4-BE49-F238E27FC236}">
                <a16:creationId xmlns:a16="http://schemas.microsoft.com/office/drawing/2014/main" id="{FBE00EF8-54C5-4628-ADA1-DB480F165C5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1085910" y="0"/>
            <a:ext cx="155575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Rectangle 9">
            <a:extLst>
              <a:ext uri="{FF2B5EF4-FFF2-40B4-BE49-F238E27FC236}">
                <a16:creationId xmlns:a16="http://schemas.microsoft.com/office/drawing/2014/main" id="{92C6CCDD-52F8-4A9C-9626-0006C0832DB9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1391618" y="0"/>
            <a:ext cx="155575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2" name="Rectangle 9">
            <a:extLst>
              <a:ext uri="{FF2B5EF4-FFF2-40B4-BE49-F238E27FC236}">
                <a16:creationId xmlns:a16="http://schemas.microsoft.com/office/drawing/2014/main" id="{3C2D3D0A-DC2D-4982-8C0A-C1D69E3FE6D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1697326" y="0"/>
            <a:ext cx="155575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Rectangle 9">
            <a:extLst>
              <a:ext uri="{FF2B5EF4-FFF2-40B4-BE49-F238E27FC236}">
                <a16:creationId xmlns:a16="http://schemas.microsoft.com/office/drawing/2014/main" id="{00D90695-1AF7-4E47-8924-ABE040A7177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12003031" y="0"/>
            <a:ext cx="155575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7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ECE-362B-442C-8A08-5BF2EE409D6F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900" y="6437720"/>
            <a:ext cx="45719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F258FF5-0C74-4C39-9CB8-4B70014E7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AFFC-30BA-4A0B-9FB8-E987CE420907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900" y="6437720"/>
            <a:ext cx="45719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F258FF5-0C74-4C39-9CB8-4B70014E7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7B1C-872E-4F48-83F5-A3A2684498CD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86900" y="6437720"/>
            <a:ext cx="45719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F258FF5-0C74-4C39-9CB8-4B70014E7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951F-6313-475C-A471-A5F2D989065F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900" y="6437720"/>
            <a:ext cx="45719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F258FF5-0C74-4C39-9CB8-4B70014E7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9876" y="274639"/>
            <a:ext cx="10309508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876" y="1138425"/>
            <a:ext cx="10309508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081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CF478-EBED-425D-84AF-F1D15A45CC34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5200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900" y="6437720"/>
            <a:ext cx="45719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F258FF5-0C74-4C39-9CB8-4B70014E7A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63" r:id="rId4"/>
    <p:sldLayoutId id="2147483664" r:id="rId5"/>
    <p:sldLayoutId id="2147483651" r:id="rId6"/>
    <p:sldLayoutId id="2147483652" r:id="rId7"/>
    <p:sldLayoutId id="2147483653" r:id="rId8"/>
    <p:sldLayoutId id="2147483654" r:id="rId9"/>
    <p:sldLayoutId id="2147483662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5" r:id="rId16"/>
  </p:sldLayoutIdLst>
  <p:hf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Business Presentation</a:t>
            </a:r>
            <a:endParaRPr lang="en-I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0" y="2442443"/>
            <a:ext cx="10360501" cy="626517"/>
          </a:xfrm>
        </p:spPr>
        <p:txBody>
          <a:bodyPr>
            <a:normAutofit/>
          </a:bodyPr>
          <a:lstStyle/>
          <a:p>
            <a:r>
              <a:rPr lang="en-PH" sz="2800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</a:p>
        </p:txBody>
      </p:sp>
      <p:graphicFrame>
        <p:nvGraphicFramePr>
          <p:cNvPr id="55" name="Chart 54"/>
          <p:cNvGraphicFramePr/>
          <p:nvPr>
            <p:extLst>
              <p:ext uri="{D42A27DB-BD31-4B8C-83A1-F6EECF244321}">
                <p14:modId xmlns:p14="http://schemas.microsoft.com/office/powerpoint/2010/main" val="2081018663"/>
              </p:ext>
            </p:extLst>
          </p:nvPr>
        </p:nvGraphicFramePr>
        <p:xfrm>
          <a:off x="1353344" y="989013"/>
          <a:ext cx="10213553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58FF5-0C74-4C39-9CB8-4B70014E7A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6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1537153" y="2316885"/>
            <a:ext cx="138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23221" y="1735844"/>
            <a:ext cx="9259124" cy="3409709"/>
            <a:chOff x="533400" y="1276350"/>
            <a:chExt cx="8001000" cy="2946400"/>
          </a:xfrm>
        </p:grpSpPr>
        <p:graphicFrame>
          <p:nvGraphicFramePr>
            <p:cNvPr id="28" name="Chart 27"/>
            <p:cNvGraphicFramePr/>
            <p:nvPr>
              <p:extLst>
                <p:ext uri="{D42A27DB-BD31-4B8C-83A1-F6EECF244321}">
                  <p14:modId xmlns:p14="http://schemas.microsoft.com/office/powerpoint/2010/main" val="281415236"/>
                </p:ext>
              </p:extLst>
            </p:nvPr>
          </p:nvGraphicFramePr>
          <p:xfrm>
            <a:off x="2324100" y="1276350"/>
            <a:ext cx="4419600" cy="294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9" name="Chart 28"/>
            <p:cNvGraphicFramePr/>
            <p:nvPr>
              <p:extLst>
                <p:ext uri="{D42A27DB-BD31-4B8C-83A1-F6EECF244321}">
                  <p14:modId xmlns:p14="http://schemas.microsoft.com/office/powerpoint/2010/main" val="745005232"/>
                </p:ext>
              </p:extLst>
            </p:nvPr>
          </p:nvGraphicFramePr>
          <p:xfrm>
            <a:off x="533400" y="2190750"/>
            <a:ext cx="3048000" cy="2032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30" name="Chart 29"/>
            <p:cNvGraphicFramePr/>
            <p:nvPr>
              <p:extLst>
                <p:ext uri="{D42A27DB-BD31-4B8C-83A1-F6EECF244321}">
                  <p14:modId xmlns:p14="http://schemas.microsoft.com/office/powerpoint/2010/main" val="2341766196"/>
                </p:ext>
              </p:extLst>
            </p:nvPr>
          </p:nvGraphicFramePr>
          <p:xfrm>
            <a:off x="5486400" y="2190750"/>
            <a:ext cx="3048000" cy="2032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4" name="Group 13"/>
          <p:cNvGrpSpPr/>
          <p:nvPr/>
        </p:nvGrpSpPr>
        <p:grpSpPr>
          <a:xfrm>
            <a:off x="7022786" y="1294933"/>
            <a:ext cx="2028189" cy="793639"/>
            <a:chOff x="5410200" y="1149350"/>
            <a:chExt cx="1752600" cy="685800"/>
          </a:xfrm>
        </p:grpSpPr>
        <p:cxnSp>
          <p:nvCxnSpPr>
            <p:cNvPr id="26" name="Straight Connector 25"/>
            <p:cNvCxnSpPr/>
            <p:nvPr/>
          </p:nvCxnSpPr>
          <p:spPr>
            <a:xfrm rot="5400000" flipH="1" flipV="1">
              <a:off x="5257800" y="1301750"/>
              <a:ext cx="685800" cy="381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91200" y="1149350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67312" y="2264937"/>
            <a:ext cx="1763643" cy="617275"/>
            <a:chOff x="609600" y="1987550"/>
            <a:chExt cx="1524000" cy="533400"/>
          </a:xfrm>
        </p:grpSpPr>
        <p:cxnSp>
          <p:nvCxnSpPr>
            <p:cNvPr id="24" name="Straight Connector 23"/>
            <p:cNvCxnSpPr/>
            <p:nvPr/>
          </p:nvCxnSpPr>
          <p:spPr>
            <a:xfrm rot="16200000" flipV="1">
              <a:off x="1790700" y="2178050"/>
              <a:ext cx="5334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609600" y="1987550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874611" y="2176754"/>
            <a:ext cx="2028189" cy="793639"/>
            <a:chOff x="7010400" y="1911350"/>
            <a:chExt cx="1752600" cy="685800"/>
          </a:xfrm>
        </p:grpSpPr>
        <p:cxnSp>
          <p:nvCxnSpPr>
            <p:cNvPr id="22" name="Straight Connector 21"/>
            <p:cNvCxnSpPr/>
            <p:nvPr/>
          </p:nvCxnSpPr>
          <p:spPr>
            <a:xfrm rot="5400000" flipH="1" flipV="1">
              <a:off x="6858000" y="2063750"/>
              <a:ext cx="685800" cy="381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391400" y="1911350"/>
              <a:ext cx="13716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296548" y="1713798"/>
            <a:ext cx="501099" cy="400110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60</a:t>
            </a:r>
            <a:r>
              <a:rPr lang="en-US" sz="1600" b="1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90152" y="1801980"/>
            <a:ext cx="501099" cy="400110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30</a:t>
            </a:r>
            <a:r>
              <a:rPr lang="en-US" sz="1600" b="1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77898" y="940272"/>
            <a:ext cx="501099" cy="400110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80</a:t>
            </a:r>
            <a:r>
              <a:rPr lang="en-US" sz="1600" b="1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7520423" y="1333205"/>
            <a:ext cx="138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9477081" y="2235881"/>
            <a:ext cx="1386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58FF5-0C74-4C39-9CB8-4B70014E7A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578237-2A3A-4B38-8F5C-2E7705B0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24046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931856749"/>
              </p:ext>
            </p:extLst>
          </p:nvPr>
        </p:nvGraphicFramePr>
        <p:xfrm>
          <a:off x="1297667" y="985720"/>
          <a:ext cx="10268857" cy="445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58FF5-0C74-4C39-9CB8-4B70014E7A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3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72"/>
          <p:cNvGrpSpPr/>
          <p:nvPr/>
        </p:nvGrpSpPr>
        <p:grpSpPr>
          <a:xfrm>
            <a:off x="1485899" y="1124744"/>
            <a:ext cx="9070651" cy="4392488"/>
            <a:chOff x="685800" y="1125538"/>
            <a:chExt cx="7156451" cy="3465512"/>
          </a:xfrm>
          <a:solidFill>
            <a:schemeClr val="accent1">
              <a:alpha val="27000"/>
            </a:schemeClr>
          </a:solidFill>
        </p:grpSpPr>
        <p:sp>
          <p:nvSpPr>
            <p:cNvPr id="100" name="Freeform 6"/>
            <p:cNvSpPr>
              <a:spLocks/>
            </p:cNvSpPr>
            <p:nvPr/>
          </p:nvSpPr>
          <p:spPr bwMode="auto">
            <a:xfrm>
              <a:off x="808038" y="1968500"/>
              <a:ext cx="55563" cy="4921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0"/>
                </a:cxn>
                <a:cxn ang="0">
                  <a:pos x="35" y="4"/>
                </a:cxn>
                <a:cxn ang="0">
                  <a:pos x="35" y="12"/>
                </a:cxn>
                <a:cxn ang="0">
                  <a:pos x="34" y="20"/>
                </a:cxn>
                <a:cxn ang="0">
                  <a:pos x="32" y="26"/>
                </a:cxn>
                <a:cxn ang="0">
                  <a:pos x="28" y="28"/>
                </a:cxn>
                <a:cxn ang="0">
                  <a:pos x="20" y="30"/>
                </a:cxn>
                <a:cxn ang="0">
                  <a:pos x="11" y="31"/>
                </a:cxn>
                <a:cxn ang="0">
                  <a:pos x="2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9" y="22"/>
                </a:cxn>
                <a:cxn ang="0">
                  <a:pos x="17" y="19"/>
                </a:cxn>
                <a:cxn ang="0">
                  <a:pos x="20" y="17"/>
                </a:cxn>
                <a:cxn ang="0">
                  <a:pos x="24" y="13"/>
                </a:cxn>
                <a:cxn ang="0">
                  <a:pos x="24" y="9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35" h="31">
                  <a:moveTo>
                    <a:pt x="28" y="0"/>
                  </a:moveTo>
                  <a:lnTo>
                    <a:pt x="34" y="0"/>
                  </a:lnTo>
                  <a:lnTo>
                    <a:pt x="35" y="4"/>
                  </a:lnTo>
                  <a:lnTo>
                    <a:pt x="35" y="12"/>
                  </a:lnTo>
                  <a:lnTo>
                    <a:pt x="34" y="20"/>
                  </a:lnTo>
                  <a:lnTo>
                    <a:pt x="32" y="26"/>
                  </a:lnTo>
                  <a:lnTo>
                    <a:pt x="28" y="28"/>
                  </a:lnTo>
                  <a:lnTo>
                    <a:pt x="20" y="30"/>
                  </a:lnTo>
                  <a:lnTo>
                    <a:pt x="11" y="31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9" y="22"/>
                  </a:lnTo>
                  <a:lnTo>
                    <a:pt x="17" y="19"/>
                  </a:lnTo>
                  <a:lnTo>
                    <a:pt x="20" y="17"/>
                  </a:lnTo>
                  <a:lnTo>
                    <a:pt x="24" y="13"/>
                  </a:lnTo>
                  <a:lnTo>
                    <a:pt x="24" y="9"/>
                  </a:lnTo>
                  <a:lnTo>
                    <a:pt x="27" y="4"/>
                  </a:lnTo>
                  <a:lnTo>
                    <a:pt x="27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7"/>
            <p:cNvSpPr>
              <a:spLocks/>
            </p:cNvSpPr>
            <p:nvPr/>
          </p:nvSpPr>
          <p:spPr bwMode="auto">
            <a:xfrm>
              <a:off x="685800" y="2012950"/>
              <a:ext cx="69850" cy="22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0"/>
                </a:cxn>
                <a:cxn ang="0">
                  <a:pos x="31" y="2"/>
                </a:cxn>
                <a:cxn ang="0">
                  <a:pos x="34" y="3"/>
                </a:cxn>
                <a:cxn ang="0">
                  <a:pos x="38" y="5"/>
                </a:cxn>
                <a:cxn ang="0">
                  <a:pos x="41" y="5"/>
                </a:cxn>
                <a:cxn ang="0">
                  <a:pos x="44" y="6"/>
                </a:cxn>
                <a:cxn ang="0">
                  <a:pos x="42" y="7"/>
                </a:cxn>
                <a:cxn ang="0">
                  <a:pos x="36" y="10"/>
                </a:cxn>
                <a:cxn ang="0">
                  <a:pos x="27" y="13"/>
                </a:cxn>
                <a:cxn ang="0">
                  <a:pos x="21" y="14"/>
                </a:cxn>
                <a:cxn ang="0">
                  <a:pos x="16" y="14"/>
                </a:cxn>
                <a:cxn ang="0">
                  <a:pos x="12" y="13"/>
                </a:cxn>
                <a:cxn ang="0">
                  <a:pos x="8" y="13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6" y="0"/>
                </a:cxn>
              </a:cxnLst>
              <a:rect l="0" t="0" r="r" b="b"/>
              <a:pathLst>
                <a:path w="44" h="14">
                  <a:moveTo>
                    <a:pt x="16" y="0"/>
                  </a:moveTo>
                  <a:lnTo>
                    <a:pt x="30" y="0"/>
                  </a:lnTo>
                  <a:lnTo>
                    <a:pt x="31" y="2"/>
                  </a:lnTo>
                  <a:lnTo>
                    <a:pt x="34" y="3"/>
                  </a:lnTo>
                  <a:lnTo>
                    <a:pt x="38" y="5"/>
                  </a:lnTo>
                  <a:lnTo>
                    <a:pt x="41" y="5"/>
                  </a:lnTo>
                  <a:lnTo>
                    <a:pt x="44" y="6"/>
                  </a:lnTo>
                  <a:lnTo>
                    <a:pt x="42" y="7"/>
                  </a:lnTo>
                  <a:lnTo>
                    <a:pt x="36" y="10"/>
                  </a:lnTo>
                  <a:lnTo>
                    <a:pt x="27" y="13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2" y="13"/>
                  </a:lnTo>
                  <a:lnTo>
                    <a:pt x="8" y="13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5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8"/>
            <p:cNvSpPr>
              <a:spLocks/>
            </p:cNvSpPr>
            <p:nvPr/>
          </p:nvSpPr>
          <p:spPr bwMode="auto">
            <a:xfrm>
              <a:off x="841375" y="1830388"/>
              <a:ext cx="33338" cy="222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0"/>
                </a:cxn>
                <a:cxn ang="0">
                  <a:pos x="15" y="13"/>
                </a:cxn>
                <a:cxn ang="0">
                  <a:pos x="14" y="14"/>
                </a:cxn>
                <a:cxn ang="0">
                  <a:pos x="11" y="14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0" y="0"/>
                </a:cxn>
              </a:cxnLst>
              <a:rect l="0" t="0" r="r" b="b"/>
              <a:pathLst>
                <a:path w="21" h="14">
                  <a:moveTo>
                    <a:pt x="10" y="0"/>
                  </a:moveTo>
                  <a:lnTo>
                    <a:pt x="20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9"/>
            <p:cNvSpPr>
              <a:spLocks noEditPoints="1"/>
            </p:cNvSpPr>
            <p:nvPr/>
          </p:nvSpPr>
          <p:spPr bwMode="auto">
            <a:xfrm>
              <a:off x="828675" y="1482725"/>
              <a:ext cx="2687638" cy="3108325"/>
            </a:xfrm>
            <a:custGeom>
              <a:avLst/>
              <a:gdLst/>
              <a:ahLst/>
              <a:cxnLst>
                <a:cxn ang="0">
                  <a:pos x="1172" y="452"/>
                </a:cxn>
                <a:cxn ang="0">
                  <a:pos x="1105" y="463"/>
                </a:cxn>
                <a:cxn ang="0">
                  <a:pos x="986" y="406"/>
                </a:cxn>
                <a:cxn ang="0">
                  <a:pos x="565" y="385"/>
                </a:cxn>
                <a:cxn ang="0">
                  <a:pos x="684" y="22"/>
                </a:cxn>
                <a:cxn ang="0">
                  <a:pos x="823" y="59"/>
                </a:cxn>
                <a:cxn ang="0">
                  <a:pos x="905" y="74"/>
                </a:cxn>
                <a:cxn ang="0">
                  <a:pos x="968" y="67"/>
                </a:cxn>
                <a:cxn ang="0">
                  <a:pos x="1048" y="74"/>
                </a:cxn>
                <a:cxn ang="0">
                  <a:pos x="1065" y="22"/>
                </a:cxn>
                <a:cxn ang="0">
                  <a:pos x="1329" y="114"/>
                </a:cxn>
                <a:cxn ang="0">
                  <a:pos x="1307" y="186"/>
                </a:cxn>
                <a:cxn ang="0">
                  <a:pos x="1169" y="158"/>
                </a:cxn>
                <a:cxn ang="0">
                  <a:pos x="1156" y="117"/>
                </a:cxn>
                <a:cxn ang="0">
                  <a:pos x="1108" y="112"/>
                </a:cxn>
                <a:cxn ang="0">
                  <a:pos x="1116" y="169"/>
                </a:cxn>
                <a:cxn ang="0">
                  <a:pos x="1019" y="167"/>
                </a:cxn>
                <a:cxn ang="0">
                  <a:pos x="1090" y="297"/>
                </a:cxn>
                <a:cxn ang="0">
                  <a:pos x="1120" y="286"/>
                </a:cxn>
                <a:cxn ang="0">
                  <a:pos x="1152" y="188"/>
                </a:cxn>
                <a:cxn ang="0">
                  <a:pos x="1313" y="212"/>
                </a:cxn>
                <a:cxn ang="0">
                  <a:pos x="1410" y="367"/>
                </a:cxn>
                <a:cxn ang="0">
                  <a:pos x="1389" y="384"/>
                </a:cxn>
                <a:cxn ang="0">
                  <a:pos x="1316" y="370"/>
                </a:cxn>
                <a:cxn ang="0">
                  <a:pos x="1333" y="414"/>
                </a:cxn>
                <a:cxn ang="0">
                  <a:pos x="1288" y="448"/>
                </a:cxn>
                <a:cxn ang="0">
                  <a:pos x="1190" y="528"/>
                </a:cxn>
                <a:cxn ang="0">
                  <a:pos x="1116" y="713"/>
                </a:cxn>
                <a:cxn ang="0">
                  <a:pos x="998" y="676"/>
                </a:cxn>
                <a:cxn ang="0">
                  <a:pos x="905" y="818"/>
                </a:cxn>
                <a:cxn ang="0">
                  <a:pos x="1012" y="881"/>
                </a:cxn>
                <a:cxn ang="0">
                  <a:pos x="1139" y="980"/>
                </a:cxn>
                <a:cxn ang="0">
                  <a:pos x="1257" y="948"/>
                </a:cxn>
                <a:cxn ang="0">
                  <a:pos x="1358" y="962"/>
                </a:cxn>
                <a:cxn ang="0">
                  <a:pos x="1488" y="1084"/>
                </a:cxn>
                <a:cxn ang="0">
                  <a:pos x="1502" y="1151"/>
                </a:cxn>
                <a:cxn ang="0">
                  <a:pos x="1657" y="1189"/>
                </a:cxn>
                <a:cxn ang="0">
                  <a:pos x="1595" y="1469"/>
                </a:cxn>
                <a:cxn ang="0">
                  <a:pos x="1462" y="1627"/>
                </a:cxn>
                <a:cxn ang="0">
                  <a:pos x="1347" y="1710"/>
                </a:cxn>
                <a:cxn ang="0">
                  <a:pos x="1290" y="1825"/>
                </a:cxn>
                <a:cxn ang="0">
                  <a:pos x="1228" y="1949"/>
                </a:cxn>
                <a:cxn ang="0">
                  <a:pos x="1179" y="1883"/>
                </a:cxn>
                <a:cxn ang="0">
                  <a:pos x="1195" y="1684"/>
                </a:cxn>
                <a:cxn ang="0">
                  <a:pos x="1240" y="1463"/>
                </a:cxn>
                <a:cxn ang="0">
                  <a:pos x="1105" y="1128"/>
                </a:cxn>
                <a:cxn ang="0">
                  <a:pos x="1076" y="1000"/>
                </a:cxn>
                <a:cxn ang="0">
                  <a:pos x="918" y="889"/>
                </a:cxn>
                <a:cxn ang="0">
                  <a:pos x="745" y="732"/>
                </a:cxn>
                <a:cxn ang="0">
                  <a:pos x="713" y="755"/>
                </a:cxn>
                <a:cxn ang="0">
                  <a:pos x="583" y="581"/>
                </a:cxn>
                <a:cxn ang="0">
                  <a:pos x="475" y="311"/>
                </a:cxn>
                <a:cxn ang="0">
                  <a:pos x="372" y="234"/>
                </a:cxn>
                <a:cxn ang="0">
                  <a:pos x="196" y="222"/>
                </a:cxn>
                <a:cxn ang="0">
                  <a:pos x="77" y="302"/>
                </a:cxn>
                <a:cxn ang="0">
                  <a:pos x="90" y="241"/>
                </a:cxn>
                <a:cxn ang="0">
                  <a:pos x="89" y="162"/>
                </a:cxn>
                <a:cxn ang="0">
                  <a:pos x="71" y="115"/>
                </a:cxn>
                <a:cxn ang="0">
                  <a:pos x="129" y="54"/>
                </a:cxn>
                <a:cxn ang="0">
                  <a:pos x="343" y="74"/>
                </a:cxn>
                <a:cxn ang="0">
                  <a:pos x="516" y="63"/>
                </a:cxn>
                <a:cxn ang="0">
                  <a:pos x="636" y="59"/>
                </a:cxn>
                <a:cxn ang="0">
                  <a:pos x="603" y="6"/>
                </a:cxn>
              </a:cxnLst>
              <a:rect l="0" t="0" r="r" b="b"/>
              <a:pathLst>
                <a:path w="1693" h="1958">
                  <a:moveTo>
                    <a:pt x="1142" y="450"/>
                  </a:moveTo>
                  <a:lnTo>
                    <a:pt x="1139" y="451"/>
                  </a:lnTo>
                  <a:lnTo>
                    <a:pt x="1127" y="463"/>
                  </a:lnTo>
                  <a:lnTo>
                    <a:pt x="1121" y="470"/>
                  </a:lnTo>
                  <a:lnTo>
                    <a:pt x="1117" y="476"/>
                  </a:lnTo>
                  <a:lnTo>
                    <a:pt x="1116" y="478"/>
                  </a:lnTo>
                  <a:lnTo>
                    <a:pt x="1115" y="478"/>
                  </a:lnTo>
                  <a:lnTo>
                    <a:pt x="1113" y="480"/>
                  </a:lnTo>
                  <a:lnTo>
                    <a:pt x="1111" y="481"/>
                  </a:lnTo>
                  <a:lnTo>
                    <a:pt x="1106" y="482"/>
                  </a:lnTo>
                  <a:lnTo>
                    <a:pt x="1102" y="485"/>
                  </a:lnTo>
                  <a:lnTo>
                    <a:pt x="1100" y="487"/>
                  </a:lnTo>
                  <a:lnTo>
                    <a:pt x="1093" y="493"/>
                  </a:lnTo>
                  <a:lnTo>
                    <a:pt x="1091" y="493"/>
                  </a:lnTo>
                  <a:lnTo>
                    <a:pt x="1091" y="495"/>
                  </a:lnTo>
                  <a:lnTo>
                    <a:pt x="1094" y="500"/>
                  </a:lnTo>
                  <a:lnTo>
                    <a:pt x="1100" y="500"/>
                  </a:lnTo>
                  <a:lnTo>
                    <a:pt x="1104" y="499"/>
                  </a:lnTo>
                  <a:lnTo>
                    <a:pt x="1106" y="497"/>
                  </a:lnTo>
                  <a:lnTo>
                    <a:pt x="1111" y="495"/>
                  </a:lnTo>
                  <a:lnTo>
                    <a:pt x="1113" y="492"/>
                  </a:lnTo>
                  <a:lnTo>
                    <a:pt x="1121" y="485"/>
                  </a:lnTo>
                  <a:lnTo>
                    <a:pt x="1131" y="481"/>
                  </a:lnTo>
                  <a:lnTo>
                    <a:pt x="1138" y="476"/>
                  </a:lnTo>
                  <a:lnTo>
                    <a:pt x="1142" y="471"/>
                  </a:lnTo>
                  <a:lnTo>
                    <a:pt x="1147" y="469"/>
                  </a:lnTo>
                  <a:lnTo>
                    <a:pt x="1152" y="467"/>
                  </a:lnTo>
                  <a:lnTo>
                    <a:pt x="1157" y="465"/>
                  </a:lnTo>
                  <a:lnTo>
                    <a:pt x="1165" y="462"/>
                  </a:lnTo>
                  <a:lnTo>
                    <a:pt x="1171" y="459"/>
                  </a:lnTo>
                  <a:lnTo>
                    <a:pt x="1172" y="456"/>
                  </a:lnTo>
                  <a:lnTo>
                    <a:pt x="1173" y="455"/>
                  </a:lnTo>
                  <a:lnTo>
                    <a:pt x="1172" y="452"/>
                  </a:lnTo>
                  <a:lnTo>
                    <a:pt x="1167" y="450"/>
                  </a:lnTo>
                  <a:lnTo>
                    <a:pt x="1142" y="450"/>
                  </a:lnTo>
                  <a:close/>
                  <a:moveTo>
                    <a:pt x="1053" y="415"/>
                  </a:moveTo>
                  <a:lnTo>
                    <a:pt x="1044" y="418"/>
                  </a:lnTo>
                  <a:lnTo>
                    <a:pt x="1034" y="422"/>
                  </a:lnTo>
                  <a:lnTo>
                    <a:pt x="1027" y="430"/>
                  </a:lnTo>
                  <a:lnTo>
                    <a:pt x="1026" y="440"/>
                  </a:lnTo>
                  <a:lnTo>
                    <a:pt x="1026" y="489"/>
                  </a:lnTo>
                  <a:lnTo>
                    <a:pt x="1028" y="495"/>
                  </a:lnTo>
                  <a:lnTo>
                    <a:pt x="1033" y="497"/>
                  </a:lnTo>
                  <a:lnTo>
                    <a:pt x="1035" y="497"/>
                  </a:lnTo>
                  <a:lnTo>
                    <a:pt x="1041" y="495"/>
                  </a:lnTo>
                  <a:lnTo>
                    <a:pt x="1042" y="492"/>
                  </a:lnTo>
                  <a:lnTo>
                    <a:pt x="1042" y="477"/>
                  </a:lnTo>
                  <a:lnTo>
                    <a:pt x="1041" y="470"/>
                  </a:lnTo>
                  <a:lnTo>
                    <a:pt x="1044" y="451"/>
                  </a:lnTo>
                  <a:lnTo>
                    <a:pt x="1046" y="445"/>
                  </a:lnTo>
                  <a:lnTo>
                    <a:pt x="1056" y="436"/>
                  </a:lnTo>
                  <a:lnTo>
                    <a:pt x="1059" y="432"/>
                  </a:lnTo>
                  <a:lnTo>
                    <a:pt x="1067" y="429"/>
                  </a:lnTo>
                  <a:lnTo>
                    <a:pt x="1072" y="429"/>
                  </a:lnTo>
                  <a:lnTo>
                    <a:pt x="1076" y="430"/>
                  </a:lnTo>
                  <a:lnTo>
                    <a:pt x="1082" y="436"/>
                  </a:lnTo>
                  <a:lnTo>
                    <a:pt x="1085" y="440"/>
                  </a:lnTo>
                  <a:lnTo>
                    <a:pt x="1086" y="445"/>
                  </a:lnTo>
                  <a:lnTo>
                    <a:pt x="1086" y="460"/>
                  </a:lnTo>
                  <a:lnTo>
                    <a:pt x="1087" y="470"/>
                  </a:lnTo>
                  <a:lnTo>
                    <a:pt x="1091" y="473"/>
                  </a:lnTo>
                  <a:lnTo>
                    <a:pt x="1094" y="473"/>
                  </a:lnTo>
                  <a:lnTo>
                    <a:pt x="1097" y="470"/>
                  </a:lnTo>
                  <a:lnTo>
                    <a:pt x="1101" y="469"/>
                  </a:lnTo>
                  <a:lnTo>
                    <a:pt x="1104" y="466"/>
                  </a:lnTo>
                  <a:lnTo>
                    <a:pt x="1105" y="463"/>
                  </a:lnTo>
                  <a:lnTo>
                    <a:pt x="1106" y="459"/>
                  </a:lnTo>
                  <a:lnTo>
                    <a:pt x="1105" y="456"/>
                  </a:lnTo>
                  <a:lnTo>
                    <a:pt x="1104" y="450"/>
                  </a:lnTo>
                  <a:lnTo>
                    <a:pt x="1104" y="441"/>
                  </a:lnTo>
                  <a:lnTo>
                    <a:pt x="1105" y="434"/>
                  </a:lnTo>
                  <a:lnTo>
                    <a:pt x="1108" y="430"/>
                  </a:lnTo>
                  <a:lnTo>
                    <a:pt x="1108" y="436"/>
                  </a:lnTo>
                  <a:lnTo>
                    <a:pt x="1111" y="440"/>
                  </a:lnTo>
                  <a:lnTo>
                    <a:pt x="1112" y="443"/>
                  </a:lnTo>
                  <a:lnTo>
                    <a:pt x="1116" y="444"/>
                  </a:lnTo>
                  <a:lnTo>
                    <a:pt x="1119" y="445"/>
                  </a:lnTo>
                  <a:lnTo>
                    <a:pt x="1121" y="445"/>
                  </a:lnTo>
                  <a:lnTo>
                    <a:pt x="1123" y="443"/>
                  </a:lnTo>
                  <a:lnTo>
                    <a:pt x="1121" y="437"/>
                  </a:lnTo>
                  <a:lnTo>
                    <a:pt x="1117" y="429"/>
                  </a:lnTo>
                  <a:lnTo>
                    <a:pt x="1113" y="423"/>
                  </a:lnTo>
                  <a:lnTo>
                    <a:pt x="1109" y="421"/>
                  </a:lnTo>
                  <a:lnTo>
                    <a:pt x="1100" y="419"/>
                  </a:lnTo>
                  <a:lnTo>
                    <a:pt x="1089" y="419"/>
                  </a:lnTo>
                  <a:lnTo>
                    <a:pt x="1083" y="421"/>
                  </a:lnTo>
                  <a:lnTo>
                    <a:pt x="1079" y="421"/>
                  </a:lnTo>
                  <a:lnTo>
                    <a:pt x="1069" y="418"/>
                  </a:lnTo>
                  <a:lnTo>
                    <a:pt x="1061" y="415"/>
                  </a:lnTo>
                  <a:lnTo>
                    <a:pt x="1053" y="415"/>
                  </a:lnTo>
                  <a:close/>
                  <a:moveTo>
                    <a:pt x="1030" y="367"/>
                  </a:moveTo>
                  <a:lnTo>
                    <a:pt x="1024" y="370"/>
                  </a:lnTo>
                  <a:lnTo>
                    <a:pt x="1000" y="386"/>
                  </a:lnTo>
                  <a:lnTo>
                    <a:pt x="989" y="389"/>
                  </a:lnTo>
                  <a:lnTo>
                    <a:pt x="983" y="392"/>
                  </a:lnTo>
                  <a:lnTo>
                    <a:pt x="982" y="393"/>
                  </a:lnTo>
                  <a:lnTo>
                    <a:pt x="981" y="396"/>
                  </a:lnTo>
                  <a:lnTo>
                    <a:pt x="981" y="403"/>
                  </a:lnTo>
                  <a:lnTo>
                    <a:pt x="986" y="406"/>
                  </a:lnTo>
                  <a:lnTo>
                    <a:pt x="996" y="406"/>
                  </a:lnTo>
                  <a:lnTo>
                    <a:pt x="1009" y="399"/>
                  </a:lnTo>
                  <a:lnTo>
                    <a:pt x="1015" y="397"/>
                  </a:lnTo>
                  <a:lnTo>
                    <a:pt x="1019" y="396"/>
                  </a:lnTo>
                  <a:lnTo>
                    <a:pt x="1020" y="396"/>
                  </a:lnTo>
                  <a:lnTo>
                    <a:pt x="1022" y="397"/>
                  </a:lnTo>
                  <a:lnTo>
                    <a:pt x="1022" y="399"/>
                  </a:lnTo>
                  <a:lnTo>
                    <a:pt x="1024" y="402"/>
                  </a:lnTo>
                  <a:lnTo>
                    <a:pt x="1027" y="403"/>
                  </a:lnTo>
                  <a:lnTo>
                    <a:pt x="1031" y="403"/>
                  </a:lnTo>
                  <a:lnTo>
                    <a:pt x="1050" y="406"/>
                  </a:lnTo>
                  <a:lnTo>
                    <a:pt x="1056" y="406"/>
                  </a:lnTo>
                  <a:lnTo>
                    <a:pt x="1059" y="403"/>
                  </a:lnTo>
                  <a:lnTo>
                    <a:pt x="1061" y="397"/>
                  </a:lnTo>
                  <a:lnTo>
                    <a:pt x="1063" y="396"/>
                  </a:lnTo>
                  <a:lnTo>
                    <a:pt x="1064" y="393"/>
                  </a:lnTo>
                  <a:lnTo>
                    <a:pt x="1064" y="391"/>
                  </a:lnTo>
                  <a:lnTo>
                    <a:pt x="1061" y="388"/>
                  </a:lnTo>
                  <a:lnTo>
                    <a:pt x="1052" y="384"/>
                  </a:lnTo>
                  <a:lnTo>
                    <a:pt x="1042" y="377"/>
                  </a:lnTo>
                  <a:lnTo>
                    <a:pt x="1035" y="370"/>
                  </a:lnTo>
                  <a:lnTo>
                    <a:pt x="1030" y="367"/>
                  </a:lnTo>
                  <a:close/>
                  <a:moveTo>
                    <a:pt x="538" y="358"/>
                  </a:moveTo>
                  <a:lnTo>
                    <a:pt x="536" y="360"/>
                  </a:lnTo>
                  <a:lnTo>
                    <a:pt x="538" y="362"/>
                  </a:lnTo>
                  <a:lnTo>
                    <a:pt x="540" y="367"/>
                  </a:lnTo>
                  <a:lnTo>
                    <a:pt x="543" y="370"/>
                  </a:lnTo>
                  <a:lnTo>
                    <a:pt x="544" y="373"/>
                  </a:lnTo>
                  <a:lnTo>
                    <a:pt x="549" y="377"/>
                  </a:lnTo>
                  <a:lnTo>
                    <a:pt x="557" y="381"/>
                  </a:lnTo>
                  <a:lnTo>
                    <a:pt x="561" y="382"/>
                  </a:lnTo>
                  <a:lnTo>
                    <a:pt x="564" y="384"/>
                  </a:lnTo>
                  <a:lnTo>
                    <a:pt x="565" y="385"/>
                  </a:lnTo>
                  <a:lnTo>
                    <a:pt x="566" y="388"/>
                  </a:lnTo>
                  <a:lnTo>
                    <a:pt x="566" y="391"/>
                  </a:lnTo>
                  <a:lnTo>
                    <a:pt x="568" y="395"/>
                  </a:lnTo>
                  <a:lnTo>
                    <a:pt x="568" y="399"/>
                  </a:lnTo>
                  <a:lnTo>
                    <a:pt x="570" y="402"/>
                  </a:lnTo>
                  <a:lnTo>
                    <a:pt x="573" y="407"/>
                  </a:lnTo>
                  <a:lnTo>
                    <a:pt x="576" y="407"/>
                  </a:lnTo>
                  <a:lnTo>
                    <a:pt x="579" y="404"/>
                  </a:lnTo>
                  <a:lnTo>
                    <a:pt x="580" y="400"/>
                  </a:lnTo>
                  <a:lnTo>
                    <a:pt x="580" y="397"/>
                  </a:lnTo>
                  <a:lnTo>
                    <a:pt x="579" y="393"/>
                  </a:lnTo>
                  <a:lnTo>
                    <a:pt x="576" y="388"/>
                  </a:lnTo>
                  <a:lnTo>
                    <a:pt x="564" y="376"/>
                  </a:lnTo>
                  <a:lnTo>
                    <a:pt x="557" y="370"/>
                  </a:lnTo>
                  <a:lnTo>
                    <a:pt x="553" y="367"/>
                  </a:lnTo>
                  <a:lnTo>
                    <a:pt x="551" y="367"/>
                  </a:lnTo>
                  <a:lnTo>
                    <a:pt x="549" y="365"/>
                  </a:lnTo>
                  <a:lnTo>
                    <a:pt x="546" y="363"/>
                  </a:lnTo>
                  <a:lnTo>
                    <a:pt x="544" y="360"/>
                  </a:lnTo>
                  <a:lnTo>
                    <a:pt x="542" y="359"/>
                  </a:lnTo>
                  <a:lnTo>
                    <a:pt x="540" y="358"/>
                  </a:lnTo>
                  <a:lnTo>
                    <a:pt x="538" y="358"/>
                  </a:lnTo>
                  <a:close/>
                  <a:moveTo>
                    <a:pt x="633" y="0"/>
                  </a:moveTo>
                  <a:lnTo>
                    <a:pt x="646" y="0"/>
                  </a:lnTo>
                  <a:lnTo>
                    <a:pt x="650" y="1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2" y="4"/>
                  </a:lnTo>
                  <a:lnTo>
                    <a:pt x="654" y="6"/>
                  </a:lnTo>
                  <a:lnTo>
                    <a:pt x="655" y="8"/>
                  </a:lnTo>
                  <a:lnTo>
                    <a:pt x="666" y="14"/>
                  </a:lnTo>
                  <a:lnTo>
                    <a:pt x="673" y="18"/>
                  </a:lnTo>
                  <a:lnTo>
                    <a:pt x="684" y="22"/>
                  </a:lnTo>
                  <a:lnTo>
                    <a:pt x="688" y="23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8"/>
                  </a:lnTo>
                  <a:lnTo>
                    <a:pt x="695" y="28"/>
                  </a:lnTo>
                  <a:lnTo>
                    <a:pt x="696" y="29"/>
                  </a:lnTo>
                  <a:lnTo>
                    <a:pt x="703" y="29"/>
                  </a:lnTo>
                  <a:lnTo>
                    <a:pt x="732" y="25"/>
                  </a:lnTo>
                  <a:lnTo>
                    <a:pt x="741" y="25"/>
                  </a:lnTo>
                  <a:lnTo>
                    <a:pt x="750" y="26"/>
                  </a:lnTo>
                  <a:lnTo>
                    <a:pt x="756" y="30"/>
                  </a:lnTo>
                  <a:lnTo>
                    <a:pt x="760" y="38"/>
                  </a:lnTo>
                  <a:lnTo>
                    <a:pt x="763" y="47"/>
                  </a:lnTo>
                  <a:lnTo>
                    <a:pt x="767" y="54"/>
                  </a:lnTo>
                  <a:lnTo>
                    <a:pt x="770" y="54"/>
                  </a:lnTo>
                  <a:lnTo>
                    <a:pt x="770" y="51"/>
                  </a:lnTo>
                  <a:lnTo>
                    <a:pt x="769" y="43"/>
                  </a:lnTo>
                  <a:lnTo>
                    <a:pt x="766" y="34"/>
                  </a:lnTo>
                  <a:lnTo>
                    <a:pt x="763" y="21"/>
                  </a:lnTo>
                  <a:lnTo>
                    <a:pt x="765" y="17"/>
                  </a:lnTo>
                  <a:lnTo>
                    <a:pt x="769" y="15"/>
                  </a:lnTo>
                  <a:lnTo>
                    <a:pt x="776" y="17"/>
                  </a:lnTo>
                  <a:lnTo>
                    <a:pt x="781" y="18"/>
                  </a:lnTo>
                  <a:lnTo>
                    <a:pt x="788" y="19"/>
                  </a:lnTo>
                  <a:lnTo>
                    <a:pt x="796" y="19"/>
                  </a:lnTo>
                  <a:lnTo>
                    <a:pt x="803" y="18"/>
                  </a:lnTo>
                  <a:lnTo>
                    <a:pt x="808" y="18"/>
                  </a:lnTo>
                  <a:lnTo>
                    <a:pt x="811" y="21"/>
                  </a:lnTo>
                  <a:lnTo>
                    <a:pt x="810" y="25"/>
                  </a:lnTo>
                  <a:lnTo>
                    <a:pt x="804" y="36"/>
                  </a:lnTo>
                  <a:lnTo>
                    <a:pt x="807" y="44"/>
                  </a:lnTo>
                  <a:lnTo>
                    <a:pt x="815" y="54"/>
                  </a:lnTo>
                  <a:lnTo>
                    <a:pt x="823" y="59"/>
                  </a:lnTo>
                  <a:lnTo>
                    <a:pt x="832" y="60"/>
                  </a:lnTo>
                  <a:lnTo>
                    <a:pt x="837" y="60"/>
                  </a:lnTo>
                  <a:lnTo>
                    <a:pt x="841" y="62"/>
                  </a:lnTo>
                  <a:lnTo>
                    <a:pt x="844" y="62"/>
                  </a:lnTo>
                  <a:lnTo>
                    <a:pt x="849" y="65"/>
                  </a:lnTo>
                  <a:lnTo>
                    <a:pt x="852" y="67"/>
                  </a:lnTo>
                  <a:lnTo>
                    <a:pt x="852" y="73"/>
                  </a:lnTo>
                  <a:lnTo>
                    <a:pt x="851" y="77"/>
                  </a:lnTo>
                  <a:lnTo>
                    <a:pt x="844" y="84"/>
                  </a:lnTo>
                  <a:lnTo>
                    <a:pt x="836" y="86"/>
                  </a:lnTo>
                  <a:lnTo>
                    <a:pt x="826" y="89"/>
                  </a:lnTo>
                  <a:lnTo>
                    <a:pt x="808" y="89"/>
                  </a:lnTo>
                  <a:lnTo>
                    <a:pt x="804" y="91"/>
                  </a:lnTo>
                  <a:lnTo>
                    <a:pt x="801" y="92"/>
                  </a:lnTo>
                  <a:lnTo>
                    <a:pt x="797" y="93"/>
                  </a:lnTo>
                  <a:lnTo>
                    <a:pt x="795" y="99"/>
                  </a:lnTo>
                  <a:lnTo>
                    <a:pt x="795" y="102"/>
                  </a:lnTo>
                  <a:lnTo>
                    <a:pt x="800" y="106"/>
                  </a:lnTo>
                  <a:lnTo>
                    <a:pt x="808" y="107"/>
                  </a:lnTo>
                  <a:lnTo>
                    <a:pt x="818" y="106"/>
                  </a:lnTo>
                  <a:lnTo>
                    <a:pt x="837" y="106"/>
                  </a:lnTo>
                  <a:lnTo>
                    <a:pt x="849" y="107"/>
                  </a:lnTo>
                  <a:lnTo>
                    <a:pt x="877" y="107"/>
                  </a:lnTo>
                  <a:lnTo>
                    <a:pt x="885" y="106"/>
                  </a:lnTo>
                  <a:lnTo>
                    <a:pt x="890" y="100"/>
                  </a:lnTo>
                  <a:lnTo>
                    <a:pt x="892" y="93"/>
                  </a:lnTo>
                  <a:lnTo>
                    <a:pt x="889" y="86"/>
                  </a:lnTo>
                  <a:lnTo>
                    <a:pt x="882" y="82"/>
                  </a:lnTo>
                  <a:lnTo>
                    <a:pt x="877" y="80"/>
                  </a:lnTo>
                  <a:lnTo>
                    <a:pt x="877" y="78"/>
                  </a:lnTo>
                  <a:lnTo>
                    <a:pt x="878" y="75"/>
                  </a:lnTo>
                  <a:lnTo>
                    <a:pt x="879" y="74"/>
                  </a:lnTo>
                  <a:lnTo>
                    <a:pt x="905" y="74"/>
                  </a:lnTo>
                  <a:lnTo>
                    <a:pt x="908" y="73"/>
                  </a:lnTo>
                  <a:lnTo>
                    <a:pt x="910" y="73"/>
                  </a:lnTo>
                  <a:lnTo>
                    <a:pt x="910" y="80"/>
                  </a:lnTo>
                  <a:lnTo>
                    <a:pt x="911" y="88"/>
                  </a:lnTo>
                  <a:lnTo>
                    <a:pt x="911" y="102"/>
                  </a:lnTo>
                  <a:lnTo>
                    <a:pt x="912" y="106"/>
                  </a:lnTo>
                  <a:lnTo>
                    <a:pt x="914" y="108"/>
                  </a:lnTo>
                  <a:lnTo>
                    <a:pt x="916" y="111"/>
                  </a:lnTo>
                  <a:lnTo>
                    <a:pt x="922" y="111"/>
                  </a:lnTo>
                  <a:lnTo>
                    <a:pt x="925" y="110"/>
                  </a:lnTo>
                  <a:lnTo>
                    <a:pt x="927" y="107"/>
                  </a:lnTo>
                  <a:lnTo>
                    <a:pt x="929" y="104"/>
                  </a:lnTo>
                  <a:lnTo>
                    <a:pt x="933" y="100"/>
                  </a:lnTo>
                  <a:lnTo>
                    <a:pt x="935" y="99"/>
                  </a:lnTo>
                  <a:lnTo>
                    <a:pt x="940" y="96"/>
                  </a:lnTo>
                  <a:lnTo>
                    <a:pt x="941" y="89"/>
                  </a:lnTo>
                  <a:lnTo>
                    <a:pt x="940" y="80"/>
                  </a:lnTo>
                  <a:lnTo>
                    <a:pt x="937" y="71"/>
                  </a:lnTo>
                  <a:lnTo>
                    <a:pt x="931" y="58"/>
                  </a:lnTo>
                  <a:lnTo>
                    <a:pt x="930" y="47"/>
                  </a:lnTo>
                  <a:lnTo>
                    <a:pt x="931" y="44"/>
                  </a:lnTo>
                  <a:lnTo>
                    <a:pt x="934" y="43"/>
                  </a:lnTo>
                  <a:lnTo>
                    <a:pt x="938" y="41"/>
                  </a:lnTo>
                  <a:lnTo>
                    <a:pt x="942" y="43"/>
                  </a:lnTo>
                  <a:lnTo>
                    <a:pt x="946" y="43"/>
                  </a:lnTo>
                  <a:lnTo>
                    <a:pt x="956" y="52"/>
                  </a:lnTo>
                  <a:lnTo>
                    <a:pt x="959" y="56"/>
                  </a:lnTo>
                  <a:lnTo>
                    <a:pt x="961" y="59"/>
                  </a:lnTo>
                  <a:lnTo>
                    <a:pt x="963" y="62"/>
                  </a:lnTo>
                  <a:lnTo>
                    <a:pt x="966" y="63"/>
                  </a:lnTo>
                  <a:lnTo>
                    <a:pt x="966" y="65"/>
                  </a:lnTo>
                  <a:lnTo>
                    <a:pt x="967" y="65"/>
                  </a:lnTo>
                  <a:lnTo>
                    <a:pt x="968" y="67"/>
                  </a:lnTo>
                  <a:lnTo>
                    <a:pt x="971" y="69"/>
                  </a:lnTo>
                  <a:lnTo>
                    <a:pt x="974" y="73"/>
                  </a:lnTo>
                  <a:lnTo>
                    <a:pt x="977" y="75"/>
                  </a:lnTo>
                  <a:lnTo>
                    <a:pt x="982" y="84"/>
                  </a:lnTo>
                  <a:lnTo>
                    <a:pt x="983" y="88"/>
                  </a:lnTo>
                  <a:lnTo>
                    <a:pt x="985" y="91"/>
                  </a:lnTo>
                  <a:lnTo>
                    <a:pt x="987" y="91"/>
                  </a:lnTo>
                  <a:lnTo>
                    <a:pt x="993" y="88"/>
                  </a:lnTo>
                  <a:lnTo>
                    <a:pt x="996" y="85"/>
                  </a:lnTo>
                  <a:lnTo>
                    <a:pt x="1000" y="82"/>
                  </a:lnTo>
                  <a:lnTo>
                    <a:pt x="1002" y="81"/>
                  </a:lnTo>
                  <a:lnTo>
                    <a:pt x="1005" y="81"/>
                  </a:lnTo>
                  <a:lnTo>
                    <a:pt x="1011" y="84"/>
                  </a:lnTo>
                  <a:lnTo>
                    <a:pt x="1015" y="86"/>
                  </a:lnTo>
                  <a:lnTo>
                    <a:pt x="1018" y="92"/>
                  </a:lnTo>
                  <a:lnTo>
                    <a:pt x="1018" y="106"/>
                  </a:lnTo>
                  <a:lnTo>
                    <a:pt x="1016" y="110"/>
                  </a:lnTo>
                  <a:lnTo>
                    <a:pt x="1016" y="111"/>
                  </a:lnTo>
                  <a:lnTo>
                    <a:pt x="1020" y="111"/>
                  </a:lnTo>
                  <a:lnTo>
                    <a:pt x="1023" y="110"/>
                  </a:lnTo>
                  <a:lnTo>
                    <a:pt x="1028" y="104"/>
                  </a:lnTo>
                  <a:lnTo>
                    <a:pt x="1031" y="99"/>
                  </a:lnTo>
                  <a:lnTo>
                    <a:pt x="1034" y="96"/>
                  </a:lnTo>
                  <a:lnTo>
                    <a:pt x="1037" y="95"/>
                  </a:lnTo>
                  <a:lnTo>
                    <a:pt x="1039" y="95"/>
                  </a:lnTo>
                  <a:lnTo>
                    <a:pt x="1044" y="93"/>
                  </a:lnTo>
                  <a:lnTo>
                    <a:pt x="1046" y="92"/>
                  </a:lnTo>
                  <a:lnTo>
                    <a:pt x="1048" y="91"/>
                  </a:lnTo>
                  <a:lnTo>
                    <a:pt x="1049" y="88"/>
                  </a:lnTo>
                  <a:lnTo>
                    <a:pt x="1049" y="84"/>
                  </a:lnTo>
                  <a:lnTo>
                    <a:pt x="1050" y="80"/>
                  </a:lnTo>
                  <a:lnTo>
                    <a:pt x="1050" y="74"/>
                  </a:lnTo>
                  <a:lnTo>
                    <a:pt x="1048" y="74"/>
                  </a:lnTo>
                  <a:lnTo>
                    <a:pt x="1042" y="73"/>
                  </a:lnTo>
                  <a:lnTo>
                    <a:pt x="1033" y="71"/>
                  </a:lnTo>
                  <a:lnTo>
                    <a:pt x="1012" y="71"/>
                  </a:lnTo>
                  <a:lnTo>
                    <a:pt x="1004" y="69"/>
                  </a:lnTo>
                  <a:lnTo>
                    <a:pt x="994" y="62"/>
                  </a:lnTo>
                  <a:lnTo>
                    <a:pt x="989" y="55"/>
                  </a:lnTo>
                  <a:lnTo>
                    <a:pt x="987" y="49"/>
                  </a:lnTo>
                  <a:lnTo>
                    <a:pt x="987" y="43"/>
                  </a:lnTo>
                  <a:lnTo>
                    <a:pt x="985" y="37"/>
                  </a:lnTo>
                  <a:lnTo>
                    <a:pt x="985" y="32"/>
                  </a:lnTo>
                  <a:lnTo>
                    <a:pt x="989" y="28"/>
                  </a:lnTo>
                  <a:lnTo>
                    <a:pt x="997" y="23"/>
                  </a:lnTo>
                  <a:lnTo>
                    <a:pt x="1016" y="15"/>
                  </a:lnTo>
                  <a:lnTo>
                    <a:pt x="1024" y="12"/>
                  </a:lnTo>
                  <a:lnTo>
                    <a:pt x="1031" y="12"/>
                  </a:lnTo>
                  <a:lnTo>
                    <a:pt x="1037" y="15"/>
                  </a:lnTo>
                  <a:lnTo>
                    <a:pt x="1041" y="22"/>
                  </a:lnTo>
                  <a:lnTo>
                    <a:pt x="1041" y="32"/>
                  </a:lnTo>
                  <a:lnTo>
                    <a:pt x="1039" y="38"/>
                  </a:lnTo>
                  <a:lnTo>
                    <a:pt x="1038" y="43"/>
                  </a:lnTo>
                  <a:lnTo>
                    <a:pt x="1038" y="47"/>
                  </a:lnTo>
                  <a:lnTo>
                    <a:pt x="1042" y="47"/>
                  </a:lnTo>
                  <a:lnTo>
                    <a:pt x="1045" y="45"/>
                  </a:lnTo>
                  <a:lnTo>
                    <a:pt x="1050" y="44"/>
                  </a:lnTo>
                  <a:lnTo>
                    <a:pt x="1054" y="43"/>
                  </a:lnTo>
                  <a:lnTo>
                    <a:pt x="1057" y="40"/>
                  </a:lnTo>
                  <a:lnTo>
                    <a:pt x="1059" y="37"/>
                  </a:lnTo>
                  <a:lnTo>
                    <a:pt x="1057" y="34"/>
                  </a:lnTo>
                  <a:lnTo>
                    <a:pt x="1057" y="32"/>
                  </a:lnTo>
                  <a:lnTo>
                    <a:pt x="1056" y="29"/>
                  </a:lnTo>
                  <a:lnTo>
                    <a:pt x="1056" y="25"/>
                  </a:lnTo>
                  <a:lnTo>
                    <a:pt x="1057" y="23"/>
                  </a:lnTo>
                  <a:lnTo>
                    <a:pt x="1065" y="22"/>
                  </a:lnTo>
                  <a:lnTo>
                    <a:pt x="1085" y="19"/>
                  </a:lnTo>
                  <a:lnTo>
                    <a:pt x="1098" y="19"/>
                  </a:lnTo>
                  <a:lnTo>
                    <a:pt x="1109" y="18"/>
                  </a:lnTo>
                  <a:lnTo>
                    <a:pt x="1134" y="15"/>
                  </a:lnTo>
                  <a:lnTo>
                    <a:pt x="1142" y="15"/>
                  </a:lnTo>
                  <a:lnTo>
                    <a:pt x="1152" y="18"/>
                  </a:lnTo>
                  <a:lnTo>
                    <a:pt x="1162" y="23"/>
                  </a:lnTo>
                  <a:lnTo>
                    <a:pt x="1173" y="30"/>
                  </a:lnTo>
                  <a:lnTo>
                    <a:pt x="1183" y="36"/>
                  </a:lnTo>
                  <a:lnTo>
                    <a:pt x="1195" y="41"/>
                  </a:lnTo>
                  <a:lnTo>
                    <a:pt x="1208" y="45"/>
                  </a:lnTo>
                  <a:lnTo>
                    <a:pt x="1216" y="49"/>
                  </a:lnTo>
                  <a:lnTo>
                    <a:pt x="1223" y="52"/>
                  </a:lnTo>
                  <a:lnTo>
                    <a:pt x="1232" y="55"/>
                  </a:lnTo>
                  <a:lnTo>
                    <a:pt x="1244" y="58"/>
                  </a:lnTo>
                  <a:lnTo>
                    <a:pt x="1257" y="59"/>
                  </a:lnTo>
                  <a:lnTo>
                    <a:pt x="1266" y="62"/>
                  </a:lnTo>
                  <a:lnTo>
                    <a:pt x="1272" y="62"/>
                  </a:lnTo>
                  <a:lnTo>
                    <a:pt x="1275" y="66"/>
                  </a:lnTo>
                  <a:lnTo>
                    <a:pt x="1276" y="73"/>
                  </a:lnTo>
                  <a:lnTo>
                    <a:pt x="1277" y="82"/>
                  </a:lnTo>
                  <a:lnTo>
                    <a:pt x="1280" y="92"/>
                  </a:lnTo>
                  <a:lnTo>
                    <a:pt x="1281" y="96"/>
                  </a:lnTo>
                  <a:lnTo>
                    <a:pt x="1287" y="99"/>
                  </a:lnTo>
                  <a:lnTo>
                    <a:pt x="1290" y="99"/>
                  </a:lnTo>
                  <a:lnTo>
                    <a:pt x="1294" y="97"/>
                  </a:lnTo>
                  <a:lnTo>
                    <a:pt x="1296" y="97"/>
                  </a:lnTo>
                  <a:lnTo>
                    <a:pt x="1299" y="96"/>
                  </a:lnTo>
                  <a:lnTo>
                    <a:pt x="1301" y="96"/>
                  </a:lnTo>
                  <a:lnTo>
                    <a:pt x="1305" y="97"/>
                  </a:lnTo>
                  <a:lnTo>
                    <a:pt x="1318" y="106"/>
                  </a:lnTo>
                  <a:lnTo>
                    <a:pt x="1324" y="111"/>
                  </a:lnTo>
                  <a:lnTo>
                    <a:pt x="1329" y="114"/>
                  </a:lnTo>
                  <a:lnTo>
                    <a:pt x="1339" y="118"/>
                  </a:lnTo>
                  <a:lnTo>
                    <a:pt x="1350" y="119"/>
                  </a:lnTo>
                  <a:lnTo>
                    <a:pt x="1358" y="122"/>
                  </a:lnTo>
                  <a:lnTo>
                    <a:pt x="1361" y="122"/>
                  </a:lnTo>
                  <a:lnTo>
                    <a:pt x="1361" y="123"/>
                  </a:lnTo>
                  <a:lnTo>
                    <a:pt x="1359" y="125"/>
                  </a:lnTo>
                  <a:lnTo>
                    <a:pt x="1358" y="128"/>
                  </a:lnTo>
                  <a:lnTo>
                    <a:pt x="1355" y="130"/>
                  </a:lnTo>
                  <a:lnTo>
                    <a:pt x="1354" y="133"/>
                  </a:lnTo>
                  <a:lnTo>
                    <a:pt x="1347" y="140"/>
                  </a:lnTo>
                  <a:lnTo>
                    <a:pt x="1343" y="143"/>
                  </a:lnTo>
                  <a:lnTo>
                    <a:pt x="1337" y="145"/>
                  </a:lnTo>
                  <a:lnTo>
                    <a:pt x="1333" y="149"/>
                  </a:lnTo>
                  <a:lnTo>
                    <a:pt x="1327" y="151"/>
                  </a:lnTo>
                  <a:lnTo>
                    <a:pt x="1318" y="147"/>
                  </a:lnTo>
                  <a:lnTo>
                    <a:pt x="1310" y="141"/>
                  </a:lnTo>
                  <a:lnTo>
                    <a:pt x="1303" y="137"/>
                  </a:lnTo>
                  <a:lnTo>
                    <a:pt x="1295" y="134"/>
                  </a:lnTo>
                  <a:lnTo>
                    <a:pt x="1288" y="133"/>
                  </a:lnTo>
                  <a:lnTo>
                    <a:pt x="1283" y="134"/>
                  </a:lnTo>
                  <a:lnTo>
                    <a:pt x="1281" y="136"/>
                  </a:lnTo>
                  <a:lnTo>
                    <a:pt x="1281" y="137"/>
                  </a:lnTo>
                  <a:lnTo>
                    <a:pt x="1283" y="140"/>
                  </a:lnTo>
                  <a:lnTo>
                    <a:pt x="1283" y="143"/>
                  </a:lnTo>
                  <a:lnTo>
                    <a:pt x="1284" y="145"/>
                  </a:lnTo>
                  <a:lnTo>
                    <a:pt x="1290" y="149"/>
                  </a:lnTo>
                  <a:lnTo>
                    <a:pt x="1299" y="155"/>
                  </a:lnTo>
                  <a:lnTo>
                    <a:pt x="1309" y="162"/>
                  </a:lnTo>
                  <a:lnTo>
                    <a:pt x="1314" y="170"/>
                  </a:lnTo>
                  <a:lnTo>
                    <a:pt x="1317" y="178"/>
                  </a:lnTo>
                  <a:lnTo>
                    <a:pt x="1317" y="191"/>
                  </a:lnTo>
                  <a:lnTo>
                    <a:pt x="1316" y="191"/>
                  </a:lnTo>
                  <a:lnTo>
                    <a:pt x="1307" y="186"/>
                  </a:lnTo>
                  <a:lnTo>
                    <a:pt x="1305" y="184"/>
                  </a:lnTo>
                  <a:lnTo>
                    <a:pt x="1302" y="182"/>
                  </a:lnTo>
                  <a:lnTo>
                    <a:pt x="1298" y="181"/>
                  </a:lnTo>
                  <a:lnTo>
                    <a:pt x="1291" y="181"/>
                  </a:lnTo>
                  <a:lnTo>
                    <a:pt x="1287" y="185"/>
                  </a:lnTo>
                  <a:lnTo>
                    <a:pt x="1287" y="186"/>
                  </a:lnTo>
                  <a:lnTo>
                    <a:pt x="1286" y="189"/>
                  </a:lnTo>
                  <a:lnTo>
                    <a:pt x="1286" y="191"/>
                  </a:lnTo>
                  <a:lnTo>
                    <a:pt x="1281" y="191"/>
                  </a:lnTo>
                  <a:lnTo>
                    <a:pt x="1277" y="189"/>
                  </a:lnTo>
                  <a:lnTo>
                    <a:pt x="1261" y="189"/>
                  </a:lnTo>
                  <a:lnTo>
                    <a:pt x="1261" y="188"/>
                  </a:lnTo>
                  <a:lnTo>
                    <a:pt x="1258" y="185"/>
                  </a:lnTo>
                  <a:lnTo>
                    <a:pt x="1257" y="182"/>
                  </a:lnTo>
                  <a:lnTo>
                    <a:pt x="1253" y="180"/>
                  </a:lnTo>
                  <a:lnTo>
                    <a:pt x="1250" y="177"/>
                  </a:lnTo>
                  <a:lnTo>
                    <a:pt x="1244" y="177"/>
                  </a:lnTo>
                  <a:lnTo>
                    <a:pt x="1242" y="180"/>
                  </a:lnTo>
                  <a:lnTo>
                    <a:pt x="1242" y="181"/>
                  </a:lnTo>
                  <a:lnTo>
                    <a:pt x="1240" y="182"/>
                  </a:lnTo>
                  <a:lnTo>
                    <a:pt x="1239" y="182"/>
                  </a:lnTo>
                  <a:lnTo>
                    <a:pt x="1235" y="178"/>
                  </a:lnTo>
                  <a:lnTo>
                    <a:pt x="1231" y="175"/>
                  </a:lnTo>
                  <a:lnTo>
                    <a:pt x="1228" y="173"/>
                  </a:lnTo>
                  <a:lnTo>
                    <a:pt x="1225" y="171"/>
                  </a:lnTo>
                  <a:lnTo>
                    <a:pt x="1219" y="171"/>
                  </a:lnTo>
                  <a:lnTo>
                    <a:pt x="1217" y="170"/>
                  </a:lnTo>
                  <a:lnTo>
                    <a:pt x="1213" y="167"/>
                  </a:lnTo>
                  <a:lnTo>
                    <a:pt x="1208" y="162"/>
                  </a:lnTo>
                  <a:lnTo>
                    <a:pt x="1203" y="160"/>
                  </a:lnTo>
                  <a:lnTo>
                    <a:pt x="1193" y="160"/>
                  </a:lnTo>
                  <a:lnTo>
                    <a:pt x="1182" y="159"/>
                  </a:lnTo>
                  <a:lnTo>
                    <a:pt x="1169" y="158"/>
                  </a:lnTo>
                  <a:lnTo>
                    <a:pt x="1162" y="159"/>
                  </a:lnTo>
                  <a:lnTo>
                    <a:pt x="1157" y="160"/>
                  </a:lnTo>
                  <a:lnTo>
                    <a:pt x="1145" y="165"/>
                  </a:lnTo>
                  <a:lnTo>
                    <a:pt x="1141" y="163"/>
                  </a:lnTo>
                  <a:lnTo>
                    <a:pt x="1139" y="156"/>
                  </a:lnTo>
                  <a:lnTo>
                    <a:pt x="1139" y="147"/>
                  </a:lnTo>
                  <a:lnTo>
                    <a:pt x="1141" y="140"/>
                  </a:lnTo>
                  <a:lnTo>
                    <a:pt x="1145" y="136"/>
                  </a:lnTo>
                  <a:lnTo>
                    <a:pt x="1153" y="134"/>
                  </a:lnTo>
                  <a:lnTo>
                    <a:pt x="1165" y="136"/>
                  </a:lnTo>
                  <a:lnTo>
                    <a:pt x="1171" y="137"/>
                  </a:lnTo>
                  <a:lnTo>
                    <a:pt x="1177" y="137"/>
                  </a:lnTo>
                  <a:lnTo>
                    <a:pt x="1182" y="133"/>
                  </a:lnTo>
                  <a:lnTo>
                    <a:pt x="1183" y="130"/>
                  </a:lnTo>
                  <a:lnTo>
                    <a:pt x="1187" y="123"/>
                  </a:lnTo>
                  <a:lnTo>
                    <a:pt x="1194" y="118"/>
                  </a:lnTo>
                  <a:lnTo>
                    <a:pt x="1205" y="112"/>
                  </a:lnTo>
                  <a:lnTo>
                    <a:pt x="1209" y="111"/>
                  </a:lnTo>
                  <a:lnTo>
                    <a:pt x="1210" y="108"/>
                  </a:lnTo>
                  <a:lnTo>
                    <a:pt x="1212" y="107"/>
                  </a:lnTo>
                  <a:lnTo>
                    <a:pt x="1209" y="104"/>
                  </a:lnTo>
                  <a:lnTo>
                    <a:pt x="1203" y="102"/>
                  </a:lnTo>
                  <a:lnTo>
                    <a:pt x="1201" y="102"/>
                  </a:lnTo>
                  <a:lnTo>
                    <a:pt x="1199" y="100"/>
                  </a:lnTo>
                  <a:lnTo>
                    <a:pt x="1197" y="99"/>
                  </a:lnTo>
                  <a:lnTo>
                    <a:pt x="1195" y="97"/>
                  </a:lnTo>
                  <a:lnTo>
                    <a:pt x="1188" y="97"/>
                  </a:lnTo>
                  <a:lnTo>
                    <a:pt x="1187" y="100"/>
                  </a:lnTo>
                  <a:lnTo>
                    <a:pt x="1184" y="104"/>
                  </a:lnTo>
                  <a:lnTo>
                    <a:pt x="1183" y="108"/>
                  </a:lnTo>
                  <a:lnTo>
                    <a:pt x="1177" y="114"/>
                  </a:lnTo>
                  <a:lnTo>
                    <a:pt x="1176" y="117"/>
                  </a:lnTo>
                  <a:lnTo>
                    <a:pt x="1156" y="117"/>
                  </a:lnTo>
                  <a:lnTo>
                    <a:pt x="1152" y="115"/>
                  </a:lnTo>
                  <a:lnTo>
                    <a:pt x="1150" y="115"/>
                  </a:lnTo>
                  <a:lnTo>
                    <a:pt x="1149" y="114"/>
                  </a:lnTo>
                  <a:lnTo>
                    <a:pt x="1154" y="108"/>
                  </a:lnTo>
                  <a:lnTo>
                    <a:pt x="1157" y="107"/>
                  </a:lnTo>
                  <a:lnTo>
                    <a:pt x="1161" y="103"/>
                  </a:lnTo>
                  <a:lnTo>
                    <a:pt x="1164" y="96"/>
                  </a:lnTo>
                  <a:lnTo>
                    <a:pt x="1165" y="89"/>
                  </a:lnTo>
                  <a:lnTo>
                    <a:pt x="1164" y="85"/>
                  </a:lnTo>
                  <a:lnTo>
                    <a:pt x="1161" y="82"/>
                  </a:lnTo>
                  <a:lnTo>
                    <a:pt x="1158" y="81"/>
                  </a:lnTo>
                  <a:lnTo>
                    <a:pt x="1142" y="81"/>
                  </a:lnTo>
                  <a:lnTo>
                    <a:pt x="1141" y="80"/>
                  </a:lnTo>
                  <a:lnTo>
                    <a:pt x="1141" y="74"/>
                  </a:lnTo>
                  <a:lnTo>
                    <a:pt x="1139" y="73"/>
                  </a:lnTo>
                  <a:lnTo>
                    <a:pt x="1138" y="70"/>
                  </a:lnTo>
                  <a:lnTo>
                    <a:pt x="1135" y="67"/>
                  </a:lnTo>
                  <a:lnTo>
                    <a:pt x="1134" y="67"/>
                  </a:lnTo>
                  <a:lnTo>
                    <a:pt x="1132" y="69"/>
                  </a:lnTo>
                  <a:lnTo>
                    <a:pt x="1132" y="77"/>
                  </a:lnTo>
                  <a:lnTo>
                    <a:pt x="1130" y="80"/>
                  </a:lnTo>
                  <a:lnTo>
                    <a:pt x="1102" y="80"/>
                  </a:lnTo>
                  <a:lnTo>
                    <a:pt x="1100" y="81"/>
                  </a:lnTo>
                  <a:lnTo>
                    <a:pt x="1095" y="84"/>
                  </a:lnTo>
                  <a:lnTo>
                    <a:pt x="1093" y="85"/>
                  </a:lnTo>
                  <a:lnTo>
                    <a:pt x="1091" y="88"/>
                  </a:lnTo>
                  <a:lnTo>
                    <a:pt x="1090" y="89"/>
                  </a:lnTo>
                  <a:lnTo>
                    <a:pt x="1091" y="92"/>
                  </a:lnTo>
                  <a:lnTo>
                    <a:pt x="1093" y="93"/>
                  </a:lnTo>
                  <a:lnTo>
                    <a:pt x="1101" y="97"/>
                  </a:lnTo>
                  <a:lnTo>
                    <a:pt x="1106" y="103"/>
                  </a:lnTo>
                  <a:lnTo>
                    <a:pt x="1108" y="107"/>
                  </a:lnTo>
                  <a:lnTo>
                    <a:pt x="1108" y="112"/>
                  </a:lnTo>
                  <a:lnTo>
                    <a:pt x="1106" y="115"/>
                  </a:lnTo>
                  <a:lnTo>
                    <a:pt x="1104" y="118"/>
                  </a:lnTo>
                  <a:lnTo>
                    <a:pt x="1101" y="119"/>
                  </a:lnTo>
                  <a:lnTo>
                    <a:pt x="1098" y="119"/>
                  </a:lnTo>
                  <a:lnTo>
                    <a:pt x="1093" y="122"/>
                  </a:lnTo>
                  <a:lnTo>
                    <a:pt x="1091" y="122"/>
                  </a:lnTo>
                  <a:lnTo>
                    <a:pt x="1089" y="123"/>
                  </a:lnTo>
                  <a:lnTo>
                    <a:pt x="1086" y="123"/>
                  </a:lnTo>
                  <a:lnTo>
                    <a:pt x="1078" y="128"/>
                  </a:lnTo>
                  <a:lnTo>
                    <a:pt x="1076" y="129"/>
                  </a:lnTo>
                  <a:lnTo>
                    <a:pt x="1072" y="129"/>
                  </a:lnTo>
                  <a:lnTo>
                    <a:pt x="1067" y="126"/>
                  </a:lnTo>
                  <a:lnTo>
                    <a:pt x="1059" y="125"/>
                  </a:lnTo>
                  <a:lnTo>
                    <a:pt x="1045" y="125"/>
                  </a:lnTo>
                  <a:lnTo>
                    <a:pt x="1039" y="128"/>
                  </a:lnTo>
                  <a:lnTo>
                    <a:pt x="1038" y="129"/>
                  </a:lnTo>
                  <a:lnTo>
                    <a:pt x="1039" y="132"/>
                  </a:lnTo>
                  <a:lnTo>
                    <a:pt x="1042" y="134"/>
                  </a:lnTo>
                  <a:lnTo>
                    <a:pt x="1052" y="134"/>
                  </a:lnTo>
                  <a:lnTo>
                    <a:pt x="1052" y="136"/>
                  </a:lnTo>
                  <a:lnTo>
                    <a:pt x="1053" y="136"/>
                  </a:lnTo>
                  <a:lnTo>
                    <a:pt x="1054" y="137"/>
                  </a:lnTo>
                  <a:lnTo>
                    <a:pt x="1057" y="137"/>
                  </a:lnTo>
                  <a:lnTo>
                    <a:pt x="1059" y="138"/>
                  </a:lnTo>
                  <a:lnTo>
                    <a:pt x="1067" y="136"/>
                  </a:lnTo>
                  <a:lnTo>
                    <a:pt x="1068" y="134"/>
                  </a:lnTo>
                  <a:lnTo>
                    <a:pt x="1072" y="134"/>
                  </a:lnTo>
                  <a:lnTo>
                    <a:pt x="1087" y="149"/>
                  </a:lnTo>
                  <a:lnTo>
                    <a:pt x="1098" y="154"/>
                  </a:lnTo>
                  <a:lnTo>
                    <a:pt x="1111" y="159"/>
                  </a:lnTo>
                  <a:lnTo>
                    <a:pt x="1115" y="162"/>
                  </a:lnTo>
                  <a:lnTo>
                    <a:pt x="1116" y="166"/>
                  </a:lnTo>
                  <a:lnTo>
                    <a:pt x="1116" y="169"/>
                  </a:lnTo>
                  <a:lnTo>
                    <a:pt x="1115" y="171"/>
                  </a:lnTo>
                  <a:lnTo>
                    <a:pt x="1112" y="173"/>
                  </a:lnTo>
                  <a:lnTo>
                    <a:pt x="1109" y="175"/>
                  </a:lnTo>
                  <a:lnTo>
                    <a:pt x="1104" y="178"/>
                  </a:lnTo>
                  <a:lnTo>
                    <a:pt x="1097" y="178"/>
                  </a:lnTo>
                  <a:lnTo>
                    <a:pt x="1095" y="175"/>
                  </a:lnTo>
                  <a:lnTo>
                    <a:pt x="1093" y="174"/>
                  </a:lnTo>
                  <a:lnTo>
                    <a:pt x="1091" y="171"/>
                  </a:lnTo>
                  <a:lnTo>
                    <a:pt x="1089" y="163"/>
                  </a:lnTo>
                  <a:lnTo>
                    <a:pt x="1085" y="160"/>
                  </a:lnTo>
                  <a:lnTo>
                    <a:pt x="1079" y="160"/>
                  </a:lnTo>
                  <a:lnTo>
                    <a:pt x="1068" y="163"/>
                  </a:lnTo>
                  <a:lnTo>
                    <a:pt x="1067" y="165"/>
                  </a:lnTo>
                  <a:lnTo>
                    <a:pt x="1065" y="165"/>
                  </a:lnTo>
                  <a:lnTo>
                    <a:pt x="1064" y="166"/>
                  </a:lnTo>
                  <a:lnTo>
                    <a:pt x="1061" y="167"/>
                  </a:lnTo>
                  <a:lnTo>
                    <a:pt x="1057" y="170"/>
                  </a:lnTo>
                  <a:lnTo>
                    <a:pt x="1049" y="173"/>
                  </a:lnTo>
                  <a:lnTo>
                    <a:pt x="1041" y="173"/>
                  </a:lnTo>
                  <a:lnTo>
                    <a:pt x="1038" y="171"/>
                  </a:lnTo>
                  <a:lnTo>
                    <a:pt x="1037" y="170"/>
                  </a:lnTo>
                  <a:lnTo>
                    <a:pt x="1037" y="169"/>
                  </a:lnTo>
                  <a:lnTo>
                    <a:pt x="1042" y="163"/>
                  </a:lnTo>
                  <a:lnTo>
                    <a:pt x="1045" y="158"/>
                  </a:lnTo>
                  <a:lnTo>
                    <a:pt x="1034" y="147"/>
                  </a:lnTo>
                  <a:lnTo>
                    <a:pt x="1031" y="140"/>
                  </a:lnTo>
                  <a:lnTo>
                    <a:pt x="1031" y="137"/>
                  </a:lnTo>
                  <a:lnTo>
                    <a:pt x="1030" y="140"/>
                  </a:lnTo>
                  <a:lnTo>
                    <a:pt x="1027" y="147"/>
                  </a:lnTo>
                  <a:lnTo>
                    <a:pt x="1024" y="163"/>
                  </a:lnTo>
                  <a:lnTo>
                    <a:pt x="1024" y="169"/>
                  </a:lnTo>
                  <a:lnTo>
                    <a:pt x="1023" y="170"/>
                  </a:lnTo>
                  <a:lnTo>
                    <a:pt x="1019" y="167"/>
                  </a:lnTo>
                  <a:lnTo>
                    <a:pt x="1011" y="163"/>
                  </a:lnTo>
                  <a:lnTo>
                    <a:pt x="1000" y="163"/>
                  </a:lnTo>
                  <a:lnTo>
                    <a:pt x="990" y="166"/>
                  </a:lnTo>
                  <a:lnTo>
                    <a:pt x="985" y="169"/>
                  </a:lnTo>
                  <a:lnTo>
                    <a:pt x="972" y="181"/>
                  </a:lnTo>
                  <a:lnTo>
                    <a:pt x="960" y="191"/>
                  </a:lnTo>
                  <a:lnTo>
                    <a:pt x="951" y="197"/>
                  </a:lnTo>
                  <a:lnTo>
                    <a:pt x="945" y="203"/>
                  </a:lnTo>
                  <a:lnTo>
                    <a:pt x="944" y="206"/>
                  </a:lnTo>
                  <a:lnTo>
                    <a:pt x="944" y="214"/>
                  </a:lnTo>
                  <a:lnTo>
                    <a:pt x="945" y="221"/>
                  </a:lnTo>
                  <a:lnTo>
                    <a:pt x="945" y="239"/>
                  </a:lnTo>
                  <a:lnTo>
                    <a:pt x="946" y="241"/>
                  </a:lnTo>
                  <a:lnTo>
                    <a:pt x="951" y="244"/>
                  </a:lnTo>
                  <a:lnTo>
                    <a:pt x="956" y="247"/>
                  </a:lnTo>
                  <a:lnTo>
                    <a:pt x="957" y="249"/>
                  </a:lnTo>
                  <a:lnTo>
                    <a:pt x="957" y="254"/>
                  </a:lnTo>
                  <a:lnTo>
                    <a:pt x="961" y="262"/>
                  </a:lnTo>
                  <a:lnTo>
                    <a:pt x="963" y="263"/>
                  </a:lnTo>
                  <a:lnTo>
                    <a:pt x="966" y="263"/>
                  </a:lnTo>
                  <a:lnTo>
                    <a:pt x="977" y="260"/>
                  </a:lnTo>
                  <a:lnTo>
                    <a:pt x="983" y="260"/>
                  </a:lnTo>
                  <a:lnTo>
                    <a:pt x="993" y="265"/>
                  </a:lnTo>
                  <a:lnTo>
                    <a:pt x="1007" y="273"/>
                  </a:lnTo>
                  <a:lnTo>
                    <a:pt x="1019" y="277"/>
                  </a:lnTo>
                  <a:lnTo>
                    <a:pt x="1049" y="282"/>
                  </a:lnTo>
                  <a:lnTo>
                    <a:pt x="1061" y="282"/>
                  </a:lnTo>
                  <a:lnTo>
                    <a:pt x="1071" y="280"/>
                  </a:lnTo>
                  <a:lnTo>
                    <a:pt x="1075" y="280"/>
                  </a:lnTo>
                  <a:lnTo>
                    <a:pt x="1080" y="281"/>
                  </a:lnTo>
                  <a:lnTo>
                    <a:pt x="1085" y="284"/>
                  </a:lnTo>
                  <a:lnTo>
                    <a:pt x="1087" y="289"/>
                  </a:lnTo>
                  <a:lnTo>
                    <a:pt x="1090" y="297"/>
                  </a:lnTo>
                  <a:lnTo>
                    <a:pt x="1093" y="308"/>
                  </a:lnTo>
                  <a:lnTo>
                    <a:pt x="1095" y="313"/>
                  </a:lnTo>
                  <a:lnTo>
                    <a:pt x="1095" y="323"/>
                  </a:lnTo>
                  <a:lnTo>
                    <a:pt x="1097" y="323"/>
                  </a:lnTo>
                  <a:lnTo>
                    <a:pt x="1100" y="321"/>
                  </a:lnTo>
                  <a:lnTo>
                    <a:pt x="1102" y="315"/>
                  </a:lnTo>
                  <a:lnTo>
                    <a:pt x="1104" y="314"/>
                  </a:lnTo>
                  <a:lnTo>
                    <a:pt x="1105" y="311"/>
                  </a:lnTo>
                  <a:lnTo>
                    <a:pt x="1106" y="310"/>
                  </a:lnTo>
                  <a:lnTo>
                    <a:pt x="1108" y="313"/>
                  </a:lnTo>
                  <a:lnTo>
                    <a:pt x="1109" y="319"/>
                  </a:lnTo>
                  <a:lnTo>
                    <a:pt x="1109" y="328"/>
                  </a:lnTo>
                  <a:lnTo>
                    <a:pt x="1108" y="332"/>
                  </a:lnTo>
                  <a:lnTo>
                    <a:pt x="1106" y="333"/>
                  </a:lnTo>
                  <a:lnTo>
                    <a:pt x="1106" y="339"/>
                  </a:lnTo>
                  <a:lnTo>
                    <a:pt x="1108" y="341"/>
                  </a:lnTo>
                  <a:lnTo>
                    <a:pt x="1111" y="343"/>
                  </a:lnTo>
                  <a:lnTo>
                    <a:pt x="1112" y="344"/>
                  </a:lnTo>
                  <a:lnTo>
                    <a:pt x="1124" y="344"/>
                  </a:lnTo>
                  <a:lnTo>
                    <a:pt x="1127" y="345"/>
                  </a:lnTo>
                  <a:lnTo>
                    <a:pt x="1131" y="344"/>
                  </a:lnTo>
                  <a:lnTo>
                    <a:pt x="1134" y="341"/>
                  </a:lnTo>
                  <a:lnTo>
                    <a:pt x="1136" y="334"/>
                  </a:lnTo>
                  <a:lnTo>
                    <a:pt x="1135" y="325"/>
                  </a:lnTo>
                  <a:lnTo>
                    <a:pt x="1132" y="317"/>
                  </a:lnTo>
                  <a:lnTo>
                    <a:pt x="1131" y="308"/>
                  </a:lnTo>
                  <a:lnTo>
                    <a:pt x="1131" y="304"/>
                  </a:lnTo>
                  <a:lnTo>
                    <a:pt x="1130" y="302"/>
                  </a:lnTo>
                  <a:lnTo>
                    <a:pt x="1127" y="299"/>
                  </a:lnTo>
                  <a:lnTo>
                    <a:pt x="1126" y="296"/>
                  </a:lnTo>
                  <a:lnTo>
                    <a:pt x="1123" y="293"/>
                  </a:lnTo>
                  <a:lnTo>
                    <a:pt x="1121" y="289"/>
                  </a:lnTo>
                  <a:lnTo>
                    <a:pt x="1120" y="286"/>
                  </a:lnTo>
                  <a:lnTo>
                    <a:pt x="1121" y="284"/>
                  </a:lnTo>
                  <a:lnTo>
                    <a:pt x="1123" y="282"/>
                  </a:lnTo>
                  <a:lnTo>
                    <a:pt x="1127" y="282"/>
                  </a:lnTo>
                  <a:lnTo>
                    <a:pt x="1132" y="285"/>
                  </a:lnTo>
                  <a:lnTo>
                    <a:pt x="1135" y="291"/>
                  </a:lnTo>
                  <a:lnTo>
                    <a:pt x="1138" y="292"/>
                  </a:lnTo>
                  <a:lnTo>
                    <a:pt x="1141" y="292"/>
                  </a:lnTo>
                  <a:lnTo>
                    <a:pt x="1143" y="291"/>
                  </a:lnTo>
                  <a:lnTo>
                    <a:pt x="1147" y="288"/>
                  </a:lnTo>
                  <a:lnTo>
                    <a:pt x="1153" y="282"/>
                  </a:lnTo>
                  <a:lnTo>
                    <a:pt x="1157" y="280"/>
                  </a:lnTo>
                  <a:lnTo>
                    <a:pt x="1161" y="267"/>
                  </a:lnTo>
                  <a:lnTo>
                    <a:pt x="1161" y="265"/>
                  </a:lnTo>
                  <a:lnTo>
                    <a:pt x="1160" y="262"/>
                  </a:lnTo>
                  <a:lnTo>
                    <a:pt x="1156" y="258"/>
                  </a:lnTo>
                  <a:lnTo>
                    <a:pt x="1150" y="251"/>
                  </a:lnTo>
                  <a:lnTo>
                    <a:pt x="1143" y="244"/>
                  </a:lnTo>
                  <a:lnTo>
                    <a:pt x="1138" y="240"/>
                  </a:lnTo>
                  <a:lnTo>
                    <a:pt x="1135" y="237"/>
                  </a:lnTo>
                  <a:lnTo>
                    <a:pt x="1132" y="236"/>
                  </a:lnTo>
                  <a:lnTo>
                    <a:pt x="1132" y="234"/>
                  </a:lnTo>
                  <a:lnTo>
                    <a:pt x="1134" y="233"/>
                  </a:lnTo>
                  <a:lnTo>
                    <a:pt x="1135" y="233"/>
                  </a:lnTo>
                  <a:lnTo>
                    <a:pt x="1138" y="232"/>
                  </a:lnTo>
                  <a:lnTo>
                    <a:pt x="1142" y="230"/>
                  </a:lnTo>
                  <a:lnTo>
                    <a:pt x="1145" y="229"/>
                  </a:lnTo>
                  <a:lnTo>
                    <a:pt x="1146" y="228"/>
                  </a:lnTo>
                  <a:lnTo>
                    <a:pt x="1146" y="225"/>
                  </a:lnTo>
                  <a:lnTo>
                    <a:pt x="1145" y="222"/>
                  </a:lnTo>
                  <a:lnTo>
                    <a:pt x="1145" y="210"/>
                  </a:lnTo>
                  <a:lnTo>
                    <a:pt x="1147" y="197"/>
                  </a:lnTo>
                  <a:lnTo>
                    <a:pt x="1149" y="191"/>
                  </a:lnTo>
                  <a:lnTo>
                    <a:pt x="1152" y="188"/>
                  </a:lnTo>
                  <a:lnTo>
                    <a:pt x="1158" y="188"/>
                  </a:lnTo>
                  <a:lnTo>
                    <a:pt x="1168" y="186"/>
                  </a:lnTo>
                  <a:lnTo>
                    <a:pt x="1180" y="185"/>
                  </a:lnTo>
                  <a:lnTo>
                    <a:pt x="1193" y="185"/>
                  </a:lnTo>
                  <a:lnTo>
                    <a:pt x="1203" y="188"/>
                  </a:lnTo>
                  <a:lnTo>
                    <a:pt x="1220" y="199"/>
                  </a:lnTo>
                  <a:lnTo>
                    <a:pt x="1228" y="202"/>
                  </a:lnTo>
                  <a:lnTo>
                    <a:pt x="1236" y="203"/>
                  </a:lnTo>
                  <a:lnTo>
                    <a:pt x="1246" y="204"/>
                  </a:lnTo>
                  <a:lnTo>
                    <a:pt x="1254" y="207"/>
                  </a:lnTo>
                  <a:lnTo>
                    <a:pt x="1258" y="211"/>
                  </a:lnTo>
                  <a:lnTo>
                    <a:pt x="1258" y="215"/>
                  </a:lnTo>
                  <a:lnTo>
                    <a:pt x="1255" y="217"/>
                  </a:lnTo>
                  <a:lnTo>
                    <a:pt x="1251" y="221"/>
                  </a:lnTo>
                  <a:lnTo>
                    <a:pt x="1249" y="222"/>
                  </a:lnTo>
                  <a:lnTo>
                    <a:pt x="1247" y="225"/>
                  </a:lnTo>
                  <a:lnTo>
                    <a:pt x="1246" y="226"/>
                  </a:lnTo>
                  <a:lnTo>
                    <a:pt x="1246" y="229"/>
                  </a:lnTo>
                  <a:lnTo>
                    <a:pt x="1247" y="232"/>
                  </a:lnTo>
                  <a:lnTo>
                    <a:pt x="1253" y="237"/>
                  </a:lnTo>
                  <a:lnTo>
                    <a:pt x="1258" y="240"/>
                  </a:lnTo>
                  <a:lnTo>
                    <a:pt x="1265" y="241"/>
                  </a:lnTo>
                  <a:lnTo>
                    <a:pt x="1270" y="243"/>
                  </a:lnTo>
                  <a:lnTo>
                    <a:pt x="1277" y="244"/>
                  </a:lnTo>
                  <a:lnTo>
                    <a:pt x="1283" y="243"/>
                  </a:lnTo>
                  <a:lnTo>
                    <a:pt x="1290" y="237"/>
                  </a:lnTo>
                  <a:lnTo>
                    <a:pt x="1296" y="228"/>
                  </a:lnTo>
                  <a:lnTo>
                    <a:pt x="1301" y="222"/>
                  </a:lnTo>
                  <a:lnTo>
                    <a:pt x="1303" y="218"/>
                  </a:lnTo>
                  <a:lnTo>
                    <a:pt x="1306" y="215"/>
                  </a:lnTo>
                  <a:lnTo>
                    <a:pt x="1309" y="214"/>
                  </a:lnTo>
                  <a:lnTo>
                    <a:pt x="1310" y="212"/>
                  </a:lnTo>
                  <a:lnTo>
                    <a:pt x="1313" y="212"/>
                  </a:lnTo>
                  <a:lnTo>
                    <a:pt x="1318" y="218"/>
                  </a:lnTo>
                  <a:lnTo>
                    <a:pt x="1324" y="226"/>
                  </a:lnTo>
                  <a:lnTo>
                    <a:pt x="1331" y="236"/>
                  </a:lnTo>
                  <a:lnTo>
                    <a:pt x="1337" y="244"/>
                  </a:lnTo>
                  <a:lnTo>
                    <a:pt x="1343" y="251"/>
                  </a:lnTo>
                  <a:lnTo>
                    <a:pt x="1347" y="258"/>
                  </a:lnTo>
                  <a:lnTo>
                    <a:pt x="1350" y="266"/>
                  </a:lnTo>
                  <a:lnTo>
                    <a:pt x="1353" y="276"/>
                  </a:lnTo>
                  <a:lnTo>
                    <a:pt x="1354" y="282"/>
                  </a:lnTo>
                  <a:lnTo>
                    <a:pt x="1357" y="285"/>
                  </a:lnTo>
                  <a:lnTo>
                    <a:pt x="1362" y="286"/>
                  </a:lnTo>
                  <a:lnTo>
                    <a:pt x="1376" y="284"/>
                  </a:lnTo>
                  <a:lnTo>
                    <a:pt x="1380" y="284"/>
                  </a:lnTo>
                  <a:lnTo>
                    <a:pt x="1385" y="286"/>
                  </a:lnTo>
                  <a:lnTo>
                    <a:pt x="1392" y="292"/>
                  </a:lnTo>
                  <a:lnTo>
                    <a:pt x="1399" y="299"/>
                  </a:lnTo>
                  <a:lnTo>
                    <a:pt x="1403" y="306"/>
                  </a:lnTo>
                  <a:lnTo>
                    <a:pt x="1404" y="310"/>
                  </a:lnTo>
                  <a:lnTo>
                    <a:pt x="1407" y="314"/>
                  </a:lnTo>
                  <a:lnTo>
                    <a:pt x="1411" y="315"/>
                  </a:lnTo>
                  <a:lnTo>
                    <a:pt x="1417" y="318"/>
                  </a:lnTo>
                  <a:lnTo>
                    <a:pt x="1424" y="319"/>
                  </a:lnTo>
                  <a:lnTo>
                    <a:pt x="1429" y="323"/>
                  </a:lnTo>
                  <a:lnTo>
                    <a:pt x="1429" y="328"/>
                  </a:lnTo>
                  <a:lnTo>
                    <a:pt x="1426" y="334"/>
                  </a:lnTo>
                  <a:lnTo>
                    <a:pt x="1422" y="340"/>
                  </a:lnTo>
                  <a:lnTo>
                    <a:pt x="1420" y="345"/>
                  </a:lnTo>
                  <a:lnTo>
                    <a:pt x="1418" y="350"/>
                  </a:lnTo>
                  <a:lnTo>
                    <a:pt x="1415" y="355"/>
                  </a:lnTo>
                  <a:lnTo>
                    <a:pt x="1413" y="359"/>
                  </a:lnTo>
                  <a:lnTo>
                    <a:pt x="1409" y="367"/>
                  </a:lnTo>
                  <a:lnTo>
                    <a:pt x="1409" y="369"/>
                  </a:lnTo>
                  <a:lnTo>
                    <a:pt x="1410" y="367"/>
                  </a:lnTo>
                  <a:lnTo>
                    <a:pt x="1414" y="367"/>
                  </a:lnTo>
                  <a:lnTo>
                    <a:pt x="1415" y="369"/>
                  </a:lnTo>
                  <a:lnTo>
                    <a:pt x="1421" y="371"/>
                  </a:lnTo>
                  <a:lnTo>
                    <a:pt x="1422" y="373"/>
                  </a:lnTo>
                  <a:lnTo>
                    <a:pt x="1428" y="376"/>
                  </a:lnTo>
                  <a:lnTo>
                    <a:pt x="1436" y="373"/>
                  </a:lnTo>
                  <a:lnTo>
                    <a:pt x="1444" y="376"/>
                  </a:lnTo>
                  <a:lnTo>
                    <a:pt x="1447" y="378"/>
                  </a:lnTo>
                  <a:lnTo>
                    <a:pt x="1448" y="382"/>
                  </a:lnTo>
                  <a:lnTo>
                    <a:pt x="1454" y="392"/>
                  </a:lnTo>
                  <a:lnTo>
                    <a:pt x="1461" y="406"/>
                  </a:lnTo>
                  <a:lnTo>
                    <a:pt x="1461" y="411"/>
                  </a:lnTo>
                  <a:lnTo>
                    <a:pt x="1459" y="414"/>
                  </a:lnTo>
                  <a:lnTo>
                    <a:pt x="1456" y="414"/>
                  </a:lnTo>
                  <a:lnTo>
                    <a:pt x="1455" y="413"/>
                  </a:lnTo>
                  <a:lnTo>
                    <a:pt x="1450" y="410"/>
                  </a:lnTo>
                  <a:lnTo>
                    <a:pt x="1436" y="410"/>
                  </a:lnTo>
                  <a:lnTo>
                    <a:pt x="1435" y="411"/>
                  </a:lnTo>
                  <a:lnTo>
                    <a:pt x="1433" y="414"/>
                  </a:lnTo>
                  <a:lnTo>
                    <a:pt x="1430" y="415"/>
                  </a:lnTo>
                  <a:lnTo>
                    <a:pt x="1429" y="415"/>
                  </a:lnTo>
                  <a:lnTo>
                    <a:pt x="1428" y="414"/>
                  </a:lnTo>
                  <a:lnTo>
                    <a:pt x="1426" y="411"/>
                  </a:lnTo>
                  <a:lnTo>
                    <a:pt x="1424" y="410"/>
                  </a:lnTo>
                  <a:lnTo>
                    <a:pt x="1421" y="407"/>
                  </a:lnTo>
                  <a:lnTo>
                    <a:pt x="1414" y="407"/>
                  </a:lnTo>
                  <a:lnTo>
                    <a:pt x="1402" y="408"/>
                  </a:lnTo>
                  <a:lnTo>
                    <a:pt x="1383" y="408"/>
                  </a:lnTo>
                  <a:lnTo>
                    <a:pt x="1381" y="406"/>
                  </a:lnTo>
                  <a:lnTo>
                    <a:pt x="1381" y="402"/>
                  </a:lnTo>
                  <a:lnTo>
                    <a:pt x="1384" y="399"/>
                  </a:lnTo>
                  <a:lnTo>
                    <a:pt x="1387" y="392"/>
                  </a:lnTo>
                  <a:lnTo>
                    <a:pt x="1389" y="384"/>
                  </a:lnTo>
                  <a:lnTo>
                    <a:pt x="1394" y="374"/>
                  </a:lnTo>
                  <a:lnTo>
                    <a:pt x="1407" y="360"/>
                  </a:lnTo>
                  <a:lnTo>
                    <a:pt x="1407" y="354"/>
                  </a:lnTo>
                  <a:lnTo>
                    <a:pt x="1406" y="351"/>
                  </a:lnTo>
                  <a:lnTo>
                    <a:pt x="1403" y="348"/>
                  </a:lnTo>
                  <a:lnTo>
                    <a:pt x="1400" y="348"/>
                  </a:lnTo>
                  <a:lnTo>
                    <a:pt x="1395" y="351"/>
                  </a:lnTo>
                  <a:lnTo>
                    <a:pt x="1392" y="354"/>
                  </a:lnTo>
                  <a:lnTo>
                    <a:pt x="1389" y="358"/>
                  </a:lnTo>
                  <a:lnTo>
                    <a:pt x="1388" y="360"/>
                  </a:lnTo>
                  <a:lnTo>
                    <a:pt x="1385" y="362"/>
                  </a:lnTo>
                  <a:lnTo>
                    <a:pt x="1373" y="362"/>
                  </a:lnTo>
                  <a:lnTo>
                    <a:pt x="1366" y="360"/>
                  </a:lnTo>
                  <a:lnTo>
                    <a:pt x="1359" y="363"/>
                  </a:lnTo>
                  <a:lnTo>
                    <a:pt x="1355" y="366"/>
                  </a:lnTo>
                  <a:lnTo>
                    <a:pt x="1353" y="369"/>
                  </a:lnTo>
                  <a:lnTo>
                    <a:pt x="1348" y="370"/>
                  </a:lnTo>
                  <a:lnTo>
                    <a:pt x="1344" y="374"/>
                  </a:lnTo>
                  <a:lnTo>
                    <a:pt x="1344" y="376"/>
                  </a:lnTo>
                  <a:lnTo>
                    <a:pt x="1347" y="377"/>
                  </a:lnTo>
                  <a:lnTo>
                    <a:pt x="1348" y="378"/>
                  </a:lnTo>
                  <a:lnTo>
                    <a:pt x="1348" y="380"/>
                  </a:lnTo>
                  <a:lnTo>
                    <a:pt x="1344" y="384"/>
                  </a:lnTo>
                  <a:lnTo>
                    <a:pt x="1339" y="386"/>
                  </a:lnTo>
                  <a:lnTo>
                    <a:pt x="1335" y="388"/>
                  </a:lnTo>
                  <a:lnTo>
                    <a:pt x="1332" y="389"/>
                  </a:lnTo>
                  <a:lnTo>
                    <a:pt x="1329" y="389"/>
                  </a:lnTo>
                  <a:lnTo>
                    <a:pt x="1327" y="386"/>
                  </a:lnTo>
                  <a:lnTo>
                    <a:pt x="1325" y="380"/>
                  </a:lnTo>
                  <a:lnTo>
                    <a:pt x="1325" y="366"/>
                  </a:lnTo>
                  <a:lnTo>
                    <a:pt x="1324" y="365"/>
                  </a:lnTo>
                  <a:lnTo>
                    <a:pt x="1317" y="371"/>
                  </a:lnTo>
                  <a:lnTo>
                    <a:pt x="1316" y="370"/>
                  </a:lnTo>
                  <a:lnTo>
                    <a:pt x="1305" y="365"/>
                  </a:lnTo>
                  <a:lnTo>
                    <a:pt x="1298" y="365"/>
                  </a:lnTo>
                  <a:lnTo>
                    <a:pt x="1294" y="367"/>
                  </a:lnTo>
                  <a:lnTo>
                    <a:pt x="1286" y="371"/>
                  </a:lnTo>
                  <a:lnTo>
                    <a:pt x="1264" y="374"/>
                  </a:lnTo>
                  <a:lnTo>
                    <a:pt x="1255" y="378"/>
                  </a:lnTo>
                  <a:lnTo>
                    <a:pt x="1251" y="386"/>
                  </a:lnTo>
                  <a:lnTo>
                    <a:pt x="1247" y="396"/>
                  </a:lnTo>
                  <a:lnTo>
                    <a:pt x="1246" y="404"/>
                  </a:lnTo>
                  <a:lnTo>
                    <a:pt x="1244" y="407"/>
                  </a:lnTo>
                  <a:lnTo>
                    <a:pt x="1246" y="407"/>
                  </a:lnTo>
                  <a:lnTo>
                    <a:pt x="1247" y="406"/>
                  </a:lnTo>
                  <a:lnTo>
                    <a:pt x="1251" y="403"/>
                  </a:lnTo>
                  <a:lnTo>
                    <a:pt x="1257" y="402"/>
                  </a:lnTo>
                  <a:lnTo>
                    <a:pt x="1264" y="399"/>
                  </a:lnTo>
                  <a:lnTo>
                    <a:pt x="1280" y="393"/>
                  </a:lnTo>
                  <a:lnTo>
                    <a:pt x="1287" y="389"/>
                  </a:lnTo>
                  <a:lnTo>
                    <a:pt x="1295" y="385"/>
                  </a:lnTo>
                  <a:lnTo>
                    <a:pt x="1303" y="384"/>
                  </a:lnTo>
                  <a:lnTo>
                    <a:pt x="1310" y="386"/>
                  </a:lnTo>
                  <a:lnTo>
                    <a:pt x="1316" y="392"/>
                  </a:lnTo>
                  <a:lnTo>
                    <a:pt x="1318" y="396"/>
                  </a:lnTo>
                  <a:lnTo>
                    <a:pt x="1318" y="403"/>
                  </a:lnTo>
                  <a:lnTo>
                    <a:pt x="1317" y="406"/>
                  </a:lnTo>
                  <a:lnTo>
                    <a:pt x="1313" y="410"/>
                  </a:lnTo>
                  <a:lnTo>
                    <a:pt x="1313" y="411"/>
                  </a:lnTo>
                  <a:lnTo>
                    <a:pt x="1314" y="413"/>
                  </a:lnTo>
                  <a:lnTo>
                    <a:pt x="1317" y="418"/>
                  </a:lnTo>
                  <a:lnTo>
                    <a:pt x="1321" y="422"/>
                  </a:lnTo>
                  <a:lnTo>
                    <a:pt x="1324" y="423"/>
                  </a:lnTo>
                  <a:lnTo>
                    <a:pt x="1328" y="419"/>
                  </a:lnTo>
                  <a:lnTo>
                    <a:pt x="1329" y="417"/>
                  </a:lnTo>
                  <a:lnTo>
                    <a:pt x="1333" y="414"/>
                  </a:lnTo>
                  <a:lnTo>
                    <a:pt x="1336" y="413"/>
                  </a:lnTo>
                  <a:lnTo>
                    <a:pt x="1337" y="413"/>
                  </a:lnTo>
                  <a:lnTo>
                    <a:pt x="1339" y="414"/>
                  </a:lnTo>
                  <a:lnTo>
                    <a:pt x="1339" y="419"/>
                  </a:lnTo>
                  <a:lnTo>
                    <a:pt x="1340" y="422"/>
                  </a:lnTo>
                  <a:lnTo>
                    <a:pt x="1340" y="429"/>
                  </a:lnTo>
                  <a:lnTo>
                    <a:pt x="1343" y="432"/>
                  </a:lnTo>
                  <a:lnTo>
                    <a:pt x="1346" y="433"/>
                  </a:lnTo>
                  <a:lnTo>
                    <a:pt x="1348" y="433"/>
                  </a:lnTo>
                  <a:lnTo>
                    <a:pt x="1359" y="422"/>
                  </a:lnTo>
                  <a:lnTo>
                    <a:pt x="1361" y="419"/>
                  </a:lnTo>
                  <a:lnTo>
                    <a:pt x="1363" y="419"/>
                  </a:lnTo>
                  <a:lnTo>
                    <a:pt x="1365" y="421"/>
                  </a:lnTo>
                  <a:lnTo>
                    <a:pt x="1370" y="429"/>
                  </a:lnTo>
                  <a:lnTo>
                    <a:pt x="1374" y="443"/>
                  </a:lnTo>
                  <a:lnTo>
                    <a:pt x="1373" y="447"/>
                  </a:lnTo>
                  <a:lnTo>
                    <a:pt x="1368" y="450"/>
                  </a:lnTo>
                  <a:lnTo>
                    <a:pt x="1361" y="452"/>
                  </a:lnTo>
                  <a:lnTo>
                    <a:pt x="1353" y="454"/>
                  </a:lnTo>
                  <a:lnTo>
                    <a:pt x="1348" y="455"/>
                  </a:lnTo>
                  <a:lnTo>
                    <a:pt x="1343" y="456"/>
                  </a:lnTo>
                  <a:lnTo>
                    <a:pt x="1333" y="459"/>
                  </a:lnTo>
                  <a:lnTo>
                    <a:pt x="1325" y="460"/>
                  </a:lnTo>
                  <a:lnTo>
                    <a:pt x="1320" y="462"/>
                  </a:lnTo>
                  <a:lnTo>
                    <a:pt x="1316" y="465"/>
                  </a:lnTo>
                  <a:lnTo>
                    <a:pt x="1310" y="469"/>
                  </a:lnTo>
                  <a:lnTo>
                    <a:pt x="1305" y="474"/>
                  </a:lnTo>
                  <a:lnTo>
                    <a:pt x="1298" y="476"/>
                  </a:lnTo>
                  <a:lnTo>
                    <a:pt x="1292" y="473"/>
                  </a:lnTo>
                  <a:lnTo>
                    <a:pt x="1290" y="467"/>
                  </a:lnTo>
                  <a:lnTo>
                    <a:pt x="1290" y="459"/>
                  </a:lnTo>
                  <a:lnTo>
                    <a:pt x="1288" y="451"/>
                  </a:lnTo>
                  <a:lnTo>
                    <a:pt x="1288" y="448"/>
                  </a:lnTo>
                  <a:lnTo>
                    <a:pt x="1284" y="448"/>
                  </a:lnTo>
                  <a:lnTo>
                    <a:pt x="1283" y="450"/>
                  </a:lnTo>
                  <a:lnTo>
                    <a:pt x="1280" y="451"/>
                  </a:lnTo>
                  <a:lnTo>
                    <a:pt x="1279" y="452"/>
                  </a:lnTo>
                  <a:lnTo>
                    <a:pt x="1277" y="455"/>
                  </a:lnTo>
                  <a:lnTo>
                    <a:pt x="1275" y="458"/>
                  </a:lnTo>
                  <a:lnTo>
                    <a:pt x="1272" y="459"/>
                  </a:lnTo>
                  <a:lnTo>
                    <a:pt x="1265" y="459"/>
                  </a:lnTo>
                  <a:lnTo>
                    <a:pt x="1262" y="460"/>
                  </a:lnTo>
                  <a:lnTo>
                    <a:pt x="1258" y="460"/>
                  </a:lnTo>
                  <a:lnTo>
                    <a:pt x="1254" y="462"/>
                  </a:lnTo>
                  <a:lnTo>
                    <a:pt x="1249" y="465"/>
                  </a:lnTo>
                  <a:lnTo>
                    <a:pt x="1244" y="467"/>
                  </a:lnTo>
                  <a:lnTo>
                    <a:pt x="1242" y="470"/>
                  </a:lnTo>
                  <a:lnTo>
                    <a:pt x="1239" y="476"/>
                  </a:lnTo>
                  <a:lnTo>
                    <a:pt x="1238" y="480"/>
                  </a:lnTo>
                  <a:lnTo>
                    <a:pt x="1240" y="488"/>
                  </a:lnTo>
                  <a:lnTo>
                    <a:pt x="1249" y="502"/>
                  </a:lnTo>
                  <a:lnTo>
                    <a:pt x="1249" y="507"/>
                  </a:lnTo>
                  <a:lnTo>
                    <a:pt x="1243" y="510"/>
                  </a:lnTo>
                  <a:lnTo>
                    <a:pt x="1232" y="510"/>
                  </a:lnTo>
                  <a:lnTo>
                    <a:pt x="1221" y="508"/>
                  </a:lnTo>
                  <a:lnTo>
                    <a:pt x="1213" y="507"/>
                  </a:lnTo>
                  <a:lnTo>
                    <a:pt x="1205" y="507"/>
                  </a:lnTo>
                  <a:lnTo>
                    <a:pt x="1202" y="508"/>
                  </a:lnTo>
                  <a:lnTo>
                    <a:pt x="1199" y="511"/>
                  </a:lnTo>
                  <a:lnTo>
                    <a:pt x="1198" y="514"/>
                  </a:lnTo>
                  <a:lnTo>
                    <a:pt x="1198" y="517"/>
                  </a:lnTo>
                  <a:lnTo>
                    <a:pt x="1199" y="519"/>
                  </a:lnTo>
                  <a:lnTo>
                    <a:pt x="1199" y="524"/>
                  </a:lnTo>
                  <a:lnTo>
                    <a:pt x="1198" y="526"/>
                  </a:lnTo>
                  <a:lnTo>
                    <a:pt x="1195" y="528"/>
                  </a:lnTo>
                  <a:lnTo>
                    <a:pt x="1190" y="528"/>
                  </a:lnTo>
                  <a:lnTo>
                    <a:pt x="1187" y="529"/>
                  </a:lnTo>
                  <a:lnTo>
                    <a:pt x="1186" y="530"/>
                  </a:lnTo>
                  <a:lnTo>
                    <a:pt x="1184" y="533"/>
                  </a:lnTo>
                  <a:lnTo>
                    <a:pt x="1184" y="536"/>
                  </a:lnTo>
                  <a:lnTo>
                    <a:pt x="1187" y="541"/>
                  </a:lnTo>
                  <a:lnTo>
                    <a:pt x="1187" y="547"/>
                  </a:lnTo>
                  <a:lnTo>
                    <a:pt x="1186" y="550"/>
                  </a:lnTo>
                  <a:lnTo>
                    <a:pt x="1180" y="555"/>
                  </a:lnTo>
                  <a:lnTo>
                    <a:pt x="1177" y="556"/>
                  </a:lnTo>
                  <a:lnTo>
                    <a:pt x="1175" y="556"/>
                  </a:lnTo>
                  <a:lnTo>
                    <a:pt x="1171" y="552"/>
                  </a:lnTo>
                  <a:lnTo>
                    <a:pt x="1168" y="551"/>
                  </a:lnTo>
                  <a:lnTo>
                    <a:pt x="1165" y="551"/>
                  </a:lnTo>
                  <a:lnTo>
                    <a:pt x="1164" y="552"/>
                  </a:lnTo>
                  <a:lnTo>
                    <a:pt x="1164" y="555"/>
                  </a:lnTo>
                  <a:lnTo>
                    <a:pt x="1165" y="565"/>
                  </a:lnTo>
                  <a:lnTo>
                    <a:pt x="1176" y="584"/>
                  </a:lnTo>
                  <a:lnTo>
                    <a:pt x="1177" y="589"/>
                  </a:lnTo>
                  <a:lnTo>
                    <a:pt x="1172" y="593"/>
                  </a:lnTo>
                  <a:lnTo>
                    <a:pt x="1165" y="596"/>
                  </a:lnTo>
                  <a:lnTo>
                    <a:pt x="1157" y="600"/>
                  </a:lnTo>
                  <a:lnTo>
                    <a:pt x="1152" y="604"/>
                  </a:lnTo>
                  <a:lnTo>
                    <a:pt x="1145" y="613"/>
                  </a:lnTo>
                  <a:lnTo>
                    <a:pt x="1135" y="624"/>
                  </a:lnTo>
                  <a:lnTo>
                    <a:pt x="1126" y="636"/>
                  </a:lnTo>
                  <a:lnTo>
                    <a:pt x="1116" y="643"/>
                  </a:lnTo>
                  <a:lnTo>
                    <a:pt x="1108" y="648"/>
                  </a:lnTo>
                  <a:lnTo>
                    <a:pt x="1102" y="656"/>
                  </a:lnTo>
                  <a:lnTo>
                    <a:pt x="1100" y="663"/>
                  </a:lnTo>
                  <a:lnTo>
                    <a:pt x="1101" y="670"/>
                  </a:lnTo>
                  <a:lnTo>
                    <a:pt x="1105" y="678"/>
                  </a:lnTo>
                  <a:lnTo>
                    <a:pt x="1113" y="703"/>
                  </a:lnTo>
                  <a:lnTo>
                    <a:pt x="1116" y="713"/>
                  </a:lnTo>
                  <a:lnTo>
                    <a:pt x="1117" y="719"/>
                  </a:lnTo>
                  <a:lnTo>
                    <a:pt x="1117" y="728"/>
                  </a:lnTo>
                  <a:lnTo>
                    <a:pt x="1115" y="737"/>
                  </a:lnTo>
                  <a:lnTo>
                    <a:pt x="1112" y="743"/>
                  </a:lnTo>
                  <a:lnTo>
                    <a:pt x="1106" y="745"/>
                  </a:lnTo>
                  <a:lnTo>
                    <a:pt x="1101" y="743"/>
                  </a:lnTo>
                  <a:lnTo>
                    <a:pt x="1100" y="740"/>
                  </a:lnTo>
                  <a:lnTo>
                    <a:pt x="1098" y="736"/>
                  </a:lnTo>
                  <a:lnTo>
                    <a:pt x="1098" y="733"/>
                  </a:lnTo>
                  <a:lnTo>
                    <a:pt x="1097" y="729"/>
                  </a:lnTo>
                  <a:lnTo>
                    <a:pt x="1094" y="726"/>
                  </a:lnTo>
                  <a:lnTo>
                    <a:pt x="1091" y="725"/>
                  </a:lnTo>
                  <a:lnTo>
                    <a:pt x="1085" y="719"/>
                  </a:lnTo>
                  <a:lnTo>
                    <a:pt x="1080" y="708"/>
                  </a:lnTo>
                  <a:lnTo>
                    <a:pt x="1076" y="695"/>
                  </a:lnTo>
                  <a:lnTo>
                    <a:pt x="1075" y="682"/>
                  </a:lnTo>
                  <a:lnTo>
                    <a:pt x="1074" y="678"/>
                  </a:lnTo>
                  <a:lnTo>
                    <a:pt x="1074" y="676"/>
                  </a:lnTo>
                  <a:lnTo>
                    <a:pt x="1072" y="674"/>
                  </a:lnTo>
                  <a:lnTo>
                    <a:pt x="1071" y="674"/>
                  </a:lnTo>
                  <a:lnTo>
                    <a:pt x="1068" y="677"/>
                  </a:lnTo>
                  <a:lnTo>
                    <a:pt x="1067" y="680"/>
                  </a:lnTo>
                  <a:lnTo>
                    <a:pt x="1061" y="682"/>
                  </a:lnTo>
                  <a:lnTo>
                    <a:pt x="1056" y="680"/>
                  </a:lnTo>
                  <a:lnTo>
                    <a:pt x="1053" y="676"/>
                  </a:lnTo>
                  <a:lnTo>
                    <a:pt x="1050" y="673"/>
                  </a:lnTo>
                  <a:lnTo>
                    <a:pt x="1048" y="667"/>
                  </a:lnTo>
                  <a:lnTo>
                    <a:pt x="1045" y="666"/>
                  </a:lnTo>
                  <a:lnTo>
                    <a:pt x="1039" y="669"/>
                  </a:lnTo>
                  <a:lnTo>
                    <a:pt x="1031" y="671"/>
                  </a:lnTo>
                  <a:lnTo>
                    <a:pt x="1024" y="674"/>
                  </a:lnTo>
                  <a:lnTo>
                    <a:pt x="1002" y="674"/>
                  </a:lnTo>
                  <a:lnTo>
                    <a:pt x="998" y="676"/>
                  </a:lnTo>
                  <a:lnTo>
                    <a:pt x="997" y="677"/>
                  </a:lnTo>
                  <a:lnTo>
                    <a:pt x="996" y="680"/>
                  </a:lnTo>
                  <a:lnTo>
                    <a:pt x="996" y="682"/>
                  </a:lnTo>
                  <a:lnTo>
                    <a:pt x="994" y="685"/>
                  </a:lnTo>
                  <a:lnTo>
                    <a:pt x="994" y="687"/>
                  </a:lnTo>
                  <a:lnTo>
                    <a:pt x="992" y="689"/>
                  </a:lnTo>
                  <a:lnTo>
                    <a:pt x="989" y="689"/>
                  </a:lnTo>
                  <a:lnTo>
                    <a:pt x="986" y="688"/>
                  </a:lnTo>
                  <a:lnTo>
                    <a:pt x="982" y="687"/>
                  </a:lnTo>
                  <a:lnTo>
                    <a:pt x="974" y="682"/>
                  </a:lnTo>
                  <a:lnTo>
                    <a:pt x="963" y="680"/>
                  </a:lnTo>
                  <a:lnTo>
                    <a:pt x="937" y="680"/>
                  </a:lnTo>
                  <a:lnTo>
                    <a:pt x="931" y="682"/>
                  </a:lnTo>
                  <a:lnTo>
                    <a:pt x="929" y="688"/>
                  </a:lnTo>
                  <a:lnTo>
                    <a:pt x="923" y="693"/>
                  </a:lnTo>
                  <a:lnTo>
                    <a:pt x="916" y="699"/>
                  </a:lnTo>
                  <a:lnTo>
                    <a:pt x="910" y="702"/>
                  </a:lnTo>
                  <a:lnTo>
                    <a:pt x="907" y="703"/>
                  </a:lnTo>
                  <a:lnTo>
                    <a:pt x="904" y="706"/>
                  </a:lnTo>
                  <a:lnTo>
                    <a:pt x="900" y="707"/>
                  </a:lnTo>
                  <a:lnTo>
                    <a:pt x="897" y="710"/>
                  </a:lnTo>
                  <a:lnTo>
                    <a:pt x="894" y="714"/>
                  </a:lnTo>
                  <a:lnTo>
                    <a:pt x="893" y="715"/>
                  </a:lnTo>
                  <a:lnTo>
                    <a:pt x="893" y="718"/>
                  </a:lnTo>
                  <a:lnTo>
                    <a:pt x="899" y="724"/>
                  </a:lnTo>
                  <a:lnTo>
                    <a:pt x="900" y="732"/>
                  </a:lnTo>
                  <a:lnTo>
                    <a:pt x="900" y="741"/>
                  </a:lnTo>
                  <a:lnTo>
                    <a:pt x="897" y="751"/>
                  </a:lnTo>
                  <a:lnTo>
                    <a:pt x="894" y="763"/>
                  </a:lnTo>
                  <a:lnTo>
                    <a:pt x="894" y="778"/>
                  </a:lnTo>
                  <a:lnTo>
                    <a:pt x="896" y="796"/>
                  </a:lnTo>
                  <a:lnTo>
                    <a:pt x="900" y="809"/>
                  </a:lnTo>
                  <a:lnTo>
                    <a:pt x="905" y="818"/>
                  </a:lnTo>
                  <a:lnTo>
                    <a:pt x="914" y="828"/>
                  </a:lnTo>
                  <a:lnTo>
                    <a:pt x="930" y="844"/>
                  </a:lnTo>
                  <a:lnTo>
                    <a:pt x="937" y="848"/>
                  </a:lnTo>
                  <a:lnTo>
                    <a:pt x="944" y="847"/>
                  </a:lnTo>
                  <a:lnTo>
                    <a:pt x="951" y="843"/>
                  </a:lnTo>
                  <a:lnTo>
                    <a:pt x="959" y="837"/>
                  </a:lnTo>
                  <a:lnTo>
                    <a:pt x="966" y="837"/>
                  </a:lnTo>
                  <a:lnTo>
                    <a:pt x="967" y="839"/>
                  </a:lnTo>
                  <a:lnTo>
                    <a:pt x="968" y="839"/>
                  </a:lnTo>
                  <a:lnTo>
                    <a:pt x="970" y="840"/>
                  </a:lnTo>
                  <a:lnTo>
                    <a:pt x="972" y="840"/>
                  </a:lnTo>
                  <a:lnTo>
                    <a:pt x="975" y="839"/>
                  </a:lnTo>
                  <a:lnTo>
                    <a:pt x="977" y="836"/>
                  </a:lnTo>
                  <a:lnTo>
                    <a:pt x="979" y="832"/>
                  </a:lnTo>
                  <a:lnTo>
                    <a:pt x="979" y="822"/>
                  </a:lnTo>
                  <a:lnTo>
                    <a:pt x="978" y="817"/>
                  </a:lnTo>
                  <a:lnTo>
                    <a:pt x="979" y="811"/>
                  </a:lnTo>
                  <a:lnTo>
                    <a:pt x="981" y="807"/>
                  </a:lnTo>
                  <a:lnTo>
                    <a:pt x="985" y="803"/>
                  </a:lnTo>
                  <a:lnTo>
                    <a:pt x="989" y="802"/>
                  </a:lnTo>
                  <a:lnTo>
                    <a:pt x="1004" y="802"/>
                  </a:lnTo>
                  <a:lnTo>
                    <a:pt x="1015" y="799"/>
                  </a:lnTo>
                  <a:lnTo>
                    <a:pt x="1024" y="799"/>
                  </a:lnTo>
                  <a:lnTo>
                    <a:pt x="1028" y="802"/>
                  </a:lnTo>
                  <a:lnTo>
                    <a:pt x="1031" y="818"/>
                  </a:lnTo>
                  <a:lnTo>
                    <a:pt x="1030" y="828"/>
                  </a:lnTo>
                  <a:lnTo>
                    <a:pt x="1024" y="835"/>
                  </a:lnTo>
                  <a:lnTo>
                    <a:pt x="1019" y="843"/>
                  </a:lnTo>
                  <a:lnTo>
                    <a:pt x="1016" y="852"/>
                  </a:lnTo>
                  <a:lnTo>
                    <a:pt x="1018" y="862"/>
                  </a:lnTo>
                  <a:lnTo>
                    <a:pt x="1016" y="872"/>
                  </a:lnTo>
                  <a:lnTo>
                    <a:pt x="1015" y="876"/>
                  </a:lnTo>
                  <a:lnTo>
                    <a:pt x="1012" y="881"/>
                  </a:lnTo>
                  <a:lnTo>
                    <a:pt x="1012" y="883"/>
                  </a:lnTo>
                  <a:lnTo>
                    <a:pt x="1011" y="884"/>
                  </a:lnTo>
                  <a:lnTo>
                    <a:pt x="1011" y="885"/>
                  </a:lnTo>
                  <a:lnTo>
                    <a:pt x="1023" y="885"/>
                  </a:lnTo>
                  <a:lnTo>
                    <a:pt x="1026" y="887"/>
                  </a:lnTo>
                  <a:lnTo>
                    <a:pt x="1027" y="887"/>
                  </a:lnTo>
                  <a:lnTo>
                    <a:pt x="1030" y="889"/>
                  </a:lnTo>
                  <a:lnTo>
                    <a:pt x="1033" y="889"/>
                  </a:lnTo>
                  <a:lnTo>
                    <a:pt x="1041" y="888"/>
                  </a:lnTo>
                  <a:lnTo>
                    <a:pt x="1048" y="883"/>
                  </a:lnTo>
                  <a:lnTo>
                    <a:pt x="1056" y="880"/>
                  </a:lnTo>
                  <a:lnTo>
                    <a:pt x="1061" y="883"/>
                  </a:lnTo>
                  <a:lnTo>
                    <a:pt x="1068" y="887"/>
                  </a:lnTo>
                  <a:lnTo>
                    <a:pt x="1074" y="895"/>
                  </a:lnTo>
                  <a:lnTo>
                    <a:pt x="1078" y="903"/>
                  </a:lnTo>
                  <a:lnTo>
                    <a:pt x="1079" y="910"/>
                  </a:lnTo>
                  <a:lnTo>
                    <a:pt x="1076" y="922"/>
                  </a:lnTo>
                  <a:lnTo>
                    <a:pt x="1074" y="937"/>
                  </a:lnTo>
                  <a:lnTo>
                    <a:pt x="1074" y="954"/>
                  </a:lnTo>
                  <a:lnTo>
                    <a:pt x="1075" y="965"/>
                  </a:lnTo>
                  <a:lnTo>
                    <a:pt x="1079" y="973"/>
                  </a:lnTo>
                  <a:lnTo>
                    <a:pt x="1082" y="977"/>
                  </a:lnTo>
                  <a:lnTo>
                    <a:pt x="1085" y="983"/>
                  </a:lnTo>
                  <a:lnTo>
                    <a:pt x="1090" y="988"/>
                  </a:lnTo>
                  <a:lnTo>
                    <a:pt x="1093" y="989"/>
                  </a:lnTo>
                  <a:lnTo>
                    <a:pt x="1097" y="991"/>
                  </a:lnTo>
                  <a:lnTo>
                    <a:pt x="1101" y="989"/>
                  </a:lnTo>
                  <a:lnTo>
                    <a:pt x="1112" y="984"/>
                  </a:lnTo>
                  <a:lnTo>
                    <a:pt x="1119" y="980"/>
                  </a:lnTo>
                  <a:lnTo>
                    <a:pt x="1124" y="974"/>
                  </a:lnTo>
                  <a:lnTo>
                    <a:pt x="1128" y="974"/>
                  </a:lnTo>
                  <a:lnTo>
                    <a:pt x="1134" y="976"/>
                  </a:lnTo>
                  <a:lnTo>
                    <a:pt x="1139" y="980"/>
                  </a:lnTo>
                  <a:lnTo>
                    <a:pt x="1145" y="985"/>
                  </a:lnTo>
                  <a:lnTo>
                    <a:pt x="1146" y="988"/>
                  </a:lnTo>
                  <a:lnTo>
                    <a:pt x="1146" y="989"/>
                  </a:lnTo>
                  <a:lnTo>
                    <a:pt x="1149" y="992"/>
                  </a:lnTo>
                  <a:lnTo>
                    <a:pt x="1156" y="992"/>
                  </a:lnTo>
                  <a:lnTo>
                    <a:pt x="1160" y="991"/>
                  </a:lnTo>
                  <a:lnTo>
                    <a:pt x="1164" y="988"/>
                  </a:lnTo>
                  <a:lnTo>
                    <a:pt x="1167" y="985"/>
                  </a:lnTo>
                  <a:lnTo>
                    <a:pt x="1172" y="977"/>
                  </a:lnTo>
                  <a:lnTo>
                    <a:pt x="1176" y="972"/>
                  </a:lnTo>
                  <a:lnTo>
                    <a:pt x="1183" y="962"/>
                  </a:lnTo>
                  <a:lnTo>
                    <a:pt x="1191" y="955"/>
                  </a:lnTo>
                  <a:lnTo>
                    <a:pt x="1198" y="951"/>
                  </a:lnTo>
                  <a:lnTo>
                    <a:pt x="1203" y="948"/>
                  </a:lnTo>
                  <a:lnTo>
                    <a:pt x="1210" y="943"/>
                  </a:lnTo>
                  <a:lnTo>
                    <a:pt x="1219" y="937"/>
                  </a:lnTo>
                  <a:lnTo>
                    <a:pt x="1225" y="936"/>
                  </a:lnTo>
                  <a:lnTo>
                    <a:pt x="1228" y="939"/>
                  </a:lnTo>
                  <a:lnTo>
                    <a:pt x="1228" y="943"/>
                  </a:lnTo>
                  <a:lnTo>
                    <a:pt x="1225" y="948"/>
                  </a:lnTo>
                  <a:lnTo>
                    <a:pt x="1223" y="955"/>
                  </a:lnTo>
                  <a:lnTo>
                    <a:pt x="1221" y="959"/>
                  </a:lnTo>
                  <a:lnTo>
                    <a:pt x="1221" y="977"/>
                  </a:lnTo>
                  <a:lnTo>
                    <a:pt x="1223" y="985"/>
                  </a:lnTo>
                  <a:lnTo>
                    <a:pt x="1225" y="989"/>
                  </a:lnTo>
                  <a:lnTo>
                    <a:pt x="1228" y="988"/>
                  </a:lnTo>
                  <a:lnTo>
                    <a:pt x="1228" y="981"/>
                  </a:lnTo>
                  <a:lnTo>
                    <a:pt x="1229" y="972"/>
                  </a:lnTo>
                  <a:lnTo>
                    <a:pt x="1232" y="963"/>
                  </a:lnTo>
                  <a:lnTo>
                    <a:pt x="1239" y="954"/>
                  </a:lnTo>
                  <a:lnTo>
                    <a:pt x="1247" y="948"/>
                  </a:lnTo>
                  <a:lnTo>
                    <a:pt x="1254" y="946"/>
                  </a:lnTo>
                  <a:lnTo>
                    <a:pt x="1257" y="948"/>
                  </a:lnTo>
                  <a:lnTo>
                    <a:pt x="1258" y="951"/>
                  </a:lnTo>
                  <a:lnTo>
                    <a:pt x="1261" y="954"/>
                  </a:lnTo>
                  <a:lnTo>
                    <a:pt x="1262" y="958"/>
                  </a:lnTo>
                  <a:lnTo>
                    <a:pt x="1265" y="963"/>
                  </a:lnTo>
                  <a:lnTo>
                    <a:pt x="1268" y="965"/>
                  </a:lnTo>
                  <a:lnTo>
                    <a:pt x="1269" y="966"/>
                  </a:lnTo>
                  <a:lnTo>
                    <a:pt x="1272" y="965"/>
                  </a:lnTo>
                  <a:lnTo>
                    <a:pt x="1279" y="961"/>
                  </a:lnTo>
                  <a:lnTo>
                    <a:pt x="1286" y="959"/>
                  </a:lnTo>
                  <a:lnTo>
                    <a:pt x="1292" y="961"/>
                  </a:lnTo>
                  <a:lnTo>
                    <a:pt x="1298" y="966"/>
                  </a:lnTo>
                  <a:lnTo>
                    <a:pt x="1299" y="970"/>
                  </a:lnTo>
                  <a:lnTo>
                    <a:pt x="1302" y="974"/>
                  </a:lnTo>
                  <a:lnTo>
                    <a:pt x="1303" y="976"/>
                  </a:lnTo>
                  <a:lnTo>
                    <a:pt x="1303" y="977"/>
                  </a:lnTo>
                  <a:lnTo>
                    <a:pt x="1305" y="974"/>
                  </a:lnTo>
                  <a:lnTo>
                    <a:pt x="1307" y="973"/>
                  </a:lnTo>
                  <a:lnTo>
                    <a:pt x="1309" y="969"/>
                  </a:lnTo>
                  <a:lnTo>
                    <a:pt x="1309" y="966"/>
                  </a:lnTo>
                  <a:lnTo>
                    <a:pt x="1311" y="961"/>
                  </a:lnTo>
                  <a:lnTo>
                    <a:pt x="1318" y="958"/>
                  </a:lnTo>
                  <a:lnTo>
                    <a:pt x="1328" y="956"/>
                  </a:lnTo>
                  <a:lnTo>
                    <a:pt x="1337" y="961"/>
                  </a:lnTo>
                  <a:lnTo>
                    <a:pt x="1342" y="963"/>
                  </a:lnTo>
                  <a:lnTo>
                    <a:pt x="1344" y="966"/>
                  </a:lnTo>
                  <a:lnTo>
                    <a:pt x="1346" y="969"/>
                  </a:lnTo>
                  <a:lnTo>
                    <a:pt x="1346" y="970"/>
                  </a:lnTo>
                  <a:lnTo>
                    <a:pt x="1347" y="970"/>
                  </a:lnTo>
                  <a:lnTo>
                    <a:pt x="1347" y="972"/>
                  </a:lnTo>
                  <a:lnTo>
                    <a:pt x="1351" y="972"/>
                  </a:lnTo>
                  <a:lnTo>
                    <a:pt x="1353" y="969"/>
                  </a:lnTo>
                  <a:lnTo>
                    <a:pt x="1355" y="966"/>
                  </a:lnTo>
                  <a:lnTo>
                    <a:pt x="1358" y="962"/>
                  </a:lnTo>
                  <a:lnTo>
                    <a:pt x="1359" y="958"/>
                  </a:lnTo>
                  <a:lnTo>
                    <a:pt x="1363" y="954"/>
                  </a:lnTo>
                  <a:lnTo>
                    <a:pt x="1365" y="956"/>
                  </a:lnTo>
                  <a:lnTo>
                    <a:pt x="1363" y="965"/>
                  </a:lnTo>
                  <a:lnTo>
                    <a:pt x="1361" y="976"/>
                  </a:lnTo>
                  <a:lnTo>
                    <a:pt x="1354" y="989"/>
                  </a:lnTo>
                  <a:lnTo>
                    <a:pt x="1354" y="993"/>
                  </a:lnTo>
                  <a:lnTo>
                    <a:pt x="1355" y="993"/>
                  </a:lnTo>
                  <a:lnTo>
                    <a:pt x="1357" y="995"/>
                  </a:lnTo>
                  <a:lnTo>
                    <a:pt x="1359" y="993"/>
                  </a:lnTo>
                  <a:lnTo>
                    <a:pt x="1362" y="993"/>
                  </a:lnTo>
                  <a:lnTo>
                    <a:pt x="1363" y="995"/>
                  </a:lnTo>
                  <a:lnTo>
                    <a:pt x="1365" y="998"/>
                  </a:lnTo>
                  <a:lnTo>
                    <a:pt x="1366" y="999"/>
                  </a:lnTo>
                  <a:lnTo>
                    <a:pt x="1372" y="999"/>
                  </a:lnTo>
                  <a:lnTo>
                    <a:pt x="1374" y="998"/>
                  </a:lnTo>
                  <a:lnTo>
                    <a:pt x="1380" y="998"/>
                  </a:lnTo>
                  <a:lnTo>
                    <a:pt x="1383" y="999"/>
                  </a:lnTo>
                  <a:lnTo>
                    <a:pt x="1384" y="1002"/>
                  </a:lnTo>
                  <a:lnTo>
                    <a:pt x="1389" y="1007"/>
                  </a:lnTo>
                  <a:lnTo>
                    <a:pt x="1395" y="1015"/>
                  </a:lnTo>
                  <a:lnTo>
                    <a:pt x="1402" y="1026"/>
                  </a:lnTo>
                  <a:lnTo>
                    <a:pt x="1407" y="1032"/>
                  </a:lnTo>
                  <a:lnTo>
                    <a:pt x="1413" y="1032"/>
                  </a:lnTo>
                  <a:lnTo>
                    <a:pt x="1420" y="1028"/>
                  </a:lnTo>
                  <a:lnTo>
                    <a:pt x="1429" y="1025"/>
                  </a:lnTo>
                  <a:lnTo>
                    <a:pt x="1440" y="1026"/>
                  </a:lnTo>
                  <a:lnTo>
                    <a:pt x="1451" y="1035"/>
                  </a:lnTo>
                  <a:lnTo>
                    <a:pt x="1462" y="1046"/>
                  </a:lnTo>
                  <a:lnTo>
                    <a:pt x="1473" y="1058"/>
                  </a:lnTo>
                  <a:lnTo>
                    <a:pt x="1480" y="1069"/>
                  </a:lnTo>
                  <a:lnTo>
                    <a:pt x="1484" y="1078"/>
                  </a:lnTo>
                  <a:lnTo>
                    <a:pt x="1488" y="1084"/>
                  </a:lnTo>
                  <a:lnTo>
                    <a:pt x="1492" y="1087"/>
                  </a:lnTo>
                  <a:lnTo>
                    <a:pt x="1497" y="1089"/>
                  </a:lnTo>
                  <a:lnTo>
                    <a:pt x="1500" y="1092"/>
                  </a:lnTo>
                  <a:lnTo>
                    <a:pt x="1502" y="1096"/>
                  </a:lnTo>
                  <a:lnTo>
                    <a:pt x="1502" y="1099"/>
                  </a:lnTo>
                  <a:lnTo>
                    <a:pt x="1503" y="1103"/>
                  </a:lnTo>
                  <a:lnTo>
                    <a:pt x="1503" y="1106"/>
                  </a:lnTo>
                  <a:lnTo>
                    <a:pt x="1500" y="1111"/>
                  </a:lnTo>
                  <a:lnTo>
                    <a:pt x="1492" y="1117"/>
                  </a:lnTo>
                  <a:lnTo>
                    <a:pt x="1482" y="1122"/>
                  </a:lnTo>
                  <a:lnTo>
                    <a:pt x="1473" y="1125"/>
                  </a:lnTo>
                  <a:lnTo>
                    <a:pt x="1467" y="1128"/>
                  </a:lnTo>
                  <a:lnTo>
                    <a:pt x="1466" y="1131"/>
                  </a:lnTo>
                  <a:lnTo>
                    <a:pt x="1466" y="1135"/>
                  </a:lnTo>
                  <a:lnTo>
                    <a:pt x="1467" y="1136"/>
                  </a:lnTo>
                  <a:lnTo>
                    <a:pt x="1470" y="1136"/>
                  </a:lnTo>
                  <a:lnTo>
                    <a:pt x="1474" y="1137"/>
                  </a:lnTo>
                  <a:lnTo>
                    <a:pt x="1485" y="1135"/>
                  </a:lnTo>
                  <a:lnTo>
                    <a:pt x="1488" y="1133"/>
                  </a:lnTo>
                  <a:lnTo>
                    <a:pt x="1492" y="1129"/>
                  </a:lnTo>
                  <a:lnTo>
                    <a:pt x="1493" y="1126"/>
                  </a:lnTo>
                  <a:lnTo>
                    <a:pt x="1497" y="1122"/>
                  </a:lnTo>
                  <a:lnTo>
                    <a:pt x="1500" y="1121"/>
                  </a:lnTo>
                  <a:lnTo>
                    <a:pt x="1504" y="1120"/>
                  </a:lnTo>
                  <a:lnTo>
                    <a:pt x="1508" y="1121"/>
                  </a:lnTo>
                  <a:lnTo>
                    <a:pt x="1514" y="1124"/>
                  </a:lnTo>
                  <a:lnTo>
                    <a:pt x="1515" y="1128"/>
                  </a:lnTo>
                  <a:lnTo>
                    <a:pt x="1515" y="1132"/>
                  </a:lnTo>
                  <a:lnTo>
                    <a:pt x="1514" y="1136"/>
                  </a:lnTo>
                  <a:lnTo>
                    <a:pt x="1511" y="1141"/>
                  </a:lnTo>
                  <a:lnTo>
                    <a:pt x="1508" y="1146"/>
                  </a:lnTo>
                  <a:lnTo>
                    <a:pt x="1504" y="1148"/>
                  </a:lnTo>
                  <a:lnTo>
                    <a:pt x="1502" y="1151"/>
                  </a:lnTo>
                  <a:lnTo>
                    <a:pt x="1497" y="1154"/>
                  </a:lnTo>
                  <a:lnTo>
                    <a:pt x="1495" y="1155"/>
                  </a:lnTo>
                  <a:lnTo>
                    <a:pt x="1493" y="1157"/>
                  </a:lnTo>
                  <a:lnTo>
                    <a:pt x="1493" y="1159"/>
                  </a:lnTo>
                  <a:lnTo>
                    <a:pt x="1496" y="1159"/>
                  </a:lnTo>
                  <a:lnTo>
                    <a:pt x="1500" y="1161"/>
                  </a:lnTo>
                  <a:lnTo>
                    <a:pt x="1510" y="1161"/>
                  </a:lnTo>
                  <a:lnTo>
                    <a:pt x="1511" y="1159"/>
                  </a:lnTo>
                  <a:lnTo>
                    <a:pt x="1511" y="1155"/>
                  </a:lnTo>
                  <a:lnTo>
                    <a:pt x="1514" y="1147"/>
                  </a:lnTo>
                  <a:lnTo>
                    <a:pt x="1519" y="1139"/>
                  </a:lnTo>
                  <a:lnTo>
                    <a:pt x="1522" y="1136"/>
                  </a:lnTo>
                  <a:lnTo>
                    <a:pt x="1523" y="1133"/>
                  </a:lnTo>
                  <a:lnTo>
                    <a:pt x="1525" y="1133"/>
                  </a:lnTo>
                  <a:lnTo>
                    <a:pt x="1526" y="1132"/>
                  </a:lnTo>
                  <a:lnTo>
                    <a:pt x="1528" y="1132"/>
                  </a:lnTo>
                  <a:lnTo>
                    <a:pt x="1529" y="1133"/>
                  </a:lnTo>
                  <a:lnTo>
                    <a:pt x="1532" y="1133"/>
                  </a:lnTo>
                  <a:lnTo>
                    <a:pt x="1540" y="1135"/>
                  </a:lnTo>
                  <a:lnTo>
                    <a:pt x="1549" y="1137"/>
                  </a:lnTo>
                  <a:lnTo>
                    <a:pt x="1558" y="1141"/>
                  </a:lnTo>
                  <a:lnTo>
                    <a:pt x="1566" y="1147"/>
                  </a:lnTo>
                  <a:lnTo>
                    <a:pt x="1575" y="1154"/>
                  </a:lnTo>
                  <a:lnTo>
                    <a:pt x="1586" y="1161"/>
                  </a:lnTo>
                  <a:lnTo>
                    <a:pt x="1595" y="1165"/>
                  </a:lnTo>
                  <a:lnTo>
                    <a:pt x="1604" y="1165"/>
                  </a:lnTo>
                  <a:lnTo>
                    <a:pt x="1612" y="1162"/>
                  </a:lnTo>
                  <a:lnTo>
                    <a:pt x="1619" y="1162"/>
                  </a:lnTo>
                  <a:lnTo>
                    <a:pt x="1627" y="1166"/>
                  </a:lnTo>
                  <a:lnTo>
                    <a:pt x="1636" y="1173"/>
                  </a:lnTo>
                  <a:lnTo>
                    <a:pt x="1642" y="1180"/>
                  </a:lnTo>
                  <a:lnTo>
                    <a:pt x="1649" y="1185"/>
                  </a:lnTo>
                  <a:lnTo>
                    <a:pt x="1657" y="1189"/>
                  </a:lnTo>
                  <a:lnTo>
                    <a:pt x="1666" y="1192"/>
                  </a:lnTo>
                  <a:lnTo>
                    <a:pt x="1672" y="1195"/>
                  </a:lnTo>
                  <a:lnTo>
                    <a:pt x="1682" y="1202"/>
                  </a:lnTo>
                  <a:lnTo>
                    <a:pt x="1689" y="1214"/>
                  </a:lnTo>
                  <a:lnTo>
                    <a:pt x="1693" y="1226"/>
                  </a:lnTo>
                  <a:lnTo>
                    <a:pt x="1693" y="1236"/>
                  </a:lnTo>
                  <a:lnTo>
                    <a:pt x="1690" y="1247"/>
                  </a:lnTo>
                  <a:lnTo>
                    <a:pt x="1686" y="1258"/>
                  </a:lnTo>
                  <a:lnTo>
                    <a:pt x="1682" y="1268"/>
                  </a:lnTo>
                  <a:lnTo>
                    <a:pt x="1681" y="1273"/>
                  </a:lnTo>
                  <a:lnTo>
                    <a:pt x="1678" y="1278"/>
                  </a:lnTo>
                  <a:lnTo>
                    <a:pt x="1672" y="1287"/>
                  </a:lnTo>
                  <a:lnTo>
                    <a:pt x="1666" y="1296"/>
                  </a:lnTo>
                  <a:lnTo>
                    <a:pt x="1656" y="1307"/>
                  </a:lnTo>
                  <a:lnTo>
                    <a:pt x="1646" y="1317"/>
                  </a:lnTo>
                  <a:lnTo>
                    <a:pt x="1638" y="1329"/>
                  </a:lnTo>
                  <a:lnTo>
                    <a:pt x="1637" y="1342"/>
                  </a:lnTo>
                  <a:lnTo>
                    <a:pt x="1640" y="1351"/>
                  </a:lnTo>
                  <a:lnTo>
                    <a:pt x="1641" y="1358"/>
                  </a:lnTo>
                  <a:lnTo>
                    <a:pt x="1641" y="1365"/>
                  </a:lnTo>
                  <a:lnTo>
                    <a:pt x="1638" y="1374"/>
                  </a:lnTo>
                  <a:lnTo>
                    <a:pt x="1636" y="1385"/>
                  </a:lnTo>
                  <a:lnTo>
                    <a:pt x="1633" y="1394"/>
                  </a:lnTo>
                  <a:lnTo>
                    <a:pt x="1633" y="1400"/>
                  </a:lnTo>
                  <a:lnTo>
                    <a:pt x="1634" y="1407"/>
                  </a:lnTo>
                  <a:lnTo>
                    <a:pt x="1631" y="1414"/>
                  </a:lnTo>
                  <a:lnTo>
                    <a:pt x="1627" y="1422"/>
                  </a:lnTo>
                  <a:lnTo>
                    <a:pt x="1622" y="1429"/>
                  </a:lnTo>
                  <a:lnTo>
                    <a:pt x="1616" y="1440"/>
                  </a:lnTo>
                  <a:lnTo>
                    <a:pt x="1612" y="1453"/>
                  </a:lnTo>
                  <a:lnTo>
                    <a:pt x="1607" y="1462"/>
                  </a:lnTo>
                  <a:lnTo>
                    <a:pt x="1603" y="1466"/>
                  </a:lnTo>
                  <a:lnTo>
                    <a:pt x="1595" y="1469"/>
                  </a:lnTo>
                  <a:lnTo>
                    <a:pt x="1586" y="1469"/>
                  </a:lnTo>
                  <a:lnTo>
                    <a:pt x="1577" y="1472"/>
                  </a:lnTo>
                  <a:lnTo>
                    <a:pt x="1570" y="1474"/>
                  </a:lnTo>
                  <a:lnTo>
                    <a:pt x="1563" y="1476"/>
                  </a:lnTo>
                  <a:lnTo>
                    <a:pt x="1559" y="1479"/>
                  </a:lnTo>
                  <a:lnTo>
                    <a:pt x="1558" y="1480"/>
                  </a:lnTo>
                  <a:lnTo>
                    <a:pt x="1556" y="1480"/>
                  </a:lnTo>
                  <a:lnTo>
                    <a:pt x="1554" y="1481"/>
                  </a:lnTo>
                  <a:lnTo>
                    <a:pt x="1548" y="1485"/>
                  </a:lnTo>
                  <a:lnTo>
                    <a:pt x="1538" y="1489"/>
                  </a:lnTo>
                  <a:lnTo>
                    <a:pt x="1530" y="1496"/>
                  </a:lnTo>
                  <a:lnTo>
                    <a:pt x="1521" y="1502"/>
                  </a:lnTo>
                  <a:lnTo>
                    <a:pt x="1517" y="1509"/>
                  </a:lnTo>
                  <a:lnTo>
                    <a:pt x="1517" y="1517"/>
                  </a:lnTo>
                  <a:lnTo>
                    <a:pt x="1519" y="1526"/>
                  </a:lnTo>
                  <a:lnTo>
                    <a:pt x="1521" y="1536"/>
                  </a:lnTo>
                  <a:lnTo>
                    <a:pt x="1519" y="1544"/>
                  </a:lnTo>
                  <a:lnTo>
                    <a:pt x="1517" y="1548"/>
                  </a:lnTo>
                  <a:lnTo>
                    <a:pt x="1514" y="1551"/>
                  </a:lnTo>
                  <a:lnTo>
                    <a:pt x="1512" y="1551"/>
                  </a:lnTo>
                  <a:lnTo>
                    <a:pt x="1510" y="1553"/>
                  </a:lnTo>
                  <a:lnTo>
                    <a:pt x="1508" y="1553"/>
                  </a:lnTo>
                  <a:lnTo>
                    <a:pt x="1506" y="1554"/>
                  </a:lnTo>
                  <a:lnTo>
                    <a:pt x="1499" y="1568"/>
                  </a:lnTo>
                  <a:lnTo>
                    <a:pt x="1496" y="1572"/>
                  </a:lnTo>
                  <a:lnTo>
                    <a:pt x="1492" y="1576"/>
                  </a:lnTo>
                  <a:lnTo>
                    <a:pt x="1489" y="1577"/>
                  </a:lnTo>
                  <a:lnTo>
                    <a:pt x="1488" y="1579"/>
                  </a:lnTo>
                  <a:lnTo>
                    <a:pt x="1485" y="1580"/>
                  </a:lnTo>
                  <a:lnTo>
                    <a:pt x="1478" y="1590"/>
                  </a:lnTo>
                  <a:lnTo>
                    <a:pt x="1476" y="1605"/>
                  </a:lnTo>
                  <a:lnTo>
                    <a:pt x="1471" y="1614"/>
                  </a:lnTo>
                  <a:lnTo>
                    <a:pt x="1462" y="1627"/>
                  </a:lnTo>
                  <a:lnTo>
                    <a:pt x="1450" y="1640"/>
                  </a:lnTo>
                  <a:lnTo>
                    <a:pt x="1440" y="1648"/>
                  </a:lnTo>
                  <a:lnTo>
                    <a:pt x="1430" y="1651"/>
                  </a:lnTo>
                  <a:lnTo>
                    <a:pt x="1421" y="1650"/>
                  </a:lnTo>
                  <a:lnTo>
                    <a:pt x="1411" y="1647"/>
                  </a:lnTo>
                  <a:lnTo>
                    <a:pt x="1406" y="1642"/>
                  </a:lnTo>
                  <a:lnTo>
                    <a:pt x="1402" y="1633"/>
                  </a:lnTo>
                  <a:lnTo>
                    <a:pt x="1399" y="1622"/>
                  </a:lnTo>
                  <a:lnTo>
                    <a:pt x="1398" y="1613"/>
                  </a:lnTo>
                  <a:lnTo>
                    <a:pt x="1398" y="1606"/>
                  </a:lnTo>
                  <a:lnTo>
                    <a:pt x="1396" y="1606"/>
                  </a:lnTo>
                  <a:lnTo>
                    <a:pt x="1395" y="1613"/>
                  </a:lnTo>
                  <a:lnTo>
                    <a:pt x="1391" y="1622"/>
                  </a:lnTo>
                  <a:lnTo>
                    <a:pt x="1389" y="1632"/>
                  </a:lnTo>
                  <a:lnTo>
                    <a:pt x="1389" y="1637"/>
                  </a:lnTo>
                  <a:lnTo>
                    <a:pt x="1392" y="1643"/>
                  </a:lnTo>
                  <a:lnTo>
                    <a:pt x="1406" y="1657"/>
                  </a:lnTo>
                  <a:lnTo>
                    <a:pt x="1411" y="1661"/>
                  </a:lnTo>
                  <a:lnTo>
                    <a:pt x="1414" y="1664"/>
                  </a:lnTo>
                  <a:lnTo>
                    <a:pt x="1415" y="1666"/>
                  </a:lnTo>
                  <a:lnTo>
                    <a:pt x="1414" y="1669"/>
                  </a:lnTo>
                  <a:lnTo>
                    <a:pt x="1414" y="1673"/>
                  </a:lnTo>
                  <a:lnTo>
                    <a:pt x="1411" y="1677"/>
                  </a:lnTo>
                  <a:lnTo>
                    <a:pt x="1409" y="1683"/>
                  </a:lnTo>
                  <a:lnTo>
                    <a:pt x="1403" y="1690"/>
                  </a:lnTo>
                  <a:lnTo>
                    <a:pt x="1399" y="1698"/>
                  </a:lnTo>
                  <a:lnTo>
                    <a:pt x="1394" y="1705"/>
                  </a:lnTo>
                  <a:lnTo>
                    <a:pt x="1391" y="1707"/>
                  </a:lnTo>
                  <a:lnTo>
                    <a:pt x="1385" y="1709"/>
                  </a:lnTo>
                  <a:lnTo>
                    <a:pt x="1376" y="1710"/>
                  </a:lnTo>
                  <a:lnTo>
                    <a:pt x="1365" y="1711"/>
                  </a:lnTo>
                  <a:lnTo>
                    <a:pt x="1354" y="1711"/>
                  </a:lnTo>
                  <a:lnTo>
                    <a:pt x="1347" y="1710"/>
                  </a:lnTo>
                  <a:lnTo>
                    <a:pt x="1344" y="1709"/>
                  </a:lnTo>
                  <a:lnTo>
                    <a:pt x="1342" y="1710"/>
                  </a:lnTo>
                  <a:lnTo>
                    <a:pt x="1339" y="1716"/>
                  </a:lnTo>
                  <a:lnTo>
                    <a:pt x="1339" y="1732"/>
                  </a:lnTo>
                  <a:lnTo>
                    <a:pt x="1340" y="1735"/>
                  </a:lnTo>
                  <a:lnTo>
                    <a:pt x="1340" y="1739"/>
                  </a:lnTo>
                  <a:lnTo>
                    <a:pt x="1339" y="1740"/>
                  </a:lnTo>
                  <a:lnTo>
                    <a:pt x="1333" y="1740"/>
                  </a:lnTo>
                  <a:lnTo>
                    <a:pt x="1325" y="1737"/>
                  </a:lnTo>
                  <a:lnTo>
                    <a:pt x="1318" y="1736"/>
                  </a:lnTo>
                  <a:lnTo>
                    <a:pt x="1311" y="1733"/>
                  </a:lnTo>
                  <a:lnTo>
                    <a:pt x="1306" y="1733"/>
                  </a:lnTo>
                  <a:lnTo>
                    <a:pt x="1305" y="1735"/>
                  </a:lnTo>
                  <a:lnTo>
                    <a:pt x="1305" y="1739"/>
                  </a:lnTo>
                  <a:lnTo>
                    <a:pt x="1309" y="1751"/>
                  </a:lnTo>
                  <a:lnTo>
                    <a:pt x="1311" y="1754"/>
                  </a:lnTo>
                  <a:lnTo>
                    <a:pt x="1314" y="1755"/>
                  </a:lnTo>
                  <a:lnTo>
                    <a:pt x="1320" y="1755"/>
                  </a:lnTo>
                  <a:lnTo>
                    <a:pt x="1321" y="1754"/>
                  </a:lnTo>
                  <a:lnTo>
                    <a:pt x="1324" y="1754"/>
                  </a:lnTo>
                  <a:lnTo>
                    <a:pt x="1325" y="1755"/>
                  </a:lnTo>
                  <a:lnTo>
                    <a:pt x="1325" y="1757"/>
                  </a:lnTo>
                  <a:lnTo>
                    <a:pt x="1321" y="1765"/>
                  </a:lnTo>
                  <a:lnTo>
                    <a:pt x="1316" y="1773"/>
                  </a:lnTo>
                  <a:lnTo>
                    <a:pt x="1309" y="1780"/>
                  </a:lnTo>
                  <a:lnTo>
                    <a:pt x="1303" y="1787"/>
                  </a:lnTo>
                  <a:lnTo>
                    <a:pt x="1298" y="1796"/>
                  </a:lnTo>
                  <a:lnTo>
                    <a:pt x="1284" y="1810"/>
                  </a:lnTo>
                  <a:lnTo>
                    <a:pt x="1280" y="1813"/>
                  </a:lnTo>
                  <a:lnTo>
                    <a:pt x="1279" y="1817"/>
                  </a:lnTo>
                  <a:lnTo>
                    <a:pt x="1279" y="1824"/>
                  </a:lnTo>
                  <a:lnTo>
                    <a:pt x="1283" y="1825"/>
                  </a:lnTo>
                  <a:lnTo>
                    <a:pt x="1290" y="1825"/>
                  </a:lnTo>
                  <a:lnTo>
                    <a:pt x="1296" y="1827"/>
                  </a:lnTo>
                  <a:lnTo>
                    <a:pt x="1301" y="1827"/>
                  </a:lnTo>
                  <a:lnTo>
                    <a:pt x="1301" y="1831"/>
                  </a:lnTo>
                  <a:lnTo>
                    <a:pt x="1299" y="1839"/>
                  </a:lnTo>
                  <a:lnTo>
                    <a:pt x="1296" y="1846"/>
                  </a:lnTo>
                  <a:lnTo>
                    <a:pt x="1294" y="1851"/>
                  </a:lnTo>
                  <a:lnTo>
                    <a:pt x="1288" y="1857"/>
                  </a:lnTo>
                  <a:lnTo>
                    <a:pt x="1279" y="1865"/>
                  </a:lnTo>
                  <a:lnTo>
                    <a:pt x="1270" y="1873"/>
                  </a:lnTo>
                  <a:lnTo>
                    <a:pt x="1264" y="1879"/>
                  </a:lnTo>
                  <a:lnTo>
                    <a:pt x="1260" y="1884"/>
                  </a:lnTo>
                  <a:lnTo>
                    <a:pt x="1257" y="1891"/>
                  </a:lnTo>
                  <a:lnTo>
                    <a:pt x="1257" y="1899"/>
                  </a:lnTo>
                  <a:lnTo>
                    <a:pt x="1258" y="1906"/>
                  </a:lnTo>
                  <a:lnTo>
                    <a:pt x="1262" y="1914"/>
                  </a:lnTo>
                  <a:lnTo>
                    <a:pt x="1269" y="1924"/>
                  </a:lnTo>
                  <a:lnTo>
                    <a:pt x="1279" y="1932"/>
                  </a:lnTo>
                  <a:lnTo>
                    <a:pt x="1287" y="1936"/>
                  </a:lnTo>
                  <a:lnTo>
                    <a:pt x="1295" y="1939"/>
                  </a:lnTo>
                  <a:lnTo>
                    <a:pt x="1305" y="1940"/>
                  </a:lnTo>
                  <a:lnTo>
                    <a:pt x="1313" y="1940"/>
                  </a:lnTo>
                  <a:lnTo>
                    <a:pt x="1314" y="1943"/>
                  </a:lnTo>
                  <a:lnTo>
                    <a:pt x="1310" y="1946"/>
                  </a:lnTo>
                  <a:lnTo>
                    <a:pt x="1291" y="1951"/>
                  </a:lnTo>
                  <a:lnTo>
                    <a:pt x="1286" y="1953"/>
                  </a:lnTo>
                  <a:lnTo>
                    <a:pt x="1281" y="1954"/>
                  </a:lnTo>
                  <a:lnTo>
                    <a:pt x="1273" y="1955"/>
                  </a:lnTo>
                  <a:lnTo>
                    <a:pt x="1265" y="1958"/>
                  </a:lnTo>
                  <a:lnTo>
                    <a:pt x="1257" y="1958"/>
                  </a:lnTo>
                  <a:lnTo>
                    <a:pt x="1250" y="1957"/>
                  </a:lnTo>
                  <a:lnTo>
                    <a:pt x="1240" y="1954"/>
                  </a:lnTo>
                  <a:lnTo>
                    <a:pt x="1234" y="1950"/>
                  </a:lnTo>
                  <a:lnTo>
                    <a:pt x="1228" y="1949"/>
                  </a:lnTo>
                  <a:lnTo>
                    <a:pt x="1227" y="1949"/>
                  </a:lnTo>
                  <a:lnTo>
                    <a:pt x="1228" y="1947"/>
                  </a:lnTo>
                  <a:lnTo>
                    <a:pt x="1229" y="1944"/>
                  </a:lnTo>
                  <a:lnTo>
                    <a:pt x="1236" y="1938"/>
                  </a:lnTo>
                  <a:lnTo>
                    <a:pt x="1242" y="1933"/>
                  </a:lnTo>
                  <a:lnTo>
                    <a:pt x="1244" y="1931"/>
                  </a:lnTo>
                  <a:lnTo>
                    <a:pt x="1246" y="1927"/>
                  </a:lnTo>
                  <a:lnTo>
                    <a:pt x="1246" y="1924"/>
                  </a:lnTo>
                  <a:lnTo>
                    <a:pt x="1244" y="1922"/>
                  </a:lnTo>
                  <a:lnTo>
                    <a:pt x="1243" y="1920"/>
                  </a:lnTo>
                  <a:lnTo>
                    <a:pt x="1242" y="1918"/>
                  </a:lnTo>
                  <a:lnTo>
                    <a:pt x="1239" y="1918"/>
                  </a:lnTo>
                  <a:lnTo>
                    <a:pt x="1238" y="1920"/>
                  </a:lnTo>
                  <a:lnTo>
                    <a:pt x="1235" y="1925"/>
                  </a:lnTo>
                  <a:lnTo>
                    <a:pt x="1234" y="1932"/>
                  </a:lnTo>
                  <a:lnTo>
                    <a:pt x="1231" y="1938"/>
                  </a:lnTo>
                  <a:lnTo>
                    <a:pt x="1225" y="1943"/>
                  </a:lnTo>
                  <a:lnTo>
                    <a:pt x="1223" y="1943"/>
                  </a:lnTo>
                  <a:lnTo>
                    <a:pt x="1220" y="1942"/>
                  </a:lnTo>
                  <a:lnTo>
                    <a:pt x="1216" y="1940"/>
                  </a:lnTo>
                  <a:lnTo>
                    <a:pt x="1213" y="1936"/>
                  </a:lnTo>
                  <a:lnTo>
                    <a:pt x="1208" y="1931"/>
                  </a:lnTo>
                  <a:lnTo>
                    <a:pt x="1203" y="1928"/>
                  </a:lnTo>
                  <a:lnTo>
                    <a:pt x="1198" y="1924"/>
                  </a:lnTo>
                  <a:lnTo>
                    <a:pt x="1194" y="1917"/>
                  </a:lnTo>
                  <a:lnTo>
                    <a:pt x="1193" y="1907"/>
                  </a:lnTo>
                  <a:lnTo>
                    <a:pt x="1193" y="1899"/>
                  </a:lnTo>
                  <a:lnTo>
                    <a:pt x="1190" y="1894"/>
                  </a:lnTo>
                  <a:lnTo>
                    <a:pt x="1188" y="1892"/>
                  </a:lnTo>
                  <a:lnTo>
                    <a:pt x="1183" y="1890"/>
                  </a:lnTo>
                  <a:lnTo>
                    <a:pt x="1180" y="1887"/>
                  </a:lnTo>
                  <a:lnTo>
                    <a:pt x="1179" y="1884"/>
                  </a:lnTo>
                  <a:lnTo>
                    <a:pt x="1179" y="1883"/>
                  </a:lnTo>
                  <a:lnTo>
                    <a:pt x="1180" y="1880"/>
                  </a:lnTo>
                  <a:lnTo>
                    <a:pt x="1186" y="1875"/>
                  </a:lnTo>
                  <a:lnTo>
                    <a:pt x="1187" y="1872"/>
                  </a:lnTo>
                  <a:lnTo>
                    <a:pt x="1187" y="1869"/>
                  </a:lnTo>
                  <a:lnTo>
                    <a:pt x="1186" y="1866"/>
                  </a:lnTo>
                  <a:lnTo>
                    <a:pt x="1183" y="1865"/>
                  </a:lnTo>
                  <a:lnTo>
                    <a:pt x="1182" y="1865"/>
                  </a:lnTo>
                  <a:lnTo>
                    <a:pt x="1176" y="1862"/>
                  </a:lnTo>
                  <a:lnTo>
                    <a:pt x="1175" y="1861"/>
                  </a:lnTo>
                  <a:lnTo>
                    <a:pt x="1173" y="1858"/>
                  </a:lnTo>
                  <a:lnTo>
                    <a:pt x="1175" y="1851"/>
                  </a:lnTo>
                  <a:lnTo>
                    <a:pt x="1177" y="1843"/>
                  </a:lnTo>
                  <a:lnTo>
                    <a:pt x="1180" y="1836"/>
                  </a:lnTo>
                  <a:lnTo>
                    <a:pt x="1183" y="1832"/>
                  </a:lnTo>
                  <a:lnTo>
                    <a:pt x="1183" y="1829"/>
                  </a:lnTo>
                  <a:lnTo>
                    <a:pt x="1182" y="1827"/>
                  </a:lnTo>
                  <a:lnTo>
                    <a:pt x="1179" y="1822"/>
                  </a:lnTo>
                  <a:lnTo>
                    <a:pt x="1176" y="1814"/>
                  </a:lnTo>
                  <a:lnTo>
                    <a:pt x="1177" y="1807"/>
                  </a:lnTo>
                  <a:lnTo>
                    <a:pt x="1180" y="1801"/>
                  </a:lnTo>
                  <a:lnTo>
                    <a:pt x="1194" y="1781"/>
                  </a:lnTo>
                  <a:lnTo>
                    <a:pt x="1199" y="1772"/>
                  </a:lnTo>
                  <a:lnTo>
                    <a:pt x="1201" y="1765"/>
                  </a:lnTo>
                  <a:lnTo>
                    <a:pt x="1199" y="1758"/>
                  </a:lnTo>
                  <a:lnTo>
                    <a:pt x="1197" y="1747"/>
                  </a:lnTo>
                  <a:lnTo>
                    <a:pt x="1195" y="1736"/>
                  </a:lnTo>
                  <a:lnTo>
                    <a:pt x="1197" y="1728"/>
                  </a:lnTo>
                  <a:lnTo>
                    <a:pt x="1199" y="1720"/>
                  </a:lnTo>
                  <a:lnTo>
                    <a:pt x="1202" y="1709"/>
                  </a:lnTo>
                  <a:lnTo>
                    <a:pt x="1202" y="1699"/>
                  </a:lnTo>
                  <a:lnTo>
                    <a:pt x="1197" y="1694"/>
                  </a:lnTo>
                  <a:lnTo>
                    <a:pt x="1195" y="1691"/>
                  </a:lnTo>
                  <a:lnTo>
                    <a:pt x="1195" y="1684"/>
                  </a:lnTo>
                  <a:lnTo>
                    <a:pt x="1197" y="1683"/>
                  </a:lnTo>
                  <a:lnTo>
                    <a:pt x="1198" y="1680"/>
                  </a:lnTo>
                  <a:lnTo>
                    <a:pt x="1201" y="1679"/>
                  </a:lnTo>
                  <a:lnTo>
                    <a:pt x="1202" y="1677"/>
                  </a:lnTo>
                  <a:lnTo>
                    <a:pt x="1203" y="1674"/>
                  </a:lnTo>
                  <a:lnTo>
                    <a:pt x="1203" y="1669"/>
                  </a:lnTo>
                  <a:lnTo>
                    <a:pt x="1205" y="1659"/>
                  </a:lnTo>
                  <a:lnTo>
                    <a:pt x="1209" y="1650"/>
                  </a:lnTo>
                  <a:lnTo>
                    <a:pt x="1213" y="1643"/>
                  </a:lnTo>
                  <a:lnTo>
                    <a:pt x="1217" y="1628"/>
                  </a:lnTo>
                  <a:lnTo>
                    <a:pt x="1223" y="1613"/>
                  </a:lnTo>
                  <a:lnTo>
                    <a:pt x="1224" y="1605"/>
                  </a:lnTo>
                  <a:lnTo>
                    <a:pt x="1223" y="1595"/>
                  </a:lnTo>
                  <a:lnTo>
                    <a:pt x="1220" y="1585"/>
                  </a:lnTo>
                  <a:lnTo>
                    <a:pt x="1219" y="1580"/>
                  </a:lnTo>
                  <a:lnTo>
                    <a:pt x="1219" y="1579"/>
                  </a:lnTo>
                  <a:lnTo>
                    <a:pt x="1224" y="1573"/>
                  </a:lnTo>
                  <a:lnTo>
                    <a:pt x="1227" y="1572"/>
                  </a:lnTo>
                  <a:lnTo>
                    <a:pt x="1228" y="1569"/>
                  </a:lnTo>
                  <a:lnTo>
                    <a:pt x="1228" y="1566"/>
                  </a:lnTo>
                  <a:lnTo>
                    <a:pt x="1225" y="1561"/>
                  </a:lnTo>
                  <a:lnTo>
                    <a:pt x="1225" y="1557"/>
                  </a:lnTo>
                  <a:lnTo>
                    <a:pt x="1228" y="1555"/>
                  </a:lnTo>
                  <a:lnTo>
                    <a:pt x="1231" y="1553"/>
                  </a:lnTo>
                  <a:lnTo>
                    <a:pt x="1236" y="1550"/>
                  </a:lnTo>
                  <a:lnTo>
                    <a:pt x="1239" y="1547"/>
                  </a:lnTo>
                  <a:lnTo>
                    <a:pt x="1240" y="1542"/>
                  </a:lnTo>
                  <a:lnTo>
                    <a:pt x="1240" y="1532"/>
                  </a:lnTo>
                  <a:lnTo>
                    <a:pt x="1238" y="1521"/>
                  </a:lnTo>
                  <a:lnTo>
                    <a:pt x="1236" y="1510"/>
                  </a:lnTo>
                  <a:lnTo>
                    <a:pt x="1238" y="1496"/>
                  </a:lnTo>
                  <a:lnTo>
                    <a:pt x="1239" y="1481"/>
                  </a:lnTo>
                  <a:lnTo>
                    <a:pt x="1240" y="1463"/>
                  </a:lnTo>
                  <a:lnTo>
                    <a:pt x="1242" y="1448"/>
                  </a:lnTo>
                  <a:lnTo>
                    <a:pt x="1243" y="1436"/>
                  </a:lnTo>
                  <a:lnTo>
                    <a:pt x="1243" y="1411"/>
                  </a:lnTo>
                  <a:lnTo>
                    <a:pt x="1239" y="1400"/>
                  </a:lnTo>
                  <a:lnTo>
                    <a:pt x="1231" y="1387"/>
                  </a:lnTo>
                  <a:lnTo>
                    <a:pt x="1214" y="1374"/>
                  </a:lnTo>
                  <a:lnTo>
                    <a:pt x="1208" y="1369"/>
                  </a:lnTo>
                  <a:lnTo>
                    <a:pt x="1202" y="1365"/>
                  </a:lnTo>
                  <a:lnTo>
                    <a:pt x="1198" y="1362"/>
                  </a:lnTo>
                  <a:lnTo>
                    <a:pt x="1193" y="1361"/>
                  </a:lnTo>
                  <a:lnTo>
                    <a:pt x="1182" y="1357"/>
                  </a:lnTo>
                  <a:lnTo>
                    <a:pt x="1172" y="1350"/>
                  </a:lnTo>
                  <a:lnTo>
                    <a:pt x="1164" y="1342"/>
                  </a:lnTo>
                  <a:lnTo>
                    <a:pt x="1160" y="1332"/>
                  </a:lnTo>
                  <a:lnTo>
                    <a:pt x="1157" y="1315"/>
                  </a:lnTo>
                  <a:lnTo>
                    <a:pt x="1150" y="1300"/>
                  </a:lnTo>
                  <a:lnTo>
                    <a:pt x="1146" y="1287"/>
                  </a:lnTo>
                  <a:lnTo>
                    <a:pt x="1143" y="1277"/>
                  </a:lnTo>
                  <a:lnTo>
                    <a:pt x="1138" y="1266"/>
                  </a:lnTo>
                  <a:lnTo>
                    <a:pt x="1132" y="1254"/>
                  </a:lnTo>
                  <a:lnTo>
                    <a:pt x="1128" y="1243"/>
                  </a:lnTo>
                  <a:lnTo>
                    <a:pt x="1127" y="1233"/>
                  </a:lnTo>
                  <a:lnTo>
                    <a:pt x="1124" y="1226"/>
                  </a:lnTo>
                  <a:lnTo>
                    <a:pt x="1104" y="1210"/>
                  </a:lnTo>
                  <a:lnTo>
                    <a:pt x="1100" y="1203"/>
                  </a:lnTo>
                  <a:lnTo>
                    <a:pt x="1100" y="1191"/>
                  </a:lnTo>
                  <a:lnTo>
                    <a:pt x="1102" y="1180"/>
                  </a:lnTo>
                  <a:lnTo>
                    <a:pt x="1106" y="1170"/>
                  </a:lnTo>
                  <a:lnTo>
                    <a:pt x="1108" y="1162"/>
                  </a:lnTo>
                  <a:lnTo>
                    <a:pt x="1106" y="1152"/>
                  </a:lnTo>
                  <a:lnTo>
                    <a:pt x="1105" y="1141"/>
                  </a:lnTo>
                  <a:lnTo>
                    <a:pt x="1104" y="1135"/>
                  </a:lnTo>
                  <a:lnTo>
                    <a:pt x="1105" y="1128"/>
                  </a:lnTo>
                  <a:lnTo>
                    <a:pt x="1109" y="1118"/>
                  </a:lnTo>
                  <a:lnTo>
                    <a:pt x="1115" y="1110"/>
                  </a:lnTo>
                  <a:lnTo>
                    <a:pt x="1120" y="1104"/>
                  </a:lnTo>
                  <a:lnTo>
                    <a:pt x="1126" y="1100"/>
                  </a:lnTo>
                  <a:lnTo>
                    <a:pt x="1132" y="1094"/>
                  </a:lnTo>
                  <a:lnTo>
                    <a:pt x="1138" y="1089"/>
                  </a:lnTo>
                  <a:lnTo>
                    <a:pt x="1142" y="1087"/>
                  </a:lnTo>
                  <a:lnTo>
                    <a:pt x="1145" y="1084"/>
                  </a:lnTo>
                  <a:lnTo>
                    <a:pt x="1146" y="1078"/>
                  </a:lnTo>
                  <a:lnTo>
                    <a:pt x="1147" y="1069"/>
                  </a:lnTo>
                  <a:lnTo>
                    <a:pt x="1150" y="1059"/>
                  </a:lnTo>
                  <a:lnTo>
                    <a:pt x="1152" y="1048"/>
                  </a:lnTo>
                  <a:lnTo>
                    <a:pt x="1150" y="1037"/>
                  </a:lnTo>
                  <a:lnTo>
                    <a:pt x="1147" y="1028"/>
                  </a:lnTo>
                  <a:lnTo>
                    <a:pt x="1145" y="1024"/>
                  </a:lnTo>
                  <a:lnTo>
                    <a:pt x="1142" y="1017"/>
                  </a:lnTo>
                  <a:lnTo>
                    <a:pt x="1138" y="1007"/>
                  </a:lnTo>
                  <a:lnTo>
                    <a:pt x="1132" y="999"/>
                  </a:lnTo>
                  <a:lnTo>
                    <a:pt x="1130" y="996"/>
                  </a:lnTo>
                  <a:lnTo>
                    <a:pt x="1116" y="996"/>
                  </a:lnTo>
                  <a:lnTo>
                    <a:pt x="1116" y="1004"/>
                  </a:lnTo>
                  <a:lnTo>
                    <a:pt x="1115" y="1007"/>
                  </a:lnTo>
                  <a:lnTo>
                    <a:pt x="1112" y="1011"/>
                  </a:lnTo>
                  <a:lnTo>
                    <a:pt x="1109" y="1014"/>
                  </a:lnTo>
                  <a:lnTo>
                    <a:pt x="1105" y="1017"/>
                  </a:lnTo>
                  <a:lnTo>
                    <a:pt x="1102" y="1017"/>
                  </a:lnTo>
                  <a:lnTo>
                    <a:pt x="1100" y="1015"/>
                  </a:lnTo>
                  <a:lnTo>
                    <a:pt x="1097" y="1013"/>
                  </a:lnTo>
                  <a:lnTo>
                    <a:pt x="1095" y="1010"/>
                  </a:lnTo>
                  <a:lnTo>
                    <a:pt x="1094" y="1009"/>
                  </a:lnTo>
                  <a:lnTo>
                    <a:pt x="1089" y="1006"/>
                  </a:lnTo>
                  <a:lnTo>
                    <a:pt x="1080" y="1003"/>
                  </a:lnTo>
                  <a:lnTo>
                    <a:pt x="1076" y="1000"/>
                  </a:lnTo>
                  <a:lnTo>
                    <a:pt x="1074" y="998"/>
                  </a:lnTo>
                  <a:lnTo>
                    <a:pt x="1069" y="992"/>
                  </a:lnTo>
                  <a:lnTo>
                    <a:pt x="1064" y="987"/>
                  </a:lnTo>
                  <a:lnTo>
                    <a:pt x="1053" y="978"/>
                  </a:lnTo>
                  <a:lnTo>
                    <a:pt x="1046" y="976"/>
                  </a:lnTo>
                  <a:lnTo>
                    <a:pt x="1039" y="972"/>
                  </a:lnTo>
                  <a:lnTo>
                    <a:pt x="1034" y="966"/>
                  </a:lnTo>
                  <a:lnTo>
                    <a:pt x="1033" y="956"/>
                  </a:lnTo>
                  <a:lnTo>
                    <a:pt x="1030" y="943"/>
                  </a:lnTo>
                  <a:lnTo>
                    <a:pt x="1026" y="935"/>
                  </a:lnTo>
                  <a:lnTo>
                    <a:pt x="1020" y="929"/>
                  </a:lnTo>
                  <a:lnTo>
                    <a:pt x="1018" y="928"/>
                  </a:lnTo>
                  <a:lnTo>
                    <a:pt x="1015" y="925"/>
                  </a:lnTo>
                  <a:lnTo>
                    <a:pt x="1011" y="924"/>
                  </a:lnTo>
                  <a:lnTo>
                    <a:pt x="1008" y="922"/>
                  </a:lnTo>
                  <a:lnTo>
                    <a:pt x="1004" y="922"/>
                  </a:lnTo>
                  <a:lnTo>
                    <a:pt x="1001" y="924"/>
                  </a:lnTo>
                  <a:lnTo>
                    <a:pt x="997" y="924"/>
                  </a:lnTo>
                  <a:lnTo>
                    <a:pt x="990" y="922"/>
                  </a:lnTo>
                  <a:lnTo>
                    <a:pt x="985" y="918"/>
                  </a:lnTo>
                  <a:lnTo>
                    <a:pt x="979" y="917"/>
                  </a:lnTo>
                  <a:lnTo>
                    <a:pt x="972" y="915"/>
                  </a:lnTo>
                  <a:lnTo>
                    <a:pt x="956" y="902"/>
                  </a:lnTo>
                  <a:lnTo>
                    <a:pt x="951" y="896"/>
                  </a:lnTo>
                  <a:lnTo>
                    <a:pt x="948" y="892"/>
                  </a:lnTo>
                  <a:lnTo>
                    <a:pt x="945" y="889"/>
                  </a:lnTo>
                  <a:lnTo>
                    <a:pt x="942" y="885"/>
                  </a:lnTo>
                  <a:lnTo>
                    <a:pt x="940" y="883"/>
                  </a:lnTo>
                  <a:lnTo>
                    <a:pt x="931" y="880"/>
                  </a:lnTo>
                  <a:lnTo>
                    <a:pt x="927" y="880"/>
                  </a:lnTo>
                  <a:lnTo>
                    <a:pt x="922" y="883"/>
                  </a:lnTo>
                  <a:lnTo>
                    <a:pt x="919" y="885"/>
                  </a:lnTo>
                  <a:lnTo>
                    <a:pt x="918" y="889"/>
                  </a:lnTo>
                  <a:lnTo>
                    <a:pt x="915" y="893"/>
                  </a:lnTo>
                  <a:lnTo>
                    <a:pt x="912" y="896"/>
                  </a:lnTo>
                  <a:lnTo>
                    <a:pt x="910" y="896"/>
                  </a:lnTo>
                  <a:lnTo>
                    <a:pt x="907" y="895"/>
                  </a:lnTo>
                  <a:lnTo>
                    <a:pt x="894" y="883"/>
                  </a:lnTo>
                  <a:lnTo>
                    <a:pt x="890" y="881"/>
                  </a:lnTo>
                  <a:lnTo>
                    <a:pt x="884" y="883"/>
                  </a:lnTo>
                  <a:lnTo>
                    <a:pt x="864" y="885"/>
                  </a:lnTo>
                  <a:lnTo>
                    <a:pt x="858" y="883"/>
                  </a:lnTo>
                  <a:lnTo>
                    <a:pt x="849" y="869"/>
                  </a:lnTo>
                  <a:lnTo>
                    <a:pt x="847" y="861"/>
                  </a:lnTo>
                  <a:lnTo>
                    <a:pt x="847" y="856"/>
                  </a:lnTo>
                  <a:lnTo>
                    <a:pt x="844" y="848"/>
                  </a:lnTo>
                  <a:lnTo>
                    <a:pt x="837" y="843"/>
                  </a:lnTo>
                  <a:lnTo>
                    <a:pt x="827" y="839"/>
                  </a:lnTo>
                  <a:lnTo>
                    <a:pt x="818" y="836"/>
                  </a:lnTo>
                  <a:lnTo>
                    <a:pt x="810" y="835"/>
                  </a:lnTo>
                  <a:lnTo>
                    <a:pt x="804" y="832"/>
                  </a:lnTo>
                  <a:lnTo>
                    <a:pt x="799" y="825"/>
                  </a:lnTo>
                  <a:lnTo>
                    <a:pt x="795" y="817"/>
                  </a:lnTo>
                  <a:lnTo>
                    <a:pt x="792" y="809"/>
                  </a:lnTo>
                  <a:lnTo>
                    <a:pt x="793" y="803"/>
                  </a:lnTo>
                  <a:lnTo>
                    <a:pt x="793" y="798"/>
                  </a:lnTo>
                  <a:lnTo>
                    <a:pt x="792" y="789"/>
                  </a:lnTo>
                  <a:lnTo>
                    <a:pt x="788" y="781"/>
                  </a:lnTo>
                  <a:lnTo>
                    <a:pt x="788" y="780"/>
                  </a:lnTo>
                  <a:lnTo>
                    <a:pt x="781" y="773"/>
                  </a:lnTo>
                  <a:lnTo>
                    <a:pt x="778" y="769"/>
                  </a:lnTo>
                  <a:lnTo>
                    <a:pt x="773" y="763"/>
                  </a:lnTo>
                  <a:lnTo>
                    <a:pt x="767" y="761"/>
                  </a:lnTo>
                  <a:lnTo>
                    <a:pt x="763" y="758"/>
                  </a:lnTo>
                  <a:lnTo>
                    <a:pt x="759" y="751"/>
                  </a:lnTo>
                  <a:lnTo>
                    <a:pt x="745" y="732"/>
                  </a:lnTo>
                  <a:lnTo>
                    <a:pt x="740" y="722"/>
                  </a:lnTo>
                  <a:lnTo>
                    <a:pt x="734" y="715"/>
                  </a:lnTo>
                  <a:lnTo>
                    <a:pt x="728" y="707"/>
                  </a:lnTo>
                  <a:lnTo>
                    <a:pt x="718" y="698"/>
                  </a:lnTo>
                  <a:lnTo>
                    <a:pt x="702" y="678"/>
                  </a:lnTo>
                  <a:lnTo>
                    <a:pt x="698" y="670"/>
                  </a:lnTo>
                  <a:lnTo>
                    <a:pt x="692" y="654"/>
                  </a:lnTo>
                  <a:lnTo>
                    <a:pt x="689" y="648"/>
                  </a:lnTo>
                  <a:lnTo>
                    <a:pt x="685" y="648"/>
                  </a:lnTo>
                  <a:lnTo>
                    <a:pt x="683" y="650"/>
                  </a:lnTo>
                  <a:lnTo>
                    <a:pt x="677" y="656"/>
                  </a:lnTo>
                  <a:lnTo>
                    <a:pt x="678" y="663"/>
                  </a:lnTo>
                  <a:lnTo>
                    <a:pt x="684" y="670"/>
                  </a:lnTo>
                  <a:lnTo>
                    <a:pt x="691" y="678"/>
                  </a:lnTo>
                  <a:lnTo>
                    <a:pt x="696" y="685"/>
                  </a:lnTo>
                  <a:lnTo>
                    <a:pt x="700" y="693"/>
                  </a:lnTo>
                  <a:lnTo>
                    <a:pt x="706" y="703"/>
                  </a:lnTo>
                  <a:lnTo>
                    <a:pt x="722" y="722"/>
                  </a:lnTo>
                  <a:lnTo>
                    <a:pt x="725" y="732"/>
                  </a:lnTo>
                  <a:lnTo>
                    <a:pt x="726" y="740"/>
                  </a:lnTo>
                  <a:lnTo>
                    <a:pt x="729" y="747"/>
                  </a:lnTo>
                  <a:lnTo>
                    <a:pt x="734" y="751"/>
                  </a:lnTo>
                  <a:lnTo>
                    <a:pt x="748" y="765"/>
                  </a:lnTo>
                  <a:lnTo>
                    <a:pt x="751" y="772"/>
                  </a:lnTo>
                  <a:lnTo>
                    <a:pt x="748" y="778"/>
                  </a:lnTo>
                  <a:lnTo>
                    <a:pt x="743" y="781"/>
                  </a:lnTo>
                  <a:lnTo>
                    <a:pt x="737" y="778"/>
                  </a:lnTo>
                  <a:lnTo>
                    <a:pt x="732" y="773"/>
                  </a:lnTo>
                  <a:lnTo>
                    <a:pt x="728" y="767"/>
                  </a:lnTo>
                  <a:lnTo>
                    <a:pt x="725" y="765"/>
                  </a:lnTo>
                  <a:lnTo>
                    <a:pt x="724" y="765"/>
                  </a:lnTo>
                  <a:lnTo>
                    <a:pt x="715" y="761"/>
                  </a:lnTo>
                  <a:lnTo>
                    <a:pt x="713" y="755"/>
                  </a:lnTo>
                  <a:lnTo>
                    <a:pt x="713" y="752"/>
                  </a:lnTo>
                  <a:lnTo>
                    <a:pt x="710" y="745"/>
                  </a:lnTo>
                  <a:lnTo>
                    <a:pt x="703" y="737"/>
                  </a:lnTo>
                  <a:lnTo>
                    <a:pt x="696" y="728"/>
                  </a:lnTo>
                  <a:lnTo>
                    <a:pt x="693" y="724"/>
                  </a:lnTo>
                  <a:lnTo>
                    <a:pt x="688" y="721"/>
                  </a:lnTo>
                  <a:lnTo>
                    <a:pt x="683" y="721"/>
                  </a:lnTo>
                  <a:lnTo>
                    <a:pt x="680" y="722"/>
                  </a:lnTo>
                  <a:lnTo>
                    <a:pt x="673" y="722"/>
                  </a:lnTo>
                  <a:lnTo>
                    <a:pt x="672" y="721"/>
                  </a:lnTo>
                  <a:lnTo>
                    <a:pt x="672" y="715"/>
                  </a:lnTo>
                  <a:lnTo>
                    <a:pt x="676" y="707"/>
                  </a:lnTo>
                  <a:lnTo>
                    <a:pt x="678" y="704"/>
                  </a:lnTo>
                  <a:lnTo>
                    <a:pt x="681" y="699"/>
                  </a:lnTo>
                  <a:lnTo>
                    <a:pt x="681" y="696"/>
                  </a:lnTo>
                  <a:lnTo>
                    <a:pt x="680" y="693"/>
                  </a:lnTo>
                  <a:lnTo>
                    <a:pt x="674" y="688"/>
                  </a:lnTo>
                  <a:lnTo>
                    <a:pt x="670" y="685"/>
                  </a:lnTo>
                  <a:lnTo>
                    <a:pt x="667" y="684"/>
                  </a:lnTo>
                  <a:lnTo>
                    <a:pt x="663" y="680"/>
                  </a:lnTo>
                  <a:lnTo>
                    <a:pt x="659" y="670"/>
                  </a:lnTo>
                  <a:lnTo>
                    <a:pt x="654" y="659"/>
                  </a:lnTo>
                  <a:lnTo>
                    <a:pt x="650" y="647"/>
                  </a:lnTo>
                  <a:lnTo>
                    <a:pt x="644" y="635"/>
                  </a:lnTo>
                  <a:lnTo>
                    <a:pt x="636" y="619"/>
                  </a:lnTo>
                  <a:lnTo>
                    <a:pt x="628" y="611"/>
                  </a:lnTo>
                  <a:lnTo>
                    <a:pt x="620" y="608"/>
                  </a:lnTo>
                  <a:lnTo>
                    <a:pt x="611" y="607"/>
                  </a:lnTo>
                  <a:lnTo>
                    <a:pt x="602" y="604"/>
                  </a:lnTo>
                  <a:lnTo>
                    <a:pt x="594" y="600"/>
                  </a:lnTo>
                  <a:lnTo>
                    <a:pt x="587" y="596"/>
                  </a:lnTo>
                  <a:lnTo>
                    <a:pt x="584" y="591"/>
                  </a:lnTo>
                  <a:lnTo>
                    <a:pt x="583" y="581"/>
                  </a:lnTo>
                  <a:lnTo>
                    <a:pt x="577" y="559"/>
                  </a:lnTo>
                  <a:lnTo>
                    <a:pt x="572" y="550"/>
                  </a:lnTo>
                  <a:lnTo>
                    <a:pt x="564" y="537"/>
                  </a:lnTo>
                  <a:lnTo>
                    <a:pt x="558" y="524"/>
                  </a:lnTo>
                  <a:lnTo>
                    <a:pt x="554" y="510"/>
                  </a:lnTo>
                  <a:lnTo>
                    <a:pt x="553" y="497"/>
                  </a:lnTo>
                  <a:lnTo>
                    <a:pt x="554" y="487"/>
                  </a:lnTo>
                  <a:lnTo>
                    <a:pt x="554" y="474"/>
                  </a:lnTo>
                  <a:lnTo>
                    <a:pt x="555" y="459"/>
                  </a:lnTo>
                  <a:lnTo>
                    <a:pt x="557" y="448"/>
                  </a:lnTo>
                  <a:lnTo>
                    <a:pt x="557" y="440"/>
                  </a:lnTo>
                  <a:lnTo>
                    <a:pt x="555" y="432"/>
                  </a:lnTo>
                  <a:lnTo>
                    <a:pt x="553" y="422"/>
                  </a:lnTo>
                  <a:lnTo>
                    <a:pt x="550" y="415"/>
                  </a:lnTo>
                  <a:lnTo>
                    <a:pt x="549" y="410"/>
                  </a:lnTo>
                  <a:lnTo>
                    <a:pt x="549" y="407"/>
                  </a:lnTo>
                  <a:lnTo>
                    <a:pt x="544" y="395"/>
                  </a:lnTo>
                  <a:lnTo>
                    <a:pt x="542" y="393"/>
                  </a:lnTo>
                  <a:lnTo>
                    <a:pt x="538" y="391"/>
                  </a:lnTo>
                  <a:lnTo>
                    <a:pt x="529" y="386"/>
                  </a:lnTo>
                  <a:lnTo>
                    <a:pt x="523" y="381"/>
                  </a:lnTo>
                  <a:lnTo>
                    <a:pt x="514" y="380"/>
                  </a:lnTo>
                  <a:lnTo>
                    <a:pt x="508" y="377"/>
                  </a:lnTo>
                  <a:lnTo>
                    <a:pt x="503" y="370"/>
                  </a:lnTo>
                  <a:lnTo>
                    <a:pt x="502" y="360"/>
                  </a:lnTo>
                  <a:lnTo>
                    <a:pt x="503" y="352"/>
                  </a:lnTo>
                  <a:lnTo>
                    <a:pt x="503" y="345"/>
                  </a:lnTo>
                  <a:lnTo>
                    <a:pt x="499" y="337"/>
                  </a:lnTo>
                  <a:lnTo>
                    <a:pt x="495" y="332"/>
                  </a:lnTo>
                  <a:lnTo>
                    <a:pt x="490" y="329"/>
                  </a:lnTo>
                  <a:lnTo>
                    <a:pt x="486" y="326"/>
                  </a:lnTo>
                  <a:lnTo>
                    <a:pt x="480" y="319"/>
                  </a:lnTo>
                  <a:lnTo>
                    <a:pt x="475" y="311"/>
                  </a:lnTo>
                  <a:lnTo>
                    <a:pt x="472" y="303"/>
                  </a:lnTo>
                  <a:lnTo>
                    <a:pt x="471" y="300"/>
                  </a:lnTo>
                  <a:lnTo>
                    <a:pt x="466" y="296"/>
                  </a:lnTo>
                  <a:lnTo>
                    <a:pt x="462" y="296"/>
                  </a:lnTo>
                  <a:lnTo>
                    <a:pt x="462" y="299"/>
                  </a:lnTo>
                  <a:lnTo>
                    <a:pt x="464" y="302"/>
                  </a:lnTo>
                  <a:lnTo>
                    <a:pt x="464" y="313"/>
                  </a:lnTo>
                  <a:lnTo>
                    <a:pt x="465" y="315"/>
                  </a:lnTo>
                  <a:lnTo>
                    <a:pt x="471" y="321"/>
                  </a:lnTo>
                  <a:lnTo>
                    <a:pt x="473" y="329"/>
                  </a:lnTo>
                  <a:lnTo>
                    <a:pt x="473" y="336"/>
                  </a:lnTo>
                  <a:lnTo>
                    <a:pt x="472" y="341"/>
                  </a:lnTo>
                  <a:lnTo>
                    <a:pt x="468" y="341"/>
                  </a:lnTo>
                  <a:lnTo>
                    <a:pt x="462" y="339"/>
                  </a:lnTo>
                  <a:lnTo>
                    <a:pt x="456" y="333"/>
                  </a:lnTo>
                  <a:lnTo>
                    <a:pt x="447" y="328"/>
                  </a:lnTo>
                  <a:lnTo>
                    <a:pt x="442" y="322"/>
                  </a:lnTo>
                  <a:lnTo>
                    <a:pt x="441" y="313"/>
                  </a:lnTo>
                  <a:lnTo>
                    <a:pt x="439" y="304"/>
                  </a:lnTo>
                  <a:lnTo>
                    <a:pt x="441" y="295"/>
                  </a:lnTo>
                  <a:lnTo>
                    <a:pt x="441" y="289"/>
                  </a:lnTo>
                  <a:lnTo>
                    <a:pt x="438" y="284"/>
                  </a:lnTo>
                  <a:lnTo>
                    <a:pt x="432" y="281"/>
                  </a:lnTo>
                  <a:lnTo>
                    <a:pt x="425" y="278"/>
                  </a:lnTo>
                  <a:lnTo>
                    <a:pt x="419" y="277"/>
                  </a:lnTo>
                  <a:lnTo>
                    <a:pt x="412" y="277"/>
                  </a:lnTo>
                  <a:lnTo>
                    <a:pt x="406" y="271"/>
                  </a:lnTo>
                  <a:lnTo>
                    <a:pt x="406" y="267"/>
                  </a:lnTo>
                  <a:lnTo>
                    <a:pt x="405" y="262"/>
                  </a:lnTo>
                  <a:lnTo>
                    <a:pt x="401" y="251"/>
                  </a:lnTo>
                  <a:lnTo>
                    <a:pt x="394" y="243"/>
                  </a:lnTo>
                  <a:lnTo>
                    <a:pt x="386" y="237"/>
                  </a:lnTo>
                  <a:lnTo>
                    <a:pt x="372" y="234"/>
                  </a:lnTo>
                  <a:lnTo>
                    <a:pt x="360" y="232"/>
                  </a:lnTo>
                  <a:lnTo>
                    <a:pt x="346" y="228"/>
                  </a:lnTo>
                  <a:lnTo>
                    <a:pt x="334" y="225"/>
                  </a:lnTo>
                  <a:lnTo>
                    <a:pt x="324" y="223"/>
                  </a:lnTo>
                  <a:lnTo>
                    <a:pt x="317" y="222"/>
                  </a:lnTo>
                  <a:lnTo>
                    <a:pt x="304" y="214"/>
                  </a:lnTo>
                  <a:lnTo>
                    <a:pt x="297" y="211"/>
                  </a:lnTo>
                  <a:lnTo>
                    <a:pt x="286" y="214"/>
                  </a:lnTo>
                  <a:lnTo>
                    <a:pt x="272" y="206"/>
                  </a:lnTo>
                  <a:lnTo>
                    <a:pt x="267" y="204"/>
                  </a:lnTo>
                  <a:lnTo>
                    <a:pt x="263" y="207"/>
                  </a:lnTo>
                  <a:lnTo>
                    <a:pt x="261" y="214"/>
                  </a:lnTo>
                  <a:lnTo>
                    <a:pt x="257" y="222"/>
                  </a:lnTo>
                  <a:lnTo>
                    <a:pt x="252" y="230"/>
                  </a:lnTo>
                  <a:lnTo>
                    <a:pt x="244" y="233"/>
                  </a:lnTo>
                  <a:lnTo>
                    <a:pt x="237" y="230"/>
                  </a:lnTo>
                  <a:lnTo>
                    <a:pt x="230" y="226"/>
                  </a:lnTo>
                  <a:lnTo>
                    <a:pt x="226" y="228"/>
                  </a:lnTo>
                  <a:lnTo>
                    <a:pt x="223" y="229"/>
                  </a:lnTo>
                  <a:lnTo>
                    <a:pt x="220" y="232"/>
                  </a:lnTo>
                  <a:lnTo>
                    <a:pt x="215" y="234"/>
                  </a:lnTo>
                  <a:lnTo>
                    <a:pt x="208" y="234"/>
                  </a:lnTo>
                  <a:lnTo>
                    <a:pt x="207" y="232"/>
                  </a:lnTo>
                  <a:lnTo>
                    <a:pt x="207" y="229"/>
                  </a:lnTo>
                  <a:lnTo>
                    <a:pt x="208" y="225"/>
                  </a:lnTo>
                  <a:lnTo>
                    <a:pt x="209" y="219"/>
                  </a:lnTo>
                  <a:lnTo>
                    <a:pt x="211" y="215"/>
                  </a:lnTo>
                  <a:lnTo>
                    <a:pt x="212" y="212"/>
                  </a:lnTo>
                  <a:lnTo>
                    <a:pt x="212" y="210"/>
                  </a:lnTo>
                  <a:lnTo>
                    <a:pt x="208" y="210"/>
                  </a:lnTo>
                  <a:lnTo>
                    <a:pt x="205" y="211"/>
                  </a:lnTo>
                  <a:lnTo>
                    <a:pt x="201" y="214"/>
                  </a:lnTo>
                  <a:lnTo>
                    <a:pt x="196" y="222"/>
                  </a:lnTo>
                  <a:lnTo>
                    <a:pt x="194" y="228"/>
                  </a:lnTo>
                  <a:lnTo>
                    <a:pt x="194" y="234"/>
                  </a:lnTo>
                  <a:lnTo>
                    <a:pt x="192" y="237"/>
                  </a:lnTo>
                  <a:lnTo>
                    <a:pt x="190" y="240"/>
                  </a:lnTo>
                  <a:lnTo>
                    <a:pt x="186" y="243"/>
                  </a:lnTo>
                  <a:lnTo>
                    <a:pt x="182" y="247"/>
                  </a:lnTo>
                  <a:lnTo>
                    <a:pt x="179" y="248"/>
                  </a:lnTo>
                  <a:lnTo>
                    <a:pt x="200" y="248"/>
                  </a:lnTo>
                  <a:lnTo>
                    <a:pt x="201" y="249"/>
                  </a:lnTo>
                  <a:lnTo>
                    <a:pt x="201" y="252"/>
                  </a:lnTo>
                  <a:lnTo>
                    <a:pt x="200" y="255"/>
                  </a:lnTo>
                  <a:lnTo>
                    <a:pt x="200" y="258"/>
                  </a:lnTo>
                  <a:lnTo>
                    <a:pt x="199" y="262"/>
                  </a:lnTo>
                  <a:lnTo>
                    <a:pt x="189" y="271"/>
                  </a:lnTo>
                  <a:lnTo>
                    <a:pt x="181" y="277"/>
                  </a:lnTo>
                  <a:lnTo>
                    <a:pt x="173" y="278"/>
                  </a:lnTo>
                  <a:lnTo>
                    <a:pt x="168" y="277"/>
                  </a:lnTo>
                  <a:lnTo>
                    <a:pt x="166" y="274"/>
                  </a:lnTo>
                  <a:lnTo>
                    <a:pt x="164" y="271"/>
                  </a:lnTo>
                  <a:lnTo>
                    <a:pt x="162" y="269"/>
                  </a:lnTo>
                  <a:lnTo>
                    <a:pt x="160" y="266"/>
                  </a:lnTo>
                  <a:lnTo>
                    <a:pt x="157" y="265"/>
                  </a:lnTo>
                  <a:lnTo>
                    <a:pt x="153" y="267"/>
                  </a:lnTo>
                  <a:lnTo>
                    <a:pt x="148" y="274"/>
                  </a:lnTo>
                  <a:lnTo>
                    <a:pt x="140" y="284"/>
                  </a:lnTo>
                  <a:lnTo>
                    <a:pt x="127" y="293"/>
                  </a:lnTo>
                  <a:lnTo>
                    <a:pt x="118" y="297"/>
                  </a:lnTo>
                  <a:lnTo>
                    <a:pt x="111" y="296"/>
                  </a:lnTo>
                  <a:lnTo>
                    <a:pt x="106" y="293"/>
                  </a:lnTo>
                  <a:lnTo>
                    <a:pt x="101" y="292"/>
                  </a:lnTo>
                  <a:lnTo>
                    <a:pt x="97" y="292"/>
                  </a:lnTo>
                  <a:lnTo>
                    <a:pt x="89" y="296"/>
                  </a:lnTo>
                  <a:lnTo>
                    <a:pt x="77" y="302"/>
                  </a:lnTo>
                  <a:lnTo>
                    <a:pt x="63" y="306"/>
                  </a:lnTo>
                  <a:lnTo>
                    <a:pt x="54" y="308"/>
                  </a:lnTo>
                  <a:lnTo>
                    <a:pt x="51" y="308"/>
                  </a:lnTo>
                  <a:lnTo>
                    <a:pt x="48" y="307"/>
                  </a:lnTo>
                  <a:lnTo>
                    <a:pt x="47" y="304"/>
                  </a:lnTo>
                  <a:lnTo>
                    <a:pt x="47" y="299"/>
                  </a:lnTo>
                  <a:lnTo>
                    <a:pt x="48" y="297"/>
                  </a:lnTo>
                  <a:lnTo>
                    <a:pt x="49" y="295"/>
                  </a:lnTo>
                  <a:lnTo>
                    <a:pt x="51" y="295"/>
                  </a:lnTo>
                  <a:lnTo>
                    <a:pt x="58" y="293"/>
                  </a:lnTo>
                  <a:lnTo>
                    <a:pt x="66" y="288"/>
                  </a:lnTo>
                  <a:lnTo>
                    <a:pt x="75" y="284"/>
                  </a:lnTo>
                  <a:lnTo>
                    <a:pt x="89" y="276"/>
                  </a:lnTo>
                  <a:lnTo>
                    <a:pt x="100" y="270"/>
                  </a:lnTo>
                  <a:lnTo>
                    <a:pt x="110" y="265"/>
                  </a:lnTo>
                  <a:lnTo>
                    <a:pt x="118" y="262"/>
                  </a:lnTo>
                  <a:lnTo>
                    <a:pt x="122" y="259"/>
                  </a:lnTo>
                  <a:lnTo>
                    <a:pt x="125" y="256"/>
                  </a:lnTo>
                  <a:lnTo>
                    <a:pt x="129" y="254"/>
                  </a:lnTo>
                  <a:lnTo>
                    <a:pt x="132" y="251"/>
                  </a:lnTo>
                  <a:lnTo>
                    <a:pt x="133" y="247"/>
                  </a:lnTo>
                  <a:lnTo>
                    <a:pt x="132" y="244"/>
                  </a:lnTo>
                  <a:lnTo>
                    <a:pt x="129" y="241"/>
                  </a:lnTo>
                  <a:lnTo>
                    <a:pt x="123" y="241"/>
                  </a:lnTo>
                  <a:lnTo>
                    <a:pt x="119" y="243"/>
                  </a:lnTo>
                  <a:lnTo>
                    <a:pt x="116" y="244"/>
                  </a:lnTo>
                  <a:lnTo>
                    <a:pt x="115" y="245"/>
                  </a:lnTo>
                  <a:lnTo>
                    <a:pt x="112" y="247"/>
                  </a:lnTo>
                  <a:lnTo>
                    <a:pt x="99" y="233"/>
                  </a:lnTo>
                  <a:lnTo>
                    <a:pt x="97" y="233"/>
                  </a:lnTo>
                  <a:lnTo>
                    <a:pt x="96" y="234"/>
                  </a:lnTo>
                  <a:lnTo>
                    <a:pt x="93" y="236"/>
                  </a:lnTo>
                  <a:lnTo>
                    <a:pt x="90" y="241"/>
                  </a:lnTo>
                  <a:lnTo>
                    <a:pt x="89" y="243"/>
                  </a:lnTo>
                  <a:lnTo>
                    <a:pt x="89" y="244"/>
                  </a:lnTo>
                  <a:lnTo>
                    <a:pt x="86" y="244"/>
                  </a:lnTo>
                  <a:lnTo>
                    <a:pt x="85" y="243"/>
                  </a:lnTo>
                  <a:lnTo>
                    <a:pt x="82" y="241"/>
                  </a:lnTo>
                  <a:lnTo>
                    <a:pt x="81" y="239"/>
                  </a:lnTo>
                  <a:lnTo>
                    <a:pt x="78" y="236"/>
                  </a:lnTo>
                  <a:lnTo>
                    <a:pt x="78" y="218"/>
                  </a:lnTo>
                  <a:lnTo>
                    <a:pt x="75" y="215"/>
                  </a:lnTo>
                  <a:lnTo>
                    <a:pt x="71" y="215"/>
                  </a:lnTo>
                  <a:lnTo>
                    <a:pt x="70" y="217"/>
                  </a:lnTo>
                  <a:lnTo>
                    <a:pt x="69" y="219"/>
                  </a:lnTo>
                  <a:lnTo>
                    <a:pt x="66" y="223"/>
                  </a:lnTo>
                  <a:lnTo>
                    <a:pt x="60" y="228"/>
                  </a:lnTo>
                  <a:lnTo>
                    <a:pt x="54" y="230"/>
                  </a:lnTo>
                  <a:lnTo>
                    <a:pt x="49" y="232"/>
                  </a:lnTo>
                  <a:lnTo>
                    <a:pt x="47" y="229"/>
                  </a:lnTo>
                  <a:lnTo>
                    <a:pt x="44" y="223"/>
                  </a:lnTo>
                  <a:lnTo>
                    <a:pt x="37" y="217"/>
                  </a:lnTo>
                  <a:lnTo>
                    <a:pt x="30" y="208"/>
                  </a:lnTo>
                  <a:lnTo>
                    <a:pt x="25" y="200"/>
                  </a:lnTo>
                  <a:lnTo>
                    <a:pt x="23" y="196"/>
                  </a:lnTo>
                  <a:lnTo>
                    <a:pt x="23" y="193"/>
                  </a:lnTo>
                  <a:lnTo>
                    <a:pt x="28" y="189"/>
                  </a:lnTo>
                  <a:lnTo>
                    <a:pt x="30" y="188"/>
                  </a:lnTo>
                  <a:lnTo>
                    <a:pt x="36" y="182"/>
                  </a:lnTo>
                  <a:lnTo>
                    <a:pt x="40" y="180"/>
                  </a:lnTo>
                  <a:lnTo>
                    <a:pt x="51" y="173"/>
                  </a:lnTo>
                  <a:lnTo>
                    <a:pt x="63" y="170"/>
                  </a:lnTo>
                  <a:lnTo>
                    <a:pt x="80" y="170"/>
                  </a:lnTo>
                  <a:lnTo>
                    <a:pt x="84" y="169"/>
                  </a:lnTo>
                  <a:lnTo>
                    <a:pt x="86" y="166"/>
                  </a:lnTo>
                  <a:lnTo>
                    <a:pt x="89" y="162"/>
                  </a:lnTo>
                  <a:lnTo>
                    <a:pt x="92" y="156"/>
                  </a:lnTo>
                  <a:lnTo>
                    <a:pt x="92" y="154"/>
                  </a:lnTo>
                  <a:lnTo>
                    <a:pt x="90" y="152"/>
                  </a:lnTo>
                  <a:lnTo>
                    <a:pt x="81" y="152"/>
                  </a:lnTo>
                  <a:lnTo>
                    <a:pt x="77" y="154"/>
                  </a:lnTo>
                  <a:lnTo>
                    <a:pt x="71" y="156"/>
                  </a:lnTo>
                  <a:lnTo>
                    <a:pt x="65" y="160"/>
                  </a:lnTo>
                  <a:lnTo>
                    <a:pt x="58" y="162"/>
                  </a:lnTo>
                  <a:lnTo>
                    <a:pt x="45" y="162"/>
                  </a:lnTo>
                  <a:lnTo>
                    <a:pt x="36" y="160"/>
                  </a:lnTo>
                  <a:lnTo>
                    <a:pt x="25" y="158"/>
                  </a:lnTo>
                  <a:lnTo>
                    <a:pt x="15" y="154"/>
                  </a:lnTo>
                  <a:lnTo>
                    <a:pt x="11" y="151"/>
                  </a:lnTo>
                  <a:lnTo>
                    <a:pt x="6" y="143"/>
                  </a:lnTo>
                  <a:lnTo>
                    <a:pt x="3" y="140"/>
                  </a:lnTo>
                  <a:lnTo>
                    <a:pt x="2" y="137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3" y="133"/>
                  </a:lnTo>
                  <a:lnTo>
                    <a:pt x="11" y="130"/>
                  </a:lnTo>
                  <a:lnTo>
                    <a:pt x="22" y="128"/>
                  </a:lnTo>
                  <a:lnTo>
                    <a:pt x="34" y="125"/>
                  </a:lnTo>
                  <a:lnTo>
                    <a:pt x="47" y="118"/>
                  </a:lnTo>
                  <a:lnTo>
                    <a:pt x="54" y="125"/>
                  </a:lnTo>
                  <a:lnTo>
                    <a:pt x="66" y="132"/>
                  </a:lnTo>
                  <a:lnTo>
                    <a:pt x="81" y="134"/>
                  </a:lnTo>
                  <a:lnTo>
                    <a:pt x="86" y="134"/>
                  </a:lnTo>
                  <a:lnTo>
                    <a:pt x="88" y="132"/>
                  </a:lnTo>
                  <a:lnTo>
                    <a:pt x="88" y="128"/>
                  </a:lnTo>
                  <a:lnTo>
                    <a:pt x="85" y="123"/>
                  </a:lnTo>
                  <a:lnTo>
                    <a:pt x="80" y="118"/>
                  </a:lnTo>
                  <a:lnTo>
                    <a:pt x="74" y="115"/>
                  </a:lnTo>
                  <a:lnTo>
                    <a:pt x="71" y="115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58" y="108"/>
                  </a:lnTo>
                  <a:lnTo>
                    <a:pt x="52" y="106"/>
                  </a:lnTo>
                  <a:lnTo>
                    <a:pt x="41" y="104"/>
                  </a:lnTo>
                  <a:lnTo>
                    <a:pt x="36" y="104"/>
                  </a:lnTo>
                  <a:lnTo>
                    <a:pt x="32" y="103"/>
                  </a:lnTo>
                  <a:lnTo>
                    <a:pt x="29" y="102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5" y="92"/>
                  </a:lnTo>
                  <a:lnTo>
                    <a:pt x="25" y="86"/>
                  </a:lnTo>
                  <a:lnTo>
                    <a:pt x="29" y="82"/>
                  </a:lnTo>
                  <a:lnTo>
                    <a:pt x="33" y="80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3" y="75"/>
                  </a:lnTo>
                  <a:lnTo>
                    <a:pt x="55" y="75"/>
                  </a:lnTo>
                  <a:lnTo>
                    <a:pt x="58" y="74"/>
                  </a:lnTo>
                  <a:lnTo>
                    <a:pt x="62" y="74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1"/>
                  </a:lnTo>
                  <a:lnTo>
                    <a:pt x="75" y="69"/>
                  </a:lnTo>
                  <a:lnTo>
                    <a:pt x="84" y="65"/>
                  </a:lnTo>
                  <a:lnTo>
                    <a:pt x="92" y="62"/>
                  </a:lnTo>
                  <a:lnTo>
                    <a:pt x="96" y="62"/>
                  </a:lnTo>
                  <a:lnTo>
                    <a:pt x="101" y="63"/>
                  </a:lnTo>
                  <a:lnTo>
                    <a:pt x="108" y="62"/>
                  </a:lnTo>
                  <a:lnTo>
                    <a:pt x="116" y="60"/>
                  </a:lnTo>
                  <a:lnTo>
                    <a:pt x="123" y="58"/>
                  </a:lnTo>
                  <a:lnTo>
                    <a:pt x="126" y="56"/>
                  </a:lnTo>
                  <a:lnTo>
                    <a:pt x="129" y="54"/>
                  </a:lnTo>
                  <a:lnTo>
                    <a:pt x="132" y="49"/>
                  </a:lnTo>
                  <a:lnTo>
                    <a:pt x="134" y="44"/>
                  </a:lnTo>
                  <a:lnTo>
                    <a:pt x="136" y="43"/>
                  </a:lnTo>
                  <a:lnTo>
                    <a:pt x="136" y="41"/>
                  </a:lnTo>
                  <a:lnTo>
                    <a:pt x="137" y="41"/>
                  </a:lnTo>
                  <a:lnTo>
                    <a:pt x="138" y="43"/>
                  </a:lnTo>
                  <a:lnTo>
                    <a:pt x="144" y="45"/>
                  </a:lnTo>
                  <a:lnTo>
                    <a:pt x="148" y="48"/>
                  </a:lnTo>
                  <a:lnTo>
                    <a:pt x="153" y="54"/>
                  </a:lnTo>
                  <a:lnTo>
                    <a:pt x="163" y="54"/>
                  </a:lnTo>
                  <a:lnTo>
                    <a:pt x="168" y="51"/>
                  </a:lnTo>
                  <a:lnTo>
                    <a:pt x="173" y="51"/>
                  </a:lnTo>
                  <a:lnTo>
                    <a:pt x="177" y="52"/>
                  </a:lnTo>
                  <a:lnTo>
                    <a:pt x="181" y="52"/>
                  </a:lnTo>
                  <a:lnTo>
                    <a:pt x="185" y="54"/>
                  </a:lnTo>
                  <a:lnTo>
                    <a:pt x="188" y="54"/>
                  </a:lnTo>
                  <a:lnTo>
                    <a:pt x="190" y="55"/>
                  </a:lnTo>
                  <a:lnTo>
                    <a:pt x="194" y="55"/>
                  </a:lnTo>
                  <a:lnTo>
                    <a:pt x="201" y="54"/>
                  </a:lnTo>
                  <a:lnTo>
                    <a:pt x="218" y="51"/>
                  </a:lnTo>
                  <a:lnTo>
                    <a:pt x="224" y="51"/>
                  </a:lnTo>
                  <a:lnTo>
                    <a:pt x="234" y="54"/>
                  </a:lnTo>
                  <a:lnTo>
                    <a:pt x="253" y="62"/>
                  </a:lnTo>
                  <a:lnTo>
                    <a:pt x="260" y="63"/>
                  </a:lnTo>
                  <a:lnTo>
                    <a:pt x="267" y="63"/>
                  </a:lnTo>
                  <a:lnTo>
                    <a:pt x="278" y="62"/>
                  </a:lnTo>
                  <a:lnTo>
                    <a:pt x="290" y="60"/>
                  </a:lnTo>
                  <a:lnTo>
                    <a:pt x="302" y="58"/>
                  </a:lnTo>
                  <a:lnTo>
                    <a:pt x="312" y="56"/>
                  </a:lnTo>
                  <a:lnTo>
                    <a:pt x="317" y="55"/>
                  </a:lnTo>
                  <a:lnTo>
                    <a:pt x="322" y="58"/>
                  </a:lnTo>
                  <a:lnTo>
                    <a:pt x="335" y="69"/>
                  </a:lnTo>
                  <a:lnTo>
                    <a:pt x="343" y="74"/>
                  </a:lnTo>
                  <a:lnTo>
                    <a:pt x="352" y="74"/>
                  </a:lnTo>
                  <a:lnTo>
                    <a:pt x="361" y="73"/>
                  </a:lnTo>
                  <a:lnTo>
                    <a:pt x="367" y="74"/>
                  </a:lnTo>
                  <a:lnTo>
                    <a:pt x="378" y="80"/>
                  </a:lnTo>
                  <a:lnTo>
                    <a:pt x="379" y="80"/>
                  </a:lnTo>
                  <a:lnTo>
                    <a:pt x="382" y="81"/>
                  </a:lnTo>
                  <a:lnTo>
                    <a:pt x="390" y="89"/>
                  </a:lnTo>
                  <a:lnTo>
                    <a:pt x="393" y="91"/>
                  </a:lnTo>
                  <a:lnTo>
                    <a:pt x="398" y="88"/>
                  </a:lnTo>
                  <a:lnTo>
                    <a:pt x="402" y="85"/>
                  </a:lnTo>
                  <a:lnTo>
                    <a:pt x="405" y="82"/>
                  </a:lnTo>
                  <a:lnTo>
                    <a:pt x="409" y="80"/>
                  </a:lnTo>
                  <a:lnTo>
                    <a:pt x="410" y="77"/>
                  </a:lnTo>
                  <a:lnTo>
                    <a:pt x="412" y="75"/>
                  </a:lnTo>
                  <a:lnTo>
                    <a:pt x="412" y="73"/>
                  </a:lnTo>
                  <a:lnTo>
                    <a:pt x="413" y="73"/>
                  </a:lnTo>
                  <a:lnTo>
                    <a:pt x="416" y="71"/>
                  </a:lnTo>
                  <a:lnTo>
                    <a:pt x="424" y="71"/>
                  </a:lnTo>
                  <a:lnTo>
                    <a:pt x="434" y="74"/>
                  </a:lnTo>
                  <a:lnTo>
                    <a:pt x="447" y="75"/>
                  </a:lnTo>
                  <a:lnTo>
                    <a:pt x="457" y="75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75" y="66"/>
                  </a:lnTo>
                  <a:lnTo>
                    <a:pt x="484" y="65"/>
                  </a:lnTo>
                  <a:lnTo>
                    <a:pt x="492" y="67"/>
                  </a:lnTo>
                  <a:lnTo>
                    <a:pt x="499" y="70"/>
                  </a:lnTo>
                  <a:lnTo>
                    <a:pt x="505" y="71"/>
                  </a:lnTo>
                  <a:lnTo>
                    <a:pt x="506" y="70"/>
                  </a:lnTo>
                  <a:lnTo>
                    <a:pt x="509" y="69"/>
                  </a:lnTo>
                  <a:lnTo>
                    <a:pt x="513" y="65"/>
                  </a:lnTo>
                  <a:lnTo>
                    <a:pt x="514" y="65"/>
                  </a:lnTo>
                  <a:lnTo>
                    <a:pt x="516" y="63"/>
                  </a:lnTo>
                  <a:lnTo>
                    <a:pt x="517" y="65"/>
                  </a:lnTo>
                  <a:lnTo>
                    <a:pt x="518" y="67"/>
                  </a:lnTo>
                  <a:lnTo>
                    <a:pt x="520" y="71"/>
                  </a:lnTo>
                  <a:lnTo>
                    <a:pt x="523" y="74"/>
                  </a:lnTo>
                  <a:lnTo>
                    <a:pt x="524" y="77"/>
                  </a:lnTo>
                  <a:lnTo>
                    <a:pt x="525" y="78"/>
                  </a:lnTo>
                  <a:lnTo>
                    <a:pt x="525" y="80"/>
                  </a:lnTo>
                  <a:lnTo>
                    <a:pt x="528" y="78"/>
                  </a:lnTo>
                  <a:lnTo>
                    <a:pt x="533" y="73"/>
                  </a:lnTo>
                  <a:lnTo>
                    <a:pt x="536" y="71"/>
                  </a:lnTo>
                  <a:lnTo>
                    <a:pt x="540" y="69"/>
                  </a:lnTo>
                  <a:lnTo>
                    <a:pt x="543" y="67"/>
                  </a:lnTo>
                  <a:lnTo>
                    <a:pt x="551" y="67"/>
                  </a:lnTo>
                  <a:lnTo>
                    <a:pt x="561" y="69"/>
                  </a:lnTo>
                  <a:lnTo>
                    <a:pt x="588" y="69"/>
                  </a:lnTo>
                  <a:lnTo>
                    <a:pt x="596" y="70"/>
                  </a:lnTo>
                  <a:lnTo>
                    <a:pt x="606" y="73"/>
                  </a:lnTo>
                  <a:lnTo>
                    <a:pt x="611" y="77"/>
                  </a:lnTo>
                  <a:lnTo>
                    <a:pt x="618" y="80"/>
                  </a:lnTo>
                  <a:lnTo>
                    <a:pt x="626" y="82"/>
                  </a:lnTo>
                  <a:lnTo>
                    <a:pt x="636" y="84"/>
                  </a:lnTo>
                  <a:lnTo>
                    <a:pt x="643" y="88"/>
                  </a:lnTo>
                  <a:lnTo>
                    <a:pt x="646" y="89"/>
                  </a:lnTo>
                  <a:lnTo>
                    <a:pt x="652" y="89"/>
                  </a:lnTo>
                  <a:lnTo>
                    <a:pt x="657" y="85"/>
                  </a:lnTo>
                  <a:lnTo>
                    <a:pt x="658" y="82"/>
                  </a:lnTo>
                  <a:lnTo>
                    <a:pt x="658" y="81"/>
                  </a:lnTo>
                  <a:lnTo>
                    <a:pt x="657" y="80"/>
                  </a:lnTo>
                  <a:lnTo>
                    <a:pt x="651" y="77"/>
                  </a:lnTo>
                  <a:lnTo>
                    <a:pt x="646" y="71"/>
                  </a:lnTo>
                  <a:lnTo>
                    <a:pt x="643" y="70"/>
                  </a:lnTo>
                  <a:lnTo>
                    <a:pt x="640" y="65"/>
                  </a:lnTo>
                  <a:lnTo>
                    <a:pt x="636" y="59"/>
                  </a:lnTo>
                  <a:lnTo>
                    <a:pt x="625" y="45"/>
                  </a:lnTo>
                  <a:lnTo>
                    <a:pt x="622" y="41"/>
                  </a:lnTo>
                  <a:lnTo>
                    <a:pt x="620" y="38"/>
                  </a:lnTo>
                  <a:lnTo>
                    <a:pt x="617" y="40"/>
                  </a:lnTo>
                  <a:lnTo>
                    <a:pt x="616" y="43"/>
                  </a:lnTo>
                  <a:lnTo>
                    <a:pt x="613" y="47"/>
                  </a:lnTo>
                  <a:lnTo>
                    <a:pt x="607" y="54"/>
                  </a:lnTo>
                  <a:lnTo>
                    <a:pt x="599" y="56"/>
                  </a:lnTo>
                  <a:lnTo>
                    <a:pt x="575" y="59"/>
                  </a:lnTo>
                  <a:lnTo>
                    <a:pt x="566" y="59"/>
                  </a:lnTo>
                  <a:lnTo>
                    <a:pt x="562" y="56"/>
                  </a:lnTo>
                  <a:lnTo>
                    <a:pt x="559" y="52"/>
                  </a:lnTo>
                  <a:lnTo>
                    <a:pt x="555" y="48"/>
                  </a:lnTo>
                  <a:lnTo>
                    <a:pt x="547" y="47"/>
                  </a:lnTo>
                  <a:lnTo>
                    <a:pt x="542" y="45"/>
                  </a:lnTo>
                  <a:lnTo>
                    <a:pt x="538" y="45"/>
                  </a:lnTo>
                  <a:lnTo>
                    <a:pt x="535" y="44"/>
                  </a:lnTo>
                  <a:lnTo>
                    <a:pt x="533" y="43"/>
                  </a:lnTo>
                  <a:lnTo>
                    <a:pt x="535" y="41"/>
                  </a:lnTo>
                  <a:lnTo>
                    <a:pt x="535" y="40"/>
                  </a:lnTo>
                  <a:lnTo>
                    <a:pt x="536" y="38"/>
                  </a:lnTo>
                  <a:lnTo>
                    <a:pt x="539" y="37"/>
                  </a:lnTo>
                  <a:lnTo>
                    <a:pt x="540" y="37"/>
                  </a:lnTo>
                  <a:lnTo>
                    <a:pt x="544" y="34"/>
                  </a:lnTo>
                  <a:lnTo>
                    <a:pt x="549" y="29"/>
                  </a:lnTo>
                  <a:lnTo>
                    <a:pt x="554" y="12"/>
                  </a:lnTo>
                  <a:lnTo>
                    <a:pt x="557" y="8"/>
                  </a:lnTo>
                  <a:lnTo>
                    <a:pt x="561" y="6"/>
                  </a:lnTo>
                  <a:lnTo>
                    <a:pt x="569" y="6"/>
                  </a:lnTo>
                  <a:lnTo>
                    <a:pt x="579" y="7"/>
                  </a:lnTo>
                  <a:lnTo>
                    <a:pt x="588" y="7"/>
                  </a:lnTo>
                  <a:lnTo>
                    <a:pt x="595" y="6"/>
                  </a:lnTo>
                  <a:lnTo>
                    <a:pt x="603" y="6"/>
                  </a:lnTo>
                  <a:lnTo>
                    <a:pt x="613" y="7"/>
                  </a:lnTo>
                  <a:lnTo>
                    <a:pt x="621" y="6"/>
                  </a:lnTo>
                  <a:lnTo>
                    <a:pt x="626" y="3"/>
                  </a:lnTo>
                  <a:lnTo>
                    <a:pt x="6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0"/>
            <p:cNvSpPr>
              <a:spLocks/>
            </p:cNvSpPr>
            <p:nvPr/>
          </p:nvSpPr>
          <p:spPr bwMode="auto">
            <a:xfrm>
              <a:off x="2528888" y="1765300"/>
              <a:ext cx="25400" cy="174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2"/>
                </a:cxn>
                <a:cxn ang="0">
                  <a:pos x="16" y="4"/>
                </a:cxn>
                <a:cxn ang="0">
                  <a:pos x="16" y="10"/>
                </a:cxn>
                <a:cxn ang="0">
                  <a:pos x="15" y="11"/>
                </a:cxn>
                <a:cxn ang="0">
                  <a:pos x="9" y="11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7" y="0"/>
                </a:cxn>
              </a:cxnLst>
              <a:rect l="0" t="0" r="r" b="b"/>
              <a:pathLst>
                <a:path w="16" h="11">
                  <a:moveTo>
                    <a:pt x="7" y="0"/>
                  </a:moveTo>
                  <a:lnTo>
                    <a:pt x="11" y="2"/>
                  </a:lnTo>
                  <a:lnTo>
                    <a:pt x="16" y="4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9" y="11"/>
                  </a:lnTo>
                  <a:lnTo>
                    <a:pt x="5" y="10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1"/>
            <p:cNvSpPr>
              <a:spLocks/>
            </p:cNvSpPr>
            <p:nvPr/>
          </p:nvSpPr>
          <p:spPr bwMode="auto">
            <a:xfrm>
              <a:off x="2587625" y="1785938"/>
              <a:ext cx="23813" cy="174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7" y="11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5" y="9"/>
                  </a:lnTo>
                  <a:lnTo>
                    <a:pt x="12" y="11"/>
                  </a:lnTo>
                  <a:lnTo>
                    <a:pt x="7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2"/>
            <p:cNvSpPr>
              <a:spLocks/>
            </p:cNvSpPr>
            <p:nvPr/>
          </p:nvSpPr>
          <p:spPr bwMode="auto">
            <a:xfrm>
              <a:off x="1744663" y="1409700"/>
              <a:ext cx="347663" cy="96838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5" y="8"/>
                </a:cxn>
                <a:cxn ang="0">
                  <a:pos x="90" y="15"/>
                </a:cxn>
                <a:cxn ang="0">
                  <a:pos x="111" y="17"/>
                </a:cxn>
                <a:cxn ang="0">
                  <a:pos x="125" y="19"/>
                </a:cxn>
                <a:cxn ang="0">
                  <a:pos x="132" y="24"/>
                </a:cxn>
                <a:cxn ang="0">
                  <a:pos x="141" y="30"/>
                </a:cxn>
                <a:cxn ang="0">
                  <a:pos x="148" y="31"/>
                </a:cxn>
                <a:cxn ang="0">
                  <a:pos x="157" y="24"/>
                </a:cxn>
                <a:cxn ang="0">
                  <a:pos x="162" y="20"/>
                </a:cxn>
                <a:cxn ang="0">
                  <a:pos x="168" y="15"/>
                </a:cxn>
                <a:cxn ang="0">
                  <a:pos x="181" y="13"/>
                </a:cxn>
                <a:cxn ang="0">
                  <a:pos x="185" y="17"/>
                </a:cxn>
                <a:cxn ang="0">
                  <a:pos x="189" y="24"/>
                </a:cxn>
                <a:cxn ang="0">
                  <a:pos x="196" y="27"/>
                </a:cxn>
                <a:cxn ang="0">
                  <a:pos x="204" y="24"/>
                </a:cxn>
                <a:cxn ang="0">
                  <a:pos x="211" y="20"/>
                </a:cxn>
                <a:cxn ang="0">
                  <a:pos x="216" y="21"/>
                </a:cxn>
                <a:cxn ang="0">
                  <a:pos x="219" y="26"/>
                </a:cxn>
                <a:cxn ang="0">
                  <a:pos x="216" y="34"/>
                </a:cxn>
                <a:cxn ang="0">
                  <a:pos x="215" y="47"/>
                </a:cxn>
                <a:cxn ang="0">
                  <a:pos x="209" y="54"/>
                </a:cxn>
                <a:cxn ang="0">
                  <a:pos x="205" y="58"/>
                </a:cxn>
                <a:cxn ang="0">
                  <a:pos x="194" y="61"/>
                </a:cxn>
                <a:cxn ang="0">
                  <a:pos x="173" y="57"/>
                </a:cxn>
                <a:cxn ang="0">
                  <a:pos x="149" y="56"/>
                </a:cxn>
                <a:cxn ang="0">
                  <a:pos x="132" y="58"/>
                </a:cxn>
                <a:cxn ang="0">
                  <a:pos x="115" y="57"/>
                </a:cxn>
                <a:cxn ang="0">
                  <a:pos x="111" y="53"/>
                </a:cxn>
                <a:cxn ang="0">
                  <a:pos x="107" y="43"/>
                </a:cxn>
                <a:cxn ang="0">
                  <a:pos x="101" y="39"/>
                </a:cxn>
                <a:cxn ang="0">
                  <a:pos x="92" y="43"/>
                </a:cxn>
                <a:cxn ang="0">
                  <a:pos x="84" y="49"/>
                </a:cxn>
                <a:cxn ang="0">
                  <a:pos x="80" y="47"/>
                </a:cxn>
                <a:cxn ang="0">
                  <a:pos x="71" y="38"/>
                </a:cxn>
                <a:cxn ang="0">
                  <a:pos x="70" y="31"/>
                </a:cxn>
                <a:cxn ang="0">
                  <a:pos x="63" y="27"/>
                </a:cxn>
                <a:cxn ang="0">
                  <a:pos x="49" y="31"/>
                </a:cxn>
                <a:cxn ang="0">
                  <a:pos x="39" y="34"/>
                </a:cxn>
                <a:cxn ang="0">
                  <a:pos x="8" y="35"/>
                </a:cxn>
                <a:cxn ang="0">
                  <a:pos x="2" y="3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7" y="23"/>
                </a:cxn>
                <a:cxn ang="0">
                  <a:pos x="18" y="19"/>
                </a:cxn>
                <a:cxn ang="0">
                  <a:pos x="17" y="16"/>
                </a:cxn>
                <a:cxn ang="0">
                  <a:pos x="15" y="12"/>
                </a:cxn>
                <a:cxn ang="0">
                  <a:pos x="22" y="10"/>
                </a:cxn>
                <a:cxn ang="0">
                  <a:pos x="41" y="5"/>
                </a:cxn>
                <a:cxn ang="0">
                  <a:pos x="65" y="0"/>
                </a:cxn>
              </a:cxnLst>
              <a:rect l="0" t="0" r="r" b="b"/>
              <a:pathLst>
                <a:path w="219" h="61">
                  <a:moveTo>
                    <a:pt x="65" y="0"/>
                  </a:moveTo>
                  <a:lnTo>
                    <a:pt x="74" y="0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6" y="12"/>
                  </a:lnTo>
                  <a:lnTo>
                    <a:pt x="90" y="15"/>
                  </a:lnTo>
                  <a:lnTo>
                    <a:pt x="100" y="16"/>
                  </a:lnTo>
                  <a:lnTo>
                    <a:pt x="111" y="17"/>
                  </a:lnTo>
                  <a:lnTo>
                    <a:pt x="119" y="19"/>
                  </a:lnTo>
                  <a:lnTo>
                    <a:pt x="125" y="19"/>
                  </a:lnTo>
                  <a:lnTo>
                    <a:pt x="129" y="23"/>
                  </a:lnTo>
                  <a:lnTo>
                    <a:pt x="132" y="24"/>
                  </a:lnTo>
                  <a:lnTo>
                    <a:pt x="136" y="27"/>
                  </a:lnTo>
                  <a:lnTo>
                    <a:pt x="141" y="30"/>
                  </a:lnTo>
                  <a:lnTo>
                    <a:pt x="142" y="31"/>
                  </a:lnTo>
                  <a:lnTo>
                    <a:pt x="148" y="31"/>
                  </a:lnTo>
                  <a:lnTo>
                    <a:pt x="156" y="27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2" y="20"/>
                  </a:lnTo>
                  <a:lnTo>
                    <a:pt x="164" y="17"/>
                  </a:lnTo>
                  <a:lnTo>
                    <a:pt x="168" y="15"/>
                  </a:lnTo>
                  <a:lnTo>
                    <a:pt x="174" y="13"/>
                  </a:lnTo>
                  <a:lnTo>
                    <a:pt x="181" y="13"/>
                  </a:lnTo>
                  <a:lnTo>
                    <a:pt x="182" y="16"/>
                  </a:lnTo>
                  <a:lnTo>
                    <a:pt x="185" y="17"/>
                  </a:lnTo>
                  <a:lnTo>
                    <a:pt x="188" y="23"/>
                  </a:lnTo>
                  <a:lnTo>
                    <a:pt x="189" y="24"/>
                  </a:lnTo>
                  <a:lnTo>
                    <a:pt x="192" y="26"/>
                  </a:lnTo>
                  <a:lnTo>
                    <a:pt x="196" y="27"/>
                  </a:lnTo>
                  <a:lnTo>
                    <a:pt x="199" y="27"/>
                  </a:lnTo>
                  <a:lnTo>
                    <a:pt x="204" y="24"/>
                  </a:lnTo>
                  <a:lnTo>
                    <a:pt x="208" y="21"/>
                  </a:lnTo>
                  <a:lnTo>
                    <a:pt x="211" y="20"/>
                  </a:lnTo>
                  <a:lnTo>
                    <a:pt x="214" y="20"/>
                  </a:lnTo>
                  <a:lnTo>
                    <a:pt x="216" y="21"/>
                  </a:lnTo>
                  <a:lnTo>
                    <a:pt x="218" y="24"/>
                  </a:lnTo>
                  <a:lnTo>
                    <a:pt x="219" y="26"/>
                  </a:lnTo>
                  <a:lnTo>
                    <a:pt x="219" y="28"/>
                  </a:lnTo>
                  <a:lnTo>
                    <a:pt x="216" y="34"/>
                  </a:lnTo>
                  <a:lnTo>
                    <a:pt x="215" y="42"/>
                  </a:lnTo>
                  <a:lnTo>
                    <a:pt x="215" y="47"/>
                  </a:lnTo>
                  <a:lnTo>
                    <a:pt x="214" y="50"/>
                  </a:lnTo>
                  <a:lnTo>
                    <a:pt x="209" y="54"/>
                  </a:lnTo>
                  <a:lnTo>
                    <a:pt x="207" y="56"/>
                  </a:lnTo>
                  <a:lnTo>
                    <a:pt x="205" y="58"/>
                  </a:lnTo>
                  <a:lnTo>
                    <a:pt x="201" y="61"/>
                  </a:lnTo>
                  <a:lnTo>
                    <a:pt x="194" y="61"/>
                  </a:lnTo>
                  <a:lnTo>
                    <a:pt x="186" y="60"/>
                  </a:lnTo>
                  <a:lnTo>
                    <a:pt x="173" y="57"/>
                  </a:lnTo>
                  <a:lnTo>
                    <a:pt x="162" y="56"/>
                  </a:lnTo>
                  <a:lnTo>
                    <a:pt x="149" y="56"/>
                  </a:lnTo>
                  <a:lnTo>
                    <a:pt x="140" y="57"/>
                  </a:lnTo>
                  <a:lnTo>
                    <a:pt x="132" y="58"/>
                  </a:lnTo>
                  <a:lnTo>
                    <a:pt x="122" y="58"/>
                  </a:lnTo>
                  <a:lnTo>
                    <a:pt x="115" y="57"/>
                  </a:lnTo>
                  <a:lnTo>
                    <a:pt x="112" y="56"/>
                  </a:lnTo>
                  <a:lnTo>
                    <a:pt x="111" y="53"/>
                  </a:lnTo>
                  <a:lnTo>
                    <a:pt x="110" y="49"/>
                  </a:lnTo>
                  <a:lnTo>
                    <a:pt x="107" y="43"/>
                  </a:lnTo>
                  <a:lnTo>
                    <a:pt x="104" y="41"/>
                  </a:lnTo>
                  <a:lnTo>
                    <a:pt x="101" y="39"/>
                  </a:lnTo>
                  <a:lnTo>
                    <a:pt x="96" y="42"/>
                  </a:lnTo>
                  <a:lnTo>
                    <a:pt x="92" y="43"/>
                  </a:lnTo>
                  <a:lnTo>
                    <a:pt x="89" y="46"/>
                  </a:lnTo>
                  <a:lnTo>
                    <a:pt x="84" y="49"/>
                  </a:lnTo>
                  <a:lnTo>
                    <a:pt x="82" y="49"/>
                  </a:lnTo>
                  <a:lnTo>
                    <a:pt x="80" y="47"/>
                  </a:lnTo>
                  <a:lnTo>
                    <a:pt x="74" y="42"/>
                  </a:lnTo>
                  <a:lnTo>
                    <a:pt x="71" y="38"/>
                  </a:lnTo>
                  <a:lnTo>
                    <a:pt x="70" y="35"/>
                  </a:lnTo>
                  <a:lnTo>
                    <a:pt x="70" y="31"/>
                  </a:lnTo>
                  <a:lnTo>
                    <a:pt x="69" y="28"/>
                  </a:lnTo>
                  <a:lnTo>
                    <a:pt x="63" y="27"/>
                  </a:lnTo>
                  <a:lnTo>
                    <a:pt x="56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9" y="34"/>
                  </a:lnTo>
                  <a:lnTo>
                    <a:pt x="28" y="35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7" y="23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41" y="5"/>
                  </a:lnTo>
                  <a:lnTo>
                    <a:pt x="54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13"/>
            <p:cNvSpPr>
              <a:spLocks/>
            </p:cNvSpPr>
            <p:nvPr/>
          </p:nvSpPr>
          <p:spPr bwMode="auto">
            <a:xfrm>
              <a:off x="1931988" y="1377950"/>
              <a:ext cx="69850" cy="4445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2" y="2"/>
                </a:cxn>
                <a:cxn ang="0">
                  <a:pos x="44" y="7"/>
                </a:cxn>
                <a:cxn ang="0">
                  <a:pos x="44" y="13"/>
                </a:cxn>
                <a:cxn ang="0">
                  <a:pos x="42" y="18"/>
                </a:cxn>
                <a:cxn ang="0">
                  <a:pos x="42" y="24"/>
                </a:cxn>
                <a:cxn ang="0">
                  <a:pos x="41" y="25"/>
                </a:cxn>
                <a:cxn ang="0">
                  <a:pos x="38" y="26"/>
                </a:cxn>
                <a:cxn ang="0">
                  <a:pos x="37" y="28"/>
                </a:cxn>
                <a:cxn ang="0">
                  <a:pos x="33" y="28"/>
                </a:cxn>
                <a:cxn ang="0">
                  <a:pos x="31" y="26"/>
                </a:cxn>
                <a:cxn ang="0">
                  <a:pos x="29" y="25"/>
                </a:cxn>
                <a:cxn ang="0">
                  <a:pos x="23" y="24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1" y="26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15" y="10"/>
                </a:cxn>
                <a:cxn ang="0">
                  <a:pos x="23" y="4"/>
                </a:cxn>
                <a:cxn ang="0">
                  <a:pos x="31" y="2"/>
                </a:cxn>
                <a:cxn ang="0">
                  <a:pos x="38" y="0"/>
                </a:cxn>
              </a:cxnLst>
              <a:rect l="0" t="0" r="r" b="b"/>
              <a:pathLst>
                <a:path w="44" h="28">
                  <a:moveTo>
                    <a:pt x="38" y="0"/>
                  </a:moveTo>
                  <a:lnTo>
                    <a:pt x="42" y="2"/>
                  </a:lnTo>
                  <a:lnTo>
                    <a:pt x="44" y="7"/>
                  </a:lnTo>
                  <a:lnTo>
                    <a:pt x="44" y="13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1" y="25"/>
                  </a:lnTo>
                  <a:lnTo>
                    <a:pt x="38" y="26"/>
                  </a:lnTo>
                  <a:lnTo>
                    <a:pt x="37" y="28"/>
                  </a:lnTo>
                  <a:lnTo>
                    <a:pt x="33" y="28"/>
                  </a:lnTo>
                  <a:lnTo>
                    <a:pt x="31" y="26"/>
                  </a:lnTo>
                  <a:lnTo>
                    <a:pt x="29" y="25"/>
                  </a:lnTo>
                  <a:lnTo>
                    <a:pt x="23" y="24"/>
                  </a:lnTo>
                  <a:lnTo>
                    <a:pt x="9" y="26"/>
                  </a:lnTo>
                  <a:lnTo>
                    <a:pt x="4" y="28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15" y="10"/>
                  </a:lnTo>
                  <a:lnTo>
                    <a:pt x="23" y="4"/>
                  </a:lnTo>
                  <a:lnTo>
                    <a:pt x="31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4"/>
            <p:cNvSpPr>
              <a:spLocks/>
            </p:cNvSpPr>
            <p:nvPr/>
          </p:nvSpPr>
          <p:spPr bwMode="auto">
            <a:xfrm>
              <a:off x="2092325" y="1365250"/>
              <a:ext cx="122238" cy="5397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5" y="4"/>
                </a:cxn>
                <a:cxn ang="0">
                  <a:pos x="60" y="6"/>
                </a:cxn>
                <a:cxn ang="0">
                  <a:pos x="66" y="8"/>
                </a:cxn>
                <a:cxn ang="0">
                  <a:pos x="70" y="12"/>
                </a:cxn>
                <a:cxn ang="0">
                  <a:pos x="71" y="15"/>
                </a:cxn>
                <a:cxn ang="0">
                  <a:pos x="74" y="19"/>
                </a:cxn>
                <a:cxn ang="0">
                  <a:pos x="75" y="22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5" y="34"/>
                </a:cxn>
                <a:cxn ang="0">
                  <a:pos x="68" y="34"/>
                </a:cxn>
                <a:cxn ang="0">
                  <a:pos x="64" y="33"/>
                </a:cxn>
                <a:cxn ang="0">
                  <a:pos x="60" y="33"/>
                </a:cxn>
                <a:cxn ang="0">
                  <a:pos x="53" y="32"/>
                </a:cxn>
                <a:cxn ang="0">
                  <a:pos x="49" y="30"/>
                </a:cxn>
                <a:cxn ang="0">
                  <a:pos x="47" y="29"/>
                </a:cxn>
                <a:cxn ang="0">
                  <a:pos x="44" y="26"/>
                </a:cxn>
                <a:cxn ang="0">
                  <a:pos x="44" y="22"/>
                </a:cxn>
                <a:cxn ang="0">
                  <a:pos x="40" y="21"/>
                </a:cxn>
                <a:cxn ang="0">
                  <a:pos x="31" y="21"/>
                </a:cxn>
                <a:cxn ang="0">
                  <a:pos x="23" y="22"/>
                </a:cxn>
                <a:cxn ang="0">
                  <a:pos x="11" y="22"/>
                </a:cxn>
                <a:cxn ang="0">
                  <a:pos x="7" y="21"/>
                </a:cxn>
                <a:cxn ang="0">
                  <a:pos x="3" y="18"/>
                </a:cxn>
                <a:cxn ang="0">
                  <a:pos x="1" y="15"/>
                </a:cxn>
                <a:cxn ang="0">
                  <a:pos x="0" y="11"/>
                </a:cxn>
                <a:cxn ang="0">
                  <a:pos x="1" y="7"/>
                </a:cxn>
                <a:cxn ang="0">
                  <a:pos x="4" y="4"/>
                </a:cxn>
                <a:cxn ang="0">
                  <a:pos x="7" y="3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21" y="1"/>
                </a:cxn>
                <a:cxn ang="0">
                  <a:pos x="36" y="0"/>
                </a:cxn>
              </a:cxnLst>
              <a:rect l="0" t="0" r="r" b="b"/>
              <a:pathLst>
                <a:path w="77" h="34">
                  <a:moveTo>
                    <a:pt x="36" y="0"/>
                  </a:moveTo>
                  <a:lnTo>
                    <a:pt x="55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0" y="12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5" y="22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5" y="34"/>
                  </a:lnTo>
                  <a:lnTo>
                    <a:pt x="68" y="34"/>
                  </a:lnTo>
                  <a:lnTo>
                    <a:pt x="64" y="33"/>
                  </a:lnTo>
                  <a:lnTo>
                    <a:pt x="60" y="33"/>
                  </a:lnTo>
                  <a:lnTo>
                    <a:pt x="53" y="32"/>
                  </a:lnTo>
                  <a:lnTo>
                    <a:pt x="49" y="30"/>
                  </a:lnTo>
                  <a:lnTo>
                    <a:pt x="47" y="29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0" y="21"/>
                  </a:lnTo>
                  <a:lnTo>
                    <a:pt x="31" y="21"/>
                  </a:lnTo>
                  <a:lnTo>
                    <a:pt x="23" y="22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21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15"/>
            <p:cNvSpPr>
              <a:spLocks/>
            </p:cNvSpPr>
            <p:nvPr/>
          </p:nvSpPr>
          <p:spPr bwMode="auto">
            <a:xfrm>
              <a:off x="2111375" y="1439863"/>
              <a:ext cx="130175" cy="555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0" y="0"/>
                </a:cxn>
                <a:cxn ang="0">
                  <a:pos x="78" y="2"/>
                </a:cxn>
                <a:cxn ang="0">
                  <a:pos x="82" y="7"/>
                </a:cxn>
                <a:cxn ang="0">
                  <a:pos x="82" y="13"/>
                </a:cxn>
                <a:cxn ang="0">
                  <a:pos x="77" y="22"/>
                </a:cxn>
                <a:cxn ang="0">
                  <a:pos x="69" y="27"/>
                </a:cxn>
                <a:cxn ang="0">
                  <a:pos x="58" y="27"/>
                </a:cxn>
                <a:cxn ang="0">
                  <a:pos x="55" y="28"/>
                </a:cxn>
                <a:cxn ang="0">
                  <a:pos x="54" y="28"/>
                </a:cxn>
                <a:cxn ang="0">
                  <a:pos x="52" y="27"/>
                </a:cxn>
                <a:cxn ang="0">
                  <a:pos x="52" y="24"/>
                </a:cxn>
                <a:cxn ang="0">
                  <a:pos x="51" y="22"/>
                </a:cxn>
                <a:cxn ang="0">
                  <a:pos x="47" y="18"/>
                </a:cxn>
                <a:cxn ang="0">
                  <a:pos x="40" y="16"/>
                </a:cxn>
                <a:cxn ang="0">
                  <a:pos x="32" y="16"/>
                </a:cxn>
                <a:cxn ang="0">
                  <a:pos x="25" y="18"/>
                </a:cxn>
                <a:cxn ang="0">
                  <a:pos x="21" y="18"/>
                </a:cxn>
                <a:cxn ang="0">
                  <a:pos x="18" y="19"/>
                </a:cxn>
                <a:cxn ang="0">
                  <a:pos x="17" y="20"/>
                </a:cxn>
                <a:cxn ang="0">
                  <a:pos x="15" y="24"/>
                </a:cxn>
                <a:cxn ang="0">
                  <a:pos x="13" y="27"/>
                </a:cxn>
                <a:cxn ang="0">
                  <a:pos x="11" y="31"/>
                </a:cxn>
                <a:cxn ang="0">
                  <a:pos x="10" y="34"/>
                </a:cxn>
                <a:cxn ang="0">
                  <a:pos x="7" y="35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0" y="31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9"/>
                </a:cxn>
                <a:cxn ang="0">
                  <a:pos x="3" y="4"/>
                </a:cxn>
                <a:cxn ang="0">
                  <a:pos x="9" y="2"/>
                </a:cxn>
                <a:cxn ang="0">
                  <a:pos x="18" y="1"/>
                </a:cxn>
                <a:cxn ang="0">
                  <a:pos x="55" y="1"/>
                </a:cxn>
                <a:cxn ang="0">
                  <a:pos x="65" y="0"/>
                </a:cxn>
              </a:cxnLst>
              <a:rect l="0" t="0" r="r" b="b"/>
              <a:pathLst>
                <a:path w="82" h="35">
                  <a:moveTo>
                    <a:pt x="65" y="0"/>
                  </a:moveTo>
                  <a:lnTo>
                    <a:pt x="70" y="0"/>
                  </a:lnTo>
                  <a:lnTo>
                    <a:pt x="78" y="2"/>
                  </a:lnTo>
                  <a:lnTo>
                    <a:pt x="82" y="7"/>
                  </a:lnTo>
                  <a:lnTo>
                    <a:pt x="82" y="13"/>
                  </a:lnTo>
                  <a:lnTo>
                    <a:pt x="77" y="22"/>
                  </a:lnTo>
                  <a:lnTo>
                    <a:pt x="69" y="27"/>
                  </a:lnTo>
                  <a:lnTo>
                    <a:pt x="58" y="27"/>
                  </a:lnTo>
                  <a:lnTo>
                    <a:pt x="55" y="28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2" y="24"/>
                  </a:lnTo>
                  <a:lnTo>
                    <a:pt x="51" y="22"/>
                  </a:lnTo>
                  <a:lnTo>
                    <a:pt x="47" y="18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5" y="24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10" y="34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4"/>
                  </a:lnTo>
                  <a:lnTo>
                    <a:pt x="9" y="2"/>
                  </a:lnTo>
                  <a:lnTo>
                    <a:pt x="18" y="1"/>
                  </a:lnTo>
                  <a:lnTo>
                    <a:pt x="55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6"/>
            <p:cNvSpPr>
              <a:spLocks/>
            </p:cNvSpPr>
            <p:nvPr/>
          </p:nvSpPr>
          <p:spPr bwMode="auto">
            <a:xfrm>
              <a:off x="2155825" y="1509713"/>
              <a:ext cx="106363" cy="666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3" y="1"/>
                </a:cxn>
                <a:cxn ang="0">
                  <a:pos x="58" y="2"/>
                </a:cxn>
                <a:cxn ang="0">
                  <a:pos x="63" y="8"/>
                </a:cxn>
                <a:cxn ang="0">
                  <a:pos x="65" y="16"/>
                </a:cxn>
                <a:cxn ang="0">
                  <a:pos x="67" y="23"/>
                </a:cxn>
                <a:cxn ang="0">
                  <a:pos x="65" y="26"/>
                </a:cxn>
                <a:cxn ang="0">
                  <a:pos x="63" y="28"/>
                </a:cxn>
                <a:cxn ang="0">
                  <a:pos x="61" y="31"/>
                </a:cxn>
                <a:cxn ang="0">
                  <a:pos x="58" y="34"/>
                </a:cxn>
                <a:cxn ang="0">
                  <a:pos x="56" y="38"/>
                </a:cxn>
                <a:cxn ang="0">
                  <a:pos x="50" y="41"/>
                </a:cxn>
                <a:cxn ang="0">
                  <a:pos x="46" y="42"/>
                </a:cxn>
                <a:cxn ang="0">
                  <a:pos x="43" y="42"/>
                </a:cxn>
                <a:cxn ang="0">
                  <a:pos x="41" y="41"/>
                </a:cxn>
                <a:cxn ang="0">
                  <a:pos x="35" y="35"/>
                </a:cxn>
                <a:cxn ang="0">
                  <a:pos x="34" y="32"/>
                </a:cxn>
                <a:cxn ang="0">
                  <a:pos x="32" y="28"/>
                </a:cxn>
                <a:cxn ang="0">
                  <a:pos x="30" y="23"/>
                </a:cxn>
                <a:cxn ang="0">
                  <a:pos x="30" y="20"/>
                </a:cxn>
                <a:cxn ang="0">
                  <a:pos x="27" y="19"/>
                </a:cxn>
                <a:cxn ang="0">
                  <a:pos x="13" y="21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1" y="15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8" y="2"/>
                </a:cxn>
                <a:cxn ang="0">
                  <a:pos x="30" y="2"/>
                </a:cxn>
                <a:cxn ang="0">
                  <a:pos x="35" y="1"/>
                </a:cxn>
                <a:cxn ang="0">
                  <a:pos x="43" y="0"/>
                </a:cxn>
              </a:cxnLst>
              <a:rect l="0" t="0" r="r" b="b"/>
              <a:pathLst>
                <a:path w="67" h="42">
                  <a:moveTo>
                    <a:pt x="43" y="0"/>
                  </a:moveTo>
                  <a:lnTo>
                    <a:pt x="53" y="1"/>
                  </a:lnTo>
                  <a:lnTo>
                    <a:pt x="58" y="2"/>
                  </a:lnTo>
                  <a:lnTo>
                    <a:pt x="63" y="8"/>
                  </a:lnTo>
                  <a:lnTo>
                    <a:pt x="65" y="16"/>
                  </a:lnTo>
                  <a:lnTo>
                    <a:pt x="67" y="23"/>
                  </a:lnTo>
                  <a:lnTo>
                    <a:pt x="65" y="26"/>
                  </a:lnTo>
                  <a:lnTo>
                    <a:pt x="63" y="28"/>
                  </a:lnTo>
                  <a:lnTo>
                    <a:pt x="61" y="31"/>
                  </a:lnTo>
                  <a:lnTo>
                    <a:pt x="58" y="34"/>
                  </a:lnTo>
                  <a:lnTo>
                    <a:pt x="56" y="38"/>
                  </a:lnTo>
                  <a:lnTo>
                    <a:pt x="50" y="41"/>
                  </a:lnTo>
                  <a:lnTo>
                    <a:pt x="46" y="42"/>
                  </a:lnTo>
                  <a:lnTo>
                    <a:pt x="43" y="42"/>
                  </a:lnTo>
                  <a:lnTo>
                    <a:pt x="41" y="41"/>
                  </a:lnTo>
                  <a:lnTo>
                    <a:pt x="35" y="35"/>
                  </a:lnTo>
                  <a:lnTo>
                    <a:pt x="34" y="32"/>
                  </a:lnTo>
                  <a:lnTo>
                    <a:pt x="32" y="28"/>
                  </a:lnTo>
                  <a:lnTo>
                    <a:pt x="30" y="23"/>
                  </a:lnTo>
                  <a:lnTo>
                    <a:pt x="30" y="20"/>
                  </a:lnTo>
                  <a:lnTo>
                    <a:pt x="27" y="19"/>
                  </a:lnTo>
                  <a:lnTo>
                    <a:pt x="13" y="21"/>
                  </a:lnTo>
                  <a:lnTo>
                    <a:pt x="8" y="21"/>
                  </a:lnTo>
                  <a:lnTo>
                    <a:pt x="2" y="19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5"/>
                  </a:lnTo>
                  <a:lnTo>
                    <a:pt x="8" y="2"/>
                  </a:lnTo>
                  <a:lnTo>
                    <a:pt x="30" y="2"/>
                  </a:lnTo>
                  <a:lnTo>
                    <a:pt x="35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7"/>
            <p:cNvSpPr>
              <a:spLocks/>
            </p:cNvSpPr>
            <p:nvPr/>
          </p:nvSpPr>
          <p:spPr bwMode="auto">
            <a:xfrm>
              <a:off x="2287588" y="1498600"/>
              <a:ext cx="77788" cy="381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3" y="0"/>
                </a:cxn>
                <a:cxn ang="0">
                  <a:pos x="36" y="1"/>
                </a:cxn>
                <a:cxn ang="0">
                  <a:pos x="38" y="4"/>
                </a:cxn>
                <a:cxn ang="0">
                  <a:pos x="42" y="5"/>
                </a:cxn>
                <a:cxn ang="0">
                  <a:pos x="45" y="5"/>
                </a:cxn>
                <a:cxn ang="0">
                  <a:pos x="48" y="7"/>
                </a:cxn>
                <a:cxn ang="0">
                  <a:pos x="49" y="8"/>
                </a:cxn>
                <a:cxn ang="0">
                  <a:pos x="49" y="18"/>
                </a:cxn>
                <a:cxn ang="0">
                  <a:pos x="48" y="19"/>
                </a:cxn>
                <a:cxn ang="0">
                  <a:pos x="45" y="20"/>
                </a:cxn>
                <a:cxn ang="0">
                  <a:pos x="32" y="22"/>
                </a:cxn>
                <a:cxn ang="0">
                  <a:pos x="15" y="24"/>
                </a:cxn>
                <a:cxn ang="0">
                  <a:pos x="6" y="24"/>
                </a:cxn>
                <a:cxn ang="0">
                  <a:pos x="3" y="23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6" y="11"/>
                </a:cxn>
                <a:cxn ang="0">
                  <a:pos x="14" y="7"/>
                </a:cxn>
                <a:cxn ang="0">
                  <a:pos x="21" y="2"/>
                </a:cxn>
                <a:cxn ang="0">
                  <a:pos x="26" y="0"/>
                </a:cxn>
              </a:cxnLst>
              <a:rect l="0" t="0" r="r" b="b"/>
              <a:pathLst>
                <a:path w="49" h="24">
                  <a:moveTo>
                    <a:pt x="26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8" y="4"/>
                  </a:lnTo>
                  <a:lnTo>
                    <a:pt x="42" y="5"/>
                  </a:lnTo>
                  <a:lnTo>
                    <a:pt x="45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49" y="18"/>
                  </a:lnTo>
                  <a:lnTo>
                    <a:pt x="48" y="19"/>
                  </a:lnTo>
                  <a:lnTo>
                    <a:pt x="45" y="20"/>
                  </a:lnTo>
                  <a:lnTo>
                    <a:pt x="32" y="22"/>
                  </a:lnTo>
                  <a:lnTo>
                    <a:pt x="15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6" y="11"/>
                  </a:lnTo>
                  <a:lnTo>
                    <a:pt x="14" y="7"/>
                  </a:lnTo>
                  <a:lnTo>
                    <a:pt x="21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8"/>
            <p:cNvSpPr>
              <a:spLocks/>
            </p:cNvSpPr>
            <p:nvPr/>
          </p:nvSpPr>
          <p:spPr bwMode="auto">
            <a:xfrm>
              <a:off x="2282825" y="1463675"/>
              <a:ext cx="39688" cy="238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" y="0"/>
                </a:cxn>
                <a:cxn ang="0">
                  <a:pos x="21" y="3"/>
                </a:cxn>
                <a:cxn ang="0">
                  <a:pos x="25" y="9"/>
                </a:cxn>
                <a:cxn ang="0">
                  <a:pos x="25" y="13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6" y="12"/>
                </a:cxn>
                <a:cxn ang="0">
                  <a:pos x="2" y="9"/>
                </a:cxn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25" h="15">
                  <a:moveTo>
                    <a:pt x="6" y="0"/>
                  </a:moveTo>
                  <a:lnTo>
                    <a:pt x="13" y="0"/>
                  </a:lnTo>
                  <a:lnTo>
                    <a:pt x="21" y="3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6" y="12"/>
                  </a:lnTo>
                  <a:lnTo>
                    <a:pt x="2" y="9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9"/>
            <p:cNvSpPr>
              <a:spLocks/>
            </p:cNvSpPr>
            <p:nvPr/>
          </p:nvSpPr>
          <p:spPr bwMode="auto">
            <a:xfrm>
              <a:off x="2251075" y="1389063"/>
              <a:ext cx="349250" cy="1047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3"/>
                </a:cxn>
                <a:cxn ang="0">
                  <a:pos x="11" y="4"/>
                </a:cxn>
                <a:cxn ang="0">
                  <a:pos x="19" y="7"/>
                </a:cxn>
                <a:cxn ang="0">
                  <a:pos x="26" y="10"/>
                </a:cxn>
                <a:cxn ang="0">
                  <a:pos x="35" y="13"/>
                </a:cxn>
                <a:cxn ang="0">
                  <a:pos x="42" y="14"/>
                </a:cxn>
                <a:cxn ang="0">
                  <a:pos x="46" y="15"/>
                </a:cxn>
                <a:cxn ang="0">
                  <a:pos x="52" y="17"/>
                </a:cxn>
                <a:cxn ang="0">
                  <a:pos x="59" y="19"/>
                </a:cxn>
                <a:cxn ang="0">
                  <a:pos x="67" y="25"/>
                </a:cxn>
                <a:cxn ang="0">
                  <a:pos x="74" y="32"/>
                </a:cxn>
                <a:cxn ang="0">
                  <a:pos x="81" y="36"/>
                </a:cxn>
                <a:cxn ang="0">
                  <a:pos x="87" y="41"/>
                </a:cxn>
                <a:cxn ang="0">
                  <a:pos x="94" y="45"/>
                </a:cxn>
                <a:cxn ang="0">
                  <a:pos x="102" y="47"/>
                </a:cxn>
                <a:cxn ang="0">
                  <a:pos x="117" y="45"/>
                </a:cxn>
                <a:cxn ang="0">
                  <a:pos x="135" y="47"/>
                </a:cxn>
                <a:cxn ang="0">
                  <a:pos x="145" y="47"/>
                </a:cxn>
                <a:cxn ang="0">
                  <a:pos x="157" y="48"/>
                </a:cxn>
                <a:cxn ang="0">
                  <a:pos x="171" y="48"/>
                </a:cxn>
                <a:cxn ang="0">
                  <a:pos x="182" y="47"/>
                </a:cxn>
                <a:cxn ang="0">
                  <a:pos x="195" y="47"/>
                </a:cxn>
                <a:cxn ang="0">
                  <a:pos x="204" y="48"/>
                </a:cxn>
                <a:cxn ang="0">
                  <a:pos x="212" y="51"/>
                </a:cxn>
                <a:cxn ang="0">
                  <a:pos x="219" y="54"/>
                </a:cxn>
                <a:cxn ang="0">
                  <a:pos x="220" y="56"/>
                </a:cxn>
                <a:cxn ang="0">
                  <a:pos x="220" y="58"/>
                </a:cxn>
                <a:cxn ang="0">
                  <a:pos x="213" y="65"/>
                </a:cxn>
                <a:cxn ang="0">
                  <a:pos x="209" y="65"/>
                </a:cxn>
                <a:cxn ang="0">
                  <a:pos x="204" y="66"/>
                </a:cxn>
                <a:cxn ang="0">
                  <a:pos x="187" y="65"/>
                </a:cxn>
                <a:cxn ang="0">
                  <a:pos x="167" y="63"/>
                </a:cxn>
                <a:cxn ang="0">
                  <a:pos x="149" y="62"/>
                </a:cxn>
                <a:cxn ang="0">
                  <a:pos x="137" y="62"/>
                </a:cxn>
                <a:cxn ang="0">
                  <a:pos x="126" y="63"/>
                </a:cxn>
                <a:cxn ang="0">
                  <a:pos x="119" y="65"/>
                </a:cxn>
                <a:cxn ang="0">
                  <a:pos x="116" y="65"/>
                </a:cxn>
                <a:cxn ang="0">
                  <a:pos x="94" y="62"/>
                </a:cxn>
                <a:cxn ang="0">
                  <a:pos x="91" y="60"/>
                </a:cxn>
                <a:cxn ang="0">
                  <a:pos x="83" y="58"/>
                </a:cxn>
                <a:cxn ang="0">
                  <a:pos x="75" y="52"/>
                </a:cxn>
                <a:cxn ang="0">
                  <a:pos x="68" y="47"/>
                </a:cxn>
                <a:cxn ang="0">
                  <a:pos x="63" y="41"/>
                </a:cxn>
                <a:cxn ang="0">
                  <a:pos x="44" y="36"/>
                </a:cxn>
                <a:cxn ang="0">
                  <a:pos x="35" y="33"/>
                </a:cxn>
                <a:cxn ang="0">
                  <a:pos x="26" y="28"/>
                </a:cxn>
                <a:cxn ang="0">
                  <a:pos x="15" y="22"/>
                </a:cxn>
                <a:cxn ang="0">
                  <a:pos x="5" y="17"/>
                </a:cxn>
                <a:cxn ang="0">
                  <a:pos x="3" y="1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220" h="66">
                  <a:moveTo>
                    <a:pt x="1" y="0"/>
                  </a:moveTo>
                  <a:lnTo>
                    <a:pt x="4" y="3"/>
                  </a:lnTo>
                  <a:lnTo>
                    <a:pt x="11" y="4"/>
                  </a:lnTo>
                  <a:lnTo>
                    <a:pt x="19" y="7"/>
                  </a:lnTo>
                  <a:lnTo>
                    <a:pt x="26" y="10"/>
                  </a:lnTo>
                  <a:lnTo>
                    <a:pt x="35" y="13"/>
                  </a:lnTo>
                  <a:lnTo>
                    <a:pt x="42" y="14"/>
                  </a:lnTo>
                  <a:lnTo>
                    <a:pt x="46" y="15"/>
                  </a:lnTo>
                  <a:lnTo>
                    <a:pt x="52" y="17"/>
                  </a:lnTo>
                  <a:lnTo>
                    <a:pt x="59" y="19"/>
                  </a:lnTo>
                  <a:lnTo>
                    <a:pt x="67" y="25"/>
                  </a:lnTo>
                  <a:lnTo>
                    <a:pt x="74" y="32"/>
                  </a:lnTo>
                  <a:lnTo>
                    <a:pt x="81" y="36"/>
                  </a:lnTo>
                  <a:lnTo>
                    <a:pt x="87" y="41"/>
                  </a:lnTo>
                  <a:lnTo>
                    <a:pt x="94" y="45"/>
                  </a:lnTo>
                  <a:lnTo>
                    <a:pt x="102" y="47"/>
                  </a:lnTo>
                  <a:lnTo>
                    <a:pt x="117" y="45"/>
                  </a:lnTo>
                  <a:lnTo>
                    <a:pt x="135" y="47"/>
                  </a:lnTo>
                  <a:lnTo>
                    <a:pt x="145" y="47"/>
                  </a:lnTo>
                  <a:lnTo>
                    <a:pt x="157" y="48"/>
                  </a:lnTo>
                  <a:lnTo>
                    <a:pt x="171" y="48"/>
                  </a:lnTo>
                  <a:lnTo>
                    <a:pt x="182" y="47"/>
                  </a:lnTo>
                  <a:lnTo>
                    <a:pt x="195" y="47"/>
                  </a:lnTo>
                  <a:lnTo>
                    <a:pt x="204" y="48"/>
                  </a:lnTo>
                  <a:lnTo>
                    <a:pt x="212" y="51"/>
                  </a:lnTo>
                  <a:lnTo>
                    <a:pt x="219" y="54"/>
                  </a:lnTo>
                  <a:lnTo>
                    <a:pt x="220" y="56"/>
                  </a:lnTo>
                  <a:lnTo>
                    <a:pt x="220" y="58"/>
                  </a:lnTo>
                  <a:lnTo>
                    <a:pt x="213" y="65"/>
                  </a:lnTo>
                  <a:lnTo>
                    <a:pt x="209" y="65"/>
                  </a:lnTo>
                  <a:lnTo>
                    <a:pt x="204" y="66"/>
                  </a:lnTo>
                  <a:lnTo>
                    <a:pt x="187" y="65"/>
                  </a:lnTo>
                  <a:lnTo>
                    <a:pt x="167" y="63"/>
                  </a:lnTo>
                  <a:lnTo>
                    <a:pt x="149" y="62"/>
                  </a:lnTo>
                  <a:lnTo>
                    <a:pt x="137" y="62"/>
                  </a:lnTo>
                  <a:lnTo>
                    <a:pt x="126" y="63"/>
                  </a:lnTo>
                  <a:lnTo>
                    <a:pt x="119" y="65"/>
                  </a:lnTo>
                  <a:lnTo>
                    <a:pt x="116" y="65"/>
                  </a:lnTo>
                  <a:lnTo>
                    <a:pt x="94" y="62"/>
                  </a:lnTo>
                  <a:lnTo>
                    <a:pt x="91" y="60"/>
                  </a:lnTo>
                  <a:lnTo>
                    <a:pt x="83" y="58"/>
                  </a:lnTo>
                  <a:lnTo>
                    <a:pt x="75" y="52"/>
                  </a:lnTo>
                  <a:lnTo>
                    <a:pt x="68" y="47"/>
                  </a:lnTo>
                  <a:lnTo>
                    <a:pt x="63" y="41"/>
                  </a:lnTo>
                  <a:lnTo>
                    <a:pt x="44" y="36"/>
                  </a:lnTo>
                  <a:lnTo>
                    <a:pt x="35" y="33"/>
                  </a:lnTo>
                  <a:lnTo>
                    <a:pt x="26" y="28"/>
                  </a:lnTo>
                  <a:lnTo>
                    <a:pt x="15" y="22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0"/>
            <p:cNvSpPr>
              <a:spLocks/>
            </p:cNvSpPr>
            <p:nvPr/>
          </p:nvSpPr>
          <p:spPr bwMode="auto">
            <a:xfrm>
              <a:off x="3713163" y="1681163"/>
              <a:ext cx="192088" cy="841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0"/>
                </a:cxn>
                <a:cxn ang="0">
                  <a:pos x="24" y="1"/>
                </a:cxn>
                <a:cxn ang="0">
                  <a:pos x="32" y="4"/>
                </a:cxn>
                <a:cxn ang="0">
                  <a:pos x="37" y="8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56" y="9"/>
                </a:cxn>
                <a:cxn ang="0">
                  <a:pos x="76" y="7"/>
                </a:cxn>
                <a:cxn ang="0">
                  <a:pos x="82" y="5"/>
                </a:cxn>
                <a:cxn ang="0">
                  <a:pos x="88" y="3"/>
                </a:cxn>
                <a:cxn ang="0">
                  <a:pos x="93" y="3"/>
                </a:cxn>
                <a:cxn ang="0">
                  <a:pos x="102" y="4"/>
                </a:cxn>
                <a:cxn ang="0">
                  <a:pos x="111" y="8"/>
                </a:cxn>
                <a:cxn ang="0">
                  <a:pos x="119" y="13"/>
                </a:cxn>
                <a:cxn ang="0">
                  <a:pos x="121" y="16"/>
                </a:cxn>
                <a:cxn ang="0">
                  <a:pos x="121" y="19"/>
                </a:cxn>
                <a:cxn ang="0">
                  <a:pos x="118" y="24"/>
                </a:cxn>
                <a:cxn ang="0">
                  <a:pos x="115" y="27"/>
                </a:cxn>
                <a:cxn ang="0">
                  <a:pos x="114" y="30"/>
                </a:cxn>
                <a:cxn ang="0">
                  <a:pos x="110" y="34"/>
                </a:cxn>
                <a:cxn ang="0">
                  <a:pos x="100" y="34"/>
                </a:cxn>
                <a:cxn ang="0">
                  <a:pos x="92" y="37"/>
                </a:cxn>
                <a:cxn ang="0">
                  <a:pos x="87" y="40"/>
                </a:cxn>
                <a:cxn ang="0">
                  <a:pos x="81" y="44"/>
                </a:cxn>
                <a:cxn ang="0">
                  <a:pos x="73" y="48"/>
                </a:cxn>
                <a:cxn ang="0">
                  <a:pos x="62" y="52"/>
                </a:cxn>
                <a:cxn ang="0">
                  <a:pos x="56" y="53"/>
                </a:cxn>
                <a:cxn ang="0">
                  <a:pos x="52" y="53"/>
                </a:cxn>
                <a:cxn ang="0">
                  <a:pos x="47" y="50"/>
                </a:cxn>
                <a:cxn ang="0">
                  <a:pos x="44" y="48"/>
                </a:cxn>
                <a:cxn ang="0">
                  <a:pos x="41" y="42"/>
                </a:cxn>
                <a:cxn ang="0">
                  <a:pos x="37" y="38"/>
                </a:cxn>
                <a:cxn ang="0">
                  <a:pos x="30" y="37"/>
                </a:cxn>
                <a:cxn ang="0">
                  <a:pos x="24" y="37"/>
                </a:cxn>
                <a:cxn ang="0">
                  <a:pos x="18" y="38"/>
                </a:cxn>
                <a:cxn ang="0">
                  <a:pos x="13" y="35"/>
                </a:cxn>
                <a:cxn ang="0">
                  <a:pos x="9" y="31"/>
                </a:cxn>
                <a:cxn ang="0">
                  <a:pos x="3" y="20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2" y="7"/>
                </a:cxn>
                <a:cxn ang="0">
                  <a:pos x="9" y="0"/>
                </a:cxn>
              </a:cxnLst>
              <a:rect l="0" t="0" r="r" b="b"/>
              <a:pathLst>
                <a:path w="121" h="53">
                  <a:moveTo>
                    <a:pt x="9" y="0"/>
                  </a:moveTo>
                  <a:lnTo>
                    <a:pt x="15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7" y="8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56" y="9"/>
                  </a:lnTo>
                  <a:lnTo>
                    <a:pt x="76" y="7"/>
                  </a:lnTo>
                  <a:lnTo>
                    <a:pt x="82" y="5"/>
                  </a:lnTo>
                  <a:lnTo>
                    <a:pt x="88" y="3"/>
                  </a:lnTo>
                  <a:lnTo>
                    <a:pt x="93" y="3"/>
                  </a:lnTo>
                  <a:lnTo>
                    <a:pt x="102" y="4"/>
                  </a:lnTo>
                  <a:lnTo>
                    <a:pt x="111" y="8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18" y="24"/>
                  </a:lnTo>
                  <a:lnTo>
                    <a:pt x="115" y="27"/>
                  </a:lnTo>
                  <a:lnTo>
                    <a:pt x="114" y="30"/>
                  </a:lnTo>
                  <a:lnTo>
                    <a:pt x="110" y="34"/>
                  </a:lnTo>
                  <a:lnTo>
                    <a:pt x="100" y="34"/>
                  </a:lnTo>
                  <a:lnTo>
                    <a:pt x="92" y="37"/>
                  </a:lnTo>
                  <a:lnTo>
                    <a:pt x="87" y="40"/>
                  </a:lnTo>
                  <a:lnTo>
                    <a:pt x="81" y="44"/>
                  </a:lnTo>
                  <a:lnTo>
                    <a:pt x="73" y="48"/>
                  </a:lnTo>
                  <a:lnTo>
                    <a:pt x="62" y="52"/>
                  </a:lnTo>
                  <a:lnTo>
                    <a:pt x="56" y="53"/>
                  </a:lnTo>
                  <a:lnTo>
                    <a:pt x="52" y="53"/>
                  </a:lnTo>
                  <a:lnTo>
                    <a:pt x="47" y="50"/>
                  </a:lnTo>
                  <a:lnTo>
                    <a:pt x="44" y="48"/>
                  </a:lnTo>
                  <a:lnTo>
                    <a:pt x="41" y="42"/>
                  </a:lnTo>
                  <a:lnTo>
                    <a:pt x="37" y="38"/>
                  </a:lnTo>
                  <a:lnTo>
                    <a:pt x="30" y="37"/>
                  </a:lnTo>
                  <a:lnTo>
                    <a:pt x="24" y="37"/>
                  </a:lnTo>
                  <a:lnTo>
                    <a:pt x="18" y="38"/>
                  </a:lnTo>
                  <a:lnTo>
                    <a:pt x="13" y="35"/>
                  </a:lnTo>
                  <a:lnTo>
                    <a:pt x="9" y="31"/>
                  </a:lnTo>
                  <a:lnTo>
                    <a:pt x="3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1"/>
            <p:cNvSpPr>
              <a:spLocks/>
            </p:cNvSpPr>
            <p:nvPr/>
          </p:nvSpPr>
          <p:spPr bwMode="auto">
            <a:xfrm>
              <a:off x="2747963" y="1125538"/>
              <a:ext cx="1104900" cy="711200"/>
            </a:xfrm>
            <a:custGeom>
              <a:avLst/>
              <a:gdLst/>
              <a:ahLst/>
              <a:cxnLst>
                <a:cxn ang="0">
                  <a:pos x="498" y="13"/>
                </a:cxn>
                <a:cxn ang="0">
                  <a:pos x="472" y="26"/>
                </a:cxn>
                <a:cxn ang="0">
                  <a:pos x="401" y="33"/>
                </a:cxn>
                <a:cxn ang="0">
                  <a:pos x="468" y="35"/>
                </a:cxn>
                <a:cxn ang="0">
                  <a:pos x="524" y="20"/>
                </a:cxn>
                <a:cxn ang="0">
                  <a:pos x="558" y="20"/>
                </a:cxn>
                <a:cxn ang="0">
                  <a:pos x="582" y="66"/>
                </a:cxn>
                <a:cxn ang="0">
                  <a:pos x="619" y="105"/>
                </a:cxn>
                <a:cxn ang="0">
                  <a:pos x="692" y="80"/>
                </a:cxn>
                <a:cxn ang="0">
                  <a:pos x="659" y="121"/>
                </a:cxn>
                <a:cxn ang="0">
                  <a:pos x="619" y="180"/>
                </a:cxn>
                <a:cxn ang="0">
                  <a:pos x="637" y="191"/>
                </a:cxn>
                <a:cxn ang="0">
                  <a:pos x="623" y="226"/>
                </a:cxn>
                <a:cxn ang="0">
                  <a:pos x="578" y="239"/>
                </a:cxn>
                <a:cxn ang="0">
                  <a:pos x="585" y="276"/>
                </a:cxn>
                <a:cxn ang="0">
                  <a:pos x="574" y="300"/>
                </a:cxn>
                <a:cxn ang="0">
                  <a:pos x="559" y="277"/>
                </a:cxn>
                <a:cxn ang="0">
                  <a:pos x="539" y="288"/>
                </a:cxn>
                <a:cxn ang="0">
                  <a:pos x="566" y="310"/>
                </a:cxn>
                <a:cxn ang="0">
                  <a:pos x="550" y="311"/>
                </a:cxn>
                <a:cxn ang="0">
                  <a:pos x="465" y="328"/>
                </a:cxn>
                <a:cxn ang="0">
                  <a:pos x="440" y="359"/>
                </a:cxn>
                <a:cxn ang="0">
                  <a:pos x="375" y="373"/>
                </a:cxn>
                <a:cxn ang="0">
                  <a:pos x="373" y="390"/>
                </a:cxn>
                <a:cxn ang="0">
                  <a:pos x="358" y="402"/>
                </a:cxn>
                <a:cxn ang="0">
                  <a:pos x="346" y="439"/>
                </a:cxn>
                <a:cxn ang="0">
                  <a:pos x="317" y="440"/>
                </a:cxn>
                <a:cxn ang="0">
                  <a:pos x="310" y="432"/>
                </a:cxn>
                <a:cxn ang="0">
                  <a:pos x="279" y="422"/>
                </a:cxn>
                <a:cxn ang="0">
                  <a:pos x="249" y="381"/>
                </a:cxn>
                <a:cxn ang="0">
                  <a:pos x="231" y="370"/>
                </a:cxn>
                <a:cxn ang="0">
                  <a:pos x="221" y="333"/>
                </a:cxn>
                <a:cxn ang="0">
                  <a:pos x="228" y="318"/>
                </a:cxn>
                <a:cxn ang="0">
                  <a:pos x="215" y="287"/>
                </a:cxn>
                <a:cxn ang="0">
                  <a:pos x="239" y="303"/>
                </a:cxn>
                <a:cxn ang="0">
                  <a:pos x="249" y="313"/>
                </a:cxn>
                <a:cxn ang="0">
                  <a:pos x="249" y="287"/>
                </a:cxn>
                <a:cxn ang="0">
                  <a:pos x="219" y="269"/>
                </a:cxn>
                <a:cxn ang="0">
                  <a:pos x="205" y="287"/>
                </a:cxn>
                <a:cxn ang="0">
                  <a:pos x="194" y="243"/>
                </a:cxn>
                <a:cxn ang="0">
                  <a:pos x="146" y="210"/>
                </a:cxn>
                <a:cxn ang="0">
                  <a:pos x="79" y="205"/>
                </a:cxn>
                <a:cxn ang="0">
                  <a:pos x="71" y="184"/>
                </a:cxn>
                <a:cxn ang="0">
                  <a:pos x="52" y="214"/>
                </a:cxn>
                <a:cxn ang="0">
                  <a:pos x="16" y="188"/>
                </a:cxn>
                <a:cxn ang="0">
                  <a:pos x="27" y="174"/>
                </a:cxn>
                <a:cxn ang="0">
                  <a:pos x="57" y="148"/>
                </a:cxn>
                <a:cxn ang="0">
                  <a:pos x="86" y="126"/>
                </a:cxn>
                <a:cxn ang="0">
                  <a:pos x="113" y="111"/>
                </a:cxn>
                <a:cxn ang="0">
                  <a:pos x="127" y="92"/>
                </a:cxn>
                <a:cxn ang="0">
                  <a:pos x="211" y="80"/>
                </a:cxn>
                <a:cxn ang="0">
                  <a:pos x="256" y="68"/>
                </a:cxn>
                <a:cxn ang="0">
                  <a:pos x="268" y="42"/>
                </a:cxn>
                <a:cxn ang="0">
                  <a:pos x="279" y="58"/>
                </a:cxn>
                <a:cxn ang="0">
                  <a:pos x="305" y="28"/>
                </a:cxn>
                <a:cxn ang="0">
                  <a:pos x="377" y="6"/>
                </a:cxn>
              </a:cxnLst>
              <a:rect l="0" t="0" r="r" b="b"/>
              <a:pathLst>
                <a:path w="696" h="448">
                  <a:moveTo>
                    <a:pt x="420" y="0"/>
                  </a:moveTo>
                  <a:lnTo>
                    <a:pt x="435" y="0"/>
                  </a:lnTo>
                  <a:lnTo>
                    <a:pt x="455" y="3"/>
                  </a:lnTo>
                  <a:lnTo>
                    <a:pt x="477" y="9"/>
                  </a:lnTo>
                  <a:lnTo>
                    <a:pt x="496" y="11"/>
                  </a:lnTo>
                  <a:lnTo>
                    <a:pt x="498" y="13"/>
                  </a:lnTo>
                  <a:lnTo>
                    <a:pt x="500" y="13"/>
                  </a:lnTo>
                  <a:lnTo>
                    <a:pt x="504" y="17"/>
                  </a:lnTo>
                  <a:lnTo>
                    <a:pt x="502" y="20"/>
                  </a:lnTo>
                  <a:lnTo>
                    <a:pt x="498" y="21"/>
                  </a:lnTo>
                  <a:lnTo>
                    <a:pt x="487" y="24"/>
                  </a:lnTo>
                  <a:lnTo>
                    <a:pt x="472" y="26"/>
                  </a:lnTo>
                  <a:lnTo>
                    <a:pt x="457" y="31"/>
                  </a:lnTo>
                  <a:lnTo>
                    <a:pt x="443" y="33"/>
                  </a:lnTo>
                  <a:lnTo>
                    <a:pt x="431" y="35"/>
                  </a:lnTo>
                  <a:lnTo>
                    <a:pt x="418" y="35"/>
                  </a:lnTo>
                  <a:lnTo>
                    <a:pt x="407" y="33"/>
                  </a:lnTo>
                  <a:lnTo>
                    <a:pt x="401" y="33"/>
                  </a:lnTo>
                  <a:lnTo>
                    <a:pt x="406" y="35"/>
                  </a:lnTo>
                  <a:lnTo>
                    <a:pt x="416" y="36"/>
                  </a:lnTo>
                  <a:lnTo>
                    <a:pt x="428" y="39"/>
                  </a:lnTo>
                  <a:lnTo>
                    <a:pt x="444" y="39"/>
                  </a:lnTo>
                  <a:lnTo>
                    <a:pt x="463" y="36"/>
                  </a:lnTo>
                  <a:lnTo>
                    <a:pt x="468" y="35"/>
                  </a:lnTo>
                  <a:lnTo>
                    <a:pt x="474" y="32"/>
                  </a:lnTo>
                  <a:lnTo>
                    <a:pt x="484" y="29"/>
                  </a:lnTo>
                  <a:lnTo>
                    <a:pt x="495" y="31"/>
                  </a:lnTo>
                  <a:lnTo>
                    <a:pt x="502" y="29"/>
                  </a:lnTo>
                  <a:lnTo>
                    <a:pt x="511" y="25"/>
                  </a:lnTo>
                  <a:lnTo>
                    <a:pt x="524" y="20"/>
                  </a:lnTo>
                  <a:lnTo>
                    <a:pt x="532" y="18"/>
                  </a:lnTo>
                  <a:lnTo>
                    <a:pt x="540" y="20"/>
                  </a:lnTo>
                  <a:lnTo>
                    <a:pt x="547" y="21"/>
                  </a:lnTo>
                  <a:lnTo>
                    <a:pt x="552" y="21"/>
                  </a:lnTo>
                  <a:lnTo>
                    <a:pt x="555" y="20"/>
                  </a:lnTo>
                  <a:lnTo>
                    <a:pt x="558" y="20"/>
                  </a:lnTo>
                  <a:lnTo>
                    <a:pt x="563" y="18"/>
                  </a:lnTo>
                  <a:lnTo>
                    <a:pt x="569" y="20"/>
                  </a:lnTo>
                  <a:lnTo>
                    <a:pt x="571" y="25"/>
                  </a:lnTo>
                  <a:lnTo>
                    <a:pt x="573" y="35"/>
                  </a:lnTo>
                  <a:lnTo>
                    <a:pt x="578" y="57"/>
                  </a:lnTo>
                  <a:lnTo>
                    <a:pt x="582" y="66"/>
                  </a:lnTo>
                  <a:lnTo>
                    <a:pt x="588" y="74"/>
                  </a:lnTo>
                  <a:lnTo>
                    <a:pt x="592" y="83"/>
                  </a:lnTo>
                  <a:lnTo>
                    <a:pt x="596" y="92"/>
                  </a:lnTo>
                  <a:lnTo>
                    <a:pt x="602" y="99"/>
                  </a:lnTo>
                  <a:lnTo>
                    <a:pt x="610" y="105"/>
                  </a:lnTo>
                  <a:lnTo>
                    <a:pt x="619" y="105"/>
                  </a:lnTo>
                  <a:lnTo>
                    <a:pt x="629" y="99"/>
                  </a:lnTo>
                  <a:lnTo>
                    <a:pt x="647" y="81"/>
                  </a:lnTo>
                  <a:lnTo>
                    <a:pt x="658" y="76"/>
                  </a:lnTo>
                  <a:lnTo>
                    <a:pt x="671" y="74"/>
                  </a:lnTo>
                  <a:lnTo>
                    <a:pt x="682" y="77"/>
                  </a:lnTo>
                  <a:lnTo>
                    <a:pt x="692" y="80"/>
                  </a:lnTo>
                  <a:lnTo>
                    <a:pt x="696" y="84"/>
                  </a:lnTo>
                  <a:lnTo>
                    <a:pt x="696" y="91"/>
                  </a:lnTo>
                  <a:lnTo>
                    <a:pt x="692" y="98"/>
                  </a:lnTo>
                  <a:lnTo>
                    <a:pt x="685" y="105"/>
                  </a:lnTo>
                  <a:lnTo>
                    <a:pt x="669" y="113"/>
                  </a:lnTo>
                  <a:lnTo>
                    <a:pt x="659" y="121"/>
                  </a:lnTo>
                  <a:lnTo>
                    <a:pt x="640" y="140"/>
                  </a:lnTo>
                  <a:lnTo>
                    <a:pt x="633" y="148"/>
                  </a:lnTo>
                  <a:lnTo>
                    <a:pt x="625" y="157"/>
                  </a:lnTo>
                  <a:lnTo>
                    <a:pt x="621" y="163"/>
                  </a:lnTo>
                  <a:lnTo>
                    <a:pt x="618" y="170"/>
                  </a:lnTo>
                  <a:lnTo>
                    <a:pt x="619" y="180"/>
                  </a:lnTo>
                  <a:lnTo>
                    <a:pt x="622" y="184"/>
                  </a:lnTo>
                  <a:lnTo>
                    <a:pt x="623" y="187"/>
                  </a:lnTo>
                  <a:lnTo>
                    <a:pt x="626" y="188"/>
                  </a:lnTo>
                  <a:lnTo>
                    <a:pt x="633" y="188"/>
                  </a:lnTo>
                  <a:lnTo>
                    <a:pt x="636" y="189"/>
                  </a:lnTo>
                  <a:lnTo>
                    <a:pt x="637" y="191"/>
                  </a:lnTo>
                  <a:lnTo>
                    <a:pt x="637" y="192"/>
                  </a:lnTo>
                  <a:lnTo>
                    <a:pt x="632" y="198"/>
                  </a:lnTo>
                  <a:lnTo>
                    <a:pt x="629" y="202"/>
                  </a:lnTo>
                  <a:lnTo>
                    <a:pt x="628" y="205"/>
                  </a:lnTo>
                  <a:lnTo>
                    <a:pt x="625" y="214"/>
                  </a:lnTo>
                  <a:lnTo>
                    <a:pt x="623" y="226"/>
                  </a:lnTo>
                  <a:lnTo>
                    <a:pt x="623" y="240"/>
                  </a:lnTo>
                  <a:lnTo>
                    <a:pt x="622" y="244"/>
                  </a:lnTo>
                  <a:lnTo>
                    <a:pt x="617" y="244"/>
                  </a:lnTo>
                  <a:lnTo>
                    <a:pt x="592" y="236"/>
                  </a:lnTo>
                  <a:lnTo>
                    <a:pt x="584" y="236"/>
                  </a:lnTo>
                  <a:lnTo>
                    <a:pt x="578" y="239"/>
                  </a:lnTo>
                  <a:lnTo>
                    <a:pt x="576" y="244"/>
                  </a:lnTo>
                  <a:lnTo>
                    <a:pt x="576" y="251"/>
                  </a:lnTo>
                  <a:lnTo>
                    <a:pt x="578" y="258"/>
                  </a:lnTo>
                  <a:lnTo>
                    <a:pt x="581" y="266"/>
                  </a:lnTo>
                  <a:lnTo>
                    <a:pt x="582" y="272"/>
                  </a:lnTo>
                  <a:lnTo>
                    <a:pt x="585" y="276"/>
                  </a:lnTo>
                  <a:lnTo>
                    <a:pt x="587" y="280"/>
                  </a:lnTo>
                  <a:lnTo>
                    <a:pt x="588" y="281"/>
                  </a:lnTo>
                  <a:lnTo>
                    <a:pt x="588" y="290"/>
                  </a:lnTo>
                  <a:lnTo>
                    <a:pt x="585" y="295"/>
                  </a:lnTo>
                  <a:lnTo>
                    <a:pt x="582" y="298"/>
                  </a:lnTo>
                  <a:lnTo>
                    <a:pt x="574" y="300"/>
                  </a:lnTo>
                  <a:lnTo>
                    <a:pt x="566" y="298"/>
                  </a:lnTo>
                  <a:lnTo>
                    <a:pt x="562" y="294"/>
                  </a:lnTo>
                  <a:lnTo>
                    <a:pt x="562" y="290"/>
                  </a:lnTo>
                  <a:lnTo>
                    <a:pt x="561" y="287"/>
                  </a:lnTo>
                  <a:lnTo>
                    <a:pt x="561" y="283"/>
                  </a:lnTo>
                  <a:lnTo>
                    <a:pt x="559" y="277"/>
                  </a:lnTo>
                  <a:lnTo>
                    <a:pt x="546" y="269"/>
                  </a:lnTo>
                  <a:lnTo>
                    <a:pt x="539" y="266"/>
                  </a:lnTo>
                  <a:lnTo>
                    <a:pt x="535" y="265"/>
                  </a:lnTo>
                  <a:lnTo>
                    <a:pt x="533" y="268"/>
                  </a:lnTo>
                  <a:lnTo>
                    <a:pt x="536" y="281"/>
                  </a:lnTo>
                  <a:lnTo>
                    <a:pt x="539" y="288"/>
                  </a:lnTo>
                  <a:lnTo>
                    <a:pt x="544" y="291"/>
                  </a:lnTo>
                  <a:lnTo>
                    <a:pt x="552" y="294"/>
                  </a:lnTo>
                  <a:lnTo>
                    <a:pt x="556" y="298"/>
                  </a:lnTo>
                  <a:lnTo>
                    <a:pt x="559" y="302"/>
                  </a:lnTo>
                  <a:lnTo>
                    <a:pt x="566" y="309"/>
                  </a:lnTo>
                  <a:lnTo>
                    <a:pt x="566" y="310"/>
                  </a:lnTo>
                  <a:lnTo>
                    <a:pt x="563" y="311"/>
                  </a:lnTo>
                  <a:lnTo>
                    <a:pt x="561" y="311"/>
                  </a:lnTo>
                  <a:lnTo>
                    <a:pt x="558" y="313"/>
                  </a:lnTo>
                  <a:lnTo>
                    <a:pt x="555" y="313"/>
                  </a:lnTo>
                  <a:lnTo>
                    <a:pt x="552" y="311"/>
                  </a:lnTo>
                  <a:lnTo>
                    <a:pt x="550" y="311"/>
                  </a:lnTo>
                  <a:lnTo>
                    <a:pt x="543" y="313"/>
                  </a:lnTo>
                  <a:lnTo>
                    <a:pt x="521" y="324"/>
                  </a:lnTo>
                  <a:lnTo>
                    <a:pt x="507" y="328"/>
                  </a:lnTo>
                  <a:lnTo>
                    <a:pt x="495" y="329"/>
                  </a:lnTo>
                  <a:lnTo>
                    <a:pt x="483" y="328"/>
                  </a:lnTo>
                  <a:lnTo>
                    <a:pt x="465" y="328"/>
                  </a:lnTo>
                  <a:lnTo>
                    <a:pt x="461" y="331"/>
                  </a:lnTo>
                  <a:lnTo>
                    <a:pt x="455" y="337"/>
                  </a:lnTo>
                  <a:lnTo>
                    <a:pt x="450" y="346"/>
                  </a:lnTo>
                  <a:lnTo>
                    <a:pt x="446" y="354"/>
                  </a:lnTo>
                  <a:lnTo>
                    <a:pt x="443" y="358"/>
                  </a:lnTo>
                  <a:lnTo>
                    <a:pt x="440" y="359"/>
                  </a:lnTo>
                  <a:lnTo>
                    <a:pt x="424" y="359"/>
                  </a:lnTo>
                  <a:lnTo>
                    <a:pt x="416" y="358"/>
                  </a:lnTo>
                  <a:lnTo>
                    <a:pt x="409" y="358"/>
                  </a:lnTo>
                  <a:lnTo>
                    <a:pt x="401" y="361"/>
                  </a:lnTo>
                  <a:lnTo>
                    <a:pt x="391" y="368"/>
                  </a:lnTo>
                  <a:lnTo>
                    <a:pt x="375" y="373"/>
                  </a:lnTo>
                  <a:lnTo>
                    <a:pt x="372" y="374"/>
                  </a:lnTo>
                  <a:lnTo>
                    <a:pt x="370" y="377"/>
                  </a:lnTo>
                  <a:lnTo>
                    <a:pt x="370" y="380"/>
                  </a:lnTo>
                  <a:lnTo>
                    <a:pt x="372" y="383"/>
                  </a:lnTo>
                  <a:lnTo>
                    <a:pt x="372" y="385"/>
                  </a:lnTo>
                  <a:lnTo>
                    <a:pt x="373" y="390"/>
                  </a:lnTo>
                  <a:lnTo>
                    <a:pt x="373" y="396"/>
                  </a:lnTo>
                  <a:lnTo>
                    <a:pt x="372" y="400"/>
                  </a:lnTo>
                  <a:lnTo>
                    <a:pt x="370" y="402"/>
                  </a:lnTo>
                  <a:lnTo>
                    <a:pt x="365" y="405"/>
                  </a:lnTo>
                  <a:lnTo>
                    <a:pt x="361" y="403"/>
                  </a:lnTo>
                  <a:lnTo>
                    <a:pt x="358" y="402"/>
                  </a:lnTo>
                  <a:lnTo>
                    <a:pt x="355" y="403"/>
                  </a:lnTo>
                  <a:lnTo>
                    <a:pt x="354" y="403"/>
                  </a:lnTo>
                  <a:lnTo>
                    <a:pt x="353" y="406"/>
                  </a:lnTo>
                  <a:lnTo>
                    <a:pt x="353" y="422"/>
                  </a:lnTo>
                  <a:lnTo>
                    <a:pt x="351" y="431"/>
                  </a:lnTo>
                  <a:lnTo>
                    <a:pt x="346" y="439"/>
                  </a:lnTo>
                  <a:lnTo>
                    <a:pt x="342" y="443"/>
                  </a:lnTo>
                  <a:lnTo>
                    <a:pt x="338" y="446"/>
                  </a:lnTo>
                  <a:lnTo>
                    <a:pt x="335" y="448"/>
                  </a:lnTo>
                  <a:lnTo>
                    <a:pt x="323" y="448"/>
                  </a:lnTo>
                  <a:lnTo>
                    <a:pt x="320" y="446"/>
                  </a:lnTo>
                  <a:lnTo>
                    <a:pt x="317" y="440"/>
                  </a:lnTo>
                  <a:lnTo>
                    <a:pt x="317" y="437"/>
                  </a:lnTo>
                  <a:lnTo>
                    <a:pt x="316" y="435"/>
                  </a:lnTo>
                  <a:lnTo>
                    <a:pt x="316" y="432"/>
                  </a:lnTo>
                  <a:lnTo>
                    <a:pt x="314" y="431"/>
                  </a:lnTo>
                  <a:lnTo>
                    <a:pt x="312" y="431"/>
                  </a:lnTo>
                  <a:lnTo>
                    <a:pt x="310" y="432"/>
                  </a:lnTo>
                  <a:lnTo>
                    <a:pt x="305" y="435"/>
                  </a:lnTo>
                  <a:lnTo>
                    <a:pt x="301" y="436"/>
                  </a:lnTo>
                  <a:lnTo>
                    <a:pt x="295" y="439"/>
                  </a:lnTo>
                  <a:lnTo>
                    <a:pt x="293" y="436"/>
                  </a:lnTo>
                  <a:lnTo>
                    <a:pt x="287" y="429"/>
                  </a:lnTo>
                  <a:lnTo>
                    <a:pt x="279" y="422"/>
                  </a:lnTo>
                  <a:lnTo>
                    <a:pt x="269" y="416"/>
                  </a:lnTo>
                  <a:lnTo>
                    <a:pt x="256" y="405"/>
                  </a:lnTo>
                  <a:lnTo>
                    <a:pt x="250" y="395"/>
                  </a:lnTo>
                  <a:lnTo>
                    <a:pt x="246" y="387"/>
                  </a:lnTo>
                  <a:lnTo>
                    <a:pt x="246" y="383"/>
                  </a:lnTo>
                  <a:lnTo>
                    <a:pt x="249" y="381"/>
                  </a:lnTo>
                  <a:lnTo>
                    <a:pt x="250" y="381"/>
                  </a:lnTo>
                  <a:lnTo>
                    <a:pt x="253" y="379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34" y="372"/>
                  </a:lnTo>
                  <a:lnTo>
                    <a:pt x="231" y="370"/>
                  </a:lnTo>
                  <a:lnTo>
                    <a:pt x="228" y="363"/>
                  </a:lnTo>
                  <a:lnTo>
                    <a:pt x="226" y="355"/>
                  </a:lnTo>
                  <a:lnTo>
                    <a:pt x="221" y="346"/>
                  </a:lnTo>
                  <a:lnTo>
                    <a:pt x="220" y="339"/>
                  </a:lnTo>
                  <a:lnTo>
                    <a:pt x="220" y="336"/>
                  </a:lnTo>
                  <a:lnTo>
                    <a:pt x="221" y="333"/>
                  </a:lnTo>
                  <a:lnTo>
                    <a:pt x="227" y="328"/>
                  </a:lnTo>
                  <a:lnTo>
                    <a:pt x="228" y="324"/>
                  </a:lnTo>
                  <a:lnTo>
                    <a:pt x="231" y="322"/>
                  </a:lnTo>
                  <a:lnTo>
                    <a:pt x="231" y="320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17"/>
                  </a:lnTo>
                  <a:lnTo>
                    <a:pt x="215" y="317"/>
                  </a:lnTo>
                  <a:lnTo>
                    <a:pt x="211" y="313"/>
                  </a:lnTo>
                  <a:lnTo>
                    <a:pt x="209" y="303"/>
                  </a:lnTo>
                  <a:lnTo>
                    <a:pt x="212" y="291"/>
                  </a:lnTo>
                  <a:lnTo>
                    <a:pt x="215" y="287"/>
                  </a:lnTo>
                  <a:lnTo>
                    <a:pt x="219" y="284"/>
                  </a:lnTo>
                  <a:lnTo>
                    <a:pt x="221" y="281"/>
                  </a:lnTo>
                  <a:lnTo>
                    <a:pt x="238" y="281"/>
                  </a:lnTo>
                  <a:lnTo>
                    <a:pt x="241" y="284"/>
                  </a:lnTo>
                  <a:lnTo>
                    <a:pt x="242" y="290"/>
                  </a:lnTo>
                  <a:lnTo>
                    <a:pt x="239" y="303"/>
                  </a:lnTo>
                  <a:lnTo>
                    <a:pt x="239" y="307"/>
                  </a:lnTo>
                  <a:lnTo>
                    <a:pt x="241" y="309"/>
                  </a:lnTo>
                  <a:lnTo>
                    <a:pt x="242" y="309"/>
                  </a:lnTo>
                  <a:lnTo>
                    <a:pt x="243" y="310"/>
                  </a:lnTo>
                  <a:lnTo>
                    <a:pt x="246" y="310"/>
                  </a:lnTo>
                  <a:lnTo>
                    <a:pt x="249" y="313"/>
                  </a:lnTo>
                  <a:lnTo>
                    <a:pt x="253" y="309"/>
                  </a:lnTo>
                  <a:lnTo>
                    <a:pt x="253" y="306"/>
                  </a:lnTo>
                  <a:lnTo>
                    <a:pt x="254" y="303"/>
                  </a:lnTo>
                  <a:lnTo>
                    <a:pt x="254" y="300"/>
                  </a:lnTo>
                  <a:lnTo>
                    <a:pt x="253" y="294"/>
                  </a:lnTo>
                  <a:lnTo>
                    <a:pt x="249" y="287"/>
                  </a:lnTo>
                  <a:lnTo>
                    <a:pt x="243" y="280"/>
                  </a:lnTo>
                  <a:lnTo>
                    <a:pt x="239" y="274"/>
                  </a:lnTo>
                  <a:lnTo>
                    <a:pt x="234" y="269"/>
                  </a:lnTo>
                  <a:lnTo>
                    <a:pt x="230" y="268"/>
                  </a:lnTo>
                  <a:lnTo>
                    <a:pt x="220" y="268"/>
                  </a:lnTo>
                  <a:lnTo>
                    <a:pt x="219" y="269"/>
                  </a:lnTo>
                  <a:lnTo>
                    <a:pt x="216" y="274"/>
                  </a:lnTo>
                  <a:lnTo>
                    <a:pt x="213" y="277"/>
                  </a:lnTo>
                  <a:lnTo>
                    <a:pt x="212" y="280"/>
                  </a:lnTo>
                  <a:lnTo>
                    <a:pt x="209" y="284"/>
                  </a:lnTo>
                  <a:lnTo>
                    <a:pt x="206" y="285"/>
                  </a:lnTo>
                  <a:lnTo>
                    <a:pt x="205" y="287"/>
                  </a:lnTo>
                  <a:lnTo>
                    <a:pt x="202" y="288"/>
                  </a:lnTo>
                  <a:lnTo>
                    <a:pt x="201" y="287"/>
                  </a:lnTo>
                  <a:lnTo>
                    <a:pt x="200" y="281"/>
                  </a:lnTo>
                  <a:lnTo>
                    <a:pt x="198" y="269"/>
                  </a:lnTo>
                  <a:lnTo>
                    <a:pt x="197" y="255"/>
                  </a:lnTo>
                  <a:lnTo>
                    <a:pt x="194" y="243"/>
                  </a:lnTo>
                  <a:lnTo>
                    <a:pt x="191" y="233"/>
                  </a:lnTo>
                  <a:lnTo>
                    <a:pt x="185" y="226"/>
                  </a:lnTo>
                  <a:lnTo>
                    <a:pt x="175" y="221"/>
                  </a:lnTo>
                  <a:lnTo>
                    <a:pt x="164" y="218"/>
                  </a:lnTo>
                  <a:lnTo>
                    <a:pt x="156" y="214"/>
                  </a:lnTo>
                  <a:lnTo>
                    <a:pt x="146" y="210"/>
                  </a:lnTo>
                  <a:lnTo>
                    <a:pt x="133" y="207"/>
                  </a:lnTo>
                  <a:lnTo>
                    <a:pt x="120" y="205"/>
                  </a:lnTo>
                  <a:lnTo>
                    <a:pt x="112" y="203"/>
                  </a:lnTo>
                  <a:lnTo>
                    <a:pt x="105" y="203"/>
                  </a:lnTo>
                  <a:lnTo>
                    <a:pt x="86" y="206"/>
                  </a:lnTo>
                  <a:lnTo>
                    <a:pt x="79" y="205"/>
                  </a:lnTo>
                  <a:lnTo>
                    <a:pt x="77" y="203"/>
                  </a:lnTo>
                  <a:lnTo>
                    <a:pt x="75" y="200"/>
                  </a:lnTo>
                  <a:lnTo>
                    <a:pt x="72" y="196"/>
                  </a:lnTo>
                  <a:lnTo>
                    <a:pt x="72" y="194"/>
                  </a:lnTo>
                  <a:lnTo>
                    <a:pt x="71" y="189"/>
                  </a:lnTo>
                  <a:lnTo>
                    <a:pt x="71" y="184"/>
                  </a:lnTo>
                  <a:lnTo>
                    <a:pt x="70" y="187"/>
                  </a:lnTo>
                  <a:lnTo>
                    <a:pt x="68" y="194"/>
                  </a:lnTo>
                  <a:lnTo>
                    <a:pt x="66" y="202"/>
                  </a:lnTo>
                  <a:lnTo>
                    <a:pt x="63" y="207"/>
                  </a:lnTo>
                  <a:lnTo>
                    <a:pt x="60" y="211"/>
                  </a:lnTo>
                  <a:lnTo>
                    <a:pt x="52" y="214"/>
                  </a:lnTo>
                  <a:lnTo>
                    <a:pt x="48" y="213"/>
                  </a:lnTo>
                  <a:lnTo>
                    <a:pt x="44" y="209"/>
                  </a:lnTo>
                  <a:lnTo>
                    <a:pt x="38" y="200"/>
                  </a:lnTo>
                  <a:lnTo>
                    <a:pt x="31" y="194"/>
                  </a:lnTo>
                  <a:lnTo>
                    <a:pt x="25" y="189"/>
                  </a:lnTo>
                  <a:lnTo>
                    <a:pt x="16" y="188"/>
                  </a:lnTo>
                  <a:lnTo>
                    <a:pt x="10" y="188"/>
                  </a:lnTo>
                  <a:lnTo>
                    <a:pt x="3" y="184"/>
                  </a:lnTo>
                  <a:lnTo>
                    <a:pt x="0" y="180"/>
                  </a:lnTo>
                  <a:lnTo>
                    <a:pt x="3" y="177"/>
                  </a:lnTo>
                  <a:lnTo>
                    <a:pt x="8" y="174"/>
                  </a:lnTo>
                  <a:lnTo>
                    <a:pt x="27" y="174"/>
                  </a:lnTo>
                  <a:lnTo>
                    <a:pt x="34" y="172"/>
                  </a:lnTo>
                  <a:lnTo>
                    <a:pt x="42" y="169"/>
                  </a:lnTo>
                  <a:lnTo>
                    <a:pt x="49" y="165"/>
                  </a:lnTo>
                  <a:lnTo>
                    <a:pt x="52" y="159"/>
                  </a:lnTo>
                  <a:lnTo>
                    <a:pt x="55" y="151"/>
                  </a:lnTo>
                  <a:lnTo>
                    <a:pt x="57" y="148"/>
                  </a:lnTo>
                  <a:lnTo>
                    <a:pt x="61" y="146"/>
                  </a:lnTo>
                  <a:lnTo>
                    <a:pt x="79" y="146"/>
                  </a:lnTo>
                  <a:lnTo>
                    <a:pt x="82" y="143"/>
                  </a:lnTo>
                  <a:lnTo>
                    <a:pt x="85" y="137"/>
                  </a:lnTo>
                  <a:lnTo>
                    <a:pt x="86" y="133"/>
                  </a:lnTo>
                  <a:lnTo>
                    <a:pt x="86" y="126"/>
                  </a:lnTo>
                  <a:lnTo>
                    <a:pt x="87" y="120"/>
                  </a:lnTo>
                  <a:lnTo>
                    <a:pt x="93" y="114"/>
                  </a:lnTo>
                  <a:lnTo>
                    <a:pt x="100" y="110"/>
                  </a:lnTo>
                  <a:lnTo>
                    <a:pt x="105" y="109"/>
                  </a:lnTo>
                  <a:lnTo>
                    <a:pt x="111" y="110"/>
                  </a:lnTo>
                  <a:lnTo>
                    <a:pt x="113" y="111"/>
                  </a:lnTo>
                  <a:lnTo>
                    <a:pt x="119" y="111"/>
                  </a:lnTo>
                  <a:lnTo>
                    <a:pt x="123" y="110"/>
                  </a:lnTo>
                  <a:lnTo>
                    <a:pt x="126" y="109"/>
                  </a:lnTo>
                  <a:lnTo>
                    <a:pt x="128" y="103"/>
                  </a:lnTo>
                  <a:lnTo>
                    <a:pt x="127" y="99"/>
                  </a:lnTo>
                  <a:lnTo>
                    <a:pt x="127" y="92"/>
                  </a:lnTo>
                  <a:lnTo>
                    <a:pt x="134" y="87"/>
                  </a:lnTo>
                  <a:lnTo>
                    <a:pt x="146" y="83"/>
                  </a:lnTo>
                  <a:lnTo>
                    <a:pt x="160" y="78"/>
                  </a:lnTo>
                  <a:lnTo>
                    <a:pt x="193" y="76"/>
                  </a:lnTo>
                  <a:lnTo>
                    <a:pt x="204" y="77"/>
                  </a:lnTo>
                  <a:lnTo>
                    <a:pt x="211" y="80"/>
                  </a:lnTo>
                  <a:lnTo>
                    <a:pt x="215" y="83"/>
                  </a:lnTo>
                  <a:lnTo>
                    <a:pt x="223" y="85"/>
                  </a:lnTo>
                  <a:lnTo>
                    <a:pt x="232" y="85"/>
                  </a:lnTo>
                  <a:lnTo>
                    <a:pt x="243" y="83"/>
                  </a:lnTo>
                  <a:lnTo>
                    <a:pt x="252" y="77"/>
                  </a:lnTo>
                  <a:lnTo>
                    <a:pt x="256" y="68"/>
                  </a:lnTo>
                  <a:lnTo>
                    <a:pt x="256" y="57"/>
                  </a:lnTo>
                  <a:lnTo>
                    <a:pt x="257" y="48"/>
                  </a:lnTo>
                  <a:lnTo>
                    <a:pt x="261" y="42"/>
                  </a:lnTo>
                  <a:lnTo>
                    <a:pt x="264" y="40"/>
                  </a:lnTo>
                  <a:lnTo>
                    <a:pt x="265" y="40"/>
                  </a:lnTo>
                  <a:lnTo>
                    <a:pt x="268" y="42"/>
                  </a:lnTo>
                  <a:lnTo>
                    <a:pt x="269" y="43"/>
                  </a:lnTo>
                  <a:lnTo>
                    <a:pt x="271" y="46"/>
                  </a:lnTo>
                  <a:lnTo>
                    <a:pt x="272" y="50"/>
                  </a:lnTo>
                  <a:lnTo>
                    <a:pt x="275" y="52"/>
                  </a:lnTo>
                  <a:lnTo>
                    <a:pt x="276" y="55"/>
                  </a:lnTo>
                  <a:lnTo>
                    <a:pt x="279" y="58"/>
                  </a:lnTo>
                  <a:lnTo>
                    <a:pt x="283" y="58"/>
                  </a:lnTo>
                  <a:lnTo>
                    <a:pt x="287" y="54"/>
                  </a:lnTo>
                  <a:lnTo>
                    <a:pt x="291" y="46"/>
                  </a:lnTo>
                  <a:lnTo>
                    <a:pt x="297" y="36"/>
                  </a:lnTo>
                  <a:lnTo>
                    <a:pt x="301" y="29"/>
                  </a:lnTo>
                  <a:lnTo>
                    <a:pt x="305" y="28"/>
                  </a:lnTo>
                  <a:lnTo>
                    <a:pt x="313" y="26"/>
                  </a:lnTo>
                  <a:lnTo>
                    <a:pt x="323" y="22"/>
                  </a:lnTo>
                  <a:lnTo>
                    <a:pt x="334" y="17"/>
                  </a:lnTo>
                  <a:lnTo>
                    <a:pt x="346" y="10"/>
                  </a:lnTo>
                  <a:lnTo>
                    <a:pt x="361" y="7"/>
                  </a:lnTo>
                  <a:lnTo>
                    <a:pt x="377" y="6"/>
                  </a:lnTo>
                  <a:lnTo>
                    <a:pt x="392" y="6"/>
                  </a:lnTo>
                  <a:lnTo>
                    <a:pt x="407" y="3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2"/>
            <p:cNvSpPr>
              <a:spLocks/>
            </p:cNvSpPr>
            <p:nvPr/>
          </p:nvSpPr>
          <p:spPr bwMode="auto">
            <a:xfrm>
              <a:off x="2517775" y="2711450"/>
              <a:ext cx="182563" cy="7620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0"/>
                </a:cxn>
                <a:cxn ang="0">
                  <a:pos x="47" y="2"/>
                </a:cxn>
                <a:cxn ang="0">
                  <a:pos x="56" y="4"/>
                </a:cxn>
                <a:cxn ang="0">
                  <a:pos x="63" y="10"/>
                </a:cxn>
                <a:cxn ang="0">
                  <a:pos x="71" y="17"/>
                </a:cxn>
                <a:cxn ang="0">
                  <a:pos x="79" y="22"/>
                </a:cxn>
                <a:cxn ang="0">
                  <a:pos x="89" y="26"/>
                </a:cxn>
                <a:cxn ang="0">
                  <a:pos x="96" y="28"/>
                </a:cxn>
                <a:cxn ang="0">
                  <a:pos x="98" y="28"/>
                </a:cxn>
                <a:cxn ang="0">
                  <a:pos x="101" y="29"/>
                </a:cxn>
                <a:cxn ang="0">
                  <a:pos x="105" y="32"/>
                </a:cxn>
                <a:cxn ang="0">
                  <a:pos x="113" y="40"/>
                </a:cxn>
                <a:cxn ang="0">
                  <a:pos x="115" y="43"/>
                </a:cxn>
                <a:cxn ang="0">
                  <a:pos x="115" y="45"/>
                </a:cxn>
                <a:cxn ang="0">
                  <a:pos x="111" y="48"/>
                </a:cxn>
                <a:cxn ang="0">
                  <a:pos x="105" y="48"/>
                </a:cxn>
                <a:cxn ang="0">
                  <a:pos x="97" y="47"/>
                </a:cxn>
                <a:cxn ang="0">
                  <a:pos x="92" y="44"/>
                </a:cxn>
                <a:cxn ang="0">
                  <a:pos x="85" y="40"/>
                </a:cxn>
                <a:cxn ang="0">
                  <a:pos x="77" y="33"/>
                </a:cxn>
                <a:cxn ang="0">
                  <a:pos x="68" y="28"/>
                </a:cxn>
                <a:cxn ang="0">
                  <a:pos x="63" y="22"/>
                </a:cxn>
                <a:cxn ang="0">
                  <a:pos x="56" y="18"/>
                </a:cxn>
                <a:cxn ang="0">
                  <a:pos x="5" y="18"/>
                </a:cxn>
                <a:cxn ang="0">
                  <a:pos x="1" y="17"/>
                </a:cxn>
                <a:cxn ang="0">
                  <a:pos x="0" y="10"/>
                </a:cxn>
                <a:cxn ang="0">
                  <a:pos x="3" y="8"/>
                </a:cxn>
                <a:cxn ang="0">
                  <a:pos x="10" y="7"/>
                </a:cxn>
                <a:cxn ang="0">
                  <a:pos x="18" y="3"/>
                </a:cxn>
                <a:cxn ang="0">
                  <a:pos x="27" y="2"/>
                </a:cxn>
                <a:cxn ang="0">
                  <a:pos x="33" y="0"/>
                </a:cxn>
              </a:cxnLst>
              <a:rect l="0" t="0" r="r" b="b"/>
              <a:pathLst>
                <a:path w="115" h="48">
                  <a:moveTo>
                    <a:pt x="33" y="0"/>
                  </a:moveTo>
                  <a:lnTo>
                    <a:pt x="38" y="0"/>
                  </a:lnTo>
                  <a:lnTo>
                    <a:pt x="47" y="2"/>
                  </a:lnTo>
                  <a:lnTo>
                    <a:pt x="56" y="4"/>
                  </a:lnTo>
                  <a:lnTo>
                    <a:pt x="63" y="10"/>
                  </a:lnTo>
                  <a:lnTo>
                    <a:pt x="71" y="17"/>
                  </a:lnTo>
                  <a:lnTo>
                    <a:pt x="79" y="22"/>
                  </a:lnTo>
                  <a:lnTo>
                    <a:pt x="89" y="26"/>
                  </a:lnTo>
                  <a:lnTo>
                    <a:pt x="96" y="28"/>
                  </a:lnTo>
                  <a:lnTo>
                    <a:pt x="98" y="28"/>
                  </a:lnTo>
                  <a:lnTo>
                    <a:pt x="101" y="29"/>
                  </a:lnTo>
                  <a:lnTo>
                    <a:pt x="105" y="32"/>
                  </a:lnTo>
                  <a:lnTo>
                    <a:pt x="113" y="40"/>
                  </a:lnTo>
                  <a:lnTo>
                    <a:pt x="115" y="43"/>
                  </a:lnTo>
                  <a:lnTo>
                    <a:pt x="115" y="45"/>
                  </a:lnTo>
                  <a:lnTo>
                    <a:pt x="111" y="48"/>
                  </a:lnTo>
                  <a:lnTo>
                    <a:pt x="105" y="48"/>
                  </a:lnTo>
                  <a:lnTo>
                    <a:pt x="97" y="47"/>
                  </a:lnTo>
                  <a:lnTo>
                    <a:pt x="92" y="44"/>
                  </a:lnTo>
                  <a:lnTo>
                    <a:pt x="85" y="40"/>
                  </a:lnTo>
                  <a:lnTo>
                    <a:pt x="77" y="33"/>
                  </a:lnTo>
                  <a:lnTo>
                    <a:pt x="68" y="28"/>
                  </a:lnTo>
                  <a:lnTo>
                    <a:pt x="63" y="22"/>
                  </a:lnTo>
                  <a:lnTo>
                    <a:pt x="56" y="18"/>
                  </a:lnTo>
                  <a:lnTo>
                    <a:pt x="5" y="18"/>
                  </a:lnTo>
                  <a:lnTo>
                    <a:pt x="1" y="17"/>
                  </a:lnTo>
                  <a:lnTo>
                    <a:pt x="0" y="10"/>
                  </a:lnTo>
                  <a:lnTo>
                    <a:pt x="3" y="8"/>
                  </a:lnTo>
                  <a:lnTo>
                    <a:pt x="10" y="7"/>
                  </a:lnTo>
                  <a:lnTo>
                    <a:pt x="18" y="3"/>
                  </a:lnTo>
                  <a:lnTo>
                    <a:pt x="27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3"/>
            <p:cNvSpPr>
              <a:spLocks/>
            </p:cNvSpPr>
            <p:nvPr/>
          </p:nvSpPr>
          <p:spPr bwMode="auto">
            <a:xfrm>
              <a:off x="2632075" y="2670175"/>
              <a:ext cx="26988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3" y="2"/>
                </a:cxn>
                <a:cxn ang="0">
                  <a:pos x="14" y="3"/>
                </a:cxn>
                <a:cxn ang="0">
                  <a:pos x="17" y="4"/>
                </a:cxn>
                <a:cxn ang="0">
                  <a:pos x="17" y="10"/>
                </a:cxn>
                <a:cxn ang="0">
                  <a:pos x="11" y="13"/>
                </a:cxn>
                <a:cxn ang="0">
                  <a:pos x="5" y="13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17" h="13">
                  <a:moveTo>
                    <a:pt x="6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24"/>
            <p:cNvSpPr>
              <a:spLocks/>
            </p:cNvSpPr>
            <p:nvPr/>
          </p:nvSpPr>
          <p:spPr bwMode="auto">
            <a:xfrm>
              <a:off x="2641600" y="2838450"/>
              <a:ext cx="25400" cy="317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0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6" h="20">
                  <a:moveTo>
                    <a:pt x="5" y="0"/>
                  </a:moveTo>
                  <a:lnTo>
                    <a:pt x="8" y="0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867025" y="2816225"/>
              <a:ext cx="26988" cy="33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6" y="0"/>
                </a:cxn>
              </a:cxnLst>
              <a:rect l="0" t="0" r="r" b="b"/>
              <a:pathLst>
                <a:path w="17" h="21">
                  <a:moveTo>
                    <a:pt x="6" y="0"/>
                  </a:moveTo>
                  <a:lnTo>
                    <a:pt x="8" y="0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7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6"/>
            <p:cNvSpPr>
              <a:spLocks/>
            </p:cNvSpPr>
            <p:nvPr/>
          </p:nvSpPr>
          <p:spPr bwMode="auto">
            <a:xfrm>
              <a:off x="2722563" y="2787650"/>
              <a:ext cx="112713" cy="571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9" y="2"/>
                </a:cxn>
                <a:cxn ang="0">
                  <a:pos x="56" y="4"/>
                </a:cxn>
                <a:cxn ang="0">
                  <a:pos x="62" y="8"/>
                </a:cxn>
                <a:cxn ang="0">
                  <a:pos x="68" y="17"/>
                </a:cxn>
                <a:cxn ang="0">
                  <a:pos x="71" y="28"/>
                </a:cxn>
                <a:cxn ang="0">
                  <a:pos x="71" y="32"/>
                </a:cxn>
                <a:cxn ang="0">
                  <a:pos x="69" y="34"/>
                </a:cxn>
                <a:cxn ang="0">
                  <a:pos x="68" y="36"/>
                </a:cxn>
                <a:cxn ang="0">
                  <a:pos x="67" y="34"/>
                </a:cxn>
                <a:cxn ang="0">
                  <a:pos x="65" y="34"/>
                </a:cxn>
                <a:cxn ang="0">
                  <a:pos x="64" y="32"/>
                </a:cxn>
                <a:cxn ang="0">
                  <a:pos x="61" y="29"/>
                </a:cxn>
                <a:cxn ang="0">
                  <a:pos x="60" y="29"/>
                </a:cxn>
                <a:cxn ang="0">
                  <a:pos x="56" y="30"/>
                </a:cxn>
                <a:cxn ang="0">
                  <a:pos x="42" y="36"/>
                </a:cxn>
                <a:cxn ang="0">
                  <a:pos x="36" y="34"/>
                </a:cxn>
                <a:cxn ang="0">
                  <a:pos x="32" y="32"/>
                </a:cxn>
                <a:cxn ang="0">
                  <a:pos x="30" y="29"/>
                </a:cxn>
                <a:cxn ang="0">
                  <a:pos x="26" y="28"/>
                </a:cxn>
                <a:cxn ang="0">
                  <a:pos x="23" y="25"/>
                </a:cxn>
                <a:cxn ang="0">
                  <a:pos x="15" y="25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6" y="15"/>
                </a:cxn>
                <a:cxn ang="0">
                  <a:pos x="13" y="10"/>
                </a:cxn>
                <a:cxn ang="0">
                  <a:pos x="19" y="4"/>
                </a:cxn>
                <a:cxn ang="0">
                  <a:pos x="35" y="0"/>
                </a:cxn>
              </a:cxnLst>
              <a:rect l="0" t="0" r="r" b="b"/>
              <a:pathLst>
                <a:path w="71" h="36">
                  <a:moveTo>
                    <a:pt x="35" y="0"/>
                  </a:moveTo>
                  <a:lnTo>
                    <a:pt x="49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7"/>
                  </a:lnTo>
                  <a:lnTo>
                    <a:pt x="71" y="28"/>
                  </a:lnTo>
                  <a:lnTo>
                    <a:pt x="71" y="32"/>
                  </a:lnTo>
                  <a:lnTo>
                    <a:pt x="69" y="34"/>
                  </a:lnTo>
                  <a:lnTo>
                    <a:pt x="68" y="36"/>
                  </a:lnTo>
                  <a:lnTo>
                    <a:pt x="67" y="34"/>
                  </a:lnTo>
                  <a:lnTo>
                    <a:pt x="65" y="34"/>
                  </a:lnTo>
                  <a:lnTo>
                    <a:pt x="64" y="32"/>
                  </a:lnTo>
                  <a:lnTo>
                    <a:pt x="61" y="29"/>
                  </a:lnTo>
                  <a:lnTo>
                    <a:pt x="60" y="29"/>
                  </a:lnTo>
                  <a:lnTo>
                    <a:pt x="56" y="30"/>
                  </a:lnTo>
                  <a:lnTo>
                    <a:pt x="42" y="36"/>
                  </a:lnTo>
                  <a:lnTo>
                    <a:pt x="36" y="34"/>
                  </a:lnTo>
                  <a:lnTo>
                    <a:pt x="32" y="32"/>
                  </a:lnTo>
                  <a:lnTo>
                    <a:pt x="30" y="29"/>
                  </a:lnTo>
                  <a:lnTo>
                    <a:pt x="26" y="28"/>
                  </a:lnTo>
                  <a:lnTo>
                    <a:pt x="23" y="25"/>
                  </a:lnTo>
                  <a:lnTo>
                    <a:pt x="15" y="25"/>
                  </a:lnTo>
                  <a:lnTo>
                    <a:pt x="10" y="24"/>
                  </a:lnTo>
                  <a:lnTo>
                    <a:pt x="2" y="24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6" y="15"/>
                  </a:lnTo>
                  <a:lnTo>
                    <a:pt x="13" y="10"/>
                  </a:lnTo>
                  <a:lnTo>
                    <a:pt x="19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7"/>
            <p:cNvSpPr>
              <a:spLocks/>
            </p:cNvSpPr>
            <p:nvPr/>
          </p:nvSpPr>
          <p:spPr bwMode="auto">
            <a:xfrm>
              <a:off x="5089525" y="3557588"/>
              <a:ext cx="141288" cy="320675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5" y="0"/>
                </a:cxn>
                <a:cxn ang="0">
                  <a:pos x="81" y="4"/>
                </a:cxn>
                <a:cxn ang="0">
                  <a:pos x="85" y="14"/>
                </a:cxn>
                <a:cxn ang="0">
                  <a:pos x="88" y="24"/>
                </a:cxn>
                <a:cxn ang="0">
                  <a:pos x="89" y="35"/>
                </a:cxn>
                <a:cxn ang="0">
                  <a:pos x="89" y="47"/>
                </a:cxn>
                <a:cxn ang="0">
                  <a:pos x="86" y="61"/>
                </a:cxn>
                <a:cxn ang="0">
                  <a:pos x="84" y="73"/>
                </a:cxn>
                <a:cxn ang="0">
                  <a:pos x="78" y="89"/>
                </a:cxn>
                <a:cxn ang="0">
                  <a:pos x="70" y="119"/>
                </a:cxn>
                <a:cxn ang="0">
                  <a:pos x="65" y="132"/>
                </a:cxn>
                <a:cxn ang="0">
                  <a:pos x="58" y="154"/>
                </a:cxn>
                <a:cxn ang="0">
                  <a:pos x="51" y="178"/>
                </a:cxn>
                <a:cxn ang="0">
                  <a:pos x="47" y="189"/>
                </a:cxn>
                <a:cxn ang="0">
                  <a:pos x="41" y="196"/>
                </a:cxn>
                <a:cxn ang="0">
                  <a:pos x="34" y="200"/>
                </a:cxn>
                <a:cxn ang="0">
                  <a:pos x="25" y="202"/>
                </a:cxn>
                <a:cxn ang="0">
                  <a:pos x="15" y="200"/>
                </a:cxn>
                <a:cxn ang="0">
                  <a:pos x="10" y="195"/>
                </a:cxn>
                <a:cxn ang="0">
                  <a:pos x="6" y="188"/>
                </a:cxn>
                <a:cxn ang="0">
                  <a:pos x="6" y="169"/>
                </a:cxn>
                <a:cxn ang="0">
                  <a:pos x="0" y="147"/>
                </a:cxn>
                <a:cxn ang="0">
                  <a:pos x="0" y="137"/>
                </a:cxn>
                <a:cxn ang="0">
                  <a:pos x="2" y="130"/>
                </a:cxn>
                <a:cxn ang="0">
                  <a:pos x="6" y="122"/>
                </a:cxn>
                <a:cxn ang="0">
                  <a:pos x="8" y="110"/>
                </a:cxn>
                <a:cxn ang="0">
                  <a:pos x="7" y="96"/>
                </a:cxn>
                <a:cxn ang="0">
                  <a:pos x="3" y="82"/>
                </a:cxn>
                <a:cxn ang="0">
                  <a:pos x="2" y="73"/>
                </a:cxn>
                <a:cxn ang="0">
                  <a:pos x="6" y="65"/>
                </a:cxn>
                <a:cxn ang="0">
                  <a:pos x="13" y="59"/>
                </a:cxn>
                <a:cxn ang="0">
                  <a:pos x="19" y="55"/>
                </a:cxn>
                <a:cxn ang="0">
                  <a:pos x="24" y="55"/>
                </a:cxn>
                <a:cxn ang="0">
                  <a:pos x="28" y="54"/>
                </a:cxn>
                <a:cxn ang="0">
                  <a:pos x="34" y="50"/>
                </a:cxn>
                <a:cxn ang="0">
                  <a:pos x="43" y="41"/>
                </a:cxn>
                <a:cxn ang="0">
                  <a:pos x="49" y="30"/>
                </a:cxn>
                <a:cxn ang="0">
                  <a:pos x="55" y="22"/>
                </a:cxn>
                <a:cxn ang="0">
                  <a:pos x="59" y="13"/>
                </a:cxn>
                <a:cxn ang="0">
                  <a:pos x="63" y="6"/>
                </a:cxn>
                <a:cxn ang="0">
                  <a:pos x="69" y="0"/>
                </a:cxn>
              </a:cxnLst>
              <a:rect l="0" t="0" r="r" b="b"/>
              <a:pathLst>
                <a:path w="89" h="202">
                  <a:moveTo>
                    <a:pt x="69" y="0"/>
                  </a:moveTo>
                  <a:lnTo>
                    <a:pt x="75" y="0"/>
                  </a:lnTo>
                  <a:lnTo>
                    <a:pt x="81" y="4"/>
                  </a:lnTo>
                  <a:lnTo>
                    <a:pt x="85" y="14"/>
                  </a:lnTo>
                  <a:lnTo>
                    <a:pt x="88" y="24"/>
                  </a:lnTo>
                  <a:lnTo>
                    <a:pt x="89" y="35"/>
                  </a:lnTo>
                  <a:lnTo>
                    <a:pt x="89" y="47"/>
                  </a:lnTo>
                  <a:lnTo>
                    <a:pt x="86" y="61"/>
                  </a:lnTo>
                  <a:lnTo>
                    <a:pt x="84" y="73"/>
                  </a:lnTo>
                  <a:lnTo>
                    <a:pt x="78" y="89"/>
                  </a:lnTo>
                  <a:lnTo>
                    <a:pt x="70" y="119"/>
                  </a:lnTo>
                  <a:lnTo>
                    <a:pt x="65" y="132"/>
                  </a:lnTo>
                  <a:lnTo>
                    <a:pt x="58" y="154"/>
                  </a:lnTo>
                  <a:lnTo>
                    <a:pt x="51" y="178"/>
                  </a:lnTo>
                  <a:lnTo>
                    <a:pt x="47" y="189"/>
                  </a:lnTo>
                  <a:lnTo>
                    <a:pt x="41" y="196"/>
                  </a:lnTo>
                  <a:lnTo>
                    <a:pt x="34" y="200"/>
                  </a:lnTo>
                  <a:lnTo>
                    <a:pt x="25" y="202"/>
                  </a:lnTo>
                  <a:lnTo>
                    <a:pt x="15" y="200"/>
                  </a:lnTo>
                  <a:lnTo>
                    <a:pt x="10" y="195"/>
                  </a:lnTo>
                  <a:lnTo>
                    <a:pt x="6" y="188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0" y="137"/>
                  </a:lnTo>
                  <a:lnTo>
                    <a:pt x="2" y="130"/>
                  </a:lnTo>
                  <a:lnTo>
                    <a:pt x="6" y="122"/>
                  </a:lnTo>
                  <a:lnTo>
                    <a:pt x="8" y="110"/>
                  </a:lnTo>
                  <a:lnTo>
                    <a:pt x="7" y="96"/>
                  </a:lnTo>
                  <a:lnTo>
                    <a:pt x="3" y="82"/>
                  </a:lnTo>
                  <a:lnTo>
                    <a:pt x="2" y="73"/>
                  </a:lnTo>
                  <a:lnTo>
                    <a:pt x="6" y="65"/>
                  </a:lnTo>
                  <a:lnTo>
                    <a:pt x="13" y="59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8" y="54"/>
                  </a:lnTo>
                  <a:lnTo>
                    <a:pt x="34" y="50"/>
                  </a:lnTo>
                  <a:lnTo>
                    <a:pt x="43" y="41"/>
                  </a:lnTo>
                  <a:lnTo>
                    <a:pt x="49" y="30"/>
                  </a:lnTo>
                  <a:lnTo>
                    <a:pt x="55" y="22"/>
                  </a:lnTo>
                  <a:lnTo>
                    <a:pt x="59" y="13"/>
                  </a:lnTo>
                  <a:lnTo>
                    <a:pt x="6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8"/>
            <p:cNvSpPr>
              <a:spLocks/>
            </p:cNvSpPr>
            <p:nvPr/>
          </p:nvSpPr>
          <p:spPr bwMode="auto">
            <a:xfrm>
              <a:off x="5816600" y="3038475"/>
              <a:ext cx="41275" cy="1111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4" y="0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2" y="20"/>
                </a:cxn>
                <a:cxn ang="0">
                  <a:pos x="25" y="26"/>
                </a:cxn>
                <a:cxn ang="0">
                  <a:pos x="26" y="31"/>
                </a:cxn>
                <a:cxn ang="0">
                  <a:pos x="25" y="41"/>
                </a:cxn>
                <a:cxn ang="0">
                  <a:pos x="22" y="52"/>
                </a:cxn>
                <a:cxn ang="0">
                  <a:pos x="18" y="61"/>
                </a:cxn>
                <a:cxn ang="0">
                  <a:pos x="14" y="68"/>
                </a:cxn>
                <a:cxn ang="0">
                  <a:pos x="7" y="70"/>
                </a:cxn>
                <a:cxn ang="0">
                  <a:pos x="3" y="64"/>
                </a:cxn>
                <a:cxn ang="0">
                  <a:pos x="0" y="55"/>
                </a:cxn>
                <a:cxn ang="0">
                  <a:pos x="0" y="41"/>
                </a:cxn>
                <a:cxn ang="0">
                  <a:pos x="2" y="27"/>
                </a:cxn>
                <a:cxn ang="0">
                  <a:pos x="3" y="15"/>
                </a:cxn>
                <a:cxn ang="0">
                  <a:pos x="6" y="5"/>
                </a:cxn>
                <a:cxn ang="0">
                  <a:pos x="9" y="0"/>
                </a:cxn>
              </a:cxnLst>
              <a:rect l="0" t="0" r="r" b="b"/>
              <a:pathLst>
                <a:path w="26" h="70">
                  <a:moveTo>
                    <a:pt x="9" y="0"/>
                  </a:moveTo>
                  <a:lnTo>
                    <a:pt x="14" y="0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2" y="20"/>
                  </a:lnTo>
                  <a:lnTo>
                    <a:pt x="25" y="26"/>
                  </a:lnTo>
                  <a:lnTo>
                    <a:pt x="26" y="31"/>
                  </a:lnTo>
                  <a:lnTo>
                    <a:pt x="25" y="41"/>
                  </a:lnTo>
                  <a:lnTo>
                    <a:pt x="22" y="52"/>
                  </a:lnTo>
                  <a:lnTo>
                    <a:pt x="18" y="61"/>
                  </a:lnTo>
                  <a:lnTo>
                    <a:pt x="14" y="68"/>
                  </a:lnTo>
                  <a:lnTo>
                    <a:pt x="7" y="70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2" y="27"/>
                  </a:lnTo>
                  <a:lnTo>
                    <a:pt x="3" y="15"/>
                  </a:lnTo>
                  <a:lnTo>
                    <a:pt x="6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9"/>
            <p:cNvSpPr>
              <a:spLocks/>
            </p:cNvSpPr>
            <p:nvPr/>
          </p:nvSpPr>
          <p:spPr bwMode="auto">
            <a:xfrm>
              <a:off x="4373563" y="2282825"/>
              <a:ext cx="34925" cy="46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3"/>
                </a:cxn>
                <a:cxn ang="0">
                  <a:pos x="21" y="7"/>
                </a:cxn>
                <a:cxn ang="0">
                  <a:pos x="22" y="15"/>
                </a:cxn>
                <a:cxn ang="0">
                  <a:pos x="21" y="22"/>
                </a:cxn>
                <a:cxn ang="0">
                  <a:pos x="18" y="26"/>
                </a:cxn>
                <a:cxn ang="0">
                  <a:pos x="15" y="29"/>
                </a:cxn>
                <a:cxn ang="0">
                  <a:pos x="7" y="29"/>
                </a:cxn>
                <a:cxn ang="0">
                  <a:pos x="3" y="26"/>
                </a:cxn>
                <a:cxn ang="0">
                  <a:pos x="0" y="20"/>
                </a:cxn>
                <a:cxn ang="0">
                  <a:pos x="1" y="11"/>
                </a:cxn>
                <a:cxn ang="0">
                  <a:pos x="4" y="3"/>
                </a:cxn>
                <a:cxn ang="0">
                  <a:pos x="11" y="0"/>
                </a:cxn>
              </a:cxnLst>
              <a:rect l="0" t="0" r="r" b="b"/>
              <a:pathLst>
                <a:path w="22" h="29">
                  <a:moveTo>
                    <a:pt x="11" y="0"/>
                  </a:moveTo>
                  <a:lnTo>
                    <a:pt x="15" y="3"/>
                  </a:lnTo>
                  <a:lnTo>
                    <a:pt x="21" y="7"/>
                  </a:lnTo>
                  <a:lnTo>
                    <a:pt x="22" y="15"/>
                  </a:lnTo>
                  <a:lnTo>
                    <a:pt x="21" y="22"/>
                  </a:lnTo>
                  <a:lnTo>
                    <a:pt x="18" y="26"/>
                  </a:lnTo>
                  <a:lnTo>
                    <a:pt x="15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0"/>
                  </a:lnTo>
                  <a:lnTo>
                    <a:pt x="1" y="11"/>
                  </a:lnTo>
                  <a:lnTo>
                    <a:pt x="4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30"/>
            <p:cNvSpPr>
              <a:spLocks/>
            </p:cNvSpPr>
            <p:nvPr/>
          </p:nvSpPr>
          <p:spPr bwMode="auto">
            <a:xfrm>
              <a:off x="4262438" y="2305050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4" y="12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4" y="0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1"/>
            <p:cNvSpPr>
              <a:spLocks/>
            </p:cNvSpPr>
            <p:nvPr/>
          </p:nvSpPr>
          <p:spPr bwMode="auto">
            <a:xfrm>
              <a:off x="4462463" y="2347913"/>
              <a:ext cx="68263" cy="412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4" y="0"/>
                </a:cxn>
                <a:cxn ang="0">
                  <a:pos x="21" y="2"/>
                </a:cxn>
                <a:cxn ang="0">
                  <a:pos x="29" y="2"/>
                </a:cxn>
                <a:cxn ang="0">
                  <a:pos x="37" y="6"/>
                </a:cxn>
                <a:cxn ang="0">
                  <a:pos x="38" y="10"/>
                </a:cxn>
                <a:cxn ang="0">
                  <a:pos x="41" y="14"/>
                </a:cxn>
                <a:cxn ang="0">
                  <a:pos x="43" y="18"/>
                </a:cxn>
                <a:cxn ang="0">
                  <a:pos x="40" y="24"/>
                </a:cxn>
                <a:cxn ang="0">
                  <a:pos x="34" y="26"/>
                </a:cxn>
                <a:cxn ang="0">
                  <a:pos x="27" y="26"/>
                </a:cxn>
                <a:cxn ang="0">
                  <a:pos x="22" y="24"/>
                </a:cxn>
                <a:cxn ang="0">
                  <a:pos x="14" y="16"/>
                </a:cxn>
                <a:cxn ang="0">
                  <a:pos x="11" y="14"/>
                </a:cxn>
                <a:cxn ang="0">
                  <a:pos x="8" y="11"/>
                </a:cxn>
                <a:cxn ang="0">
                  <a:pos x="6" y="1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7" y="0"/>
                </a:cxn>
              </a:cxnLst>
              <a:rect l="0" t="0" r="r" b="b"/>
              <a:pathLst>
                <a:path w="43" h="26">
                  <a:moveTo>
                    <a:pt x="7" y="0"/>
                  </a:moveTo>
                  <a:lnTo>
                    <a:pt x="14" y="0"/>
                  </a:lnTo>
                  <a:lnTo>
                    <a:pt x="21" y="2"/>
                  </a:lnTo>
                  <a:lnTo>
                    <a:pt x="29" y="2"/>
                  </a:lnTo>
                  <a:lnTo>
                    <a:pt x="37" y="6"/>
                  </a:lnTo>
                  <a:lnTo>
                    <a:pt x="38" y="10"/>
                  </a:lnTo>
                  <a:lnTo>
                    <a:pt x="41" y="14"/>
                  </a:lnTo>
                  <a:lnTo>
                    <a:pt x="43" y="18"/>
                  </a:lnTo>
                  <a:lnTo>
                    <a:pt x="40" y="24"/>
                  </a:lnTo>
                  <a:lnTo>
                    <a:pt x="34" y="26"/>
                  </a:lnTo>
                  <a:lnTo>
                    <a:pt x="27" y="26"/>
                  </a:lnTo>
                  <a:lnTo>
                    <a:pt x="22" y="24"/>
                  </a:lnTo>
                  <a:lnTo>
                    <a:pt x="14" y="16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32"/>
            <p:cNvSpPr>
              <a:spLocks/>
            </p:cNvSpPr>
            <p:nvPr/>
          </p:nvSpPr>
          <p:spPr bwMode="auto">
            <a:xfrm>
              <a:off x="4006850" y="1941513"/>
              <a:ext cx="88900" cy="1031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1" y="0"/>
                </a:cxn>
                <a:cxn ang="0">
                  <a:pos x="49" y="6"/>
                </a:cxn>
                <a:cxn ang="0">
                  <a:pos x="53" y="11"/>
                </a:cxn>
                <a:cxn ang="0">
                  <a:pos x="56" y="21"/>
                </a:cxn>
                <a:cxn ang="0">
                  <a:pos x="56" y="32"/>
                </a:cxn>
                <a:cxn ang="0">
                  <a:pos x="55" y="40"/>
                </a:cxn>
                <a:cxn ang="0">
                  <a:pos x="49" y="47"/>
                </a:cxn>
                <a:cxn ang="0">
                  <a:pos x="38" y="55"/>
                </a:cxn>
                <a:cxn ang="0">
                  <a:pos x="30" y="59"/>
                </a:cxn>
                <a:cxn ang="0">
                  <a:pos x="20" y="63"/>
                </a:cxn>
                <a:cxn ang="0">
                  <a:pos x="12" y="65"/>
                </a:cxn>
                <a:cxn ang="0">
                  <a:pos x="7" y="62"/>
                </a:cxn>
                <a:cxn ang="0">
                  <a:pos x="4" y="59"/>
                </a:cxn>
                <a:cxn ang="0">
                  <a:pos x="1" y="55"/>
                </a:cxn>
                <a:cxn ang="0">
                  <a:pos x="0" y="52"/>
                </a:cxn>
                <a:cxn ang="0">
                  <a:pos x="0" y="50"/>
                </a:cxn>
                <a:cxn ang="0">
                  <a:pos x="1" y="47"/>
                </a:cxn>
                <a:cxn ang="0">
                  <a:pos x="5" y="43"/>
                </a:cxn>
                <a:cxn ang="0">
                  <a:pos x="5" y="34"/>
                </a:cxn>
                <a:cxn ang="0">
                  <a:pos x="3" y="26"/>
                </a:cxn>
                <a:cxn ang="0">
                  <a:pos x="3" y="19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9" y="11"/>
                </a:cxn>
                <a:cxn ang="0">
                  <a:pos x="20" y="8"/>
                </a:cxn>
                <a:cxn ang="0">
                  <a:pos x="23" y="6"/>
                </a:cxn>
                <a:cxn ang="0">
                  <a:pos x="25" y="3"/>
                </a:cxn>
                <a:cxn ang="0">
                  <a:pos x="27" y="2"/>
                </a:cxn>
                <a:cxn ang="0">
                  <a:pos x="31" y="0"/>
                </a:cxn>
              </a:cxnLst>
              <a:rect l="0" t="0" r="r" b="b"/>
              <a:pathLst>
                <a:path w="56" h="65">
                  <a:moveTo>
                    <a:pt x="31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3" y="11"/>
                  </a:lnTo>
                  <a:lnTo>
                    <a:pt x="56" y="21"/>
                  </a:lnTo>
                  <a:lnTo>
                    <a:pt x="56" y="32"/>
                  </a:lnTo>
                  <a:lnTo>
                    <a:pt x="55" y="40"/>
                  </a:lnTo>
                  <a:lnTo>
                    <a:pt x="49" y="47"/>
                  </a:lnTo>
                  <a:lnTo>
                    <a:pt x="38" y="55"/>
                  </a:lnTo>
                  <a:lnTo>
                    <a:pt x="30" y="59"/>
                  </a:lnTo>
                  <a:lnTo>
                    <a:pt x="20" y="63"/>
                  </a:lnTo>
                  <a:lnTo>
                    <a:pt x="12" y="65"/>
                  </a:lnTo>
                  <a:lnTo>
                    <a:pt x="7" y="62"/>
                  </a:lnTo>
                  <a:lnTo>
                    <a:pt x="4" y="59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47"/>
                  </a:lnTo>
                  <a:lnTo>
                    <a:pt x="5" y="43"/>
                  </a:lnTo>
                  <a:lnTo>
                    <a:pt x="5" y="34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9" y="11"/>
                  </a:lnTo>
                  <a:lnTo>
                    <a:pt x="20" y="8"/>
                  </a:lnTo>
                  <a:lnTo>
                    <a:pt x="23" y="6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33"/>
            <p:cNvSpPr>
              <a:spLocks/>
            </p:cNvSpPr>
            <p:nvPr/>
          </p:nvSpPr>
          <p:spPr bwMode="auto">
            <a:xfrm>
              <a:off x="4067175" y="1862138"/>
              <a:ext cx="184150" cy="206375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60" y="5"/>
                </a:cxn>
                <a:cxn ang="0">
                  <a:pos x="78" y="8"/>
                </a:cxn>
                <a:cxn ang="0">
                  <a:pos x="85" y="17"/>
                </a:cxn>
                <a:cxn ang="0">
                  <a:pos x="71" y="34"/>
                </a:cxn>
                <a:cxn ang="0">
                  <a:pos x="67" y="42"/>
                </a:cxn>
                <a:cxn ang="0">
                  <a:pos x="80" y="58"/>
                </a:cxn>
                <a:cxn ang="0">
                  <a:pos x="95" y="76"/>
                </a:cxn>
                <a:cxn ang="0">
                  <a:pos x="108" y="89"/>
                </a:cxn>
                <a:cxn ang="0">
                  <a:pos x="116" y="104"/>
                </a:cxn>
                <a:cxn ang="0">
                  <a:pos x="110" y="119"/>
                </a:cxn>
                <a:cxn ang="0">
                  <a:pos x="95" y="127"/>
                </a:cxn>
                <a:cxn ang="0">
                  <a:pos x="77" y="123"/>
                </a:cxn>
                <a:cxn ang="0">
                  <a:pos x="58" y="120"/>
                </a:cxn>
                <a:cxn ang="0">
                  <a:pos x="49" y="127"/>
                </a:cxn>
                <a:cxn ang="0">
                  <a:pos x="45" y="130"/>
                </a:cxn>
                <a:cxn ang="0">
                  <a:pos x="41" y="128"/>
                </a:cxn>
                <a:cxn ang="0">
                  <a:pos x="41" y="124"/>
                </a:cxn>
                <a:cxn ang="0">
                  <a:pos x="43" y="119"/>
                </a:cxn>
                <a:cxn ang="0">
                  <a:pos x="41" y="117"/>
                </a:cxn>
                <a:cxn ang="0">
                  <a:pos x="25" y="119"/>
                </a:cxn>
                <a:cxn ang="0">
                  <a:pos x="17" y="113"/>
                </a:cxn>
                <a:cxn ang="0">
                  <a:pos x="36" y="89"/>
                </a:cxn>
                <a:cxn ang="0">
                  <a:pos x="52" y="76"/>
                </a:cxn>
                <a:cxn ang="0">
                  <a:pos x="49" y="69"/>
                </a:cxn>
                <a:cxn ang="0">
                  <a:pos x="34" y="63"/>
                </a:cxn>
                <a:cxn ang="0">
                  <a:pos x="17" y="53"/>
                </a:cxn>
                <a:cxn ang="0">
                  <a:pos x="4" y="35"/>
                </a:cxn>
                <a:cxn ang="0">
                  <a:pos x="0" y="23"/>
                </a:cxn>
                <a:cxn ang="0">
                  <a:pos x="6" y="12"/>
                </a:cxn>
                <a:cxn ang="0">
                  <a:pos x="14" y="13"/>
                </a:cxn>
                <a:cxn ang="0">
                  <a:pos x="30" y="4"/>
                </a:cxn>
              </a:cxnLst>
              <a:rect l="0" t="0" r="r" b="b"/>
              <a:pathLst>
                <a:path w="116" h="130">
                  <a:moveTo>
                    <a:pt x="37" y="0"/>
                  </a:moveTo>
                  <a:lnTo>
                    <a:pt x="45" y="2"/>
                  </a:lnTo>
                  <a:lnTo>
                    <a:pt x="52" y="5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8" y="8"/>
                  </a:lnTo>
                  <a:lnTo>
                    <a:pt x="84" y="12"/>
                  </a:lnTo>
                  <a:lnTo>
                    <a:pt x="85" y="17"/>
                  </a:lnTo>
                  <a:lnTo>
                    <a:pt x="82" y="23"/>
                  </a:lnTo>
                  <a:lnTo>
                    <a:pt x="71" y="34"/>
                  </a:lnTo>
                  <a:lnTo>
                    <a:pt x="67" y="39"/>
                  </a:lnTo>
                  <a:lnTo>
                    <a:pt x="67" y="42"/>
                  </a:lnTo>
                  <a:lnTo>
                    <a:pt x="73" y="49"/>
                  </a:lnTo>
                  <a:lnTo>
                    <a:pt x="80" y="58"/>
                  </a:lnTo>
                  <a:lnTo>
                    <a:pt x="88" y="69"/>
                  </a:lnTo>
                  <a:lnTo>
                    <a:pt x="95" y="76"/>
                  </a:lnTo>
                  <a:lnTo>
                    <a:pt x="101" y="82"/>
                  </a:lnTo>
                  <a:lnTo>
                    <a:pt x="108" y="89"/>
                  </a:lnTo>
                  <a:lnTo>
                    <a:pt x="114" y="97"/>
                  </a:lnTo>
                  <a:lnTo>
                    <a:pt x="116" y="104"/>
                  </a:lnTo>
                  <a:lnTo>
                    <a:pt x="115" y="112"/>
                  </a:lnTo>
                  <a:lnTo>
                    <a:pt x="110" y="119"/>
                  </a:lnTo>
                  <a:lnTo>
                    <a:pt x="101" y="124"/>
                  </a:lnTo>
                  <a:lnTo>
                    <a:pt x="95" y="127"/>
                  </a:lnTo>
                  <a:lnTo>
                    <a:pt x="86" y="126"/>
                  </a:lnTo>
                  <a:lnTo>
                    <a:pt x="77" y="123"/>
                  </a:lnTo>
                  <a:lnTo>
                    <a:pt x="60" y="120"/>
                  </a:lnTo>
                  <a:lnTo>
                    <a:pt x="58" y="120"/>
                  </a:lnTo>
                  <a:lnTo>
                    <a:pt x="54" y="123"/>
                  </a:lnTo>
                  <a:lnTo>
                    <a:pt x="49" y="127"/>
                  </a:lnTo>
                  <a:lnTo>
                    <a:pt x="47" y="128"/>
                  </a:lnTo>
                  <a:lnTo>
                    <a:pt x="45" y="130"/>
                  </a:lnTo>
                  <a:lnTo>
                    <a:pt x="43" y="130"/>
                  </a:lnTo>
                  <a:lnTo>
                    <a:pt x="41" y="128"/>
                  </a:lnTo>
                  <a:lnTo>
                    <a:pt x="40" y="126"/>
                  </a:lnTo>
                  <a:lnTo>
                    <a:pt x="41" y="124"/>
                  </a:lnTo>
                  <a:lnTo>
                    <a:pt x="41" y="121"/>
                  </a:lnTo>
                  <a:lnTo>
                    <a:pt x="43" y="119"/>
                  </a:lnTo>
                  <a:lnTo>
                    <a:pt x="44" y="117"/>
                  </a:lnTo>
                  <a:lnTo>
                    <a:pt x="41" y="117"/>
                  </a:lnTo>
                  <a:lnTo>
                    <a:pt x="33" y="119"/>
                  </a:lnTo>
                  <a:lnTo>
                    <a:pt x="25" y="119"/>
                  </a:lnTo>
                  <a:lnTo>
                    <a:pt x="18" y="117"/>
                  </a:lnTo>
                  <a:lnTo>
                    <a:pt x="17" y="113"/>
                  </a:lnTo>
                  <a:lnTo>
                    <a:pt x="19" y="108"/>
                  </a:lnTo>
                  <a:lnTo>
                    <a:pt x="36" y="89"/>
                  </a:lnTo>
                  <a:lnTo>
                    <a:pt x="45" y="80"/>
                  </a:lnTo>
                  <a:lnTo>
                    <a:pt x="52" y="76"/>
                  </a:lnTo>
                  <a:lnTo>
                    <a:pt x="54" y="74"/>
                  </a:lnTo>
                  <a:lnTo>
                    <a:pt x="49" y="69"/>
                  </a:lnTo>
                  <a:lnTo>
                    <a:pt x="43" y="67"/>
                  </a:lnTo>
                  <a:lnTo>
                    <a:pt x="34" y="63"/>
                  </a:lnTo>
                  <a:lnTo>
                    <a:pt x="26" y="60"/>
                  </a:lnTo>
                  <a:lnTo>
                    <a:pt x="17" y="53"/>
                  </a:lnTo>
                  <a:lnTo>
                    <a:pt x="10" y="43"/>
                  </a:lnTo>
                  <a:lnTo>
                    <a:pt x="4" y="35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6" y="12"/>
                  </a:lnTo>
                  <a:lnTo>
                    <a:pt x="11" y="12"/>
                  </a:lnTo>
                  <a:lnTo>
                    <a:pt x="14" y="13"/>
                  </a:lnTo>
                  <a:lnTo>
                    <a:pt x="21" y="13"/>
                  </a:lnTo>
                  <a:lnTo>
                    <a:pt x="30" y="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4"/>
            <p:cNvSpPr>
              <a:spLocks noEditPoints="1"/>
            </p:cNvSpPr>
            <p:nvPr/>
          </p:nvSpPr>
          <p:spPr bwMode="auto">
            <a:xfrm>
              <a:off x="3859213" y="1409700"/>
              <a:ext cx="3976688" cy="2686050"/>
            </a:xfrm>
            <a:custGeom>
              <a:avLst/>
              <a:gdLst/>
              <a:ahLst/>
              <a:cxnLst>
                <a:cxn ang="0">
                  <a:pos x="578" y="560"/>
                </a:cxn>
                <a:cxn ang="0">
                  <a:pos x="697" y="476"/>
                </a:cxn>
                <a:cxn ang="0">
                  <a:pos x="823" y="469"/>
                </a:cxn>
                <a:cxn ang="0">
                  <a:pos x="902" y="574"/>
                </a:cxn>
                <a:cxn ang="0">
                  <a:pos x="908" y="469"/>
                </a:cxn>
                <a:cxn ang="0">
                  <a:pos x="1567" y="16"/>
                </a:cxn>
                <a:cxn ang="0">
                  <a:pos x="1810" y="57"/>
                </a:cxn>
                <a:cxn ang="0">
                  <a:pos x="1998" y="63"/>
                </a:cxn>
                <a:cxn ang="0">
                  <a:pos x="2051" y="31"/>
                </a:cxn>
                <a:cxn ang="0">
                  <a:pos x="2147" y="101"/>
                </a:cxn>
                <a:cxn ang="0">
                  <a:pos x="2461" y="121"/>
                </a:cxn>
                <a:cxn ang="0">
                  <a:pos x="2412" y="252"/>
                </a:cxn>
                <a:cxn ang="0">
                  <a:pos x="2192" y="427"/>
                </a:cxn>
                <a:cxn ang="0">
                  <a:pos x="2256" y="258"/>
                </a:cxn>
                <a:cxn ang="0">
                  <a:pos x="1998" y="311"/>
                </a:cxn>
                <a:cxn ang="0">
                  <a:pos x="2025" y="363"/>
                </a:cxn>
                <a:cxn ang="0">
                  <a:pos x="2032" y="475"/>
                </a:cxn>
                <a:cxn ang="0">
                  <a:pos x="1864" y="561"/>
                </a:cxn>
                <a:cxn ang="0">
                  <a:pos x="1805" y="609"/>
                </a:cxn>
                <a:cxn ang="0">
                  <a:pos x="1721" y="582"/>
                </a:cxn>
                <a:cxn ang="0">
                  <a:pos x="1732" y="786"/>
                </a:cxn>
                <a:cxn ang="0">
                  <a:pos x="1601" y="874"/>
                </a:cxn>
                <a:cxn ang="0">
                  <a:pos x="1564" y="1050"/>
                </a:cxn>
                <a:cxn ang="0">
                  <a:pos x="1464" y="919"/>
                </a:cxn>
                <a:cxn ang="0">
                  <a:pos x="1363" y="844"/>
                </a:cxn>
                <a:cxn ang="0">
                  <a:pos x="1179" y="992"/>
                </a:cxn>
                <a:cxn ang="0">
                  <a:pos x="1067" y="787"/>
                </a:cxn>
                <a:cxn ang="0">
                  <a:pos x="838" y="726"/>
                </a:cxn>
                <a:cxn ang="0">
                  <a:pos x="982" y="828"/>
                </a:cxn>
                <a:cxn ang="0">
                  <a:pos x="752" y="892"/>
                </a:cxn>
                <a:cxn ang="0">
                  <a:pos x="725" y="922"/>
                </a:cxn>
                <a:cxn ang="0">
                  <a:pos x="827" y="1115"/>
                </a:cxn>
                <a:cxn ang="0">
                  <a:pos x="689" y="1442"/>
                </a:cxn>
                <a:cxn ang="0">
                  <a:pos x="543" y="1673"/>
                </a:cxn>
                <a:cxn ang="0">
                  <a:pos x="391" y="1470"/>
                </a:cxn>
                <a:cxn ang="0">
                  <a:pos x="339" y="1098"/>
                </a:cxn>
                <a:cxn ang="0">
                  <a:pos x="122" y="1111"/>
                </a:cxn>
                <a:cxn ang="0">
                  <a:pos x="22" y="878"/>
                </a:cxn>
                <a:cxn ang="0">
                  <a:pos x="198" y="635"/>
                </a:cxn>
                <a:cxn ang="0">
                  <a:pos x="373" y="672"/>
                </a:cxn>
                <a:cxn ang="0">
                  <a:pos x="573" y="720"/>
                </a:cxn>
                <a:cxn ang="0">
                  <a:pos x="614" y="623"/>
                </a:cxn>
                <a:cxn ang="0">
                  <a:pos x="520" y="613"/>
                </a:cxn>
                <a:cxn ang="0">
                  <a:pos x="435" y="546"/>
                </a:cxn>
                <a:cxn ang="0">
                  <a:pos x="350" y="512"/>
                </a:cxn>
                <a:cxn ang="0">
                  <a:pos x="194" y="616"/>
                </a:cxn>
                <a:cxn ang="0">
                  <a:pos x="105" y="546"/>
                </a:cxn>
                <a:cxn ang="0">
                  <a:pos x="245" y="412"/>
                </a:cxn>
                <a:cxn ang="0">
                  <a:pos x="360" y="316"/>
                </a:cxn>
                <a:cxn ang="0">
                  <a:pos x="526" y="295"/>
                </a:cxn>
                <a:cxn ang="0">
                  <a:pos x="514" y="211"/>
                </a:cxn>
                <a:cxn ang="0">
                  <a:pos x="451" y="283"/>
                </a:cxn>
                <a:cxn ang="0">
                  <a:pos x="298" y="286"/>
                </a:cxn>
                <a:cxn ang="0">
                  <a:pos x="613" y="109"/>
                </a:cxn>
                <a:cxn ang="0">
                  <a:pos x="689" y="200"/>
                </a:cxn>
                <a:cxn ang="0">
                  <a:pos x="785" y="178"/>
                </a:cxn>
                <a:cxn ang="0">
                  <a:pos x="905" y="143"/>
                </a:cxn>
                <a:cxn ang="0">
                  <a:pos x="1095" y="135"/>
                </a:cxn>
                <a:cxn ang="0">
                  <a:pos x="1132" y="164"/>
                </a:cxn>
                <a:cxn ang="0">
                  <a:pos x="1201" y="120"/>
                </a:cxn>
                <a:cxn ang="0">
                  <a:pos x="1191" y="102"/>
                </a:cxn>
                <a:cxn ang="0">
                  <a:pos x="1244" y="71"/>
                </a:cxn>
                <a:cxn ang="0">
                  <a:pos x="1475" y="26"/>
                </a:cxn>
              </a:cxnLst>
              <a:rect l="0" t="0" r="r" b="b"/>
              <a:pathLst>
                <a:path w="2505" h="1692">
                  <a:moveTo>
                    <a:pt x="643" y="1161"/>
                  </a:moveTo>
                  <a:lnTo>
                    <a:pt x="634" y="1163"/>
                  </a:lnTo>
                  <a:lnTo>
                    <a:pt x="630" y="1167"/>
                  </a:lnTo>
                  <a:lnTo>
                    <a:pt x="629" y="1174"/>
                  </a:lnTo>
                  <a:lnTo>
                    <a:pt x="628" y="1182"/>
                  </a:lnTo>
                  <a:lnTo>
                    <a:pt x="628" y="1193"/>
                  </a:lnTo>
                  <a:lnTo>
                    <a:pt x="629" y="1201"/>
                  </a:lnTo>
                  <a:lnTo>
                    <a:pt x="633" y="1205"/>
                  </a:lnTo>
                  <a:lnTo>
                    <a:pt x="640" y="1203"/>
                  </a:lnTo>
                  <a:lnTo>
                    <a:pt x="647" y="1196"/>
                  </a:lnTo>
                  <a:lnTo>
                    <a:pt x="652" y="1185"/>
                  </a:lnTo>
                  <a:lnTo>
                    <a:pt x="656" y="1172"/>
                  </a:lnTo>
                  <a:lnTo>
                    <a:pt x="655" y="1164"/>
                  </a:lnTo>
                  <a:lnTo>
                    <a:pt x="651" y="1161"/>
                  </a:lnTo>
                  <a:lnTo>
                    <a:pt x="643" y="1161"/>
                  </a:lnTo>
                  <a:close/>
                  <a:moveTo>
                    <a:pt x="619" y="467"/>
                  </a:moveTo>
                  <a:lnTo>
                    <a:pt x="617" y="468"/>
                  </a:lnTo>
                  <a:lnTo>
                    <a:pt x="613" y="469"/>
                  </a:lnTo>
                  <a:lnTo>
                    <a:pt x="610" y="474"/>
                  </a:lnTo>
                  <a:lnTo>
                    <a:pt x="606" y="479"/>
                  </a:lnTo>
                  <a:lnTo>
                    <a:pt x="599" y="491"/>
                  </a:lnTo>
                  <a:lnTo>
                    <a:pt x="592" y="502"/>
                  </a:lnTo>
                  <a:lnTo>
                    <a:pt x="580" y="515"/>
                  </a:lnTo>
                  <a:lnTo>
                    <a:pt x="576" y="522"/>
                  </a:lnTo>
                  <a:lnTo>
                    <a:pt x="574" y="528"/>
                  </a:lnTo>
                  <a:lnTo>
                    <a:pt x="580" y="537"/>
                  </a:lnTo>
                  <a:lnTo>
                    <a:pt x="580" y="543"/>
                  </a:lnTo>
                  <a:lnTo>
                    <a:pt x="578" y="550"/>
                  </a:lnTo>
                  <a:lnTo>
                    <a:pt x="577" y="556"/>
                  </a:lnTo>
                  <a:lnTo>
                    <a:pt x="577" y="559"/>
                  </a:lnTo>
                  <a:lnTo>
                    <a:pt x="578" y="560"/>
                  </a:lnTo>
                  <a:lnTo>
                    <a:pt x="580" y="559"/>
                  </a:lnTo>
                  <a:lnTo>
                    <a:pt x="588" y="554"/>
                  </a:lnTo>
                  <a:lnTo>
                    <a:pt x="591" y="552"/>
                  </a:lnTo>
                  <a:lnTo>
                    <a:pt x="595" y="550"/>
                  </a:lnTo>
                  <a:lnTo>
                    <a:pt x="606" y="550"/>
                  </a:lnTo>
                  <a:lnTo>
                    <a:pt x="617" y="552"/>
                  </a:lnTo>
                  <a:lnTo>
                    <a:pt x="625" y="550"/>
                  </a:lnTo>
                  <a:lnTo>
                    <a:pt x="632" y="545"/>
                  </a:lnTo>
                  <a:lnTo>
                    <a:pt x="637" y="539"/>
                  </a:lnTo>
                  <a:lnTo>
                    <a:pt x="647" y="537"/>
                  </a:lnTo>
                  <a:lnTo>
                    <a:pt x="658" y="537"/>
                  </a:lnTo>
                  <a:lnTo>
                    <a:pt x="669" y="538"/>
                  </a:lnTo>
                  <a:lnTo>
                    <a:pt x="693" y="549"/>
                  </a:lnTo>
                  <a:lnTo>
                    <a:pt x="704" y="553"/>
                  </a:lnTo>
                  <a:lnTo>
                    <a:pt x="726" y="553"/>
                  </a:lnTo>
                  <a:lnTo>
                    <a:pt x="738" y="550"/>
                  </a:lnTo>
                  <a:lnTo>
                    <a:pt x="748" y="549"/>
                  </a:lnTo>
                  <a:lnTo>
                    <a:pt x="752" y="545"/>
                  </a:lnTo>
                  <a:lnTo>
                    <a:pt x="752" y="537"/>
                  </a:lnTo>
                  <a:lnTo>
                    <a:pt x="748" y="528"/>
                  </a:lnTo>
                  <a:lnTo>
                    <a:pt x="740" y="520"/>
                  </a:lnTo>
                  <a:lnTo>
                    <a:pt x="726" y="509"/>
                  </a:lnTo>
                  <a:lnTo>
                    <a:pt x="714" y="500"/>
                  </a:lnTo>
                  <a:lnTo>
                    <a:pt x="701" y="491"/>
                  </a:lnTo>
                  <a:lnTo>
                    <a:pt x="696" y="490"/>
                  </a:lnTo>
                  <a:lnTo>
                    <a:pt x="693" y="487"/>
                  </a:lnTo>
                  <a:lnTo>
                    <a:pt x="690" y="486"/>
                  </a:lnTo>
                  <a:lnTo>
                    <a:pt x="688" y="483"/>
                  </a:lnTo>
                  <a:lnTo>
                    <a:pt x="688" y="482"/>
                  </a:lnTo>
                  <a:lnTo>
                    <a:pt x="689" y="480"/>
                  </a:lnTo>
                  <a:lnTo>
                    <a:pt x="697" y="476"/>
                  </a:lnTo>
                  <a:lnTo>
                    <a:pt x="701" y="472"/>
                  </a:lnTo>
                  <a:lnTo>
                    <a:pt x="703" y="469"/>
                  </a:lnTo>
                  <a:lnTo>
                    <a:pt x="703" y="468"/>
                  </a:lnTo>
                  <a:lnTo>
                    <a:pt x="701" y="467"/>
                  </a:lnTo>
                  <a:lnTo>
                    <a:pt x="699" y="467"/>
                  </a:lnTo>
                  <a:lnTo>
                    <a:pt x="689" y="468"/>
                  </a:lnTo>
                  <a:lnTo>
                    <a:pt x="681" y="471"/>
                  </a:lnTo>
                  <a:lnTo>
                    <a:pt x="677" y="476"/>
                  </a:lnTo>
                  <a:lnTo>
                    <a:pt x="675" y="482"/>
                  </a:lnTo>
                  <a:lnTo>
                    <a:pt x="671" y="486"/>
                  </a:lnTo>
                  <a:lnTo>
                    <a:pt x="669" y="490"/>
                  </a:lnTo>
                  <a:lnTo>
                    <a:pt x="665" y="493"/>
                  </a:lnTo>
                  <a:lnTo>
                    <a:pt x="663" y="494"/>
                  </a:lnTo>
                  <a:lnTo>
                    <a:pt x="660" y="496"/>
                  </a:lnTo>
                  <a:lnTo>
                    <a:pt x="658" y="498"/>
                  </a:lnTo>
                  <a:lnTo>
                    <a:pt x="652" y="501"/>
                  </a:lnTo>
                  <a:lnTo>
                    <a:pt x="648" y="501"/>
                  </a:lnTo>
                  <a:lnTo>
                    <a:pt x="643" y="490"/>
                  </a:lnTo>
                  <a:lnTo>
                    <a:pt x="632" y="471"/>
                  </a:lnTo>
                  <a:lnTo>
                    <a:pt x="626" y="467"/>
                  </a:lnTo>
                  <a:lnTo>
                    <a:pt x="619" y="467"/>
                  </a:lnTo>
                  <a:close/>
                  <a:moveTo>
                    <a:pt x="875" y="453"/>
                  </a:moveTo>
                  <a:lnTo>
                    <a:pt x="874" y="454"/>
                  </a:lnTo>
                  <a:lnTo>
                    <a:pt x="871" y="456"/>
                  </a:lnTo>
                  <a:lnTo>
                    <a:pt x="864" y="463"/>
                  </a:lnTo>
                  <a:lnTo>
                    <a:pt x="860" y="465"/>
                  </a:lnTo>
                  <a:lnTo>
                    <a:pt x="856" y="469"/>
                  </a:lnTo>
                  <a:lnTo>
                    <a:pt x="848" y="471"/>
                  </a:lnTo>
                  <a:lnTo>
                    <a:pt x="838" y="469"/>
                  </a:lnTo>
                  <a:lnTo>
                    <a:pt x="830" y="468"/>
                  </a:lnTo>
                  <a:lnTo>
                    <a:pt x="823" y="469"/>
                  </a:lnTo>
                  <a:lnTo>
                    <a:pt x="812" y="480"/>
                  </a:lnTo>
                  <a:lnTo>
                    <a:pt x="808" y="491"/>
                  </a:lnTo>
                  <a:lnTo>
                    <a:pt x="811" y="502"/>
                  </a:lnTo>
                  <a:lnTo>
                    <a:pt x="815" y="509"/>
                  </a:lnTo>
                  <a:lnTo>
                    <a:pt x="820" y="519"/>
                  </a:lnTo>
                  <a:lnTo>
                    <a:pt x="827" y="530"/>
                  </a:lnTo>
                  <a:lnTo>
                    <a:pt x="834" y="538"/>
                  </a:lnTo>
                  <a:lnTo>
                    <a:pt x="840" y="542"/>
                  </a:lnTo>
                  <a:lnTo>
                    <a:pt x="845" y="543"/>
                  </a:lnTo>
                  <a:lnTo>
                    <a:pt x="861" y="549"/>
                  </a:lnTo>
                  <a:lnTo>
                    <a:pt x="866" y="554"/>
                  </a:lnTo>
                  <a:lnTo>
                    <a:pt x="863" y="561"/>
                  </a:lnTo>
                  <a:lnTo>
                    <a:pt x="852" y="572"/>
                  </a:lnTo>
                  <a:lnTo>
                    <a:pt x="846" y="575"/>
                  </a:lnTo>
                  <a:lnTo>
                    <a:pt x="840" y="575"/>
                  </a:lnTo>
                  <a:lnTo>
                    <a:pt x="835" y="576"/>
                  </a:lnTo>
                  <a:lnTo>
                    <a:pt x="834" y="582"/>
                  </a:lnTo>
                  <a:lnTo>
                    <a:pt x="837" y="598"/>
                  </a:lnTo>
                  <a:lnTo>
                    <a:pt x="840" y="604"/>
                  </a:lnTo>
                  <a:lnTo>
                    <a:pt x="842" y="608"/>
                  </a:lnTo>
                  <a:lnTo>
                    <a:pt x="850" y="611"/>
                  </a:lnTo>
                  <a:lnTo>
                    <a:pt x="861" y="615"/>
                  </a:lnTo>
                  <a:lnTo>
                    <a:pt x="872" y="617"/>
                  </a:lnTo>
                  <a:lnTo>
                    <a:pt x="881" y="620"/>
                  </a:lnTo>
                  <a:lnTo>
                    <a:pt x="889" y="620"/>
                  </a:lnTo>
                  <a:lnTo>
                    <a:pt x="898" y="619"/>
                  </a:lnTo>
                  <a:lnTo>
                    <a:pt x="908" y="615"/>
                  </a:lnTo>
                  <a:lnTo>
                    <a:pt x="911" y="611"/>
                  </a:lnTo>
                  <a:lnTo>
                    <a:pt x="909" y="601"/>
                  </a:lnTo>
                  <a:lnTo>
                    <a:pt x="907" y="587"/>
                  </a:lnTo>
                  <a:lnTo>
                    <a:pt x="902" y="574"/>
                  </a:lnTo>
                  <a:lnTo>
                    <a:pt x="897" y="564"/>
                  </a:lnTo>
                  <a:lnTo>
                    <a:pt x="896" y="561"/>
                  </a:lnTo>
                  <a:lnTo>
                    <a:pt x="896" y="560"/>
                  </a:lnTo>
                  <a:lnTo>
                    <a:pt x="898" y="554"/>
                  </a:lnTo>
                  <a:lnTo>
                    <a:pt x="902" y="550"/>
                  </a:lnTo>
                  <a:lnTo>
                    <a:pt x="905" y="545"/>
                  </a:lnTo>
                  <a:lnTo>
                    <a:pt x="901" y="541"/>
                  </a:lnTo>
                  <a:lnTo>
                    <a:pt x="896" y="538"/>
                  </a:lnTo>
                  <a:lnTo>
                    <a:pt x="891" y="537"/>
                  </a:lnTo>
                  <a:lnTo>
                    <a:pt x="886" y="531"/>
                  </a:lnTo>
                  <a:lnTo>
                    <a:pt x="883" y="527"/>
                  </a:lnTo>
                  <a:lnTo>
                    <a:pt x="882" y="523"/>
                  </a:lnTo>
                  <a:lnTo>
                    <a:pt x="879" y="519"/>
                  </a:lnTo>
                  <a:lnTo>
                    <a:pt x="878" y="515"/>
                  </a:lnTo>
                  <a:lnTo>
                    <a:pt x="874" y="511"/>
                  </a:lnTo>
                  <a:lnTo>
                    <a:pt x="871" y="509"/>
                  </a:lnTo>
                  <a:lnTo>
                    <a:pt x="867" y="509"/>
                  </a:lnTo>
                  <a:lnTo>
                    <a:pt x="866" y="511"/>
                  </a:lnTo>
                  <a:lnTo>
                    <a:pt x="864" y="511"/>
                  </a:lnTo>
                  <a:lnTo>
                    <a:pt x="864" y="509"/>
                  </a:lnTo>
                  <a:lnTo>
                    <a:pt x="863" y="508"/>
                  </a:lnTo>
                  <a:lnTo>
                    <a:pt x="863" y="502"/>
                  </a:lnTo>
                  <a:lnTo>
                    <a:pt x="866" y="493"/>
                  </a:lnTo>
                  <a:lnTo>
                    <a:pt x="872" y="486"/>
                  </a:lnTo>
                  <a:lnTo>
                    <a:pt x="879" y="485"/>
                  </a:lnTo>
                  <a:lnTo>
                    <a:pt x="893" y="490"/>
                  </a:lnTo>
                  <a:lnTo>
                    <a:pt x="901" y="491"/>
                  </a:lnTo>
                  <a:lnTo>
                    <a:pt x="909" y="490"/>
                  </a:lnTo>
                  <a:lnTo>
                    <a:pt x="916" y="487"/>
                  </a:lnTo>
                  <a:lnTo>
                    <a:pt x="916" y="483"/>
                  </a:lnTo>
                  <a:lnTo>
                    <a:pt x="908" y="469"/>
                  </a:lnTo>
                  <a:lnTo>
                    <a:pt x="904" y="464"/>
                  </a:lnTo>
                  <a:lnTo>
                    <a:pt x="898" y="459"/>
                  </a:lnTo>
                  <a:lnTo>
                    <a:pt x="890" y="454"/>
                  </a:lnTo>
                  <a:lnTo>
                    <a:pt x="881" y="453"/>
                  </a:lnTo>
                  <a:lnTo>
                    <a:pt x="875" y="453"/>
                  </a:lnTo>
                  <a:close/>
                  <a:moveTo>
                    <a:pt x="624" y="243"/>
                  </a:moveTo>
                  <a:lnTo>
                    <a:pt x="617" y="245"/>
                  </a:lnTo>
                  <a:lnTo>
                    <a:pt x="613" y="250"/>
                  </a:lnTo>
                  <a:lnTo>
                    <a:pt x="614" y="257"/>
                  </a:lnTo>
                  <a:lnTo>
                    <a:pt x="621" y="261"/>
                  </a:lnTo>
                  <a:lnTo>
                    <a:pt x="629" y="265"/>
                  </a:lnTo>
                  <a:lnTo>
                    <a:pt x="637" y="265"/>
                  </a:lnTo>
                  <a:lnTo>
                    <a:pt x="643" y="263"/>
                  </a:lnTo>
                  <a:lnTo>
                    <a:pt x="643" y="257"/>
                  </a:lnTo>
                  <a:lnTo>
                    <a:pt x="639" y="252"/>
                  </a:lnTo>
                  <a:lnTo>
                    <a:pt x="632" y="246"/>
                  </a:lnTo>
                  <a:lnTo>
                    <a:pt x="624" y="243"/>
                  </a:lnTo>
                  <a:close/>
                  <a:moveTo>
                    <a:pt x="1520" y="0"/>
                  </a:moveTo>
                  <a:lnTo>
                    <a:pt x="1522" y="1"/>
                  </a:lnTo>
                  <a:lnTo>
                    <a:pt x="1522" y="2"/>
                  </a:lnTo>
                  <a:lnTo>
                    <a:pt x="1526" y="5"/>
                  </a:lnTo>
                  <a:lnTo>
                    <a:pt x="1531" y="5"/>
                  </a:lnTo>
                  <a:lnTo>
                    <a:pt x="1540" y="4"/>
                  </a:lnTo>
                  <a:lnTo>
                    <a:pt x="1551" y="5"/>
                  </a:lnTo>
                  <a:lnTo>
                    <a:pt x="1563" y="9"/>
                  </a:lnTo>
                  <a:lnTo>
                    <a:pt x="1567" y="12"/>
                  </a:lnTo>
                  <a:lnTo>
                    <a:pt x="1570" y="13"/>
                  </a:lnTo>
                  <a:lnTo>
                    <a:pt x="1572" y="13"/>
                  </a:lnTo>
                  <a:lnTo>
                    <a:pt x="1572" y="15"/>
                  </a:lnTo>
                  <a:lnTo>
                    <a:pt x="1567" y="15"/>
                  </a:lnTo>
                  <a:lnTo>
                    <a:pt x="1567" y="16"/>
                  </a:lnTo>
                  <a:lnTo>
                    <a:pt x="1568" y="17"/>
                  </a:lnTo>
                  <a:lnTo>
                    <a:pt x="1572" y="20"/>
                  </a:lnTo>
                  <a:lnTo>
                    <a:pt x="1578" y="19"/>
                  </a:lnTo>
                  <a:lnTo>
                    <a:pt x="1583" y="16"/>
                  </a:lnTo>
                  <a:lnTo>
                    <a:pt x="1593" y="13"/>
                  </a:lnTo>
                  <a:lnTo>
                    <a:pt x="1607" y="12"/>
                  </a:lnTo>
                  <a:lnTo>
                    <a:pt x="1619" y="13"/>
                  </a:lnTo>
                  <a:lnTo>
                    <a:pt x="1638" y="16"/>
                  </a:lnTo>
                  <a:lnTo>
                    <a:pt x="1649" y="16"/>
                  </a:lnTo>
                  <a:lnTo>
                    <a:pt x="1660" y="19"/>
                  </a:lnTo>
                  <a:lnTo>
                    <a:pt x="1669" y="23"/>
                  </a:lnTo>
                  <a:lnTo>
                    <a:pt x="1672" y="28"/>
                  </a:lnTo>
                  <a:lnTo>
                    <a:pt x="1671" y="35"/>
                  </a:lnTo>
                  <a:lnTo>
                    <a:pt x="1667" y="42"/>
                  </a:lnTo>
                  <a:lnTo>
                    <a:pt x="1661" y="49"/>
                  </a:lnTo>
                  <a:lnTo>
                    <a:pt x="1656" y="54"/>
                  </a:lnTo>
                  <a:lnTo>
                    <a:pt x="1657" y="56"/>
                  </a:lnTo>
                  <a:lnTo>
                    <a:pt x="1659" y="58"/>
                  </a:lnTo>
                  <a:lnTo>
                    <a:pt x="1661" y="58"/>
                  </a:lnTo>
                  <a:lnTo>
                    <a:pt x="1664" y="60"/>
                  </a:lnTo>
                  <a:lnTo>
                    <a:pt x="1700" y="60"/>
                  </a:lnTo>
                  <a:lnTo>
                    <a:pt x="1713" y="61"/>
                  </a:lnTo>
                  <a:lnTo>
                    <a:pt x="1726" y="63"/>
                  </a:lnTo>
                  <a:lnTo>
                    <a:pt x="1739" y="67"/>
                  </a:lnTo>
                  <a:lnTo>
                    <a:pt x="1749" y="71"/>
                  </a:lnTo>
                  <a:lnTo>
                    <a:pt x="1756" y="74"/>
                  </a:lnTo>
                  <a:lnTo>
                    <a:pt x="1764" y="72"/>
                  </a:lnTo>
                  <a:lnTo>
                    <a:pt x="1773" y="69"/>
                  </a:lnTo>
                  <a:lnTo>
                    <a:pt x="1787" y="61"/>
                  </a:lnTo>
                  <a:lnTo>
                    <a:pt x="1798" y="58"/>
                  </a:lnTo>
                  <a:lnTo>
                    <a:pt x="1810" y="57"/>
                  </a:lnTo>
                  <a:lnTo>
                    <a:pt x="1820" y="56"/>
                  </a:lnTo>
                  <a:lnTo>
                    <a:pt x="1839" y="56"/>
                  </a:lnTo>
                  <a:lnTo>
                    <a:pt x="1850" y="57"/>
                  </a:lnTo>
                  <a:lnTo>
                    <a:pt x="1855" y="58"/>
                  </a:lnTo>
                  <a:lnTo>
                    <a:pt x="1858" y="64"/>
                  </a:lnTo>
                  <a:lnTo>
                    <a:pt x="1860" y="74"/>
                  </a:lnTo>
                  <a:lnTo>
                    <a:pt x="1861" y="84"/>
                  </a:lnTo>
                  <a:lnTo>
                    <a:pt x="1862" y="89"/>
                  </a:lnTo>
                  <a:lnTo>
                    <a:pt x="1864" y="94"/>
                  </a:lnTo>
                  <a:lnTo>
                    <a:pt x="1870" y="101"/>
                  </a:lnTo>
                  <a:lnTo>
                    <a:pt x="1875" y="104"/>
                  </a:lnTo>
                  <a:lnTo>
                    <a:pt x="1879" y="105"/>
                  </a:lnTo>
                  <a:lnTo>
                    <a:pt x="1886" y="104"/>
                  </a:lnTo>
                  <a:lnTo>
                    <a:pt x="1894" y="98"/>
                  </a:lnTo>
                  <a:lnTo>
                    <a:pt x="1901" y="91"/>
                  </a:lnTo>
                  <a:lnTo>
                    <a:pt x="1906" y="87"/>
                  </a:lnTo>
                  <a:lnTo>
                    <a:pt x="1909" y="87"/>
                  </a:lnTo>
                  <a:lnTo>
                    <a:pt x="1910" y="89"/>
                  </a:lnTo>
                  <a:lnTo>
                    <a:pt x="1913" y="90"/>
                  </a:lnTo>
                  <a:lnTo>
                    <a:pt x="1917" y="94"/>
                  </a:lnTo>
                  <a:lnTo>
                    <a:pt x="1920" y="95"/>
                  </a:lnTo>
                  <a:lnTo>
                    <a:pt x="1921" y="94"/>
                  </a:lnTo>
                  <a:lnTo>
                    <a:pt x="1925" y="93"/>
                  </a:lnTo>
                  <a:lnTo>
                    <a:pt x="1954" y="93"/>
                  </a:lnTo>
                  <a:lnTo>
                    <a:pt x="1962" y="90"/>
                  </a:lnTo>
                  <a:lnTo>
                    <a:pt x="1969" y="87"/>
                  </a:lnTo>
                  <a:lnTo>
                    <a:pt x="1984" y="87"/>
                  </a:lnTo>
                  <a:lnTo>
                    <a:pt x="1994" y="78"/>
                  </a:lnTo>
                  <a:lnTo>
                    <a:pt x="1996" y="71"/>
                  </a:lnTo>
                  <a:lnTo>
                    <a:pt x="1998" y="65"/>
                  </a:lnTo>
                  <a:lnTo>
                    <a:pt x="1998" y="63"/>
                  </a:lnTo>
                  <a:lnTo>
                    <a:pt x="2000" y="57"/>
                  </a:lnTo>
                  <a:lnTo>
                    <a:pt x="2000" y="54"/>
                  </a:lnTo>
                  <a:lnTo>
                    <a:pt x="1998" y="49"/>
                  </a:lnTo>
                  <a:lnTo>
                    <a:pt x="1992" y="45"/>
                  </a:lnTo>
                  <a:lnTo>
                    <a:pt x="1984" y="43"/>
                  </a:lnTo>
                  <a:lnTo>
                    <a:pt x="1974" y="43"/>
                  </a:lnTo>
                  <a:lnTo>
                    <a:pt x="1962" y="41"/>
                  </a:lnTo>
                  <a:lnTo>
                    <a:pt x="1959" y="39"/>
                  </a:lnTo>
                  <a:lnTo>
                    <a:pt x="1957" y="37"/>
                  </a:lnTo>
                  <a:lnTo>
                    <a:pt x="1955" y="32"/>
                  </a:lnTo>
                  <a:lnTo>
                    <a:pt x="1957" y="30"/>
                  </a:lnTo>
                  <a:lnTo>
                    <a:pt x="1957" y="26"/>
                  </a:lnTo>
                  <a:lnTo>
                    <a:pt x="1958" y="23"/>
                  </a:lnTo>
                  <a:lnTo>
                    <a:pt x="1962" y="19"/>
                  </a:lnTo>
                  <a:lnTo>
                    <a:pt x="1965" y="19"/>
                  </a:lnTo>
                  <a:lnTo>
                    <a:pt x="1966" y="20"/>
                  </a:lnTo>
                  <a:lnTo>
                    <a:pt x="1968" y="23"/>
                  </a:lnTo>
                  <a:lnTo>
                    <a:pt x="1972" y="27"/>
                  </a:lnTo>
                  <a:lnTo>
                    <a:pt x="1979" y="26"/>
                  </a:lnTo>
                  <a:lnTo>
                    <a:pt x="2003" y="26"/>
                  </a:lnTo>
                  <a:lnTo>
                    <a:pt x="2004" y="24"/>
                  </a:lnTo>
                  <a:lnTo>
                    <a:pt x="2004" y="23"/>
                  </a:lnTo>
                  <a:lnTo>
                    <a:pt x="2006" y="23"/>
                  </a:lnTo>
                  <a:lnTo>
                    <a:pt x="2006" y="21"/>
                  </a:lnTo>
                  <a:lnTo>
                    <a:pt x="2007" y="21"/>
                  </a:lnTo>
                  <a:lnTo>
                    <a:pt x="2014" y="23"/>
                  </a:lnTo>
                  <a:lnTo>
                    <a:pt x="2024" y="24"/>
                  </a:lnTo>
                  <a:lnTo>
                    <a:pt x="2035" y="27"/>
                  </a:lnTo>
                  <a:lnTo>
                    <a:pt x="2043" y="28"/>
                  </a:lnTo>
                  <a:lnTo>
                    <a:pt x="2047" y="28"/>
                  </a:lnTo>
                  <a:lnTo>
                    <a:pt x="2051" y="31"/>
                  </a:lnTo>
                  <a:lnTo>
                    <a:pt x="2054" y="32"/>
                  </a:lnTo>
                  <a:lnTo>
                    <a:pt x="2058" y="35"/>
                  </a:lnTo>
                  <a:lnTo>
                    <a:pt x="2059" y="38"/>
                  </a:lnTo>
                  <a:lnTo>
                    <a:pt x="2062" y="39"/>
                  </a:lnTo>
                  <a:lnTo>
                    <a:pt x="2063" y="42"/>
                  </a:lnTo>
                  <a:lnTo>
                    <a:pt x="2061" y="43"/>
                  </a:lnTo>
                  <a:lnTo>
                    <a:pt x="2052" y="46"/>
                  </a:lnTo>
                  <a:lnTo>
                    <a:pt x="2033" y="52"/>
                  </a:lnTo>
                  <a:lnTo>
                    <a:pt x="2026" y="53"/>
                  </a:lnTo>
                  <a:lnTo>
                    <a:pt x="2024" y="53"/>
                  </a:lnTo>
                  <a:lnTo>
                    <a:pt x="2024" y="54"/>
                  </a:lnTo>
                  <a:lnTo>
                    <a:pt x="2022" y="57"/>
                  </a:lnTo>
                  <a:lnTo>
                    <a:pt x="2024" y="58"/>
                  </a:lnTo>
                  <a:lnTo>
                    <a:pt x="2025" y="61"/>
                  </a:lnTo>
                  <a:lnTo>
                    <a:pt x="2026" y="63"/>
                  </a:lnTo>
                  <a:lnTo>
                    <a:pt x="2029" y="63"/>
                  </a:lnTo>
                  <a:lnTo>
                    <a:pt x="2033" y="64"/>
                  </a:lnTo>
                  <a:lnTo>
                    <a:pt x="2039" y="65"/>
                  </a:lnTo>
                  <a:lnTo>
                    <a:pt x="2044" y="68"/>
                  </a:lnTo>
                  <a:lnTo>
                    <a:pt x="2050" y="72"/>
                  </a:lnTo>
                  <a:lnTo>
                    <a:pt x="2056" y="75"/>
                  </a:lnTo>
                  <a:lnTo>
                    <a:pt x="2067" y="75"/>
                  </a:lnTo>
                  <a:lnTo>
                    <a:pt x="2080" y="74"/>
                  </a:lnTo>
                  <a:lnTo>
                    <a:pt x="2089" y="72"/>
                  </a:lnTo>
                  <a:lnTo>
                    <a:pt x="2095" y="72"/>
                  </a:lnTo>
                  <a:lnTo>
                    <a:pt x="2107" y="76"/>
                  </a:lnTo>
                  <a:lnTo>
                    <a:pt x="2115" y="82"/>
                  </a:lnTo>
                  <a:lnTo>
                    <a:pt x="2125" y="89"/>
                  </a:lnTo>
                  <a:lnTo>
                    <a:pt x="2137" y="95"/>
                  </a:lnTo>
                  <a:lnTo>
                    <a:pt x="2144" y="100"/>
                  </a:lnTo>
                  <a:lnTo>
                    <a:pt x="2147" y="101"/>
                  </a:lnTo>
                  <a:lnTo>
                    <a:pt x="2158" y="101"/>
                  </a:lnTo>
                  <a:lnTo>
                    <a:pt x="2170" y="100"/>
                  </a:lnTo>
                  <a:lnTo>
                    <a:pt x="2197" y="97"/>
                  </a:lnTo>
                  <a:lnTo>
                    <a:pt x="2223" y="97"/>
                  </a:lnTo>
                  <a:lnTo>
                    <a:pt x="2230" y="100"/>
                  </a:lnTo>
                  <a:lnTo>
                    <a:pt x="2241" y="106"/>
                  </a:lnTo>
                  <a:lnTo>
                    <a:pt x="2255" y="116"/>
                  </a:lnTo>
                  <a:lnTo>
                    <a:pt x="2263" y="121"/>
                  </a:lnTo>
                  <a:lnTo>
                    <a:pt x="2271" y="121"/>
                  </a:lnTo>
                  <a:lnTo>
                    <a:pt x="2281" y="120"/>
                  </a:lnTo>
                  <a:lnTo>
                    <a:pt x="2298" y="117"/>
                  </a:lnTo>
                  <a:lnTo>
                    <a:pt x="2316" y="116"/>
                  </a:lnTo>
                  <a:lnTo>
                    <a:pt x="2337" y="116"/>
                  </a:lnTo>
                  <a:lnTo>
                    <a:pt x="2349" y="117"/>
                  </a:lnTo>
                  <a:lnTo>
                    <a:pt x="2361" y="120"/>
                  </a:lnTo>
                  <a:lnTo>
                    <a:pt x="2368" y="126"/>
                  </a:lnTo>
                  <a:lnTo>
                    <a:pt x="2371" y="131"/>
                  </a:lnTo>
                  <a:lnTo>
                    <a:pt x="2375" y="134"/>
                  </a:lnTo>
                  <a:lnTo>
                    <a:pt x="2378" y="135"/>
                  </a:lnTo>
                  <a:lnTo>
                    <a:pt x="2382" y="135"/>
                  </a:lnTo>
                  <a:lnTo>
                    <a:pt x="2383" y="132"/>
                  </a:lnTo>
                  <a:lnTo>
                    <a:pt x="2386" y="128"/>
                  </a:lnTo>
                  <a:lnTo>
                    <a:pt x="2389" y="121"/>
                  </a:lnTo>
                  <a:lnTo>
                    <a:pt x="2393" y="115"/>
                  </a:lnTo>
                  <a:lnTo>
                    <a:pt x="2397" y="111"/>
                  </a:lnTo>
                  <a:lnTo>
                    <a:pt x="2401" y="111"/>
                  </a:lnTo>
                  <a:lnTo>
                    <a:pt x="2408" y="112"/>
                  </a:lnTo>
                  <a:lnTo>
                    <a:pt x="2416" y="115"/>
                  </a:lnTo>
                  <a:lnTo>
                    <a:pt x="2423" y="119"/>
                  </a:lnTo>
                  <a:lnTo>
                    <a:pt x="2432" y="121"/>
                  </a:lnTo>
                  <a:lnTo>
                    <a:pt x="2461" y="121"/>
                  </a:lnTo>
                  <a:lnTo>
                    <a:pt x="2475" y="120"/>
                  </a:lnTo>
                  <a:lnTo>
                    <a:pt x="2484" y="121"/>
                  </a:lnTo>
                  <a:lnTo>
                    <a:pt x="2493" y="126"/>
                  </a:lnTo>
                  <a:lnTo>
                    <a:pt x="2501" y="131"/>
                  </a:lnTo>
                  <a:lnTo>
                    <a:pt x="2505" y="139"/>
                  </a:lnTo>
                  <a:lnTo>
                    <a:pt x="2499" y="153"/>
                  </a:lnTo>
                  <a:lnTo>
                    <a:pt x="2499" y="161"/>
                  </a:lnTo>
                  <a:lnTo>
                    <a:pt x="2505" y="178"/>
                  </a:lnTo>
                  <a:lnTo>
                    <a:pt x="2505" y="184"/>
                  </a:lnTo>
                  <a:lnTo>
                    <a:pt x="2504" y="189"/>
                  </a:lnTo>
                  <a:lnTo>
                    <a:pt x="2498" y="194"/>
                  </a:lnTo>
                  <a:lnTo>
                    <a:pt x="2495" y="195"/>
                  </a:lnTo>
                  <a:lnTo>
                    <a:pt x="2491" y="197"/>
                  </a:lnTo>
                  <a:lnTo>
                    <a:pt x="2489" y="198"/>
                  </a:lnTo>
                  <a:lnTo>
                    <a:pt x="2484" y="198"/>
                  </a:lnTo>
                  <a:lnTo>
                    <a:pt x="2482" y="201"/>
                  </a:lnTo>
                  <a:lnTo>
                    <a:pt x="2484" y="205"/>
                  </a:lnTo>
                  <a:lnTo>
                    <a:pt x="2489" y="212"/>
                  </a:lnTo>
                  <a:lnTo>
                    <a:pt x="2495" y="217"/>
                  </a:lnTo>
                  <a:lnTo>
                    <a:pt x="2501" y="223"/>
                  </a:lnTo>
                  <a:lnTo>
                    <a:pt x="2504" y="228"/>
                  </a:lnTo>
                  <a:lnTo>
                    <a:pt x="2502" y="231"/>
                  </a:lnTo>
                  <a:lnTo>
                    <a:pt x="2501" y="232"/>
                  </a:lnTo>
                  <a:lnTo>
                    <a:pt x="2491" y="232"/>
                  </a:lnTo>
                  <a:lnTo>
                    <a:pt x="2489" y="231"/>
                  </a:lnTo>
                  <a:lnTo>
                    <a:pt x="2482" y="230"/>
                  </a:lnTo>
                  <a:lnTo>
                    <a:pt x="2469" y="231"/>
                  </a:lnTo>
                  <a:lnTo>
                    <a:pt x="2456" y="235"/>
                  </a:lnTo>
                  <a:lnTo>
                    <a:pt x="2438" y="239"/>
                  </a:lnTo>
                  <a:lnTo>
                    <a:pt x="2424" y="245"/>
                  </a:lnTo>
                  <a:lnTo>
                    <a:pt x="2412" y="252"/>
                  </a:lnTo>
                  <a:lnTo>
                    <a:pt x="2402" y="257"/>
                  </a:lnTo>
                  <a:lnTo>
                    <a:pt x="2390" y="261"/>
                  </a:lnTo>
                  <a:lnTo>
                    <a:pt x="2376" y="264"/>
                  </a:lnTo>
                  <a:lnTo>
                    <a:pt x="2353" y="264"/>
                  </a:lnTo>
                  <a:lnTo>
                    <a:pt x="2345" y="263"/>
                  </a:lnTo>
                  <a:lnTo>
                    <a:pt x="2330" y="263"/>
                  </a:lnTo>
                  <a:lnTo>
                    <a:pt x="2313" y="264"/>
                  </a:lnTo>
                  <a:lnTo>
                    <a:pt x="2304" y="267"/>
                  </a:lnTo>
                  <a:lnTo>
                    <a:pt x="2298" y="272"/>
                  </a:lnTo>
                  <a:lnTo>
                    <a:pt x="2292" y="286"/>
                  </a:lnTo>
                  <a:lnTo>
                    <a:pt x="2290" y="290"/>
                  </a:lnTo>
                  <a:lnTo>
                    <a:pt x="2290" y="295"/>
                  </a:lnTo>
                  <a:lnTo>
                    <a:pt x="2292" y="297"/>
                  </a:lnTo>
                  <a:lnTo>
                    <a:pt x="2292" y="300"/>
                  </a:lnTo>
                  <a:lnTo>
                    <a:pt x="2293" y="301"/>
                  </a:lnTo>
                  <a:lnTo>
                    <a:pt x="2293" y="304"/>
                  </a:lnTo>
                  <a:lnTo>
                    <a:pt x="2292" y="306"/>
                  </a:lnTo>
                  <a:lnTo>
                    <a:pt x="2286" y="322"/>
                  </a:lnTo>
                  <a:lnTo>
                    <a:pt x="2283" y="337"/>
                  </a:lnTo>
                  <a:lnTo>
                    <a:pt x="2281" y="342"/>
                  </a:lnTo>
                  <a:lnTo>
                    <a:pt x="2272" y="345"/>
                  </a:lnTo>
                  <a:lnTo>
                    <a:pt x="2264" y="349"/>
                  </a:lnTo>
                  <a:lnTo>
                    <a:pt x="2257" y="354"/>
                  </a:lnTo>
                  <a:lnTo>
                    <a:pt x="2249" y="365"/>
                  </a:lnTo>
                  <a:lnTo>
                    <a:pt x="2237" y="380"/>
                  </a:lnTo>
                  <a:lnTo>
                    <a:pt x="2212" y="405"/>
                  </a:lnTo>
                  <a:lnTo>
                    <a:pt x="2203" y="413"/>
                  </a:lnTo>
                  <a:lnTo>
                    <a:pt x="2196" y="423"/>
                  </a:lnTo>
                  <a:lnTo>
                    <a:pt x="2192" y="428"/>
                  </a:lnTo>
                  <a:lnTo>
                    <a:pt x="2190" y="431"/>
                  </a:lnTo>
                  <a:lnTo>
                    <a:pt x="2192" y="427"/>
                  </a:lnTo>
                  <a:lnTo>
                    <a:pt x="2193" y="419"/>
                  </a:lnTo>
                  <a:lnTo>
                    <a:pt x="2197" y="406"/>
                  </a:lnTo>
                  <a:lnTo>
                    <a:pt x="2203" y="394"/>
                  </a:lnTo>
                  <a:lnTo>
                    <a:pt x="2205" y="385"/>
                  </a:lnTo>
                  <a:lnTo>
                    <a:pt x="2203" y="374"/>
                  </a:lnTo>
                  <a:lnTo>
                    <a:pt x="2195" y="352"/>
                  </a:lnTo>
                  <a:lnTo>
                    <a:pt x="2192" y="341"/>
                  </a:lnTo>
                  <a:lnTo>
                    <a:pt x="2192" y="330"/>
                  </a:lnTo>
                  <a:lnTo>
                    <a:pt x="2196" y="322"/>
                  </a:lnTo>
                  <a:lnTo>
                    <a:pt x="2201" y="313"/>
                  </a:lnTo>
                  <a:lnTo>
                    <a:pt x="2208" y="304"/>
                  </a:lnTo>
                  <a:lnTo>
                    <a:pt x="2219" y="294"/>
                  </a:lnTo>
                  <a:lnTo>
                    <a:pt x="2233" y="287"/>
                  </a:lnTo>
                  <a:lnTo>
                    <a:pt x="2245" y="280"/>
                  </a:lnTo>
                  <a:lnTo>
                    <a:pt x="2256" y="275"/>
                  </a:lnTo>
                  <a:lnTo>
                    <a:pt x="2262" y="271"/>
                  </a:lnTo>
                  <a:lnTo>
                    <a:pt x="2271" y="264"/>
                  </a:lnTo>
                  <a:lnTo>
                    <a:pt x="2282" y="256"/>
                  </a:lnTo>
                  <a:lnTo>
                    <a:pt x="2301" y="239"/>
                  </a:lnTo>
                  <a:lnTo>
                    <a:pt x="2308" y="234"/>
                  </a:lnTo>
                  <a:lnTo>
                    <a:pt x="2311" y="232"/>
                  </a:lnTo>
                  <a:lnTo>
                    <a:pt x="2309" y="232"/>
                  </a:lnTo>
                  <a:lnTo>
                    <a:pt x="2308" y="234"/>
                  </a:lnTo>
                  <a:lnTo>
                    <a:pt x="2305" y="235"/>
                  </a:lnTo>
                  <a:lnTo>
                    <a:pt x="2301" y="238"/>
                  </a:lnTo>
                  <a:lnTo>
                    <a:pt x="2296" y="241"/>
                  </a:lnTo>
                  <a:lnTo>
                    <a:pt x="2292" y="243"/>
                  </a:lnTo>
                  <a:lnTo>
                    <a:pt x="2281" y="250"/>
                  </a:lnTo>
                  <a:lnTo>
                    <a:pt x="2268" y="256"/>
                  </a:lnTo>
                  <a:lnTo>
                    <a:pt x="2259" y="258"/>
                  </a:lnTo>
                  <a:lnTo>
                    <a:pt x="2256" y="258"/>
                  </a:lnTo>
                  <a:lnTo>
                    <a:pt x="2255" y="256"/>
                  </a:lnTo>
                  <a:lnTo>
                    <a:pt x="2253" y="254"/>
                  </a:lnTo>
                  <a:lnTo>
                    <a:pt x="2252" y="250"/>
                  </a:lnTo>
                  <a:lnTo>
                    <a:pt x="2252" y="238"/>
                  </a:lnTo>
                  <a:lnTo>
                    <a:pt x="2249" y="234"/>
                  </a:lnTo>
                  <a:lnTo>
                    <a:pt x="2244" y="234"/>
                  </a:lnTo>
                  <a:lnTo>
                    <a:pt x="2236" y="235"/>
                  </a:lnTo>
                  <a:lnTo>
                    <a:pt x="2229" y="241"/>
                  </a:lnTo>
                  <a:lnTo>
                    <a:pt x="2214" y="256"/>
                  </a:lnTo>
                  <a:lnTo>
                    <a:pt x="2201" y="264"/>
                  </a:lnTo>
                  <a:lnTo>
                    <a:pt x="2186" y="275"/>
                  </a:lnTo>
                  <a:lnTo>
                    <a:pt x="2182" y="279"/>
                  </a:lnTo>
                  <a:lnTo>
                    <a:pt x="2178" y="282"/>
                  </a:lnTo>
                  <a:lnTo>
                    <a:pt x="2177" y="285"/>
                  </a:lnTo>
                  <a:lnTo>
                    <a:pt x="2174" y="287"/>
                  </a:lnTo>
                  <a:lnTo>
                    <a:pt x="2170" y="287"/>
                  </a:lnTo>
                  <a:lnTo>
                    <a:pt x="2169" y="289"/>
                  </a:lnTo>
                  <a:lnTo>
                    <a:pt x="2158" y="289"/>
                  </a:lnTo>
                  <a:lnTo>
                    <a:pt x="2148" y="285"/>
                  </a:lnTo>
                  <a:lnTo>
                    <a:pt x="2140" y="280"/>
                  </a:lnTo>
                  <a:lnTo>
                    <a:pt x="2133" y="275"/>
                  </a:lnTo>
                  <a:lnTo>
                    <a:pt x="2126" y="274"/>
                  </a:lnTo>
                  <a:lnTo>
                    <a:pt x="2119" y="276"/>
                  </a:lnTo>
                  <a:lnTo>
                    <a:pt x="2108" y="279"/>
                  </a:lnTo>
                  <a:lnTo>
                    <a:pt x="2093" y="282"/>
                  </a:lnTo>
                  <a:lnTo>
                    <a:pt x="2076" y="282"/>
                  </a:lnTo>
                  <a:lnTo>
                    <a:pt x="2058" y="280"/>
                  </a:lnTo>
                  <a:lnTo>
                    <a:pt x="2033" y="280"/>
                  </a:lnTo>
                  <a:lnTo>
                    <a:pt x="2026" y="283"/>
                  </a:lnTo>
                  <a:lnTo>
                    <a:pt x="2009" y="301"/>
                  </a:lnTo>
                  <a:lnTo>
                    <a:pt x="1998" y="311"/>
                  </a:lnTo>
                  <a:lnTo>
                    <a:pt x="1988" y="320"/>
                  </a:lnTo>
                  <a:lnTo>
                    <a:pt x="1979" y="326"/>
                  </a:lnTo>
                  <a:lnTo>
                    <a:pt x="1969" y="330"/>
                  </a:lnTo>
                  <a:lnTo>
                    <a:pt x="1959" y="335"/>
                  </a:lnTo>
                  <a:lnTo>
                    <a:pt x="1951" y="341"/>
                  </a:lnTo>
                  <a:lnTo>
                    <a:pt x="1947" y="346"/>
                  </a:lnTo>
                  <a:lnTo>
                    <a:pt x="1947" y="352"/>
                  </a:lnTo>
                  <a:lnTo>
                    <a:pt x="1948" y="354"/>
                  </a:lnTo>
                  <a:lnTo>
                    <a:pt x="1954" y="354"/>
                  </a:lnTo>
                  <a:lnTo>
                    <a:pt x="1961" y="348"/>
                  </a:lnTo>
                  <a:lnTo>
                    <a:pt x="1963" y="346"/>
                  </a:lnTo>
                  <a:lnTo>
                    <a:pt x="1966" y="343"/>
                  </a:lnTo>
                  <a:lnTo>
                    <a:pt x="1969" y="343"/>
                  </a:lnTo>
                  <a:lnTo>
                    <a:pt x="1969" y="353"/>
                  </a:lnTo>
                  <a:lnTo>
                    <a:pt x="1968" y="356"/>
                  </a:lnTo>
                  <a:lnTo>
                    <a:pt x="1969" y="359"/>
                  </a:lnTo>
                  <a:lnTo>
                    <a:pt x="1969" y="361"/>
                  </a:lnTo>
                  <a:lnTo>
                    <a:pt x="1970" y="363"/>
                  </a:lnTo>
                  <a:lnTo>
                    <a:pt x="1973" y="363"/>
                  </a:lnTo>
                  <a:lnTo>
                    <a:pt x="1981" y="361"/>
                  </a:lnTo>
                  <a:lnTo>
                    <a:pt x="1989" y="357"/>
                  </a:lnTo>
                  <a:lnTo>
                    <a:pt x="1998" y="354"/>
                  </a:lnTo>
                  <a:lnTo>
                    <a:pt x="2002" y="354"/>
                  </a:lnTo>
                  <a:lnTo>
                    <a:pt x="2007" y="356"/>
                  </a:lnTo>
                  <a:lnTo>
                    <a:pt x="2011" y="360"/>
                  </a:lnTo>
                  <a:lnTo>
                    <a:pt x="2017" y="371"/>
                  </a:lnTo>
                  <a:lnTo>
                    <a:pt x="2017" y="368"/>
                  </a:lnTo>
                  <a:lnTo>
                    <a:pt x="2018" y="365"/>
                  </a:lnTo>
                  <a:lnTo>
                    <a:pt x="2020" y="364"/>
                  </a:lnTo>
                  <a:lnTo>
                    <a:pt x="2022" y="364"/>
                  </a:lnTo>
                  <a:lnTo>
                    <a:pt x="2025" y="363"/>
                  </a:lnTo>
                  <a:lnTo>
                    <a:pt x="2040" y="363"/>
                  </a:lnTo>
                  <a:lnTo>
                    <a:pt x="2041" y="364"/>
                  </a:lnTo>
                  <a:lnTo>
                    <a:pt x="2041" y="365"/>
                  </a:lnTo>
                  <a:lnTo>
                    <a:pt x="2043" y="368"/>
                  </a:lnTo>
                  <a:lnTo>
                    <a:pt x="2043" y="369"/>
                  </a:lnTo>
                  <a:lnTo>
                    <a:pt x="2046" y="372"/>
                  </a:lnTo>
                  <a:lnTo>
                    <a:pt x="2046" y="376"/>
                  </a:lnTo>
                  <a:lnTo>
                    <a:pt x="2043" y="382"/>
                  </a:lnTo>
                  <a:lnTo>
                    <a:pt x="2040" y="383"/>
                  </a:lnTo>
                  <a:lnTo>
                    <a:pt x="2037" y="386"/>
                  </a:lnTo>
                  <a:lnTo>
                    <a:pt x="2037" y="389"/>
                  </a:lnTo>
                  <a:lnTo>
                    <a:pt x="2040" y="390"/>
                  </a:lnTo>
                  <a:lnTo>
                    <a:pt x="2041" y="393"/>
                  </a:lnTo>
                  <a:lnTo>
                    <a:pt x="2044" y="397"/>
                  </a:lnTo>
                  <a:lnTo>
                    <a:pt x="2047" y="400"/>
                  </a:lnTo>
                  <a:lnTo>
                    <a:pt x="2051" y="409"/>
                  </a:lnTo>
                  <a:lnTo>
                    <a:pt x="2054" y="419"/>
                  </a:lnTo>
                  <a:lnTo>
                    <a:pt x="2054" y="428"/>
                  </a:lnTo>
                  <a:lnTo>
                    <a:pt x="2052" y="432"/>
                  </a:lnTo>
                  <a:lnTo>
                    <a:pt x="2050" y="434"/>
                  </a:lnTo>
                  <a:lnTo>
                    <a:pt x="2047" y="437"/>
                  </a:lnTo>
                  <a:lnTo>
                    <a:pt x="2043" y="439"/>
                  </a:lnTo>
                  <a:lnTo>
                    <a:pt x="2041" y="443"/>
                  </a:lnTo>
                  <a:lnTo>
                    <a:pt x="2040" y="446"/>
                  </a:lnTo>
                  <a:lnTo>
                    <a:pt x="2041" y="452"/>
                  </a:lnTo>
                  <a:lnTo>
                    <a:pt x="2044" y="468"/>
                  </a:lnTo>
                  <a:lnTo>
                    <a:pt x="2044" y="475"/>
                  </a:lnTo>
                  <a:lnTo>
                    <a:pt x="2043" y="479"/>
                  </a:lnTo>
                  <a:lnTo>
                    <a:pt x="2037" y="479"/>
                  </a:lnTo>
                  <a:lnTo>
                    <a:pt x="2035" y="478"/>
                  </a:lnTo>
                  <a:lnTo>
                    <a:pt x="2032" y="475"/>
                  </a:lnTo>
                  <a:lnTo>
                    <a:pt x="2029" y="474"/>
                  </a:lnTo>
                  <a:lnTo>
                    <a:pt x="2028" y="471"/>
                  </a:lnTo>
                  <a:lnTo>
                    <a:pt x="2026" y="469"/>
                  </a:lnTo>
                  <a:lnTo>
                    <a:pt x="2025" y="463"/>
                  </a:lnTo>
                  <a:lnTo>
                    <a:pt x="2024" y="449"/>
                  </a:lnTo>
                  <a:lnTo>
                    <a:pt x="2024" y="408"/>
                  </a:lnTo>
                  <a:lnTo>
                    <a:pt x="2022" y="394"/>
                  </a:lnTo>
                  <a:lnTo>
                    <a:pt x="2018" y="378"/>
                  </a:lnTo>
                  <a:lnTo>
                    <a:pt x="2017" y="391"/>
                  </a:lnTo>
                  <a:lnTo>
                    <a:pt x="2013" y="404"/>
                  </a:lnTo>
                  <a:lnTo>
                    <a:pt x="2009" y="420"/>
                  </a:lnTo>
                  <a:lnTo>
                    <a:pt x="2003" y="438"/>
                  </a:lnTo>
                  <a:lnTo>
                    <a:pt x="1995" y="454"/>
                  </a:lnTo>
                  <a:lnTo>
                    <a:pt x="1981" y="471"/>
                  </a:lnTo>
                  <a:lnTo>
                    <a:pt x="1958" y="494"/>
                  </a:lnTo>
                  <a:lnTo>
                    <a:pt x="1946" y="505"/>
                  </a:lnTo>
                  <a:lnTo>
                    <a:pt x="1936" y="516"/>
                  </a:lnTo>
                  <a:lnTo>
                    <a:pt x="1931" y="523"/>
                  </a:lnTo>
                  <a:lnTo>
                    <a:pt x="1924" y="526"/>
                  </a:lnTo>
                  <a:lnTo>
                    <a:pt x="1916" y="526"/>
                  </a:lnTo>
                  <a:lnTo>
                    <a:pt x="1907" y="523"/>
                  </a:lnTo>
                  <a:lnTo>
                    <a:pt x="1902" y="519"/>
                  </a:lnTo>
                  <a:lnTo>
                    <a:pt x="1901" y="517"/>
                  </a:lnTo>
                  <a:lnTo>
                    <a:pt x="1899" y="519"/>
                  </a:lnTo>
                  <a:lnTo>
                    <a:pt x="1896" y="520"/>
                  </a:lnTo>
                  <a:lnTo>
                    <a:pt x="1884" y="533"/>
                  </a:lnTo>
                  <a:lnTo>
                    <a:pt x="1881" y="534"/>
                  </a:lnTo>
                  <a:lnTo>
                    <a:pt x="1875" y="539"/>
                  </a:lnTo>
                  <a:lnTo>
                    <a:pt x="1869" y="546"/>
                  </a:lnTo>
                  <a:lnTo>
                    <a:pt x="1866" y="556"/>
                  </a:lnTo>
                  <a:lnTo>
                    <a:pt x="1864" y="561"/>
                  </a:lnTo>
                  <a:lnTo>
                    <a:pt x="1858" y="564"/>
                  </a:lnTo>
                  <a:lnTo>
                    <a:pt x="1854" y="565"/>
                  </a:lnTo>
                  <a:lnTo>
                    <a:pt x="1849" y="568"/>
                  </a:lnTo>
                  <a:lnTo>
                    <a:pt x="1847" y="571"/>
                  </a:lnTo>
                  <a:lnTo>
                    <a:pt x="1846" y="572"/>
                  </a:lnTo>
                  <a:lnTo>
                    <a:pt x="1847" y="579"/>
                  </a:lnTo>
                  <a:lnTo>
                    <a:pt x="1853" y="589"/>
                  </a:lnTo>
                  <a:lnTo>
                    <a:pt x="1864" y="605"/>
                  </a:lnTo>
                  <a:lnTo>
                    <a:pt x="1865" y="613"/>
                  </a:lnTo>
                  <a:lnTo>
                    <a:pt x="1865" y="623"/>
                  </a:lnTo>
                  <a:lnTo>
                    <a:pt x="1862" y="634"/>
                  </a:lnTo>
                  <a:lnTo>
                    <a:pt x="1858" y="642"/>
                  </a:lnTo>
                  <a:lnTo>
                    <a:pt x="1853" y="649"/>
                  </a:lnTo>
                  <a:lnTo>
                    <a:pt x="1846" y="653"/>
                  </a:lnTo>
                  <a:lnTo>
                    <a:pt x="1840" y="657"/>
                  </a:lnTo>
                  <a:lnTo>
                    <a:pt x="1834" y="657"/>
                  </a:lnTo>
                  <a:lnTo>
                    <a:pt x="1825" y="653"/>
                  </a:lnTo>
                  <a:lnTo>
                    <a:pt x="1820" y="648"/>
                  </a:lnTo>
                  <a:lnTo>
                    <a:pt x="1821" y="641"/>
                  </a:lnTo>
                  <a:lnTo>
                    <a:pt x="1825" y="634"/>
                  </a:lnTo>
                  <a:lnTo>
                    <a:pt x="1829" y="626"/>
                  </a:lnTo>
                  <a:lnTo>
                    <a:pt x="1831" y="616"/>
                  </a:lnTo>
                  <a:lnTo>
                    <a:pt x="1828" y="609"/>
                  </a:lnTo>
                  <a:lnTo>
                    <a:pt x="1824" y="604"/>
                  </a:lnTo>
                  <a:lnTo>
                    <a:pt x="1821" y="600"/>
                  </a:lnTo>
                  <a:lnTo>
                    <a:pt x="1819" y="600"/>
                  </a:lnTo>
                  <a:lnTo>
                    <a:pt x="1816" y="602"/>
                  </a:lnTo>
                  <a:lnTo>
                    <a:pt x="1813" y="604"/>
                  </a:lnTo>
                  <a:lnTo>
                    <a:pt x="1809" y="608"/>
                  </a:lnTo>
                  <a:lnTo>
                    <a:pt x="1806" y="609"/>
                  </a:lnTo>
                  <a:lnTo>
                    <a:pt x="1805" y="609"/>
                  </a:lnTo>
                  <a:lnTo>
                    <a:pt x="1803" y="608"/>
                  </a:lnTo>
                  <a:lnTo>
                    <a:pt x="1803" y="598"/>
                  </a:lnTo>
                  <a:lnTo>
                    <a:pt x="1806" y="590"/>
                  </a:lnTo>
                  <a:lnTo>
                    <a:pt x="1808" y="583"/>
                  </a:lnTo>
                  <a:lnTo>
                    <a:pt x="1806" y="575"/>
                  </a:lnTo>
                  <a:lnTo>
                    <a:pt x="1803" y="568"/>
                  </a:lnTo>
                  <a:lnTo>
                    <a:pt x="1801" y="564"/>
                  </a:lnTo>
                  <a:lnTo>
                    <a:pt x="1797" y="565"/>
                  </a:lnTo>
                  <a:lnTo>
                    <a:pt x="1790" y="570"/>
                  </a:lnTo>
                  <a:lnTo>
                    <a:pt x="1782" y="576"/>
                  </a:lnTo>
                  <a:lnTo>
                    <a:pt x="1775" y="580"/>
                  </a:lnTo>
                  <a:lnTo>
                    <a:pt x="1768" y="582"/>
                  </a:lnTo>
                  <a:lnTo>
                    <a:pt x="1765" y="579"/>
                  </a:lnTo>
                  <a:lnTo>
                    <a:pt x="1764" y="572"/>
                  </a:lnTo>
                  <a:lnTo>
                    <a:pt x="1765" y="565"/>
                  </a:lnTo>
                  <a:lnTo>
                    <a:pt x="1768" y="557"/>
                  </a:lnTo>
                  <a:lnTo>
                    <a:pt x="1771" y="552"/>
                  </a:lnTo>
                  <a:lnTo>
                    <a:pt x="1771" y="549"/>
                  </a:lnTo>
                  <a:lnTo>
                    <a:pt x="1768" y="549"/>
                  </a:lnTo>
                  <a:lnTo>
                    <a:pt x="1765" y="550"/>
                  </a:lnTo>
                  <a:lnTo>
                    <a:pt x="1762" y="553"/>
                  </a:lnTo>
                  <a:lnTo>
                    <a:pt x="1760" y="554"/>
                  </a:lnTo>
                  <a:lnTo>
                    <a:pt x="1757" y="557"/>
                  </a:lnTo>
                  <a:lnTo>
                    <a:pt x="1750" y="563"/>
                  </a:lnTo>
                  <a:lnTo>
                    <a:pt x="1743" y="570"/>
                  </a:lnTo>
                  <a:lnTo>
                    <a:pt x="1736" y="575"/>
                  </a:lnTo>
                  <a:lnTo>
                    <a:pt x="1731" y="576"/>
                  </a:lnTo>
                  <a:lnTo>
                    <a:pt x="1728" y="576"/>
                  </a:lnTo>
                  <a:lnTo>
                    <a:pt x="1727" y="578"/>
                  </a:lnTo>
                  <a:lnTo>
                    <a:pt x="1724" y="579"/>
                  </a:lnTo>
                  <a:lnTo>
                    <a:pt x="1721" y="582"/>
                  </a:lnTo>
                  <a:lnTo>
                    <a:pt x="1720" y="585"/>
                  </a:lnTo>
                  <a:lnTo>
                    <a:pt x="1720" y="587"/>
                  </a:lnTo>
                  <a:lnTo>
                    <a:pt x="1721" y="591"/>
                  </a:lnTo>
                  <a:lnTo>
                    <a:pt x="1738" y="608"/>
                  </a:lnTo>
                  <a:lnTo>
                    <a:pt x="1741" y="609"/>
                  </a:lnTo>
                  <a:lnTo>
                    <a:pt x="1749" y="609"/>
                  </a:lnTo>
                  <a:lnTo>
                    <a:pt x="1757" y="607"/>
                  </a:lnTo>
                  <a:lnTo>
                    <a:pt x="1765" y="605"/>
                  </a:lnTo>
                  <a:lnTo>
                    <a:pt x="1768" y="605"/>
                  </a:lnTo>
                  <a:lnTo>
                    <a:pt x="1771" y="607"/>
                  </a:lnTo>
                  <a:lnTo>
                    <a:pt x="1773" y="609"/>
                  </a:lnTo>
                  <a:lnTo>
                    <a:pt x="1775" y="612"/>
                  </a:lnTo>
                  <a:lnTo>
                    <a:pt x="1775" y="622"/>
                  </a:lnTo>
                  <a:lnTo>
                    <a:pt x="1771" y="626"/>
                  </a:lnTo>
                  <a:lnTo>
                    <a:pt x="1762" y="631"/>
                  </a:lnTo>
                  <a:lnTo>
                    <a:pt x="1754" y="635"/>
                  </a:lnTo>
                  <a:lnTo>
                    <a:pt x="1747" y="638"/>
                  </a:lnTo>
                  <a:lnTo>
                    <a:pt x="1742" y="642"/>
                  </a:lnTo>
                  <a:lnTo>
                    <a:pt x="1742" y="646"/>
                  </a:lnTo>
                  <a:lnTo>
                    <a:pt x="1747" y="654"/>
                  </a:lnTo>
                  <a:lnTo>
                    <a:pt x="1757" y="667"/>
                  </a:lnTo>
                  <a:lnTo>
                    <a:pt x="1765" y="683"/>
                  </a:lnTo>
                  <a:lnTo>
                    <a:pt x="1771" y="701"/>
                  </a:lnTo>
                  <a:lnTo>
                    <a:pt x="1772" y="719"/>
                  </a:lnTo>
                  <a:lnTo>
                    <a:pt x="1773" y="734"/>
                  </a:lnTo>
                  <a:lnTo>
                    <a:pt x="1772" y="742"/>
                  </a:lnTo>
                  <a:lnTo>
                    <a:pt x="1765" y="752"/>
                  </a:lnTo>
                  <a:lnTo>
                    <a:pt x="1757" y="761"/>
                  </a:lnTo>
                  <a:lnTo>
                    <a:pt x="1747" y="772"/>
                  </a:lnTo>
                  <a:lnTo>
                    <a:pt x="1739" y="781"/>
                  </a:lnTo>
                  <a:lnTo>
                    <a:pt x="1732" y="786"/>
                  </a:lnTo>
                  <a:lnTo>
                    <a:pt x="1726" y="796"/>
                  </a:lnTo>
                  <a:lnTo>
                    <a:pt x="1717" y="807"/>
                  </a:lnTo>
                  <a:lnTo>
                    <a:pt x="1708" y="818"/>
                  </a:lnTo>
                  <a:lnTo>
                    <a:pt x="1697" y="827"/>
                  </a:lnTo>
                  <a:lnTo>
                    <a:pt x="1686" y="833"/>
                  </a:lnTo>
                  <a:lnTo>
                    <a:pt x="1672" y="838"/>
                  </a:lnTo>
                  <a:lnTo>
                    <a:pt x="1659" y="841"/>
                  </a:lnTo>
                  <a:lnTo>
                    <a:pt x="1648" y="844"/>
                  </a:lnTo>
                  <a:lnTo>
                    <a:pt x="1641" y="842"/>
                  </a:lnTo>
                  <a:lnTo>
                    <a:pt x="1638" y="841"/>
                  </a:lnTo>
                  <a:lnTo>
                    <a:pt x="1633" y="844"/>
                  </a:lnTo>
                  <a:lnTo>
                    <a:pt x="1628" y="846"/>
                  </a:lnTo>
                  <a:lnTo>
                    <a:pt x="1626" y="849"/>
                  </a:lnTo>
                  <a:lnTo>
                    <a:pt x="1623" y="853"/>
                  </a:lnTo>
                  <a:lnTo>
                    <a:pt x="1622" y="857"/>
                  </a:lnTo>
                  <a:lnTo>
                    <a:pt x="1622" y="863"/>
                  </a:lnTo>
                  <a:lnTo>
                    <a:pt x="1623" y="868"/>
                  </a:lnTo>
                  <a:lnTo>
                    <a:pt x="1626" y="874"/>
                  </a:lnTo>
                  <a:lnTo>
                    <a:pt x="1630" y="878"/>
                  </a:lnTo>
                  <a:lnTo>
                    <a:pt x="1630" y="879"/>
                  </a:lnTo>
                  <a:lnTo>
                    <a:pt x="1628" y="885"/>
                  </a:lnTo>
                  <a:lnTo>
                    <a:pt x="1624" y="892"/>
                  </a:lnTo>
                  <a:lnTo>
                    <a:pt x="1619" y="898"/>
                  </a:lnTo>
                  <a:lnTo>
                    <a:pt x="1615" y="905"/>
                  </a:lnTo>
                  <a:lnTo>
                    <a:pt x="1613" y="907"/>
                  </a:lnTo>
                  <a:lnTo>
                    <a:pt x="1608" y="907"/>
                  </a:lnTo>
                  <a:lnTo>
                    <a:pt x="1602" y="904"/>
                  </a:lnTo>
                  <a:lnTo>
                    <a:pt x="1601" y="901"/>
                  </a:lnTo>
                  <a:lnTo>
                    <a:pt x="1598" y="897"/>
                  </a:lnTo>
                  <a:lnTo>
                    <a:pt x="1598" y="886"/>
                  </a:lnTo>
                  <a:lnTo>
                    <a:pt x="1601" y="874"/>
                  </a:lnTo>
                  <a:lnTo>
                    <a:pt x="1605" y="864"/>
                  </a:lnTo>
                  <a:lnTo>
                    <a:pt x="1608" y="857"/>
                  </a:lnTo>
                  <a:lnTo>
                    <a:pt x="1609" y="850"/>
                  </a:lnTo>
                  <a:lnTo>
                    <a:pt x="1608" y="846"/>
                  </a:lnTo>
                  <a:lnTo>
                    <a:pt x="1607" y="844"/>
                  </a:lnTo>
                  <a:lnTo>
                    <a:pt x="1604" y="841"/>
                  </a:lnTo>
                  <a:lnTo>
                    <a:pt x="1601" y="839"/>
                  </a:lnTo>
                  <a:lnTo>
                    <a:pt x="1598" y="839"/>
                  </a:lnTo>
                  <a:lnTo>
                    <a:pt x="1596" y="841"/>
                  </a:lnTo>
                  <a:lnTo>
                    <a:pt x="1587" y="849"/>
                  </a:lnTo>
                  <a:lnTo>
                    <a:pt x="1581" y="857"/>
                  </a:lnTo>
                  <a:lnTo>
                    <a:pt x="1566" y="872"/>
                  </a:lnTo>
                  <a:lnTo>
                    <a:pt x="1570" y="881"/>
                  </a:lnTo>
                  <a:lnTo>
                    <a:pt x="1572" y="890"/>
                  </a:lnTo>
                  <a:lnTo>
                    <a:pt x="1578" y="898"/>
                  </a:lnTo>
                  <a:lnTo>
                    <a:pt x="1583" y="905"/>
                  </a:lnTo>
                  <a:lnTo>
                    <a:pt x="1592" y="915"/>
                  </a:lnTo>
                  <a:lnTo>
                    <a:pt x="1601" y="929"/>
                  </a:lnTo>
                  <a:lnTo>
                    <a:pt x="1612" y="945"/>
                  </a:lnTo>
                  <a:lnTo>
                    <a:pt x="1618" y="959"/>
                  </a:lnTo>
                  <a:lnTo>
                    <a:pt x="1618" y="972"/>
                  </a:lnTo>
                  <a:lnTo>
                    <a:pt x="1615" y="985"/>
                  </a:lnTo>
                  <a:lnTo>
                    <a:pt x="1612" y="996"/>
                  </a:lnTo>
                  <a:lnTo>
                    <a:pt x="1608" y="1004"/>
                  </a:lnTo>
                  <a:lnTo>
                    <a:pt x="1602" y="1008"/>
                  </a:lnTo>
                  <a:lnTo>
                    <a:pt x="1596" y="1011"/>
                  </a:lnTo>
                  <a:lnTo>
                    <a:pt x="1589" y="1012"/>
                  </a:lnTo>
                  <a:lnTo>
                    <a:pt x="1583" y="1015"/>
                  </a:lnTo>
                  <a:lnTo>
                    <a:pt x="1578" y="1020"/>
                  </a:lnTo>
                  <a:lnTo>
                    <a:pt x="1572" y="1031"/>
                  </a:lnTo>
                  <a:lnTo>
                    <a:pt x="1564" y="1050"/>
                  </a:lnTo>
                  <a:lnTo>
                    <a:pt x="1560" y="1059"/>
                  </a:lnTo>
                  <a:lnTo>
                    <a:pt x="1556" y="1064"/>
                  </a:lnTo>
                  <a:lnTo>
                    <a:pt x="1555" y="1064"/>
                  </a:lnTo>
                  <a:lnTo>
                    <a:pt x="1552" y="1059"/>
                  </a:lnTo>
                  <a:lnTo>
                    <a:pt x="1549" y="1048"/>
                  </a:lnTo>
                  <a:lnTo>
                    <a:pt x="1545" y="1037"/>
                  </a:lnTo>
                  <a:lnTo>
                    <a:pt x="1542" y="1026"/>
                  </a:lnTo>
                  <a:lnTo>
                    <a:pt x="1540" y="1018"/>
                  </a:lnTo>
                  <a:lnTo>
                    <a:pt x="1534" y="1007"/>
                  </a:lnTo>
                  <a:lnTo>
                    <a:pt x="1529" y="997"/>
                  </a:lnTo>
                  <a:lnTo>
                    <a:pt x="1523" y="989"/>
                  </a:lnTo>
                  <a:lnTo>
                    <a:pt x="1507" y="972"/>
                  </a:lnTo>
                  <a:lnTo>
                    <a:pt x="1503" y="970"/>
                  </a:lnTo>
                  <a:lnTo>
                    <a:pt x="1500" y="968"/>
                  </a:lnTo>
                  <a:lnTo>
                    <a:pt x="1499" y="968"/>
                  </a:lnTo>
                  <a:lnTo>
                    <a:pt x="1496" y="971"/>
                  </a:lnTo>
                  <a:lnTo>
                    <a:pt x="1496" y="975"/>
                  </a:lnTo>
                  <a:lnTo>
                    <a:pt x="1494" y="985"/>
                  </a:lnTo>
                  <a:lnTo>
                    <a:pt x="1492" y="997"/>
                  </a:lnTo>
                  <a:lnTo>
                    <a:pt x="1489" y="1008"/>
                  </a:lnTo>
                  <a:lnTo>
                    <a:pt x="1488" y="1016"/>
                  </a:lnTo>
                  <a:lnTo>
                    <a:pt x="1486" y="1016"/>
                  </a:lnTo>
                  <a:lnTo>
                    <a:pt x="1482" y="1012"/>
                  </a:lnTo>
                  <a:lnTo>
                    <a:pt x="1478" y="1005"/>
                  </a:lnTo>
                  <a:lnTo>
                    <a:pt x="1473" y="997"/>
                  </a:lnTo>
                  <a:lnTo>
                    <a:pt x="1468" y="987"/>
                  </a:lnTo>
                  <a:lnTo>
                    <a:pt x="1467" y="981"/>
                  </a:lnTo>
                  <a:lnTo>
                    <a:pt x="1467" y="964"/>
                  </a:lnTo>
                  <a:lnTo>
                    <a:pt x="1466" y="945"/>
                  </a:lnTo>
                  <a:lnTo>
                    <a:pt x="1466" y="926"/>
                  </a:lnTo>
                  <a:lnTo>
                    <a:pt x="1464" y="919"/>
                  </a:lnTo>
                  <a:lnTo>
                    <a:pt x="1462" y="916"/>
                  </a:lnTo>
                  <a:lnTo>
                    <a:pt x="1458" y="916"/>
                  </a:lnTo>
                  <a:lnTo>
                    <a:pt x="1452" y="919"/>
                  </a:lnTo>
                  <a:lnTo>
                    <a:pt x="1448" y="922"/>
                  </a:lnTo>
                  <a:lnTo>
                    <a:pt x="1444" y="923"/>
                  </a:lnTo>
                  <a:lnTo>
                    <a:pt x="1443" y="924"/>
                  </a:lnTo>
                  <a:lnTo>
                    <a:pt x="1441" y="927"/>
                  </a:lnTo>
                  <a:lnTo>
                    <a:pt x="1437" y="937"/>
                  </a:lnTo>
                  <a:lnTo>
                    <a:pt x="1433" y="948"/>
                  </a:lnTo>
                  <a:lnTo>
                    <a:pt x="1427" y="957"/>
                  </a:lnTo>
                  <a:lnTo>
                    <a:pt x="1423" y="967"/>
                  </a:lnTo>
                  <a:lnTo>
                    <a:pt x="1419" y="970"/>
                  </a:lnTo>
                  <a:lnTo>
                    <a:pt x="1418" y="967"/>
                  </a:lnTo>
                  <a:lnTo>
                    <a:pt x="1417" y="959"/>
                  </a:lnTo>
                  <a:lnTo>
                    <a:pt x="1418" y="946"/>
                  </a:lnTo>
                  <a:lnTo>
                    <a:pt x="1418" y="934"/>
                  </a:lnTo>
                  <a:lnTo>
                    <a:pt x="1419" y="922"/>
                  </a:lnTo>
                  <a:lnTo>
                    <a:pt x="1421" y="912"/>
                  </a:lnTo>
                  <a:lnTo>
                    <a:pt x="1419" y="898"/>
                  </a:lnTo>
                  <a:lnTo>
                    <a:pt x="1415" y="886"/>
                  </a:lnTo>
                  <a:lnTo>
                    <a:pt x="1411" y="878"/>
                  </a:lnTo>
                  <a:lnTo>
                    <a:pt x="1407" y="871"/>
                  </a:lnTo>
                  <a:lnTo>
                    <a:pt x="1399" y="861"/>
                  </a:lnTo>
                  <a:lnTo>
                    <a:pt x="1392" y="850"/>
                  </a:lnTo>
                  <a:lnTo>
                    <a:pt x="1386" y="838"/>
                  </a:lnTo>
                  <a:lnTo>
                    <a:pt x="1385" y="834"/>
                  </a:lnTo>
                  <a:lnTo>
                    <a:pt x="1384" y="831"/>
                  </a:lnTo>
                  <a:lnTo>
                    <a:pt x="1382" y="830"/>
                  </a:lnTo>
                  <a:lnTo>
                    <a:pt x="1378" y="830"/>
                  </a:lnTo>
                  <a:lnTo>
                    <a:pt x="1367" y="841"/>
                  </a:lnTo>
                  <a:lnTo>
                    <a:pt x="1363" y="844"/>
                  </a:lnTo>
                  <a:lnTo>
                    <a:pt x="1355" y="845"/>
                  </a:lnTo>
                  <a:lnTo>
                    <a:pt x="1341" y="845"/>
                  </a:lnTo>
                  <a:lnTo>
                    <a:pt x="1329" y="848"/>
                  </a:lnTo>
                  <a:lnTo>
                    <a:pt x="1321" y="852"/>
                  </a:lnTo>
                  <a:lnTo>
                    <a:pt x="1314" y="860"/>
                  </a:lnTo>
                  <a:lnTo>
                    <a:pt x="1310" y="868"/>
                  </a:lnTo>
                  <a:lnTo>
                    <a:pt x="1303" y="875"/>
                  </a:lnTo>
                  <a:lnTo>
                    <a:pt x="1284" y="897"/>
                  </a:lnTo>
                  <a:lnTo>
                    <a:pt x="1276" y="908"/>
                  </a:lnTo>
                  <a:lnTo>
                    <a:pt x="1265" y="916"/>
                  </a:lnTo>
                  <a:lnTo>
                    <a:pt x="1252" y="924"/>
                  </a:lnTo>
                  <a:lnTo>
                    <a:pt x="1246" y="933"/>
                  </a:lnTo>
                  <a:lnTo>
                    <a:pt x="1243" y="941"/>
                  </a:lnTo>
                  <a:lnTo>
                    <a:pt x="1244" y="950"/>
                  </a:lnTo>
                  <a:lnTo>
                    <a:pt x="1246" y="964"/>
                  </a:lnTo>
                  <a:lnTo>
                    <a:pt x="1247" y="979"/>
                  </a:lnTo>
                  <a:lnTo>
                    <a:pt x="1246" y="992"/>
                  </a:lnTo>
                  <a:lnTo>
                    <a:pt x="1239" y="1011"/>
                  </a:lnTo>
                  <a:lnTo>
                    <a:pt x="1226" y="1029"/>
                  </a:lnTo>
                  <a:lnTo>
                    <a:pt x="1221" y="1039"/>
                  </a:lnTo>
                  <a:lnTo>
                    <a:pt x="1217" y="1049"/>
                  </a:lnTo>
                  <a:lnTo>
                    <a:pt x="1211" y="1059"/>
                  </a:lnTo>
                  <a:lnTo>
                    <a:pt x="1206" y="1061"/>
                  </a:lnTo>
                  <a:lnTo>
                    <a:pt x="1202" y="1059"/>
                  </a:lnTo>
                  <a:lnTo>
                    <a:pt x="1199" y="1052"/>
                  </a:lnTo>
                  <a:lnTo>
                    <a:pt x="1198" y="1042"/>
                  </a:lnTo>
                  <a:lnTo>
                    <a:pt x="1198" y="1033"/>
                  </a:lnTo>
                  <a:lnTo>
                    <a:pt x="1196" y="1024"/>
                  </a:lnTo>
                  <a:lnTo>
                    <a:pt x="1191" y="1013"/>
                  </a:lnTo>
                  <a:lnTo>
                    <a:pt x="1184" y="1002"/>
                  </a:lnTo>
                  <a:lnTo>
                    <a:pt x="1179" y="992"/>
                  </a:lnTo>
                  <a:lnTo>
                    <a:pt x="1175" y="985"/>
                  </a:lnTo>
                  <a:lnTo>
                    <a:pt x="1172" y="978"/>
                  </a:lnTo>
                  <a:lnTo>
                    <a:pt x="1168" y="968"/>
                  </a:lnTo>
                  <a:lnTo>
                    <a:pt x="1162" y="957"/>
                  </a:lnTo>
                  <a:lnTo>
                    <a:pt x="1158" y="948"/>
                  </a:lnTo>
                  <a:lnTo>
                    <a:pt x="1155" y="939"/>
                  </a:lnTo>
                  <a:lnTo>
                    <a:pt x="1153" y="934"/>
                  </a:lnTo>
                  <a:lnTo>
                    <a:pt x="1151" y="926"/>
                  </a:lnTo>
                  <a:lnTo>
                    <a:pt x="1149" y="915"/>
                  </a:lnTo>
                  <a:lnTo>
                    <a:pt x="1146" y="902"/>
                  </a:lnTo>
                  <a:lnTo>
                    <a:pt x="1143" y="892"/>
                  </a:lnTo>
                  <a:lnTo>
                    <a:pt x="1143" y="839"/>
                  </a:lnTo>
                  <a:lnTo>
                    <a:pt x="1142" y="842"/>
                  </a:lnTo>
                  <a:lnTo>
                    <a:pt x="1136" y="846"/>
                  </a:lnTo>
                  <a:lnTo>
                    <a:pt x="1131" y="853"/>
                  </a:lnTo>
                  <a:lnTo>
                    <a:pt x="1124" y="857"/>
                  </a:lnTo>
                  <a:lnTo>
                    <a:pt x="1118" y="859"/>
                  </a:lnTo>
                  <a:lnTo>
                    <a:pt x="1112" y="853"/>
                  </a:lnTo>
                  <a:lnTo>
                    <a:pt x="1106" y="842"/>
                  </a:lnTo>
                  <a:lnTo>
                    <a:pt x="1105" y="827"/>
                  </a:lnTo>
                  <a:lnTo>
                    <a:pt x="1105" y="822"/>
                  </a:lnTo>
                  <a:lnTo>
                    <a:pt x="1102" y="816"/>
                  </a:lnTo>
                  <a:lnTo>
                    <a:pt x="1099" y="813"/>
                  </a:lnTo>
                  <a:lnTo>
                    <a:pt x="1097" y="812"/>
                  </a:lnTo>
                  <a:lnTo>
                    <a:pt x="1094" y="812"/>
                  </a:lnTo>
                  <a:lnTo>
                    <a:pt x="1090" y="811"/>
                  </a:lnTo>
                  <a:lnTo>
                    <a:pt x="1087" y="811"/>
                  </a:lnTo>
                  <a:lnTo>
                    <a:pt x="1084" y="809"/>
                  </a:lnTo>
                  <a:lnTo>
                    <a:pt x="1079" y="804"/>
                  </a:lnTo>
                  <a:lnTo>
                    <a:pt x="1073" y="796"/>
                  </a:lnTo>
                  <a:lnTo>
                    <a:pt x="1067" y="787"/>
                  </a:lnTo>
                  <a:lnTo>
                    <a:pt x="1062" y="783"/>
                  </a:lnTo>
                  <a:lnTo>
                    <a:pt x="1057" y="783"/>
                  </a:lnTo>
                  <a:lnTo>
                    <a:pt x="1054" y="785"/>
                  </a:lnTo>
                  <a:lnTo>
                    <a:pt x="1051" y="787"/>
                  </a:lnTo>
                  <a:lnTo>
                    <a:pt x="1049" y="791"/>
                  </a:lnTo>
                  <a:lnTo>
                    <a:pt x="1043" y="796"/>
                  </a:lnTo>
                  <a:lnTo>
                    <a:pt x="1024" y="798"/>
                  </a:lnTo>
                  <a:lnTo>
                    <a:pt x="1009" y="798"/>
                  </a:lnTo>
                  <a:lnTo>
                    <a:pt x="995" y="797"/>
                  </a:lnTo>
                  <a:lnTo>
                    <a:pt x="980" y="796"/>
                  </a:lnTo>
                  <a:lnTo>
                    <a:pt x="969" y="793"/>
                  </a:lnTo>
                  <a:lnTo>
                    <a:pt x="963" y="787"/>
                  </a:lnTo>
                  <a:lnTo>
                    <a:pt x="954" y="778"/>
                  </a:lnTo>
                  <a:lnTo>
                    <a:pt x="949" y="768"/>
                  </a:lnTo>
                  <a:lnTo>
                    <a:pt x="943" y="763"/>
                  </a:lnTo>
                  <a:lnTo>
                    <a:pt x="939" y="764"/>
                  </a:lnTo>
                  <a:lnTo>
                    <a:pt x="933" y="767"/>
                  </a:lnTo>
                  <a:lnTo>
                    <a:pt x="927" y="771"/>
                  </a:lnTo>
                  <a:lnTo>
                    <a:pt x="920" y="775"/>
                  </a:lnTo>
                  <a:lnTo>
                    <a:pt x="916" y="775"/>
                  </a:lnTo>
                  <a:lnTo>
                    <a:pt x="909" y="771"/>
                  </a:lnTo>
                  <a:lnTo>
                    <a:pt x="901" y="765"/>
                  </a:lnTo>
                  <a:lnTo>
                    <a:pt x="882" y="752"/>
                  </a:lnTo>
                  <a:lnTo>
                    <a:pt x="874" y="745"/>
                  </a:lnTo>
                  <a:lnTo>
                    <a:pt x="867" y="735"/>
                  </a:lnTo>
                  <a:lnTo>
                    <a:pt x="863" y="724"/>
                  </a:lnTo>
                  <a:lnTo>
                    <a:pt x="859" y="715"/>
                  </a:lnTo>
                  <a:lnTo>
                    <a:pt x="855" y="712"/>
                  </a:lnTo>
                  <a:lnTo>
                    <a:pt x="848" y="713"/>
                  </a:lnTo>
                  <a:lnTo>
                    <a:pt x="842" y="719"/>
                  </a:lnTo>
                  <a:lnTo>
                    <a:pt x="838" y="726"/>
                  </a:lnTo>
                  <a:lnTo>
                    <a:pt x="837" y="734"/>
                  </a:lnTo>
                  <a:lnTo>
                    <a:pt x="841" y="742"/>
                  </a:lnTo>
                  <a:lnTo>
                    <a:pt x="855" y="759"/>
                  </a:lnTo>
                  <a:lnTo>
                    <a:pt x="860" y="765"/>
                  </a:lnTo>
                  <a:lnTo>
                    <a:pt x="863" y="772"/>
                  </a:lnTo>
                  <a:lnTo>
                    <a:pt x="864" y="778"/>
                  </a:lnTo>
                  <a:lnTo>
                    <a:pt x="867" y="782"/>
                  </a:lnTo>
                  <a:lnTo>
                    <a:pt x="871" y="787"/>
                  </a:lnTo>
                  <a:lnTo>
                    <a:pt x="883" y="800"/>
                  </a:lnTo>
                  <a:lnTo>
                    <a:pt x="885" y="802"/>
                  </a:lnTo>
                  <a:lnTo>
                    <a:pt x="886" y="807"/>
                  </a:lnTo>
                  <a:lnTo>
                    <a:pt x="886" y="815"/>
                  </a:lnTo>
                  <a:lnTo>
                    <a:pt x="889" y="816"/>
                  </a:lnTo>
                  <a:lnTo>
                    <a:pt x="894" y="815"/>
                  </a:lnTo>
                  <a:lnTo>
                    <a:pt x="901" y="811"/>
                  </a:lnTo>
                  <a:lnTo>
                    <a:pt x="909" y="804"/>
                  </a:lnTo>
                  <a:lnTo>
                    <a:pt x="922" y="796"/>
                  </a:lnTo>
                  <a:lnTo>
                    <a:pt x="924" y="793"/>
                  </a:lnTo>
                  <a:lnTo>
                    <a:pt x="926" y="790"/>
                  </a:lnTo>
                  <a:lnTo>
                    <a:pt x="928" y="787"/>
                  </a:lnTo>
                  <a:lnTo>
                    <a:pt x="928" y="785"/>
                  </a:lnTo>
                  <a:lnTo>
                    <a:pt x="931" y="783"/>
                  </a:lnTo>
                  <a:lnTo>
                    <a:pt x="933" y="783"/>
                  </a:lnTo>
                  <a:lnTo>
                    <a:pt x="935" y="786"/>
                  </a:lnTo>
                  <a:lnTo>
                    <a:pt x="939" y="794"/>
                  </a:lnTo>
                  <a:lnTo>
                    <a:pt x="941" y="798"/>
                  </a:lnTo>
                  <a:lnTo>
                    <a:pt x="946" y="801"/>
                  </a:lnTo>
                  <a:lnTo>
                    <a:pt x="954" y="804"/>
                  </a:lnTo>
                  <a:lnTo>
                    <a:pt x="965" y="811"/>
                  </a:lnTo>
                  <a:lnTo>
                    <a:pt x="975" y="820"/>
                  </a:lnTo>
                  <a:lnTo>
                    <a:pt x="982" y="828"/>
                  </a:lnTo>
                  <a:lnTo>
                    <a:pt x="983" y="835"/>
                  </a:lnTo>
                  <a:lnTo>
                    <a:pt x="980" y="841"/>
                  </a:lnTo>
                  <a:lnTo>
                    <a:pt x="976" y="848"/>
                  </a:lnTo>
                  <a:lnTo>
                    <a:pt x="972" y="853"/>
                  </a:lnTo>
                  <a:lnTo>
                    <a:pt x="968" y="863"/>
                  </a:lnTo>
                  <a:lnTo>
                    <a:pt x="961" y="875"/>
                  </a:lnTo>
                  <a:lnTo>
                    <a:pt x="953" y="889"/>
                  </a:lnTo>
                  <a:lnTo>
                    <a:pt x="945" y="898"/>
                  </a:lnTo>
                  <a:lnTo>
                    <a:pt x="937" y="907"/>
                  </a:lnTo>
                  <a:lnTo>
                    <a:pt x="927" y="915"/>
                  </a:lnTo>
                  <a:lnTo>
                    <a:pt x="916" y="922"/>
                  </a:lnTo>
                  <a:lnTo>
                    <a:pt x="905" y="926"/>
                  </a:lnTo>
                  <a:lnTo>
                    <a:pt x="896" y="930"/>
                  </a:lnTo>
                  <a:lnTo>
                    <a:pt x="889" y="935"/>
                  </a:lnTo>
                  <a:lnTo>
                    <a:pt x="883" y="939"/>
                  </a:lnTo>
                  <a:lnTo>
                    <a:pt x="875" y="942"/>
                  </a:lnTo>
                  <a:lnTo>
                    <a:pt x="864" y="945"/>
                  </a:lnTo>
                  <a:lnTo>
                    <a:pt x="852" y="950"/>
                  </a:lnTo>
                  <a:lnTo>
                    <a:pt x="827" y="963"/>
                  </a:lnTo>
                  <a:lnTo>
                    <a:pt x="820" y="967"/>
                  </a:lnTo>
                  <a:lnTo>
                    <a:pt x="815" y="970"/>
                  </a:lnTo>
                  <a:lnTo>
                    <a:pt x="805" y="974"/>
                  </a:lnTo>
                  <a:lnTo>
                    <a:pt x="794" y="976"/>
                  </a:lnTo>
                  <a:lnTo>
                    <a:pt x="785" y="978"/>
                  </a:lnTo>
                  <a:lnTo>
                    <a:pt x="778" y="978"/>
                  </a:lnTo>
                  <a:lnTo>
                    <a:pt x="773" y="971"/>
                  </a:lnTo>
                  <a:lnTo>
                    <a:pt x="768" y="959"/>
                  </a:lnTo>
                  <a:lnTo>
                    <a:pt x="763" y="929"/>
                  </a:lnTo>
                  <a:lnTo>
                    <a:pt x="759" y="912"/>
                  </a:lnTo>
                  <a:lnTo>
                    <a:pt x="755" y="901"/>
                  </a:lnTo>
                  <a:lnTo>
                    <a:pt x="752" y="892"/>
                  </a:lnTo>
                  <a:lnTo>
                    <a:pt x="748" y="886"/>
                  </a:lnTo>
                  <a:lnTo>
                    <a:pt x="742" y="879"/>
                  </a:lnTo>
                  <a:lnTo>
                    <a:pt x="736" y="871"/>
                  </a:lnTo>
                  <a:lnTo>
                    <a:pt x="725" y="860"/>
                  </a:lnTo>
                  <a:lnTo>
                    <a:pt x="722" y="855"/>
                  </a:lnTo>
                  <a:lnTo>
                    <a:pt x="718" y="845"/>
                  </a:lnTo>
                  <a:lnTo>
                    <a:pt x="710" y="823"/>
                  </a:lnTo>
                  <a:lnTo>
                    <a:pt x="708" y="813"/>
                  </a:lnTo>
                  <a:lnTo>
                    <a:pt x="707" y="807"/>
                  </a:lnTo>
                  <a:lnTo>
                    <a:pt x="704" y="804"/>
                  </a:lnTo>
                  <a:lnTo>
                    <a:pt x="696" y="798"/>
                  </a:lnTo>
                  <a:lnTo>
                    <a:pt x="693" y="791"/>
                  </a:lnTo>
                  <a:lnTo>
                    <a:pt x="690" y="781"/>
                  </a:lnTo>
                  <a:lnTo>
                    <a:pt x="686" y="768"/>
                  </a:lnTo>
                  <a:lnTo>
                    <a:pt x="681" y="757"/>
                  </a:lnTo>
                  <a:lnTo>
                    <a:pt x="678" y="749"/>
                  </a:lnTo>
                  <a:lnTo>
                    <a:pt x="674" y="746"/>
                  </a:lnTo>
                  <a:lnTo>
                    <a:pt x="667" y="746"/>
                  </a:lnTo>
                  <a:lnTo>
                    <a:pt x="659" y="748"/>
                  </a:lnTo>
                  <a:lnTo>
                    <a:pt x="651" y="750"/>
                  </a:lnTo>
                  <a:lnTo>
                    <a:pt x="655" y="756"/>
                  </a:lnTo>
                  <a:lnTo>
                    <a:pt x="669" y="790"/>
                  </a:lnTo>
                  <a:lnTo>
                    <a:pt x="681" y="819"/>
                  </a:lnTo>
                  <a:lnTo>
                    <a:pt x="684" y="831"/>
                  </a:lnTo>
                  <a:lnTo>
                    <a:pt x="685" y="846"/>
                  </a:lnTo>
                  <a:lnTo>
                    <a:pt x="685" y="875"/>
                  </a:lnTo>
                  <a:lnTo>
                    <a:pt x="689" y="885"/>
                  </a:lnTo>
                  <a:lnTo>
                    <a:pt x="697" y="893"/>
                  </a:lnTo>
                  <a:lnTo>
                    <a:pt x="708" y="901"/>
                  </a:lnTo>
                  <a:lnTo>
                    <a:pt x="718" y="911"/>
                  </a:lnTo>
                  <a:lnTo>
                    <a:pt x="725" y="922"/>
                  </a:lnTo>
                  <a:lnTo>
                    <a:pt x="730" y="933"/>
                  </a:lnTo>
                  <a:lnTo>
                    <a:pt x="737" y="942"/>
                  </a:lnTo>
                  <a:lnTo>
                    <a:pt x="744" y="950"/>
                  </a:lnTo>
                  <a:lnTo>
                    <a:pt x="748" y="953"/>
                  </a:lnTo>
                  <a:lnTo>
                    <a:pt x="752" y="957"/>
                  </a:lnTo>
                  <a:lnTo>
                    <a:pt x="757" y="965"/>
                  </a:lnTo>
                  <a:lnTo>
                    <a:pt x="768" y="985"/>
                  </a:lnTo>
                  <a:lnTo>
                    <a:pt x="771" y="992"/>
                  </a:lnTo>
                  <a:lnTo>
                    <a:pt x="771" y="1009"/>
                  </a:lnTo>
                  <a:lnTo>
                    <a:pt x="774" y="1015"/>
                  </a:lnTo>
                  <a:lnTo>
                    <a:pt x="782" y="1018"/>
                  </a:lnTo>
                  <a:lnTo>
                    <a:pt x="794" y="1016"/>
                  </a:lnTo>
                  <a:lnTo>
                    <a:pt x="805" y="1012"/>
                  </a:lnTo>
                  <a:lnTo>
                    <a:pt x="815" y="1008"/>
                  </a:lnTo>
                  <a:lnTo>
                    <a:pt x="834" y="998"/>
                  </a:lnTo>
                  <a:lnTo>
                    <a:pt x="846" y="994"/>
                  </a:lnTo>
                  <a:lnTo>
                    <a:pt x="857" y="990"/>
                  </a:lnTo>
                  <a:lnTo>
                    <a:pt x="867" y="990"/>
                  </a:lnTo>
                  <a:lnTo>
                    <a:pt x="872" y="992"/>
                  </a:lnTo>
                  <a:lnTo>
                    <a:pt x="874" y="998"/>
                  </a:lnTo>
                  <a:lnTo>
                    <a:pt x="872" y="1009"/>
                  </a:lnTo>
                  <a:lnTo>
                    <a:pt x="870" y="1022"/>
                  </a:lnTo>
                  <a:lnTo>
                    <a:pt x="866" y="1033"/>
                  </a:lnTo>
                  <a:lnTo>
                    <a:pt x="864" y="1041"/>
                  </a:lnTo>
                  <a:lnTo>
                    <a:pt x="861" y="1048"/>
                  </a:lnTo>
                  <a:lnTo>
                    <a:pt x="855" y="1059"/>
                  </a:lnTo>
                  <a:lnTo>
                    <a:pt x="848" y="1072"/>
                  </a:lnTo>
                  <a:lnTo>
                    <a:pt x="840" y="1085"/>
                  </a:lnTo>
                  <a:lnTo>
                    <a:pt x="833" y="1097"/>
                  </a:lnTo>
                  <a:lnTo>
                    <a:pt x="830" y="1105"/>
                  </a:lnTo>
                  <a:lnTo>
                    <a:pt x="827" y="1115"/>
                  </a:lnTo>
                  <a:lnTo>
                    <a:pt x="819" y="1126"/>
                  </a:lnTo>
                  <a:lnTo>
                    <a:pt x="809" y="1134"/>
                  </a:lnTo>
                  <a:lnTo>
                    <a:pt x="800" y="1140"/>
                  </a:lnTo>
                  <a:lnTo>
                    <a:pt x="792" y="1145"/>
                  </a:lnTo>
                  <a:lnTo>
                    <a:pt x="781" y="1155"/>
                  </a:lnTo>
                  <a:lnTo>
                    <a:pt x="762" y="1179"/>
                  </a:lnTo>
                  <a:lnTo>
                    <a:pt x="755" y="1189"/>
                  </a:lnTo>
                  <a:lnTo>
                    <a:pt x="749" y="1197"/>
                  </a:lnTo>
                  <a:lnTo>
                    <a:pt x="736" y="1216"/>
                  </a:lnTo>
                  <a:lnTo>
                    <a:pt x="730" y="1224"/>
                  </a:lnTo>
                  <a:lnTo>
                    <a:pt x="725" y="1229"/>
                  </a:lnTo>
                  <a:lnTo>
                    <a:pt x="722" y="1234"/>
                  </a:lnTo>
                  <a:lnTo>
                    <a:pt x="719" y="1242"/>
                  </a:lnTo>
                  <a:lnTo>
                    <a:pt x="716" y="1253"/>
                  </a:lnTo>
                  <a:lnTo>
                    <a:pt x="715" y="1264"/>
                  </a:lnTo>
                  <a:lnTo>
                    <a:pt x="716" y="1270"/>
                  </a:lnTo>
                  <a:lnTo>
                    <a:pt x="719" y="1277"/>
                  </a:lnTo>
                  <a:lnTo>
                    <a:pt x="725" y="1298"/>
                  </a:lnTo>
                  <a:lnTo>
                    <a:pt x="730" y="1308"/>
                  </a:lnTo>
                  <a:lnTo>
                    <a:pt x="738" y="1318"/>
                  </a:lnTo>
                  <a:lnTo>
                    <a:pt x="741" y="1327"/>
                  </a:lnTo>
                  <a:lnTo>
                    <a:pt x="740" y="1335"/>
                  </a:lnTo>
                  <a:lnTo>
                    <a:pt x="737" y="1344"/>
                  </a:lnTo>
                  <a:lnTo>
                    <a:pt x="738" y="1355"/>
                  </a:lnTo>
                  <a:lnTo>
                    <a:pt x="740" y="1368"/>
                  </a:lnTo>
                  <a:lnTo>
                    <a:pt x="740" y="1381"/>
                  </a:lnTo>
                  <a:lnTo>
                    <a:pt x="736" y="1393"/>
                  </a:lnTo>
                  <a:lnTo>
                    <a:pt x="727" y="1405"/>
                  </a:lnTo>
                  <a:lnTo>
                    <a:pt x="708" y="1425"/>
                  </a:lnTo>
                  <a:lnTo>
                    <a:pt x="699" y="1433"/>
                  </a:lnTo>
                  <a:lnTo>
                    <a:pt x="689" y="1442"/>
                  </a:lnTo>
                  <a:lnTo>
                    <a:pt x="681" y="1452"/>
                  </a:lnTo>
                  <a:lnTo>
                    <a:pt x="673" y="1464"/>
                  </a:lnTo>
                  <a:lnTo>
                    <a:pt x="667" y="1474"/>
                  </a:lnTo>
                  <a:lnTo>
                    <a:pt x="667" y="1482"/>
                  </a:lnTo>
                  <a:lnTo>
                    <a:pt x="669" y="1489"/>
                  </a:lnTo>
                  <a:lnTo>
                    <a:pt x="671" y="1499"/>
                  </a:lnTo>
                  <a:lnTo>
                    <a:pt x="674" y="1511"/>
                  </a:lnTo>
                  <a:lnTo>
                    <a:pt x="677" y="1520"/>
                  </a:lnTo>
                  <a:lnTo>
                    <a:pt x="677" y="1527"/>
                  </a:lnTo>
                  <a:lnTo>
                    <a:pt x="673" y="1531"/>
                  </a:lnTo>
                  <a:lnTo>
                    <a:pt x="665" y="1535"/>
                  </a:lnTo>
                  <a:lnTo>
                    <a:pt x="655" y="1538"/>
                  </a:lnTo>
                  <a:lnTo>
                    <a:pt x="645" y="1542"/>
                  </a:lnTo>
                  <a:lnTo>
                    <a:pt x="639" y="1545"/>
                  </a:lnTo>
                  <a:lnTo>
                    <a:pt x="636" y="1549"/>
                  </a:lnTo>
                  <a:lnTo>
                    <a:pt x="637" y="1555"/>
                  </a:lnTo>
                  <a:lnTo>
                    <a:pt x="639" y="1562"/>
                  </a:lnTo>
                  <a:lnTo>
                    <a:pt x="643" y="1570"/>
                  </a:lnTo>
                  <a:lnTo>
                    <a:pt x="644" y="1577"/>
                  </a:lnTo>
                  <a:lnTo>
                    <a:pt x="643" y="1585"/>
                  </a:lnTo>
                  <a:lnTo>
                    <a:pt x="637" y="1594"/>
                  </a:lnTo>
                  <a:lnTo>
                    <a:pt x="629" y="1604"/>
                  </a:lnTo>
                  <a:lnTo>
                    <a:pt x="622" y="1612"/>
                  </a:lnTo>
                  <a:lnTo>
                    <a:pt x="615" y="1619"/>
                  </a:lnTo>
                  <a:lnTo>
                    <a:pt x="607" y="1630"/>
                  </a:lnTo>
                  <a:lnTo>
                    <a:pt x="599" y="1642"/>
                  </a:lnTo>
                  <a:lnTo>
                    <a:pt x="588" y="1655"/>
                  </a:lnTo>
                  <a:lnTo>
                    <a:pt x="580" y="1663"/>
                  </a:lnTo>
                  <a:lnTo>
                    <a:pt x="569" y="1668"/>
                  </a:lnTo>
                  <a:lnTo>
                    <a:pt x="557" y="1671"/>
                  </a:lnTo>
                  <a:lnTo>
                    <a:pt x="543" y="1673"/>
                  </a:lnTo>
                  <a:lnTo>
                    <a:pt x="532" y="1671"/>
                  </a:lnTo>
                  <a:lnTo>
                    <a:pt x="521" y="1673"/>
                  </a:lnTo>
                  <a:lnTo>
                    <a:pt x="507" y="1677"/>
                  </a:lnTo>
                  <a:lnTo>
                    <a:pt x="496" y="1683"/>
                  </a:lnTo>
                  <a:lnTo>
                    <a:pt x="490" y="1689"/>
                  </a:lnTo>
                  <a:lnTo>
                    <a:pt x="483" y="1692"/>
                  </a:lnTo>
                  <a:lnTo>
                    <a:pt x="476" y="1692"/>
                  </a:lnTo>
                  <a:lnTo>
                    <a:pt x="466" y="1688"/>
                  </a:lnTo>
                  <a:lnTo>
                    <a:pt x="458" y="1681"/>
                  </a:lnTo>
                  <a:lnTo>
                    <a:pt x="454" y="1670"/>
                  </a:lnTo>
                  <a:lnTo>
                    <a:pt x="451" y="1645"/>
                  </a:lnTo>
                  <a:lnTo>
                    <a:pt x="450" y="1638"/>
                  </a:lnTo>
                  <a:lnTo>
                    <a:pt x="448" y="1636"/>
                  </a:lnTo>
                  <a:lnTo>
                    <a:pt x="448" y="1631"/>
                  </a:lnTo>
                  <a:lnTo>
                    <a:pt x="446" y="1623"/>
                  </a:lnTo>
                  <a:lnTo>
                    <a:pt x="442" y="1612"/>
                  </a:lnTo>
                  <a:lnTo>
                    <a:pt x="436" y="1603"/>
                  </a:lnTo>
                  <a:lnTo>
                    <a:pt x="428" y="1593"/>
                  </a:lnTo>
                  <a:lnTo>
                    <a:pt x="423" y="1582"/>
                  </a:lnTo>
                  <a:lnTo>
                    <a:pt x="417" y="1574"/>
                  </a:lnTo>
                  <a:lnTo>
                    <a:pt x="416" y="1567"/>
                  </a:lnTo>
                  <a:lnTo>
                    <a:pt x="418" y="1559"/>
                  </a:lnTo>
                  <a:lnTo>
                    <a:pt x="421" y="1549"/>
                  </a:lnTo>
                  <a:lnTo>
                    <a:pt x="425" y="1540"/>
                  </a:lnTo>
                  <a:lnTo>
                    <a:pt x="427" y="1530"/>
                  </a:lnTo>
                  <a:lnTo>
                    <a:pt x="423" y="1519"/>
                  </a:lnTo>
                  <a:lnTo>
                    <a:pt x="416" y="1508"/>
                  </a:lnTo>
                  <a:lnTo>
                    <a:pt x="407" y="1499"/>
                  </a:lnTo>
                  <a:lnTo>
                    <a:pt x="401" y="1490"/>
                  </a:lnTo>
                  <a:lnTo>
                    <a:pt x="397" y="1482"/>
                  </a:lnTo>
                  <a:lnTo>
                    <a:pt x="391" y="1470"/>
                  </a:lnTo>
                  <a:lnTo>
                    <a:pt x="384" y="1457"/>
                  </a:lnTo>
                  <a:lnTo>
                    <a:pt x="380" y="1449"/>
                  </a:lnTo>
                  <a:lnTo>
                    <a:pt x="376" y="1437"/>
                  </a:lnTo>
                  <a:lnTo>
                    <a:pt x="372" y="1419"/>
                  </a:lnTo>
                  <a:lnTo>
                    <a:pt x="372" y="1397"/>
                  </a:lnTo>
                  <a:lnTo>
                    <a:pt x="375" y="1379"/>
                  </a:lnTo>
                  <a:lnTo>
                    <a:pt x="380" y="1366"/>
                  </a:lnTo>
                  <a:lnTo>
                    <a:pt x="386" y="1356"/>
                  </a:lnTo>
                  <a:lnTo>
                    <a:pt x="392" y="1349"/>
                  </a:lnTo>
                  <a:lnTo>
                    <a:pt x="398" y="1341"/>
                  </a:lnTo>
                  <a:lnTo>
                    <a:pt x="397" y="1330"/>
                  </a:lnTo>
                  <a:lnTo>
                    <a:pt x="390" y="1316"/>
                  </a:lnTo>
                  <a:lnTo>
                    <a:pt x="387" y="1307"/>
                  </a:lnTo>
                  <a:lnTo>
                    <a:pt x="387" y="1274"/>
                  </a:lnTo>
                  <a:lnTo>
                    <a:pt x="386" y="1267"/>
                  </a:lnTo>
                  <a:lnTo>
                    <a:pt x="381" y="1257"/>
                  </a:lnTo>
                  <a:lnTo>
                    <a:pt x="371" y="1224"/>
                  </a:lnTo>
                  <a:lnTo>
                    <a:pt x="364" y="1209"/>
                  </a:lnTo>
                  <a:lnTo>
                    <a:pt x="357" y="1200"/>
                  </a:lnTo>
                  <a:lnTo>
                    <a:pt x="350" y="1196"/>
                  </a:lnTo>
                  <a:lnTo>
                    <a:pt x="343" y="1193"/>
                  </a:lnTo>
                  <a:lnTo>
                    <a:pt x="339" y="1190"/>
                  </a:lnTo>
                  <a:lnTo>
                    <a:pt x="338" y="1183"/>
                  </a:lnTo>
                  <a:lnTo>
                    <a:pt x="339" y="1175"/>
                  </a:lnTo>
                  <a:lnTo>
                    <a:pt x="342" y="1161"/>
                  </a:lnTo>
                  <a:lnTo>
                    <a:pt x="345" y="1137"/>
                  </a:lnTo>
                  <a:lnTo>
                    <a:pt x="350" y="1127"/>
                  </a:lnTo>
                  <a:lnTo>
                    <a:pt x="354" y="1119"/>
                  </a:lnTo>
                  <a:lnTo>
                    <a:pt x="356" y="1112"/>
                  </a:lnTo>
                  <a:lnTo>
                    <a:pt x="351" y="1107"/>
                  </a:lnTo>
                  <a:lnTo>
                    <a:pt x="339" y="1098"/>
                  </a:lnTo>
                  <a:lnTo>
                    <a:pt x="335" y="1094"/>
                  </a:lnTo>
                  <a:lnTo>
                    <a:pt x="334" y="1094"/>
                  </a:lnTo>
                  <a:lnTo>
                    <a:pt x="332" y="1093"/>
                  </a:lnTo>
                  <a:lnTo>
                    <a:pt x="331" y="1094"/>
                  </a:lnTo>
                  <a:lnTo>
                    <a:pt x="328" y="1096"/>
                  </a:lnTo>
                  <a:lnTo>
                    <a:pt x="325" y="1098"/>
                  </a:lnTo>
                  <a:lnTo>
                    <a:pt x="317" y="1104"/>
                  </a:lnTo>
                  <a:lnTo>
                    <a:pt x="310" y="1108"/>
                  </a:lnTo>
                  <a:lnTo>
                    <a:pt x="302" y="1108"/>
                  </a:lnTo>
                  <a:lnTo>
                    <a:pt x="295" y="1104"/>
                  </a:lnTo>
                  <a:lnTo>
                    <a:pt x="291" y="1096"/>
                  </a:lnTo>
                  <a:lnTo>
                    <a:pt x="289" y="1087"/>
                  </a:lnTo>
                  <a:lnTo>
                    <a:pt x="284" y="1079"/>
                  </a:lnTo>
                  <a:lnTo>
                    <a:pt x="276" y="1071"/>
                  </a:lnTo>
                  <a:lnTo>
                    <a:pt x="265" y="1066"/>
                  </a:lnTo>
                  <a:lnTo>
                    <a:pt x="252" y="1064"/>
                  </a:lnTo>
                  <a:lnTo>
                    <a:pt x="241" y="1066"/>
                  </a:lnTo>
                  <a:lnTo>
                    <a:pt x="234" y="1067"/>
                  </a:lnTo>
                  <a:lnTo>
                    <a:pt x="230" y="1071"/>
                  </a:lnTo>
                  <a:lnTo>
                    <a:pt x="223" y="1079"/>
                  </a:lnTo>
                  <a:lnTo>
                    <a:pt x="215" y="1087"/>
                  </a:lnTo>
                  <a:lnTo>
                    <a:pt x="204" y="1093"/>
                  </a:lnTo>
                  <a:lnTo>
                    <a:pt x="190" y="1094"/>
                  </a:lnTo>
                  <a:lnTo>
                    <a:pt x="163" y="1092"/>
                  </a:lnTo>
                  <a:lnTo>
                    <a:pt x="152" y="1092"/>
                  </a:lnTo>
                  <a:lnTo>
                    <a:pt x="142" y="1093"/>
                  </a:lnTo>
                  <a:lnTo>
                    <a:pt x="135" y="1097"/>
                  </a:lnTo>
                  <a:lnTo>
                    <a:pt x="129" y="1111"/>
                  </a:lnTo>
                  <a:lnTo>
                    <a:pt x="127" y="1112"/>
                  </a:lnTo>
                  <a:lnTo>
                    <a:pt x="124" y="1112"/>
                  </a:lnTo>
                  <a:lnTo>
                    <a:pt x="122" y="1111"/>
                  </a:lnTo>
                  <a:lnTo>
                    <a:pt x="118" y="1108"/>
                  </a:lnTo>
                  <a:lnTo>
                    <a:pt x="103" y="1093"/>
                  </a:lnTo>
                  <a:lnTo>
                    <a:pt x="94" y="1086"/>
                  </a:lnTo>
                  <a:lnTo>
                    <a:pt x="90" y="1081"/>
                  </a:lnTo>
                  <a:lnTo>
                    <a:pt x="88" y="1078"/>
                  </a:lnTo>
                  <a:lnTo>
                    <a:pt x="86" y="1075"/>
                  </a:lnTo>
                  <a:lnTo>
                    <a:pt x="82" y="1068"/>
                  </a:lnTo>
                  <a:lnTo>
                    <a:pt x="78" y="1059"/>
                  </a:lnTo>
                  <a:lnTo>
                    <a:pt x="72" y="1046"/>
                  </a:lnTo>
                  <a:lnTo>
                    <a:pt x="64" y="1027"/>
                  </a:lnTo>
                  <a:lnTo>
                    <a:pt x="57" y="1019"/>
                  </a:lnTo>
                  <a:lnTo>
                    <a:pt x="48" y="1012"/>
                  </a:lnTo>
                  <a:lnTo>
                    <a:pt x="36" y="1007"/>
                  </a:lnTo>
                  <a:lnTo>
                    <a:pt x="21" y="1000"/>
                  </a:lnTo>
                  <a:lnTo>
                    <a:pt x="12" y="993"/>
                  </a:lnTo>
                  <a:lnTo>
                    <a:pt x="8" y="986"/>
                  </a:lnTo>
                  <a:lnTo>
                    <a:pt x="8" y="979"/>
                  </a:lnTo>
                  <a:lnTo>
                    <a:pt x="10" y="971"/>
                  </a:lnTo>
                  <a:lnTo>
                    <a:pt x="10" y="963"/>
                  </a:lnTo>
                  <a:lnTo>
                    <a:pt x="8" y="957"/>
                  </a:lnTo>
                  <a:lnTo>
                    <a:pt x="5" y="953"/>
                  </a:lnTo>
                  <a:lnTo>
                    <a:pt x="4" y="950"/>
                  </a:lnTo>
                  <a:lnTo>
                    <a:pt x="0" y="946"/>
                  </a:lnTo>
                  <a:lnTo>
                    <a:pt x="0" y="945"/>
                  </a:lnTo>
                  <a:lnTo>
                    <a:pt x="1" y="944"/>
                  </a:lnTo>
                  <a:lnTo>
                    <a:pt x="4" y="942"/>
                  </a:lnTo>
                  <a:lnTo>
                    <a:pt x="11" y="929"/>
                  </a:lnTo>
                  <a:lnTo>
                    <a:pt x="18" y="916"/>
                  </a:lnTo>
                  <a:lnTo>
                    <a:pt x="23" y="902"/>
                  </a:lnTo>
                  <a:lnTo>
                    <a:pt x="25" y="890"/>
                  </a:lnTo>
                  <a:lnTo>
                    <a:pt x="22" y="878"/>
                  </a:lnTo>
                  <a:lnTo>
                    <a:pt x="21" y="870"/>
                  </a:lnTo>
                  <a:lnTo>
                    <a:pt x="18" y="860"/>
                  </a:lnTo>
                  <a:lnTo>
                    <a:pt x="14" y="850"/>
                  </a:lnTo>
                  <a:lnTo>
                    <a:pt x="14" y="839"/>
                  </a:lnTo>
                  <a:lnTo>
                    <a:pt x="18" y="827"/>
                  </a:lnTo>
                  <a:lnTo>
                    <a:pt x="23" y="815"/>
                  </a:lnTo>
                  <a:lnTo>
                    <a:pt x="29" y="800"/>
                  </a:lnTo>
                  <a:lnTo>
                    <a:pt x="38" y="771"/>
                  </a:lnTo>
                  <a:lnTo>
                    <a:pt x="44" y="761"/>
                  </a:lnTo>
                  <a:lnTo>
                    <a:pt x="53" y="753"/>
                  </a:lnTo>
                  <a:lnTo>
                    <a:pt x="66" y="746"/>
                  </a:lnTo>
                  <a:lnTo>
                    <a:pt x="90" y="734"/>
                  </a:lnTo>
                  <a:lnTo>
                    <a:pt x="96" y="728"/>
                  </a:lnTo>
                  <a:lnTo>
                    <a:pt x="97" y="722"/>
                  </a:lnTo>
                  <a:lnTo>
                    <a:pt x="98" y="713"/>
                  </a:lnTo>
                  <a:lnTo>
                    <a:pt x="98" y="702"/>
                  </a:lnTo>
                  <a:lnTo>
                    <a:pt x="101" y="691"/>
                  </a:lnTo>
                  <a:lnTo>
                    <a:pt x="107" y="679"/>
                  </a:lnTo>
                  <a:lnTo>
                    <a:pt x="112" y="671"/>
                  </a:lnTo>
                  <a:lnTo>
                    <a:pt x="118" y="665"/>
                  </a:lnTo>
                  <a:lnTo>
                    <a:pt x="120" y="664"/>
                  </a:lnTo>
                  <a:lnTo>
                    <a:pt x="124" y="661"/>
                  </a:lnTo>
                  <a:lnTo>
                    <a:pt x="130" y="656"/>
                  </a:lnTo>
                  <a:lnTo>
                    <a:pt x="138" y="649"/>
                  </a:lnTo>
                  <a:lnTo>
                    <a:pt x="148" y="642"/>
                  </a:lnTo>
                  <a:lnTo>
                    <a:pt x="155" y="639"/>
                  </a:lnTo>
                  <a:lnTo>
                    <a:pt x="164" y="639"/>
                  </a:lnTo>
                  <a:lnTo>
                    <a:pt x="172" y="641"/>
                  </a:lnTo>
                  <a:lnTo>
                    <a:pt x="185" y="641"/>
                  </a:lnTo>
                  <a:lnTo>
                    <a:pt x="190" y="638"/>
                  </a:lnTo>
                  <a:lnTo>
                    <a:pt x="198" y="635"/>
                  </a:lnTo>
                  <a:lnTo>
                    <a:pt x="208" y="631"/>
                  </a:lnTo>
                  <a:lnTo>
                    <a:pt x="224" y="623"/>
                  </a:lnTo>
                  <a:lnTo>
                    <a:pt x="234" y="619"/>
                  </a:lnTo>
                  <a:lnTo>
                    <a:pt x="246" y="613"/>
                  </a:lnTo>
                  <a:lnTo>
                    <a:pt x="256" y="611"/>
                  </a:lnTo>
                  <a:lnTo>
                    <a:pt x="261" y="609"/>
                  </a:lnTo>
                  <a:lnTo>
                    <a:pt x="308" y="609"/>
                  </a:lnTo>
                  <a:lnTo>
                    <a:pt x="320" y="608"/>
                  </a:lnTo>
                  <a:lnTo>
                    <a:pt x="327" y="607"/>
                  </a:lnTo>
                  <a:lnTo>
                    <a:pt x="332" y="605"/>
                  </a:lnTo>
                  <a:lnTo>
                    <a:pt x="340" y="604"/>
                  </a:lnTo>
                  <a:lnTo>
                    <a:pt x="350" y="604"/>
                  </a:lnTo>
                  <a:lnTo>
                    <a:pt x="358" y="607"/>
                  </a:lnTo>
                  <a:lnTo>
                    <a:pt x="366" y="613"/>
                  </a:lnTo>
                  <a:lnTo>
                    <a:pt x="372" y="626"/>
                  </a:lnTo>
                  <a:lnTo>
                    <a:pt x="375" y="637"/>
                  </a:lnTo>
                  <a:lnTo>
                    <a:pt x="373" y="642"/>
                  </a:lnTo>
                  <a:lnTo>
                    <a:pt x="369" y="645"/>
                  </a:lnTo>
                  <a:lnTo>
                    <a:pt x="364" y="646"/>
                  </a:lnTo>
                  <a:lnTo>
                    <a:pt x="358" y="646"/>
                  </a:lnTo>
                  <a:lnTo>
                    <a:pt x="354" y="648"/>
                  </a:lnTo>
                  <a:lnTo>
                    <a:pt x="351" y="650"/>
                  </a:lnTo>
                  <a:lnTo>
                    <a:pt x="350" y="653"/>
                  </a:lnTo>
                  <a:lnTo>
                    <a:pt x="351" y="656"/>
                  </a:lnTo>
                  <a:lnTo>
                    <a:pt x="353" y="657"/>
                  </a:lnTo>
                  <a:lnTo>
                    <a:pt x="354" y="660"/>
                  </a:lnTo>
                  <a:lnTo>
                    <a:pt x="357" y="663"/>
                  </a:lnTo>
                  <a:lnTo>
                    <a:pt x="360" y="664"/>
                  </a:lnTo>
                  <a:lnTo>
                    <a:pt x="361" y="664"/>
                  </a:lnTo>
                  <a:lnTo>
                    <a:pt x="366" y="667"/>
                  </a:lnTo>
                  <a:lnTo>
                    <a:pt x="373" y="672"/>
                  </a:lnTo>
                  <a:lnTo>
                    <a:pt x="381" y="678"/>
                  </a:lnTo>
                  <a:lnTo>
                    <a:pt x="388" y="681"/>
                  </a:lnTo>
                  <a:lnTo>
                    <a:pt x="395" y="682"/>
                  </a:lnTo>
                  <a:lnTo>
                    <a:pt x="403" y="685"/>
                  </a:lnTo>
                  <a:lnTo>
                    <a:pt x="414" y="690"/>
                  </a:lnTo>
                  <a:lnTo>
                    <a:pt x="416" y="691"/>
                  </a:lnTo>
                  <a:lnTo>
                    <a:pt x="421" y="696"/>
                  </a:lnTo>
                  <a:lnTo>
                    <a:pt x="428" y="701"/>
                  </a:lnTo>
                  <a:lnTo>
                    <a:pt x="435" y="705"/>
                  </a:lnTo>
                  <a:lnTo>
                    <a:pt x="448" y="708"/>
                  </a:lnTo>
                  <a:lnTo>
                    <a:pt x="455" y="712"/>
                  </a:lnTo>
                  <a:lnTo>
                    <a:pt x="464" y="716"/>
                  </a:lnTo>
                  <a:lnTo>
                    <a:pt x="472" y="717"/>
                  </a:lnTo>
                  <a:lnTo>
                    <a:pt x="479" y="713"/>
                  </a:lnTo>
                  <a:lnTo>
                    <a:pt x="495" y="685"/>
                  </a:lnTo>
                  <a:lnTo>
                    <a:pt x="500" y="678"/>
                  </a:lnTo>
                  <a:lnTo>
                    <a:pt x="506" y="676"/>
                  </a:lnTo>
                  <a:lnTo>
                    <a:pt x="517" y="681"/>
                  </a:lnTo>
                  <a:lnTo>
                    <a:pt x="529" y="687"/>
                  </a:lnTo>
                  <a:lnTo>
                    <a:pt x="541" y="690"/>
                  </a:lnTo>
                  <a:lnTo>
                    <a:pt x="581" y="690"/>
                  </a:lnTo>
                  <a:lnTo>
                    <a:pt x="587" y="693"/>
                  </a:lnTo>
                  <a:lnTo>
                    <a:pt x="585" y="697"/>
                  </a:lnTo>
                  <a:lnTo>
                    <a:pt x="581" y="704"/>
                  </a:lnTo>
                  <a:lnTo>
                    <a:pt x="573" y="711"/>
                  </a:lnTo>
                  <a:lnTo>
                    <a:pt x="561" y="723"/>
                  </a:lnTo>
                  <a:lnTo>
                    <a:pt x="559" y="726"/>
                  </a:lnTo>
                  <a:lnTo>
                    <a:pt x="562" y="728"/>
                  </a:lnTo>
                  <a:lnTo>
                    <a:pt x="563" y="728"/>
                  </a:lnTo>
                  <a:lnTo>
                    <a:pt x="566" y="727"/>
                  </a:lnTo>
                  <a:lnTo>
                    <a:pt x="573" y="720"/>
                  </a:lnTo>
                  <a:lnTo>
                    <a:pt x="577" y="715"/>
                  </a:lnTo>
                  <a:lnTo>
                    <a:pt x="587" y="707"/>
                  </a:lnTo>
                  <a:lnTo>
                    <a:pt x="596" y="701"/>
                  </a:lnTo>
                  <a:lnTo>
                    <a:pt x="606" y="698"/>
                  </a:lnTo>
                  <a:lnTo>
                    <a:pt x="617" y="696"/>
                  </a:lnTo>
                  <a:lnTo>
                    <a:pt x="621" y="696"/>
                  </a:lnTo>
                  <a:lnTo>
                    <a:pt x="626" y="698"/>
                  </a:lnTo>
                  <a:lnTo>
                    <a:pt x="629" y="701"/>
                  </a:lnTo>
                  <a:lnTo>
                    <a:pt x="632" y="705"/>
                  </a:lnTo>
                  <a:lnTo>
                    <a:pt x="634" y="704"/>
                  </a:lnTo>
                  <a:lnTo>
                    <a:pt x="648" y="704"/>
                  </a:lnTo>
                  <a:lnTo>
                    <a:pt x="651" y="702"/>
                  </a:lnTo>
                  <a:lnTo>
                    <a:pt x="655" y="694"/>
                  </a:lnTo>
                  <a:lnTo>
                    <a:pt x="658" y="690"/>
                  </a:lnTo>
                  <a:lnTo>
                    <a:pt x="662" y="685"/>
                  </a:lnTo>
                  <a:lnTo>
                    <a:pt x="669" y="672"/>
                  </a:lnTo>
                  <a:lnTo>
                    <a:pt x="673" y="659"/>
                  </a:lnTo>
                  <a:lnTo>
                    <a:pt x="675" y="644"/>
                  </a:lnTo>
                  <a:lnTo>
                    <a:pt x="677" y="630"/>
                  </a:lnTo>
                  <a:lnTo>
                    <a:pt x="677" y="622"/>
                  </a:lnTo>
                  <a:lnTo>
                    <a:pt x="675" y="620"/>
                  </a:lnTo>
                  <a:lnTo>
                    <a:pt x="673" y="619"/>
                  </a:lnTo>
                  <a:lnTo>
                    <a:pt x="671" y="619"/>
                  </a:lnTo>
                  <a:lnTo>
                    <a:pt x="669" y="620"/>
                  </a:lnTo>
                  <a:lnTo>
                    <a:pt x="666" y="620"/>
                  </a:lnTo>
                  <a:lnTo>
                    <a:pt x="660" y="623"/>
                  </a:lnTo>
                  <a:lnTo>
                    <a:pt x="641" y="628"/>
                  </a:lnTo>
                  <a:lnTo>
                    <a:pt x="634" y="628"/>
                  </a:lnTo>
                  <a:lnTo>
                    <a:pt x="629" y="627"/>
                  </a:lnTo>
                  <a:lnTo>
                    <a:pt x="622" y="624"/>
                  </a:lnTo>
                  <a:lnTo>
                    <a:pt x="614" y="623"/>
                  </a:lnTo>
                  <a:lnTo>
                    <a:pt x="606" y="626"/>
                  </a:lnTo>
                  <a:lnTo>
                    <a:pt x="598" y="626"/>
                  </a:lnTo>
                  <a:lnTo>
                    <a:pt x="589" y="623"/>
                  </a:lnTo>
                  <a:lnTo>
                    <a:pt x="578" y="615"/>
                  </a:lnTo>
                  <a:lnTo>
                    <a:pt x="569" y="609"/>
                  </a:lnTo>
                  <a:lnTo>
                    <a:pt x="561" y="604"/>
                  </a:lnTo>
                  <a:lnTo>
                    <a:pt x="557" y="600"/>
                  </a:lnTo>
                  <a:lnTo>
                    <a:pt x="555" y="594"/>
                  </a:lnTo>
                  <a:lnTo>
                    <a:pt x="555" y="574"/>
                  </a:lnTo>
                  <a:lnTo>
                    <a:pt x="554" y="564"/>
                  </a:lnTo>
                  <a:lnTo>
                    <a:pt x="552" y="557"/>
                  </a:lnTo>
                  <a:lnTo>
                    <a:pt x="550" y="554"/>
                  </a:lnTo>
                  <a:lnTo>
                    <a:pt x="544" y="554"/>
                  </a:lnTo>
                  <a:lnTo>
                    <a:pt x="540" y="556"/>
                  </a:lnTo>
                  <a:lnTo>
                    <a:pt x="535" y="561"/>
                  </a:lnTo>
                  <a:lnTo>
                    <a:pt x="532" y="563"/>
                  </a:lnTo>
                  <a:lnTo>
                    <a:pt x="529" y="565"/>
                  </a:lnTo>
                  <a:lnTo>
                    <a:pt x="525" y="567"/>
                  </a:lnTo>
                  <a:lnTo>
                    <a:pt x="522" y="570"/>
                  </a:lnTo>
                  <a:lnTo>
                    <a:pt x="518" y="571"/>
                  </a:lnTo>
                  <a:lnTo>
                    <a:pt x="517" y="572"/>
                  </a:lnTo>
                  <a:lnTo>
                    <a:pt x="515" y="575"/>
                  </a:lnTo>
                  <a:lnTo>
                    <a:pt x="521" y="580"/>
                  </a:lnTo>
                  <a:lnTo>
                    <a:pt x="528" y="585"/>
                  </a:lnTo>
                  <a:lnTo>
                    <a:pt x="532" y="591"/>
                  </a:lnTo>
                  <a:lnTo>
                    <a:pt x="533" y="598"/>
                  </a:lnTo>
                  <a:lnTo>
                    <a:pt x="532" y="602"/>
                  </a:lnTo>
                  <a:lnTo>
                    <a:pt x="529" y="607"/>
                  </a:lnTo>
                  <a:lnTo>
                    <a:pt x="526" y="609"/>
                  </a:lnTo>
                  <a:lnTo>
                    <a:pt x="524" y="611"/>
                  </a:lnTo>
                  <a:lnTo>
                    <a:pt x="520" y="613"/>
                  </a:lnTo>
                  <a:lnTo>
                    <a:pt x="513" y="620"/>
                  </a:lnTo>
                  <a:lnTo>
                    <a:pt x="499" y="631"/>
                  </a:lnTo>
                  <a:lnTo>
                    <a:pt x="492" y="635"/>
                  </a:lnTo>
                  <a:lnTo>
                    <a:pt x="490" y="634"/>
                  </a:lnTo>
                  <a:lnTo>
                    <a:pt x="487" y="627"/>
                  </a:lnTo>
                  <a:lnTo>
                    <a:pt x="485" y="615"/>
                  </a:lnTo>
                  <a:lnTo>
                    <a:pt x="484" y="601"/>
                  </a:lnTo>
                  <a:lnTo>
                    <a:pt x="483" y="589"/>
                  </a:lnTo>
                  <a:lnTo>
                    <a:pt x="481" y="582"/>
                  </a:lnTo>
                  <a:lnTo>
                    <a:pt x="476" y="575"/>
                  </a:lnTo>
                  <a:lnTo>
                    <a:pt x="469" y="564"/>
                  </a:lnTo>
                  <a:lnTo>
                    <a:pt x="465" y="553"/>
                  </a:lnTo>
                  <a:lnTo>
                    <a:pt x="459" y="543"/>
                  </a:lnTo>
                  <a:lnTo>
                    <a:pt x="450" y="537"/>
                  </a:lnTo>
                  <a:lnTo>
                    <a:pt x="435" y="522"/>
                  </a:lnTo>
                  <a:lnTo>
                    <a:pt x="424" y="513"/>
                  </a:lnTo>
                  <a:lnTo>
                    <a:pt x="413" y="504"/>
                  </a:lnTo>
                  <a:lnTo>
                    <a:pt x="405" y="496"/>
                  </a:lnTo>
                  <a:lnTo>
                    <a:pt x="398" y="490"/>
                  </a:lnTo>
                  <a:lnTo>
                    <a:pt x="392" y="486"/>
                  </a:lnTo>
                  <a:lnTo>
                    <a:pt x="386" y="485"/>
                  </a:lnTo>
                  <a:lnTo>
                    <a:pt x="381" y="485"/>
                  </a:lnTo>
                  <a:lnTo>
                    <a:pt x="380" y="490"/>
                  </a:lnTo>
                  <a:lnTo>
                    <a:pt x="381" y="498"/>
                  </a:lnTo>
                  <a:lnTo>
                    <a:pt x="388" y="505"/>
                  </a:lnTo>
                  <a:lnTo>
                    <a:pt x="395" y="511"/>
                  </a:lnTo>
                  <a:lnTo>
                    <a:pt x="401" y="519"/>
                  </a:lnTo>
                  <a:lnTo>
                    <a:pt x="409" y="530"/>
                  </a:lnTo>
                  <a:lnTo>
                    <a:pt x="420" y="538"/>
                  </a:lnTo>
                  <a:lnTo>
                    <a:pt x="429" y="543"/>
                  </a:lnTo>
                  <a:lnTo>
                    <a:pt x="435" y="546"/>
                  </a:lnTo>
                  <a:lnTo>
                    <a:pt x="448" y="557"/>
                  </a:lnTo>
                  <a:lnTo>
                    <a:pt x="454" y="561"/>
                  </a:lnTo>
                  <a:lnTo>
                    <a:pt x="457" y="563"/>
                  </a:lnTo>
                  <a:lnTo>
                    <a:pt x="454" y="564"/>
                  </a:lnTo>
                  <a:lnTo>
                    <a:pt x="451" y="564"/>
                  </a:lnTo>
                  <a:lnTo>
                    <a:pt x="448" y="565"/>
                  </a:lnTo>
                  <a:lnTo>
                    <a:pt x="440" y="565"/>
                  </a:lnTo>
                  <a:lnTo>
                    <a:pt x="439" y="567"/>
                  </a:lnTo>
                  <a:lnTo>
                    <a:pt x="439" y="572"/>
                  </a:lnTo>
                  <a:lnTo>
                    <a:pt x="440" y="579"/>
                  </a:lnTo>
                  <a:lnTo>
                    <a:pt x="443" y="589"/>
                  </a:lnTo>
                  <a:lnTo>
                    <a:pt x="444" y="596"/>
                  </a:lnTo>
                  <a:lnTo>
                    <a:pt x="444" y="602"/>
                  </a:lnTo>
                  <a:lnTo>
                    <a:pt x="442" y="605"/>
                  </a:lnTo>
                  <a:lnTo>
                    <a:pt x="440" y="605"/>
                  </a:lnTo>
                  <a:lnTo>
                    <a:pt x="438" y="604"/>
                  </a:lnTo>
                  <a:lnTo>
                    <a:pt x="435" y="601"/>
                  </a:lnTo>
                  <a:lnTo>
                    <a:pt x="433" y="598"/>
                  </a:lnTo>
                  <a:lnTo>
                    <a:pt x="431" y="596"/>
                  </a:lnTo>
                  <a:lnTo>
                    <a:pt x="429" y="591"/>
                  </a:lnTo>
                  <a:lnTo>
                    <a:pt x="428" y="589"/>
                  </a:lnTo>
                  <a:lnTo>
                    <a:pt x="420" y="570"/>
                  </a:lnTo>
                  <a:lnTo>
                    <a:pt x="416" y="563"/>
                  </a:lnTo>
                  <a:lnTo>
                    <a:pt x="402" y="556"/>
                  </a:lnTo>
                  <a:lnTo>
                    <a:pt x="392" y="553"/>
                  </a:lnTo>
                  <a:lnTo>
                    <a:pt x="379" y="546"/>
                  </a:lnTo>
                  <a:lnTo>
                    <a:pt x="373" y="542"/>
                  </a:lnTo>
                  <a:lnTo>
                    <a:pt x="365" y="535"/>
                  </a:lnTo>
                  <a:lnTo>
                    <a:pt x="358" y="527"/>
                  </a:lnTo>
                  <a:lnTo>
                    <a:pt x="354" y="519"/>
                  </a:lnTo>
                  <a:lnTo>
                    <a:pt x="350" y="512"/>
                  </a:lnTo>
                  <a:lnTo>
                    <a:pt x="343" y="509"/>
                  </a:lnTo>
                  <a:lnTo>
                    <a:pt x="336" y="508"/>
                  </a:lnTo>
                  <a:lnTo>
                    <a:pt x="331" y="508"/>
                  </a:lnTo>
                  <a:lnTo>
                    <a:pt x="325" y="512"/>
                  </a:lnTo>
                  <a:lnTo>
                    <a:pt x="319" y="517"/>
                  </a:lnTo>
                  <a:lnTo>
                    <a:pt x="310" y="523"/>
                  </a:lnTo>
                  <a:lnTo>
                    <a:pt x="304" y="526"/>
                  </a:lnTo>
                  <a:lnTo>
                    <a:pt x="294" y="524"/>
                  </a:lnTo>
                  <a:lnTo>
                    <a:pt x="284" y="520"/>
                  </a:lnTo>
                  <a:lnTo>
                    <a:pt x="275" y="517"/>
                  </a:lnTo>
                  <a:lnTo>
                    <a:pt x="269" y="520"/>
                  </a:lnTo>
                  <a:lnTo>
                    <a:pt x="267" y="526"/>
                  </a:lnTo>
                  <a:lnTo>
                    <a:pt x="264" y="535"/>
                  </a:lnTo>
                  <a:lnTo>
                    <a:pt x="263" y="543"/>
                  </a:lnTo>
                  <a:lnTo>
                    <a:pt x="258" y="549"/>
                  </a:lnTo>
                  <a:lnTo>
                    <a:pt x="252" y="550"/>
                  </a:lnTo>
                  <a:lnTo>
                    <a:pt x="243" y="552"/>
                  </a:lnTo>
                  <a:lnTo>
                    <a:pt x="238" y="556"/>
                  </a:lnTo>
                  <a:lnTo>
                    <a:pt x="231" y="563"/>
                  </a:lnTo>
                  <a:lnTo>
                    <a:pt x="224" y="568"/>
                  </a:lnTo>
                  <a:lnTo>
                    <a:pt x="220" y="575"/>
                  </a:lnTo>
                  <a:lnTo>
                    <a:pt x="220" y="580"/>
                  </a:lnTo>
                  <a:lnTo>
                    <a:pt x="223" y="586"/>
                  </a:lnTo>
                  <a:lnTo>
                    <a:pt x="224" y="587"/>
                  </a:lnTo>
                  <a:lnTo>
                    <a:pt x="224" y="591"/>
                  </a:lnTo>
                  <a:lnTo>
                    <a:pt x="222" y="593"/>
                  </a:lnTo>
                  <a:lnTo>
                    <a:pt x="219" y="596"/>
                  </a:lnTo>
                  <a:lnTo>
                    <a:pt x="212" y="601"/>
                  </a:lnTo>
                  <a:lnTo>
                    <a:pt x="206" y="608"/>
                  </a:lnTo>
                  <a:lnTo>
                    <a:pt x="201" y="613"/>
                  </a:lnTo>
                  <a:lnTo>
                    <a:pt x="194" y="616"/>
                  </a:lnTo>
                  <a:lnTo>
                    <a:pt x="185" y="617"/>
                  </a:lnTo>
                  <a:lnTo>
                    <a:pt x="174" y="619"/>
                  </a:lnTo>
                  <a:lnTo>
                    <a:pt x="167" y="617"/>
                  </a:lnTo>
                  <a:lnTo>
                    <a:pt x="164" y="617"/>
                  </a:lnTo>
                  <a:lnTo>
                    <a:pt x="160" y="622"/>
                  </a:lnTo>
                  <a:lnTo>
                    <a:pt x="157" y="630"/>
                  </a:lnTo>
                  <a:lnTo>
                    <a:pt x="155" y="633"/>
                  </a:lnTo>
                  <a:lnTo>
                    <a:pt x="153" y="635"/>
                  </a:lnTo>
                  <a:lnTo>
                    <a:pt x="152" y="635"/>
                  </a:lnTo>
                  <a:lnTo>
                    <a:pt x="148" y="631"/>
                  </a:lnTo>
                  <a:lnTo>
                    <a:pt x="146" y="627"/>
                  </a:lnTo>
                  <a:lnTo>
                    <a:pt x="144" y="624"/>
                  </a:lnTo>
                  <a:lnTo>
                    <a:pt x="142" y="620"/>
                  </a:lnTo>
                  <a:lnTo>
                    <a:pt x="139" y="617"/>
                  </a:lnTo>
                  <a:lnTo>
                    <a:pt x="134" y="615"/>
                  </a:lnTo>
                  <a:lnTo>
                    <a:pt x="127" y="613"/>
                  </a:lnTo>
                  <a:lnTo>
                    <a:pt x="120" y="615"/>
                  </a:lnTo>
                  <a:lnTo>
                    <a:pt x="116" y="615"/>
                  </a:lnTo>
                  <a:lnTo>
                    <a:pt x="113" y="613"/>
                  </a:lnTo>
                  <a:lnTo>
                    <a:pt x="112" y="611"/>
                  </a:lnTo>
                  <a:lnTo>
                    <a:pt x="107" y="602"/>
                  </a:lnTo>
                  <a:lnTo>
                    <a:pt x="105" y="600"/>
                  </a:lnTo>
                  <a:lnTo>
                    <a:pt x="100" y="594"/>
                  </a:lnTo>
                  <a:lnTo>
                    <a:pt x="98" y="590"/>
                  </a:lnTo>
                  <a:lnTo>
                    <a:pt x="98" y="582"/>
                  </a:lnTo>
                  <a:lnTo>
                    <a:pt x="100" y="579"/>
                  </a:lnTo>
                  <a:lnTo>
                    <a:pt x="103" y="576"/>
                  </a:lnTo>
                  <a:lnTo>
                    <a:pt x="107" y="571"/>
                  </a:lnTo>
                  <a:lnTo>
                    <a:pt x="108" y="564"/>
                  </a:lnTo>
                  <a:lnTo>
                    <a:pt x="107" y="554"/>
                  </a:lnTo>
                  <a:lnTo>
                    <a:pt x="105" y="546"/>
                  </a:lnTo>
                  <a:lnTo>
                    <a:pt x="105" y="526"/>
                  </a:lnTo>
                  <a:lnTo>
                    <a:pt x="108" y="517"/>
                  </a:lnTo>
                  <a:lnTo>
                    <a:pt x="112" y="512"/>
                  </a:lnTo>
                  <a:lnTo>
                    <a:pt x="123" y="511"/>
                  </a:lnTo>
                  <a:lnTo>
                    <a:pt x="137" y="511"/>
                  </a:lnTo>
                  <a:lnTo>
                    <a:pt x="150" y="512"/>
                  </a:lnTo>
                  <a:lnTo>
                    <a:pt x="171" y="512"/>
                  </a:lnTo>
                  <a:lnTo>
                    <a:pt x="180" y="513"/>
                  </a:lnTo>
                  <a:lnTo>
                    <a:pt x="197" y="513"/>
                  </a:lnTo>
                  <a:lnTo>
                    <a:pt x="201" y="509"/>
                  </a:lnTo>
                  <a:lnTo>
                    <a:pt x="206" y="491"/>
                  </a:lnTo>
                  <a:lnTo>
                    <a:pt x="208" y="474"/>
                  </a:lnTo>
                  <a:lnTo>
                    <a:pt x="204" y="465"/>
                  </a:lnTo>
                  <a:lnTo>
                    <a:pt x="194" y="459"/>
                  </a:lnTo>
                  <a:lnTo>
                    <a:pt x="182" y="453"/>
                  </a:lnTo>
                  <a:lnTo>
                    <a:pt x="165" y="449"/>
                  </a:lnTo>
                  <a:lnTo>
                    <a:pt x="163" y="448"/>
                  </a:lnTo>
                  <a:lnTo>
                    <a:pt x="161" y="445"/>
                  </a:lnTo>
                  <a:lnTo>
                    <a:pt x="161" y="442"/>
                  </a:lnTo>
                  <a:lnTo>
                    <a:pt x="164" y="441"/>
                  </a:lnTo>
                  <a:lnTo>
                    <a:pt x="168" y="439"/>
                  </a:lnTo>
                  <a:lnTo>
                    <a:pt x="174" y="438"/>
                  </a:lnTo>
                  <a:lnTo>
                    <a:pt x="182" y="437"/>
                  </a:lnTo>
                  <a:lnTo>
                    <a:pt x="189" y="434"/>
                  </a:lnTo>
                  <a:lnTo>
                    <a:pt x="194" y="431"/>
                  </a:lnTo>
                  <a:lnTo>
                    <a:pt x="201" y="428"/>
                  </a:lnTo>
                  <a:lnTo>
                    <a:pt x="220" y="424"/>
                  </a:lnTo>
                  <a:lnTo>
                    <a:pt x="237" y="420"/>
                  </a:lnTo>
                  <a:lnTo>
                    <a:pt x="241" y="419"/>
                  </a:lnTo>
                  <a:lnTo>
                    <a:pt x="245" y="415"/>
                  </a:lnTo>
                  <a:lnTo>
                    <a:pt x="245" y="412"/>
                  </a:lnTo>
                  <a:lnTo>
                    <a:pt x="246" y="408"/>
                  </a:lnTo>
                  <a:lnTo>
                    <a:pt x="246" y="401"/>
                  </a:lnTo>
                  <a:lnTo>
                    <a:pt x="249" y="397"/>
                  </a:lnTo>
                  <a:lnTo>
                    <a:pt x="256" y="394"/>
                  </a:lnTo>
                  <a:lnTo>
                    <a:pt x="264" y="393"/>
                  </a:lnTo>
                  <a:lnTo>
                    <a:pt x="271" y="391"/>
                  </a:lnTo>
                  <a:lnTo>
                    <a:pt x="273" y="391"/>
                  </a:lnTo>
                  <a:lnTo>
                    <a:pt x="275" y="390"/>
                  </a:lnTo>
                  <a:lnTo>
                    <a:pt x="279" y="385"/>
                  </a:lnTo>
                  <a:lnTo>
                    <a:pt x="297" y="367"/>
                  </a:lnTo>
                  <a:lnTo>
                    <a:pt x="306" y="363"/>
                  </a:lnTo>
                  <a:lnTo>
                    <a:pt x="320" y="363"/>
                  </a:lnTo>
                  <a:lnTo>
                    <a:pt x="332" y="364"/>
                  </a:lnTo>
                  <a:lnTo>
                    <a:pt x="335" y="365"/>
                  </a:lnTo>
                  <a:lnTo>
                    <a:pt x="336" y="364"/>
                  </a:lnTo>
                  <a:lnTo>
                    <a:pt x="338" y="364"/>
                  </a:lnTo>
                  <a:lnTo>
                    <a:pt x="336" y="363"/>
                  </a:lnTo>
                  <a:lnTo>
                    <a:pt x="336" y="360"/>
                  </a:lnTo>
                  <a:lnTo>
                    <a:pt x="334" y="359"/>
                  </a:lnTo>
                  <a:lnTo>
                    <a:pt x="332" y="356"/>
                  </a:lnTo>
                  <a:lnTo>
                    <a:pt x="328" y="352"/>
                  </a:lnTo>
                  <a:lnTo>
                    <a:pt x="327" y="349"/>
                  </a:lnTo>
                  <a:lnTo>
                    <a:pt x="325" y="343"/>
                  </a:lnTo>
                  <a:lnTo>
                    <a:pt x="325" y="335"/>
                  </a:lnTo>
                  <a:lnTo>
                    <a:pt x="327" y="328"/>
                  </a:lnTo>
                  <a:lnTo>
                    <a:pt x="330" y="322"/>
                  </a:lnTo>
                  <a:lnTo>
                    <a:pt x="334" y="316"/>
                  </a:lnTo>
                  <a:lnTo>
                    <a:pt x="342" y="312"/>
                  </a:lnTo>
                  <a:lnTo>
                    <a:pt x="350" y="311"/>
                  </a:lnTo>
                  <a:lnTo>
                    <a:pt x="357" y="312"/>
                  </a:lnTo>
                  <a:lnTo>
                    <a:pt x="360" y="316"/>
                  </a:lnTo>
                  <a:lnTo>
                    <a:pt x="360" y="322"/>
                  </a:lnTo>
                  <a:lnTo>
                    <a:pt x="358" y="328"/>
                  </a:lnTo>
                  <a:lnTo>
                    <a:pt x="358" y="337"/>
                  </a:lnTo>
                  <a:lnTo>
                    <a:pt x="361" y="345"/>
                  </a:lnTo>
                  <a:lnTo>
                    <a:pt x="364" y="349"/>
                  </a:lnTo>
                  <a:lnTo>
                    <a:pt x="368" y="353"/>
                  </a:lnTo>
                  <a:lnTo>
                    <a:pt x="376" y="352"/>
                  </a:lnTo>
                  <a:lnTo>
                    <a:pt x="401" y="352"/>
                  </a:lnTo>
                  <a:lnTo>
                    <a:pt x="407" y="350"/>
                  </a:lnTo>
                  <a:lnTo>
                    <a:pt x="416" y="349"/>
                  </a:lnTo>
                  <a:lnTo>
                    <a:pt x="425" y="348"/>
                  </a:lnTo>
                  <a:lnTo>
                    <a:pt x="433" y="348"/>
                  </a:lnTo>
                  <a:lnTo>
                    <a:pt x="439" y="346"/>
                  </a:lnTo>
                  <a:lnTo>
                    <a:pt x="446" y="345"/>
                  </a:lnTo>
                  <a:lnTo>
                    <a:pt x="457" y="346"/>
                  </a:lnTo>
                  <a:lnTo>
                    <a:pt x="472" y="350"/>
                  </a:lnTo>
                  <a:lnTo>
                    <a:pt x="477" y="352"/>
                  </a:lnTo>
                  <a:lnTo>
                    <a:pt x="480" y="350"/>
                  </a:lnTo>
                  <a:lnTo>
                    <a:pt x="481" y="346"/>
                  </a:lnTo>
                  <a:lnTo>
                    <a:pt x="481" y="328"/>
                  </a:lnTo>
                  <a:lnTo>
                    <a:pt x="484" y="320"/>
                  </a:lnTo>
                  <a:lnTo>
                    <a:pt x="490" y="311"/>
                  </a:lnTo>
                  <a:lnTo>
                    <a:pt x="495" y="305"/>
                  </a:lnTo>
                  <a:lnTo>
                    <a:pt x="502" y="302"/>
                  </a:lnTo>
                  <a:lnTo>
                    <a:pt x="513" y="305"/>
                  </a:lnTo>
                  <a:lnTo>
                    <a:pt x="522" y="306"/>
                  </a:lnTo>
                  <a:lnTo>
                    <a:pt x="531" y="305"/>
                  </a:lnTo>
                  <a:lnTo>
                    <a:pt x="532" y="302"/>
                  </a:lnTo>
                  <a:lnTo>
                    <a:pt x="532" y="301"/>
                  </a:lnTo>
                  <a:lnTo>
                    <a:pt x="531" y="298"/>
                  </a:lnTo>
                  <a:lnTo>
                    <a:pt x="526" y="295"/>
                  </a:lnTo>
                  <a:lnTo>
                    <a:pt x="524" y="293"/>
                  </a:lnTo>
                  <a:lnTo>
                    <a:pt x="520" y="291"/>
                  </a:lnTo>
                  <a:lnTo>
                    <a:pt x="514" y="286"/>
                  </a:lnTo>
                  <a:lnTo>
                    <a:pt x="518" y="283"/>
                  </a:lnTo>
                  <a:lnTo>
                    <a:pt x="526" y="282"/>
                  </a:lnTo>
                  <a:lnTo>
                    <a:pt x="539" y="282"/>
                  </a:lnTo>
                  <a:lnTo>
                    <a:pt x="552" y="280"/>
                  </a:lnTo>
                  <a:lnTo>
                    <a:pt x="569" y="279"/>
                  </a:lnTo>
                  <a:lnTo>
                    <a:pt x="581" y="279"/>
                  </a:lnTo>
                  <a:lnTo>
                    <a:pt x="591" y="278"/>
                  </a:lnTo>
                  <a:lnTo>
                    <a:pt x="593" y="275"/>
                  </a:lnTo>
                  <a:lnTo>
                    <a:pt x="593" y="272"/>
                  </a:lnTo>
                  <a:lnTo>
                    <a:pt x="591" y="267"/>
                  </a:lnTo>
                  <a:lnTo>
                    <a:pt x="588" y="264"/>
                  </a:lnTo>
                  <a:lnTo>
                    <a:pt x="587" y="261"/>
                  </a:lnTo>
                  <a:lnTo>
                    <a:pt x="582" y="257"/>
                  </a:lnTo>
                  <a:lnTo>
                    <a:pt x="576" y="257"/>
                  </a:lnTo>
                  <a:lnTo>
                    <a:pt x="566" y="258"/>
                  </a:lnTo>
                  <a:lnTo>
                    <a:pt x="546" y="258"/>
                  </a:lnTo>
                  <a:lnTo>
                    <a:pt x="535" y="260"/>
                  </a:lnTo>
                  <a:lnTo>
                    <a:pt x="524" y="265"/>
                  </a:lnTo>
                  <a:lnTo>
                    <a:pt x="513" y="269"/>
                  </a:lnTo>
                  <a:lnTo>
                    <a:pt x="507" y="267"/>
                  </a:lnTo>
                  <a:lnTo>
                    <a:pt x="503" y="261"/>
                  </a:lnTo>
                  <a:lnTo>
                    <a:pt x="500" y="253"/>
                  </a:lnTo>
                  <a:lnTo>
                    <a:pt x="496" y="246"/>
                  </a:lnTo>
                  <a:lnTo>
                    <a:pt x="494" y="239"/>
                  </a:lnTo>
                  <a:lnTo>
                    <a:pt x="492" y="231"/>
                  </a:lnTo>
                  <a:lnTo>
                    <a:pt x="495" y="224"/>
                  </a:lnTo>
                  <a:lnTo>
                    <a:pt x="502" y="217"/>
                  </a:lnTo>
                  <a:lnTo>
                    <a:pt x="514" y="211"/>
                  </a:lnTo>
                  <a:lnTo>
                    <a:pt x="528" y="201"/>
                  </a:lnTo>
                  <a:lnTo>
                    <a:pt x="539" y="191"/>
                  </a:lnTo>
                  <a:lnTo>
                    <a:pt x="546" y="184"/>
                  </a:lnTo>
                  <a:lnTo>
                    <a:pt x="546" y="182"/>
                  </a:lnTo>
                  <a:lnTo>
                    <a:pt x="540" y="179"/>
                  </a:lnTo>
                  <a:lnTo>
                    <a:pt x="520" y="179"/>
                  </a:lnTo>
                  <a:lnTo>
                    <a:pt x="507" y="180"/>
                  </a:lnTo>
                  <a:lnTo>
                    <a:pt x="500" y="180"/>
                  </a:lnTo>
                  <a:lnTo>
                    <a:pt x="499" y="183"/>
                  </a:lnTo>
                  <a:lnTo>
                    <a:pt x="499" y="193"/>
                  </a:lnTo>
                  <a:lnTo>
                    <a:pt x="498" y="200"/>
                  </a:lnTo>
                  <a:lnTo>
                    <a:pt x="491" y="211"/>
                  </a:lnTo>
                  <a:lnTo>
                    <a:pt x="483" y="219"/>
                  </a:lnTo>
                  <a:lnTo>
                    <a:pt x="474" y="223"/>
                  </a:lnTo>
                  <a:lnTo>
                    <a:pt x="461" y="226"/>
                  </a:lnTo>
                  <a:lnTo>
                    <a:pt x="454" y="228"/>
                  </a:lnTo>
                  <a:lnTo>
                    <a:pt x="447" y="234"/>
                  </a:lnTo>
                  <a:lnTo>
                    <a:pt x="443" y="238"/>
                  </a:lnTo>
                  <a:lnTo>
                    <a:pt x="442" y="241"/>
                  </a:lnTo>
                  <a:lnTo>
                    <a:pt x="440" y="245"/>
                  </a:lnTo>
                  <a:lnTo>
                    <a:pt x="440" y="246"/>
                  </a:lnTo>
                  <a:lnTo>
                    <a:pt x="442" y="248"/>
                  </a:lnTo>
                  <a:lnTo>
                    <a:pt x="443" y="250"/>
                  </a:lnTo>
                  <a:lnTo>
                    <a:pt x="446" y="252"/>
                  </a:lnTo>
                  <a:lnTo>
                    <a:pt x="448" y="252"/>
                  </a:lnTo>
                  <a:lnTo>
                    <a:pt x="457" y="254"/>
                  </a:lnTo>
                  <a:lnTo>
                    <a:pt x="462" y="258"/>
                  </a:lnTo>
                  <a:lnTo>
                    <a:pt x="464" y="264"/>
                  </a:lnTo>
                  <a:lnTo>
                    <a:pt x="462" y="271"/>
                  </a:lnTo>
                  <a:lnTo>
                    <a:pt x="457" y="279"/>
                  </a:lnTo>
                  <a:lnTo>
                    <a:pt x="451" y="283"/>
                  </a:lnTo>
                  <a:lnTo>
                    <a:pt x="440" y="300"/>
                  </a:lnTo>
                  <a:lnTo>
                    <a:pt x="439" y="308"/>
                  </a:lnTo>
                  <a:lnTo>
                    <a:pt x="439" y="312"/>
                  </a:lnTo>
                  <a:lnTo>
                    <a:pt x="438" y="315"/>
                  </a:lnTo>
                  <a:lnTo>
                    <a:pt x="435" y="319"/>
                  </a:lnTo>
                  <a:lnTo>
                    <a:pt x="432" y="320"/>
                  </a:lnTo>
                  <a:lnTo>
                    <a:pt x="431" y="323"/>
                  </a:lnTo>
                  <a:lnTo>
                    <a:pt x="425" y="326"/>
                  </a:lnTo>
                  <a:lnTo>
                    <a:pt x="417" y="327"/>
                  </a:lnTo>
                  <a:lnTo>
                    <a:pt x="407" y="330"/>
                  </a:lnTo>
                  <a:lnTo>
                    <a:pt x="397" y="331"/>
                  </a:lnTo>
                  <a:lnTo>
                    <a:pt x="387" y="334"/>
                  </a:lnTo>
                  <a:lnTo>
                    <a:pt x="380" y="335"/>
                  </a:lnTo>
                  <a:lnTo>
                    <a:pt x="377" y="335"/>
                  </a:lnTo>
                  <a:lnTo>
                    <a:pt x="375" y="334"/>
                  </a:lnTo>
                  <a:lnTo>
                    <a:pt x="372" y="328"/>
                  </a:lnTo>
                  <a:lnTo>
                    <a:pt x="372" y="326"/>
                  </a:lnTo>
                  <a:lnTo>
                    <a:pt x="373" y="322"/>
                  </a:lnTo>
                  <a:lnTo>
                    <a:pt x="372" y="313"/>
                  </a:lnTo>
                  <a:lnTo>
                    <a:pt x="364" y="285"/>
                  </a:lnTo>
                  <a:lnTo>
                    <a:pt x="362" y="282"/>
                  </a:lnTo>
                  <a:lnTo>
                    <a:pt x="361" y="280"/>
                  </a:lnTo>
                  <a:lnTo>
                    <a:pt x="360" y="280"/>
                  </a:lnTo>
                  <a:lnTo>
                    <a:pt x="354" y="283"/>
                  </a:lnTo>
                  <a:lnTo>
                    <a:pt x="349" y="289"/>
                  </a:lnTo>
                  <a:lnTo>
                    <a:pt x="342" y="302"/>
                  </a:lnTo>
                  <a:lnTo>
                    <a:pt x="332" y="304"/>
                  </a:lnTo>
                  <a:lnTo>
                    <a:pt x="323" y="304"/>
                  </a:lnTo>
                  <a:lnTo>
                    <a:pt x="312" y="301"/>
                  </a:lnTo>
                  <a:lnTo>
                    <a:pt x="304" y="294"/>
                  </a:lnTo>
                  <a:lnTo>
                    <a:pt x="298" y="286"/>
                  </a:lnTo>
                  <a:lnTo>
                    <a:pt x="295" y="278"/>
                  </a:lnTo>
                  <a:lnTo>
                    <a:pt x="295" y="268"/>
                  </a:lnTo>
                  <a:lnTo>
                    <a:pt x="294" y="260"/>
                  </a:lnTo>
                  <a:lnTo>
                    <a:pt x="291" y="252"/>
                  </a:lnTo>
                  <a:lnTo>
                    <a:pt x="290" y="245"/>
                  </a:lnTo>
                  <a:lnTo>
                    <a:pt x="291" y="239"/>
                  </a:lnTo>
                  <a:lnTo>
                    <a:pt x="297" y="231"/>
                  </a:lnTo>
                  <a:lnTo>
                    <a:pt x="305" y="220"/>
                  </a:lnTo>
                  <a:lnTo>
                    <a:pt x="314" y="211"/>
                  </a:lnTo>
                  <a:lnTo>
                    <a:pt x="324" y="202"/>
                  </a:lnTo>
                  <a:lnTo>
                    <a:pt x="335" y="197"/>
                  </a:lnTo>
                  <a:lnTo>
                    <a:pt x="357" y="190"/>
                  </a:lnTo>
                  <a:lnTo>
                    <a:pt x="377" y="179"/>
                  </a:lnTo>
                  <a:lnTo>
                    <a:pt x="394" y="167"/>
                  </a:lnTo>
                  <a:lnTo>
                    <a:pt x="405" y="154"/>
                  </a:lnTo>
                  <a:lnTo>
                    <a:pt x="413" y="142"/>
                  </a:lnTo>
                  <a:lnTo>
                    <a:pt x="418" y="135"/>
                  </a:lnTo>
                  <a:lnTo>
                    <a:pt x="423" y="132"/>
                  </a:lnTo>
                  <a:lnTo>
                    <a:pt x="432" y="126"/>
                  </a:lnTo>
                  <a:lnTo>
                    <a:pt x="446" y="119"/>
                  </a:lnTo>
                  <a:lnTo>
                    <a:pt x="462" y="109"/>
                  </a:lnTo>
                  <a:lnTo>
                    <a:pt x="480" y="101"/>
                  </a:lnTo>
                  <a:lnTo>
                    <a:pt x="496" y="94"/>
                  </a:lnTo>
                  <a:lnTo>
                    <a:pt x="511" y="87"/>
                  </a:lnTo>
                  <a:lnTo>
                    <a:pt x="524" y="84"/>
                  </a:lnTo>
                  <a:lnTo>
                    <a:pt x="537" y="84"/>
                  </a:lnTo>
                  <a:lnTo>
                    <a:pt x="552" y="87"/>
                  </a:lnTo>
                  <a:lnTo>
                    <a:pt x="570" y="93"/>
                  </a:lnTo>
                  <a:lnTo>
                    <a:pt x="587" y="98"/>
                  </a:lnTo>
                  <a:lnTo>
                    <a:pt x="602" y="104"/>
                  </a:lnTo>
                  <a:lnTo>
                    <a:pt x="613" y="109"/>
                  </a:lnTo>
                  <a:lnTo>
                    <a:pt x="633" y="117"/>
                  </a:lnTo>
                  <a:lnTo>
                    <a:pt x="643" y="121"/>
                  </a:lnTo>
                  <a:lnTo>
                    <a:pt x="658" y="128"/>
                  </a:lnTo>
                  <a:lnTo>
                    <a:pt x="675" y="132"/>
                  </a:lnTo>
                  <a:lnTo>
                    <a:pt x="692" y="132"/>
                  </a:lnTo>
                  <a:lnTo>
                    <a:pt x="707" y="131"/>
                  </a:lnTo>
                  <a:lnTo>
                    <a:pt x="719" y="131"/>
                  </a:lnTo>
                  <a:lnTo>
                    <a:pt x="729" y="135"/>
                  </a:lnTo>
                  <a:lnTo>
                    <a:pt x="738" y="141"/>
                  </a:lnTo>
                  <a:lnTo>
                    <a:pt x="745" y="149"/>
                  </a:lnTo>
                  <a:lnTo>
                    <a:pt x="752" y="154"/>
                  </a:lnTo>
                  <a:lnTo>
                    <a:pt x="756" y="158"/>
                  </a:lnTo>
                  <a:lnTo>
                    <a:pt x="753" y="161"/>
                  </a:lnTo>
                  <a:lnTo>
                    <a:pt x="744" y="167"/>
                  </a:lnTo>
                  <a:lnTo>
                    <a:pt x="729" y="172"/>
                  </a:lnTo>
                  <a:lnTo>
                    <a:pt x="712" y="176"/>
                  </a:lnTo>
                  <a:lnTo>
                    <a:pt x="699" y="178"/>
                  </a:lnTo>
                  <a:lnTo>
                    <a:pt x="686" y="176"/>
                  </a:lnTo>
                  <a:lnTo>
                    <a:pt x="675" y="174"/>
                  </a:lnTo>
                  <a:lnTo>
                    <a:pt x="667" y="171"/>
                  </a:lnTo>
                  <a:lnTo>
                    <a:pt x="665" y="169"/>
                  </a:lnTo>
                  <a:lnTo>
                    <a:pt x="662" y="169"/>
                  </a:lnTo>
                  <a:lnTo>
                    <a:pt x="660" y="171"/>
                  </a:lnTo>
                  <a:lnTo>
                    <a:pt x="660" y="172"/>
                  </a:lnTo>
                  <a:lnTo>
                    <a:pt x="665" y="176"/>
                  </a:lnTo>
                  <a:lnTo>
                    <a:pt x="670" y="183"/>
                  </a:lnTo>
                  <a:lnTo>
                    <a:pt x="673" y="189"/>
                  </a:lnTo>
                  <a:lnTo>
                    <a:pt x="673" y="201"/>
                  </a:lnTo>
                  <a:lnTo>
                    <a:pt x="674" y="204"/>
                  </a:lnTo>
                  <a:lnTo>
                    <a:pt x="681" y="204"/>
                  </a:lnTo>
                  <a:lnTo>
                    <a:pt x="689" y="200"/>
                  </a:lnTo>
                  <a:lnTo>
                    <a:pt x="690" y="198"/>
                  </a:lnTo>
                  <a:lnTo>
                    <a:pt x="692" y="198"/>
                  </a:lnTo>
                  <a:lnTo>
                    <a:pt x="693" y="197"/>
                  </a:lnTo>
                  <a:lnTo>
                    <a:pt x="693" y="195"/>
                  </a:lnTo>
                  <a:lnTo>
                    <a:pt x="695" y="195"/>
                  </a:lnTo>
                  <a:lnTo>
                    <a:pt x="696" y="194"/>
                  </a:lnTo>
                  <a:lnTo>
                    <a:pt x="700" y="194"/>
                  </a:lnTo>
                  <a:lnTo>
                    <a:pt x="703" y="195"/>
                  </a:lnTo>
                  <a:lnTo>
                    <a:pt x="707" y="198"/>
                  </a:lnTo>
                  <a:lnTo>
                    <a:pt x="715" y="202"/>
                  </a:lnTo>
                  <a:lnTo>
                    <a:pt x="721" y="204"/>
                  </a:lnTo>
                  <a:lnTo>
                    <a:pt x="729" y="201"/>
                  </a:lnTo>
                  <a:lnTo>
                    <a:pt x="732" y="198"/>
                  </a:lnTo>
                  <a:lnTo>
                    <a:pt x="732" y="183"/>
                  </a:lnTo>
                  <a:lnTo>
                    <a:pt x="733" y="180"/>
                  </a:lnTo>
                  <a:lnTo>
                    <a:pt x="738" y="178"/>
                  </a:lnTo>
                  <a:lnTo>
                    <a:pt x="742" y="176"/>
                  </a:lnTo>
                  <a:lnTo>
                    <a:pt x="747" y="176"/>
                  </a:lnTo>
                  <a:lnTo>
                    <a:pt x="752" y="174"/>
                  </a:lnTo>
                  <a:lnTo>
                    <a:pt x="755" y="171"/>
                  </a:lnTo>
                  <a:lnTo>
                    <a:pt x="759" y="169"/>
                  </a:lnTo>
                  <a:lnTo>
                    <a:pt x="764" y="167"/>
                  </a:lnTo>
                  <a:lnTo>
                    <a:pt x="770" y="165"/>
                  </a:lnTo>
                  <a:lnTo>
                    <a:pt x="771" y="165"/>
                  </a:lnTo>
                  <a:lnTo>
                    <a:pt x="773" y="167"/>
                  </a:lnTo>
                  <a:lnTo>
                    <a:pt x="774" y="169"/>
                  </a:lnTo>
                  <a:lnTo>
                    <a:pt x="775" y="174"/>
                  </a:lnTo>
                  <a:lnTo>
                    <a:pt x="778" y="179"/>
                  </a:lnTo>
                  <a:lnTo>
                    <a:pt x="781" y="180"/>
                  </a:lnTo>
                  <a:lnTo>
                    <a:pt x="783" y="180"/>
                  </a:lnTo>
                  <a:lnTo>
                    <a:pt x="785" y="178"/>
                  </a:lnTo>
                  <a:lnTo>
                    <a:pt x="785" y="168"/>
                  </a:lnTo>
                  <a:lnTo>
                    <a:pt x="783" y="164"/>
                  </a:lnTo>
                  <a:lnTo>
                    <a:pt x="783" y="161"/>
                  </a:lnTo>
                  <a:lnTo>
                    <a:pt x="782" y="160"/>
                  </a:lnTo>
                  <a:lnTo>
                    <a:pt x="779" y="152"/>
                  </a:lnTo>
                  <a:lnTo>
                    <a:pt x="779" y="143"/>
                  </a:lnTo>
                  <a:lnTo>
                    <a:pt x="781" y="137"/>
                  </a:lnTo>
                  <a:lnTo>
                    <a:pt x="786" y="134"/>
                  </a:lnTo>
                  <a:lnTo>
                    <a:pt x="796" y="132"/>
                  </a:lnTo>
                  <a:lnTo>
                    <a:pt x="805" y="132"/>
                  </a:lnTo>
                  <a:lnTo>
                    <a:pt x="812" y="135"/>
                  </a:lnTo>
                  <a:lnTo>
                    <a:pt x="814" y="141"/>
                  </a:lnTo>
                  <a:lnTo>
                    <a:pt x="811" y="149"/>
                  </a:lnTo>
                  <a:lnTo>
                    <a:pt x="807" y="157"/>
                  </a:lnTo>
                  <a:lnTo>
                    <a:pt x="807" y="164"/>
                  </a:lnTo>
                  <a:lnTo>
                    <a:pt x="808" y="167"/>
                  </a:lnTo>
                  <a:lnTo>
                    <a:pt x="812" y="167"/>
                  </a:lnTo>
                  <a:lnTo>
                    <a:pt x="814" y="164"/>
                  </a:lnTo>
                  <a:lnTo>
                    <a:pt x="819" y="158"/>
                  </a:lnTo>
                  <a:lnTo>
                    <a:pt x="820" y="154"/>
                  </a:lnTo>
                  <a:lnTo>
                    <a:pt x="823" y="152"/>
                  </a:lnTo>
                  <a:lnTo>
                    <a:pt x="829" y="149"/>
                  </a:lnTo>
                  <a:lnTo>
                    <a:pt x="846" y="149"/>
                  </a:lnTo>
                  <a:lnTo>
                    <a:pt x="860" y="148"/>
                  </a:lnTo>
                  <a:lnTo>
                    <a:pt x="868" y="145"/>
                  </a:lnTo>
                  <a:lnTo>
                    <a:pt x="874" y="142"/>
                  </a:lnTo>
                  <a:lnTo>
                    <a:pt x="882" y="137"/>
                  </a:lnTo>
                  <a:lnTo>
                    <a:pt x="887" y="137"/>
                  </a:lnTo>
                  <a:lnTo>
                    <a:pt x="896" y="139"/>
                  </a:lnTo>
                  <a:lnTo>
                    <a:pt x="901" y="141"/>
                  </a:lnTo>
                  <a:lnTo>
                    <a:pt x="905" y="143"/>
                  </a:lnTo>
                  <a:lnTo>
                    <a:pt x="909" y="143"/>
                  </a:lnTo>
                  <a:lnTo>
                    <a:pt x="911" y="145"/>
                  </a:lnTo>
                  <a:lnTo>
                    <a:pt x="912" y="145"/>
                  </a:lnTo>
                  <a:lnTo>
                    <a:pt x="913" y="143"/>
                  </a:lnTo>
                  <a:lnTo>
                    <a:pt x="915" y="141"/>
                  </a:lnTo>
                  <a:lnTo>
                    <a:pt x="916" y="139"/>
                  </a:lnTo>
                  <a:lnTo>
                    <a:pt x="922" y="137"/>
                  </a:lnTo>
                  <a:lnTo>
                    <a:pt x="938" y="137"/>
                  </a:lnTo>
                  <a:lnTo>
                    <a:pt x="946" y="135"/>
                  </a:lnTo>
                  <a:lnTo>
                    <a:pt x="950" y="134"/>
                  </a:lnTo>
                  <a:lnTo>
                    <a:pt x="953" y="132"/>
                  </a:lnTo>
                  <a:lnTo>
                    <a:pt x="956" y="132"/>
                  </a:lnTo>
                  <a:lnTo>
                    <a:pt x="958" y="134"/>
                  </a:lnTo>
                  <a:lnTo>
                    <a:pt x="964" y="139"/>
                  </a:lnTo>
                  <a:lnTo>
                    <a:pt x="967" y="141"/>
                  </a:lnTo>
                  <a:lnTo>
                    <a:pt x="974" y="141"/>
                  </a:lnTo>
                  <a:lnTo>
                    <a:pt x="982" y="137"/>
                  </a:lnTo>
                  <a:lnTo>
                    <a:pt x="987" y="130"/>
                  </a:lnTo>
                  <a:lnTo>
                    <a:pt x="991" y="126"/>
                  </a:lnTo>
                  <a:lnTo>
                    <a:pt x="997" y="123"/>
                  </a:lnTo>
                  <a:lnTo>
                    <a:pt x="1013" y="120"/>
                  </a:lnTo>
                  <a:lnTo>
                    <a:pt x="1021" y="121"/>
                  </a:lnTo>
                  <a:lnTo>
                    <a:pt x="1031" y="124"/>
                  </a:lnTo>
                  <a:lnTo>
                    <a:pt x="1039" y="127"/>
                  </a:lnTo>
                  <a:lnTo>
                    <a:pt x="1049" y="128"/>
                  </a:lnTo>
                  <a:lnTo>
                    <a:pt x="1056" y="130"/>
                  </a:lnTo>
                  <a:lnTo>
                    <a:pt x="1064" y="132"/>
                  </a:lnTo>
                  <a:lnTo>
                    <a:pt x="1075" y="138"/>
                  </a:lnTo>
                  <a:lnTo>
                    <a:pt x="1088" y="141"/>
                  </a:lnTo>
                  <a:lnTo>
                    <a:pt x="1094" y="139"/>
                  </a:lnTo>
                  <a:lnTo>
                    <a:pt x="1095" y="135"/>
                  </a:lnTo>
                  <a:lnTo>
                    <a:pt x="1094" y="132"/>
                  </a:lnTo>
                  <a:lnTo>
                    <a:pt x="1091" y="128"/>
                  </a:lnTo>
                  <a:lnTo>
                    <a:pt x="1086" y="123"/>
                  </a:lnTo>
                  <a:lnTo>
                    <a:pt x="1077" y="119"/>
                  </a:lnTo>
                  <a:lnTo>
                    <a:pt x="1069" y="111"/>
                  </a:lnTo>
                  <a:lnTo>
                    <a:pt x="1068" y="102"/>
                  </a:lnTo>
                  <a:lnTo>
                    <a:pt x="1071" y="95"/>
                  </a:lnTo>
                  <a:lnTo>
                    <a:pt x="1077" y="93"/>
                  </a:lnTo>
                  <a:lnTo>
                    <a:pt x="1082" y="91"/>
                  </a:lnTo>
                  <a:lnTo>
                    <a:pt x="1084" y="90"/>
                  </a:lnTo>
                  <a:lnTo>
                    <a:pt x="1086" y="89"/>
                  </a:lnTo>
                  <a:lnTo>
                    <a:pt x="1087" y="86"/>
                  </a:lnTo>
                  <a:lnTo>
                    <a:pt x="1092" y="80"/>
                  </a:lnTo>
                  <a:lnTo>
                    <a:pt x="1099" y="75"/>
                  </a:lnTo>
                  <a:lnTo>
                    <a:pt x="1106" y="67"/>
                  </a:lnTo>
                  <a:lnTo>
                    <a:pt x="1112" y="61"/>
                  </a:lnTo>
                  <a:lnTo>
                    <a:pt x="1118" y="60"/>
                  </a:lnTo>
                  <a:lnTo>
                    <a:pt x="1132" y="68"/>
                  </a:lnTo>
                  <a:lnTo>
                    <a:pt x="1146" y="78"/>
                  </a:lnTo>
                  <a:lnTo>
                    <a:pt x="1151" y="83"/>
                  </a:lnTo>
                  <a:lnTo>
                    <a:pt x="1150" y="89"/>
                  </a:lnTo>
                  <a:lnTo>
                    <a:pt x="1144" y="100"/>
                  </a:lnTo>
                  <a:lnTo>
                    <a:pt x="1144" y="108"/>
                  </a:lnTo>
                  <a:lnTo>
                    <a:pt x="1146" y="117"/>
                  </a:lnTo>
                  <a:lnTo>
                    <a:pt x="1147" y="128"/>
                  </a:lnTo>
                  <a:lnTo>
                    <a:pt x="1150" y="134"/>
                  </a:lnTo>
                  <a:lnTo>
                    <a:pt x="1151" y="138"/>
                  </a:lnTo>
                  <a:lnTo>
                    <a:pt x="1149" y="145"/>
                  </a:lnTo>
                  <a:lnTo>
                    <a:pt x="1144" y="152"/>
                  </a:lnTo>
                  <a:lnTo>
                    <a:pt x="1139" y="158"/>
                  </a:lnTo>
                  <a:lnTo>
                    <a:pt x="1132" y="164"/>
                  </a:lnTo>
                  <a:lnTo>
                    <a:pt x="1125" y="171"/>
                  </a:lnTo>
                  <a:lnTo>
                    <a:pt x="1121" y="178"/>
                  </a:lnTo>
                  <a:lnTo>
                    <a:pt x="1121" y="180"/>
                  </a:lnTo>
                  <a:lnTo>
                    <a:pt x="1125" y="180"/>
                  </a:lnTo>
                  <a:lnTo>
                    <a:pt x="1132" y="178"/>
                  </a:lnTo>
                  <a:lnTo>
                    <a:pt x="1140" y="174"/>
                  </a:lnTo>
                  <a:lnTo>
                    <a:pt x="1147" y="171"/>
                  </a:lnTo>
                  <a:lnTo>
                    <a:pt x="1150" y="169"/>
                  </a:lnTo>
                  <a:lnTo>
                    <a:pt x="1151" y="167"/>
                  </a:lnTo>
                  <a:lnTo>
                    <a:pt x="1157" y="161"/>
                  </a:lnTo>
                  <a:lnTo>
                    <a:pt x="1162" y="153"/>
                  </a:lnTo>
                  <a:lnTo>
                    <a:pt x="1168" y="146"/>
                  </a:lnTo>
                  <a:lnTo>
                    <a:pt x="1173" y="141"/>
                  </a:lnTo>
                  <a:lnTo>
                    <a:pt x="1177" y="138"/>
                  </a:lnTo>
                  <a:lnTo>
                    <a:pt x="1181" y="137"/>
                  </a:lnTo>
                  <a:lnTo>
                    <a:pt x="1184" y="135"/>
                  </a:lnTo>
                  <a:lnTo>
                    <a:pt x="1188" y="137"/>
                  </a:lnTo>
                  <a:lnTo>
                    <a:pt x="1190" y="138"/>
                  </a:lnTo>
                  <a:lnTo>
                    <a:pt x="1191" y="142"/>
                  </a:lnTo>
                  <a:lnTo>
                    <a:pt x="1196" y="148"/>
                  </a:lnTo>
                  <a:lnTo>
                    <a:pt x="1205" y="149"/>
                  </a:lnTo>
                  <a:lnTo>
                    <a:pt x="1216" y="146"/>
                  </a:lnTo>
                  <a:lnTo>
                    <a:pt x="1220" y="145"/>
                  </a:lnTo>
                  <a:lnTo>
                    <a:pt x="1220" y="141"/>
                  </a:lnTo>
                  <a:lnTo>
                    <a:pt x="1218" y="138"/>
                  </a:lnTo>
                  <a:lnTo>
                    <a:pt x="1217" y="134"/>
                  </a:lnTo>
                  <a:lnTo>
                    <a:pt x="1216" y="131"/>
                  </a:lnTo>
                  <a:lnTo>
                    <a:pt x="1214" y="126"/>
                  </a:lnTo>
                  <a:lnTo>
                    <a:pt x="1213" y="121"/>
                  </a:lnTo>
                  <a:lnTo>
                    <a:pt x="1207" y="120"/>
                  </a:lnTo>
                  <a:lnTo>
                    <a:pt x="1201" y="120"/>
                  </a:lnTo>
                  <a:lnTo>
                    <a:pt x="1194" y="123"/>
                  </a:lnTo>
                  <a:lnTo>
                    <a:pt x="1187" y="124"/>
                  </a:lnTo>
                  <a:lnTo>
                    <a:pt x="1179" y="127"/>
                  </a:lnTo>
                  <a:lnTo>
                    <a:pt x="1170" y="135"/>
                  </a:lnTo>
                  <a:lnTo>
                    <a:pt x="1168" y="137"/>
                  </a:lnTo>
                  <a:lnTo>
                    <a:pt x="1166" y="138"/>
                  </a:lnTo>
                  <a:lnTo>
                    <a:pt x="1165" y="137"/>
                  </a:lnTo>
                  <a:lnTo>
                    <a:pt x="1164" y="134"/>
                  </a:lnTo>
                  <a:lnTo>
                    <a:pt x="1164" y="130"/>
                  </a:lnTo>
                  <a:lnTo>
                    <a:pt x="1165" y="126"/>
                  </a:lnTo>
                  <a:lnTo>
                    <a:pt x="1165" y="109"/>
                  </a:lnTo>
                  <a:lnTo>
                    <a:pt x="1162" y="101"/>
                  </a:lnTo>
                  <a:lnTo>
                    <a:pt x="1161" y="94"/>
                  </a:lnTo>
                  <a:lnTo>
                    <a:pt x="1161" y="91"/>
                  </a:lnTo>
                  <a:lnTo>
                    <a:pt x="1162" y="90"/>
                  </a:lnTo>
                  <a:lnTo>
                    <a:pt x="1162" y="89"/>
                  </a:lnTo>
                  <a:lnTo>
                    <a:pt x="1164" y="86"/>
                  </a:lnTo>
                  <a:lnTo>
                    <a:pt x="1169" y="80"/>
                  </a:lnTo>
                  <a:lnTo>
                    <a:pt x="1173" y="72"/>
                  </a:lnTo>
                  <a:lnTo>
                    <a:pt x="1175" y="71"/>
                  </a:lnTo>
                  <a:lnTo>
                    <a:pt x="1177" y="74"/>
                  </a:lnTo>
                  <a:lnTo>
                    <a:pt x="1179" y="76"/>
                  </a:lnTo>
                  <a:lnTo>
                    <a:pt x="1179" y="89"/>
                  </a:lnTo>
                  <a:lnTo>
                    <a:pt x="1180" y="91"/>
                  </a:lnTo>
                  <a:lnTo>
                    <a:pt x="1180" y="95"/>
                  </a:lnTo>
                  <a:lnTo>
                    <a:pt x="1181" y="100"/>
                  </a:lnTo>
                  <a:lnTo>
                    <a:pt x="1183" y="102"/>
                  </a:lnTo>
                  <a:lnTo>
                    <a:pt x="1184" y="102"/>
                  </a:lnTo>
                  <a:lnTo>
                    <a:pt x="1185" y="104"/>
                  </a:lnTo>
                  <a:lnTo>
                    <a:pt x="1188" y="104"/>
                  </a:lnTo>
                  <a:lnTo>
                    <a:pt x="1191" y="102"/>
                  </a:lnTo>
                  <a:lnTo>
                    <a:pt x="1192" y="101"/>
                  </a:lnTo>
                  <a:lnTo>
                    <a:pt x="1195" y="101"/>
                  </a:lnTo>
                  <a:lnTo>
                    <a:pt x="1199" y="98"/>
                  </a:lnTo>
                  <a:lnTo>
                    <a:pt x="1201" y="91"/>
                  </a:lnTo>
                  <a:lnTo>
                    <a:pt x="1202" y="83"/>
                  </a:lnTo>
                  <a:lnTo>
                    <a:pt x="1205" y="76"/>
                  </a:lnTo>
                  <a:lnTo>
                    <a:pt x="1211" y="72"/>
                  </a:lnTo>
                  <a:lnTo>
                    <a:pt x="1221" y="72"/>
                  </a:lnTo>
                  <a:lnTo>
                    <a:pt x="1232" y="79"/>
                  </a:lnTo>
                  <a:lnTo>
                    <a:pt x="1239" y="84"/>
                  </a:lnTo>
                  <a:lnTo>
                    <a:pt x="1243" y="87"/>
                  </a:lnTo>
                  <a:lnTo>
                    <a:pt x="1255" y="91"/>
                  </a:lnTo>
                  <a:lnTo>
                    <a:pt x="1261" y="94"/>
                  </a:lnTo>
                  <a:lnTo>
                    <a:pt x="1265" y="95"/>
                  </a:lnTo>
                  <a:lnTo>
                    <a:pt x="1268" y="98"/>
                  </a:lnTo>
                  <a:lnTo>
                    <a:pt x="1269" y="101"/>
                  </a:lnTo>
                  <a:lnTo>
                    <a:pt x="1269" y="105"/>
                  </a:lnTo>
                  <a:lnTo>
                    <a:pt x="1270" y="109"/>
                  </a:lnTo>
                  <a:lnTo>
                    <a:pt x="1270" y="113"/>
                  </a:lnTo>
                  <a:lnTo>
                    <a:pt x="1272" y="117"/>
                  </a:lnTo>
                  <a:lnTo>
                    <a:pt x="1277" y="120"/>
                  </a:lnTo>
                  <a:lnTo>
                    <a:pt x="1283" y="120"/>
                  </a:lnTo>
                  <a:lnTo>
                    <a:pt x="1285" y="119"/>
                  </a:lnTo>
                  <a:lnTo>
                    <a:pt x="1287" y="113"/>
                  </a:lnTo>
                  <a:lnTo>
                    <a:pt x="1287" y="106"/>
                  </a:lnTo>
                  <a:lnTo>
                    <a:pt x="1285" y="100"/>
                  </a:lnTo>
                  <a:lnTo>
                    <a:pt x="1283" y="94"/>
                  </a:lnTo>
                  <a:lnTo>
                    <a:pt x="1277" y="90"/>
                  </a:lnTo>
                  <a:lnTo>
                    <a:pt x="1266" y="84"/>
                  </a:lnTo>
                  <a:lnTo>
                    <a:pt x="1254" y="78"/>
                  </a:lnTo>
                  <a:lnTo>
                    <a:pt x="1244" y="71"/>
                  </a:lnTo>
                  <a:lnTo>
                    <a:pt x="1243" y="68"/>
                  </a:lnTo>
                  <a:lnTo>
                    <a:pt x="1242" y="67"/>
                  </a:lnTo>
                  <a:lnTo>
                    <a:pt x="1244" y="64"/>
                  </a:lnTo>
                  <a:lnTo>
                    <a:pt x="1247" y="64"/>
                  </a:lnTo>
                  <a:lnTo>
                    <a:pt x="1250" y="63"/>
                  </a:lnTo>
                  <a:lnTo>
                    <a:pt x="1277" y="63"/>
                  </a:lnTo>
                  <a:lnTo>
                    <a:pt x="1284" y="64"/>
                  </a:lnTo>
                  <a:lnTo>
                    <a:pt x="1287" y="64"/>
                  </a:lnTo>
                  <a:lnTo>
                    <a:pt x="1289" y="63"/>
                  </a:lnTo>
                  <a:lnTo>
                    <a:pt x="1299" y="60"/>
                  </a:lnTo>
                  <a:lnTo>
                    <a:pt x="1309" y="56"/>
                  </a:lnTo>
                  <a:lnTo>
                    <a:pt x="1318" y="50"/>
                  </a:lnTo>
                  <a:lnTo>
                    <a:pt x="1328" y="43"/>
                  </a:lnTo>
                  <a:lnTo>
                    <a:pt x="1347" y="35"/>
                  </a:lnTo>
                  <a:lnTo>
                    <a:pt x="1359" y="32"/>
                  </a:lnTo>
                  <a:lnTo>
                    <a:pt x="1374" y="32"/>
                  </a:lnTo>
                  <a:lnTo>
                    <a:pt x="1386" y="34"/>
                  </a:lnTo>
                  <a:lnTo>
                    <a:pt x="1396" y="32"/>
                  </a:lnTo>
                  <a:lnTo>
                    <a:pt x="1406" y="28"/>
                  </a:lnTo>
                  <a:lnTo>
                    <a:pt x="1415" y="23"/>
                  </a:lnTo>
                  <a:lnTo>
                    <a:pt x="1421" y="19"/>
                  </a:lnTo>
                  <a:lnTo>
                    <a:pt x="1425" y="13"/>
                  </a:lnTo>
                  <a:lnTo>
                    <a:pt x="1434" y="4"/>
                  </a:lnTo>
                  <a:lnTo>
                    <a:pt x="1437" y="4"/>
                  </a:lnTo>
                  <a:lnTo>
                    <a:pt x="1440" y="6"/>
                  </a:lnTo>
                  <a:lnTo>
                    <a:pt x="1441" y="17"/>
                  </a:lnTo>
                  <a:lnTo>
                    <a:pt x="1444" y="20"/>
                  </a:lnTo>
                  <a:lnTo>
                    <a:pt x="1452" y="23"/>
                  </a:lnTo>
                  <a:lnTo>
                    <a:pt x="1462" y="24"/>
                  </a:lnTo>
                  <a:lnTo>
                    <a:pt x="1470" y="26"/>
                  </a:lnTo>
                  <a:lnTo>
                    <a:pt x="1475" y="26"/>
                  </a:lnTo>
                  <a:lnTo>
                    <a:pt x="1482" y="24"/>
                  </a:lnTo>
                  <a:lnTo>
                    <a:pt x="1492" y="20"/>
                  </a:lnTo>
                  <a:lnTo>
                    <a:pt x="1507" y="13"/>
                  </a:lnTo>
                  <a:lnTo>
                    <a:pt x="1512" y="9"/>
                  </a:lnTo>
                  <a:lnTo>
                    <a:pt x="1516" y="6"/>
                  </a:lnTo>
                  <a:lnTo>
                    <a:pt x="1519" y="2"/>
                  </a:lnTo>
                  <a:lnTo>
                    <a:pt x="1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5"/>
            <p:cNvSpPr>
              <a:spLocks/>
            </p:cNvSpPr>
            <p:nvPr/>
          </p:nvSpPr>
          <p:spPr bwMode="auto">
            <a:xfrm>
              <a:off x="6270625" y="1398588"/>
              <a:ext cx="476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36"/>
            <p:cNvSpPr>
              <a:spLocks/>
            </p:cNvSpPr>
            <p:nvPr/>
          </p:nvSpPr>
          <p:spPr bwMode="auto">
            <a:xfrm>
              <a:off x="5248275" y="1422400"/>
              <a:ext cx="352425" cy="166688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17" y="1"/>
                </a:cxn>
                <a:cxn ang="0">
                  <a:pos x="222" y="5"/>
                </a:cxn>
                <a:cxn ang="0">
                  <a:pos x="222" y="9"/>
                </a:cxn>
                <a:cxn ang="0">
                  <a:pos x="217" y="16"/>
                </a:cxn>
                <a:cxn ang="0">
                  <a:pos x="209" y="24"/>
                </a:cxn>
                <a:cxn ang="0">
                  <a:pos x="201" y="31"/>
                </a:cxn>
                <a:cxn ang="0">
                  <a:pos x="192" y="35"/>
                </a:cxn>
                <a:cxn ang="0">
                  <a:pos x="183" y="35"/>
                </a:cxn>
                <a:cxn ang="0">
                  <a:pos x="174" y="34"/>
                </a:cxn>
                <a:cxn ang="0">
                  <a:pos x="160" y="33"/>
                </a:cxn>
                <a:cxn ang="0">
                  <a:pos x="144" y="33"/>
                </a:cxn>
                <a:cxn ang="0">
                  <a:pos x="130" y="34"/>
                </a:cxn>
                <a:cxn ang="0">
                  <a:pos x="118" y="35"/>
                </a:cxn>
                <a:cxn ang="0">
                  <a:pos x="101" y="41"/>
                </a:cxn>
                <a:cxn ang="0">
                  <a:pos x="86" y="49"/>
                </a:cxn>
                <a:cxn ang="0">
                  <a:pos x="73" y="59"/>
                </a:cxn>
                <a:cxn ang="0">
                  <a:pos x="67" y="63"/>
                </a:cxn>
                <a:cxn ang="0">
                  <a:pos x="64" y="66"/>
                </a:cxn>
                <a:cxn ang="0">
                  <a:pos x="63" y="70"/>
                </a:cxn>
                <a:cxn ang="0">
                  <a:pos x="63" y="76"/>
                </a:cxn>
                <a:cxn ang="0">
                  <a:pos x="64" y="78"/>
                </a:cxn>
                <a:cxn ang="0">
                  <a:pos x="70" y="81"/>
                </a:cxn>
                <a:cxn ang="0">
                  <a:pos x="74" y="89"/>
                </a:cxn>
                <a:cxn ang="0">
                  <a:pos x="74" y="97"/>
                </a:cxn>
                <a:cxn ang="0">
                  <a:pos x="71" y="100"/>
                </a:cxn>
                <a:cxn ang="0">
                  <a:pos x="64" y="105"/>
                </a:cxn>
                <a:cxn ang="0">
                  <a:pos x="55" y="105"/>
                </a:cxn>
                <a:cxn ang="0">
                  <a:pos x="45" y="104"/>
                </a:cxn>
                <a:cxn ang="0">
                  <a:pos x="36" y="100"/>
                </a:cxn>
                <a:cxn ang="0">
                  <a:pos x="23" y="93"/>
                </a:cxn>
                <a:cxn ang="0">
                  <a:pos x="11" y="90"/>
                </a:cxn>
                <a:cxn ang="0">
                  <a:pos x="3" y="87"/>
                </a:cxn>
                <a:cxn ang="0">
                  <a:pos x="0" y="83"/>
                </a:cxn>
                <a:cxn ang="0">
                  <a:pos x="1" y="76"/>
                </a:cxn>
                <a:cxn ang="0">
                  <a:pos x="6" y="70"/>
                </a:cxn>
                <a:cxn ang="0">
                  <a:pos x="11" y="66"/>
                </a:cxn>
                <a:cxn ang="0">
                  <a:pos x="30" y="56"/>
                </a:cxn>
                <a:cxn ang="0">
                  <a:pos x="42" y="49"/>
                </a:cxn>
                <a:cxn ang="0">
                  <a:pos x="55" y="44"/>
                </a:cxn>
                <a:cxn ang="0">
                  <a:pos x="64" y="37"/>
                </a:cxn>
                <a:cxn ang="0">
                  <a:pos x="71" y="29"/>
                </a:cxn>
                <a:cxn ang="0">
                  <a:pos x="78" y="23"/>
                </a:cxn>
                <a:cxn ang="0">
                  <a:pos x="85" y="20"/>
                </a:cxn>
                <a:cxn ang="0">
                  <a:pos x="93" y="19"/>
                </a:cxn>
                <a:cxn ang="0">
                  <a:pos x="107" y="18"/>
                </a:cxn>
                <a:cxn ang="0">
                  <a:pos x="122" y="15"/>
                </a:cxn>
                <a:cxn ang="0">
                  <a:pos x="135" y="12"/>
                </a:cxn>
                <a:cxn ang="0">
                  <a:pos x="146" y="9"/>
                </a:cxn>
                <a:cxn ang="0">
                  <a:pos x="153" y="9"/>
                </a:cxn>
                <a:cxn ang="0">
                  <a:pos x="160" y="11"/>
                </a:cxn>
                <a:cxn ang="0">
                  <a:pos x="170" y="12"/>
                </a:cxn>
                <a:cxn ang="0">
                  <a:pos x="182" y="12"/>
                </a:cxn>
                <a:cxn ang="0">
                  <a:pos x="192" y="9"/>
                </a:cxn>
                <a:cxn ang="0">
                  <a:pos x="198" y="5"/>
                </a:cxn>
                <a:cxn ang="0">
                  <a:pos x="204" y="1"/>
                </a:cxn>
                <a:cxn ang="0">
                  <a:pos x="211" y="0"/>
                </a:cxn>
              </a:cxnLst>
              <a:rect l="0" t="0" r="r" b="b"/>
              <a:pathLst>
                <a:path w="222" h="105">
                  <a:moveTo>
                    <a:pt x="211" y="0"/>
                  </a:moveTo>
                  <a:lnTo>
                    <a:pt x="217" y="1"/>
                  </a:lnTo>
                  <a:lnTo>
                    <a:pt x="222" y="5"/>
                  </a:lnTo>
                  <a:lnTo>
                    <a:pt x="222" y="9"/>
                  </a:lnTo>
                  <a:lnTo>
                    <a:pt x="217" y="16"/>
                  </a:lnTo>
                  <a:lnTo>
                    <a:pt x="209" y="24"/>
                  </a:lnTo>
                  <a:lnTo>
                    <a:pt x="201" y="31"/>
                  </a:lnTo>
                  <a:lnTo>
                    <a:pt x="192" y="35"/>
                  </a:lnTo>
                  <a:lnTo>
                    <a:pt x="183" y="35"/>
                  </a:lnTo>
                  <a:lnTo>
                    <a:pt x="174" y="34"/>
                  </a:lnTo>
                  <a:lnTo>
                    <a:pt x="160" y="33"/>
                  </a:lnTo>
                  <a:lnTo>
                    <a:pt x="144" y="33"/>
                  </a:lnTo>
                  <a:lnTo>
                    <a:pt x="130" y="34"/>
                  </a:lnTo>
                  <a:lnTo>
                    <a:pt x="118" y="35"/>
                  </a:lnTo>
                  <a:lnTo>
                    <a:pt x="101" y="41"/>
                  </a:lnTo>
                  <a:lnTo>
                    <a:pt x="86" y="49"/>
                  </a:lnTo>
                  <a:lnTo>
                    <a:pt x="73" y="59"/>
                  </a:lnTo>
                  <a:lnTo>
                    <a:pt x="67" y="63"/>
                  </a:lnTo>
                  <a:lnTo>
                    <a:pt x="64" y="66"/>
                  </a:lnTo>
                  <a:lnTo>
                    <a:pt x="63" y="70"/>
                  </a:lnTo>
                  <a:lnTo>
                    <a:pt x="63" y="76"/>
                  </a:lnTo>
                  <a:lnTo>
                    <a:pt x="64" y="78"/>
                  </a:lnTo>
                  <a:lnTo>
                    <a:pt x="70" y="81"/>
                  </a:lnTo>
                  <a:lnTo>
                    <a:pt x="74" y="89"/>
                  </a:lnTo>
                  <a:lnTo>
                    <a:pt x="74" y="97"/>
                  </a:lnTo>
                  <a:lnTo>
                    <a:pt x="71" y="100"/>
                  </a:lnTo>
                  <a:lnTo>
                    <a:pt x="64" y="105"/>
                  </a:lnTo>
                  <a:lnTo>
                    <a:pt x="55" y="105"/>
                  </a:lnTo>
                  <a:lnTo>
                    <a:pt x="45" y="104"/>
                  </a:lnTo>
                  <a:lnTo>
                    <a:pt x="36" y="100"/>
                  </a:lnTo>
                  <a:lnTo>
                    <a:pt x="23" y="93"/>
                  </a:lnTo>
                  <a:lnTo>
                    <a:pt x="11" y="90"/>
                  </a:lnTo>
                  <a:lnTo>
                    <a:pt x="3" y="87"/>
                  </a:lnTo>
                  <a:lnTo>
                    <a:pt x="0" y="83"/>
                  </a:lnTo>
                  <a:lnTo>
                    <a:pt x="1" y="76"/>
                  </a:lnTo>
                  <a:lnTo>
                    <a:pt x="6" y="70"/>
                  </a:lnTo>
                  <a:lnTo>
                    <a:pt x="11" y="66"/>
                  </a:lnTo>
                  <a:lnTo>
                    <a:pt x="30" y="56"/>
                  </a:lnTo>
                  <a:lnTo>
                    <a:pt x="42" y="49"/>
                  </a:lnTo>
                  <a:lnTo>
                    <a:pt x="55" y="44"/>
                  </a:lnTo>
                  <a:lnTo>
                    <a:pt x="64" y="37"/>
                  </a:lnTo>
                  <a:lnTo>
                    <a:pt x="71" y="29"/>
                  </a:lnTo>
                  <a:lnTo>
                    <a:pt x="78" y="23"/>
                  </a:lnTo>
                  <a:lnTo>
                    <a:pt x="85" y="20"/>
                  </a:lnTo>
                  <a:lnTo>
                    <a:pt x="93" y="19"/>
                  </a:lnTo>
                  <a:lnTo>
                    <a:pt x="107" y="18"/>
                  </a:lnTo>
                  <a:lnTo>
                    <a:pt x="122" y="15"/>
                  </a:lnTo>
                  <a:lnTo>
                    <a:pt x="135" y="12"/>
                  </a:lnTo>
                  <a:lnTo>
                    <a:pt x="146" y="9"/>
                  </a:lnTo>
                  <a:lnTo>
                    <a:pt x="153" y="9"/>
                  </a:lnTo>
                  <a:lnTo>
                    <a:pt x="160" y="11"/>
                  </a:lnTo>
                  <a:lnTo>
                    <a:pt x="170" y="12"/>
                  </a:lnTo>
                  <a:lnTo>
                    <a:pt x="182" y="12"/>
                  </a:lnTo>
                  <a:lnTo>
                    <a:pt x="192" y="9"/>
                  </a:lnTo>
                  <a:lnTo>
                    <a:pt x="198" y="5"/>
                  </a:lnTo>
                  <a:lnTo>
                    <a:pt x="204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37"/>
            <p:cNvSpPr>
              <a:spLocks/>
            </p:cNvSpPr>
            <p:nvPr/>
          </p:nvSpPr>
          <p:spPr bwMode="auto">
            <a:xfrm>
              <a:off x="7021513" y="2189163"/>
              <a:ext cx="134938" cy="746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7" y="0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7" y="9"/>
                </a:cxn>
                <a:cxn ang="0">
                  <a:pos x="49" y="10"/>
                </a:cxn>
                <a:cxn ang="0">
                  <a:pos x="52" y="13"/>
                </a:cxn>
                <a:cxn ang="0">
                  <a:pos x="66" y="13"/>
                </a:cxn>
                <a:cxn ang="0">
                  <a:pos x="74" y="15"/>
                </a:cxn>
                <a:cxn ang="0">
                  <a:pos x="81" y="20"/>
                </a:cxn>
                <a:cxn ang="0">
                  <a:pos x="85" y="25"/>
                </a:cxn>
                <a:cxn ang="0">
                  <a:pos x="85" y="28"/>
                </a:cxn>
                <a:cxn ang="0">
                  <a:pos x="82" y="33"/>
                </a:cxn>
                <a:cxn ang="0">
                  <a:pos x="79" y="35"/>
                </a:cxn>
                <a:cxn ang="0">
                  <a:pos x="77" y="35"/>
                </a:cxn>
                <a:cxn ang="0">
                  <a:pos x="74" y="36"/>
                </a:cxn>
                <a:cxn ang="0">
                  <a:pos x="66" y="36"/>
                </a:cxn>
                <a:cxn ang="0">
                  <a:pos x="63" y="37"/>
                </a:cxn>
                <a:cxn ang="0">
                  <a:pos x="56" y="39"/>
                </a:cxn>
                <a:cxn ang="0">
                  <a:pos x="47" y="42"/>
                </a:cxn>
                <a:cxn ang="0">
                  <a:pos x="25" y="44"/>
                </a:cxn>
                <a:cxn ang="0">
                  <a:pos x="17" y="47"/>
                </a:cxn>
                <a:cxn ang="0">
                  <a:pos x="8" y="47"/>
                </a:cxn>
                <a:cxn ang="0">
                  <a:pos x="2" y="42"/>
                </a:cxn>
                <a:cxn ang="0">
                  <a:pos x="0" y="36"/>
                </a:cxn>
                <a:cxn ang="0">
                  <a:pos x="4" y="31"/>
                </a:cxn>
                <a:cxn ang="0">
                  <a:pos x="12" y="26"/>
                </a:cxn>
                <a:cxn ang="0">
                  <a:pos x="19" y="22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5"/>
                </a:cxn>
                <a:cxn ang="0">
                  <a:pos x="23" y="11"/>
                </a:cxn>
                <a:cxn ang="0">
                  <a:pos x="25" y="9"/>
                </a:cxn>
                <a:cxn ang="0">
                  <a:pos x="28" y="5"/>
                </a:cxn>
                <a:cxn ang="0">
                  <a:pos x="30" y="2"/>
                </a:cxn>
                <a:cxn ang="0">
                  <a:pos x="33" y="0"/>
                </a:cxn>
              </a:cxnLst>
              <a:rect l="0" t="0" r="r" b="b"/>
              <a:pathLst>
                <a:path w="85" h="47">
                  <a:moveTo>
                    <a:pt x="33" y="0"/>
                  </a:moveTo>
                  <a:lnTo>
                    <a:pt x="37" y="0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2" y="13"/>
                  </a:lnTo>
                  <a:lnTo>
                    <a:pt x="66" y="13"/>
                  </a:lnTo>
                  <a:lnTo>
                    <a:pt x="74" y="15"/>
                  </a:lnTo>
                  <a:lnTo>
                    <a:pt x="81" y="20"/>
                  </a:lnTo>
                  <a:lnTo>
                    <a:pt x="85" y="25"/>
                  </a:lnTo>
                  <a:lnTo>
                    <a:pt x="85" y="28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4" y="36"/>
                  </a:lnTo>
                  <a:lnTo>
                    <a:pt x="66" y="36"/>
                  </a:lnTo>
                  <a:lnTo>
                    <a:pt x="63" y="37"/>
                  </a:lnTo>
                  <a:lnTo>
                    <a:pt x="56" y="39"/>
                  </a:lnTo>
                  <a:lnTo>
                    <a:pt x="47" y="42"/>
                  </a:lnTo>
                  <a:lnTo>
                    <a:pt x="25" y="44"/>
                  </a:lnTo>
                  <a:lnTo>
                    <a:pt x="17" y="47"/>
                  </a:lnTo>
                  <a:lnTo>
                    <a:pt x="8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4" y="31"/>
                  </a:lnTo>
                  <a:lnTo>
                    <a:pt x="12" y="26"/>
                  </a:lnTo>
                  <a:lnTo>
                    <a:pt x="19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8" y="5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38"/>
            <p:cNvSpPr>
              <a:spLocks/>
            </p:cNvSpPr>
            <p:nvPr/>
          </p:nvSpPr>
          <p:spPr bwMode="auto">
            <a:xfrm>
              <a:off x="6818313" y="2265363"/>
              <a:ext cx="254000" cy="250825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51" y="18"/>
                </a:cxn>
                <a:cxn ang="0">
                  <a:pos x="158" y="35"/>
                </a:cxn>
                <a:cxn ang="0">
                  <a:pos x="160" y="44"/>
                </a:cxn>
                <a:cxn ang="0">
                  <a:pos x="153" y="48"/>
                </a:cxn>
                <a:cxn ang="0">
                  <a:pos x="149" y="54"/>
                </a:cxn>
                <a:cxn ang="0">
                  <a:pos x="147" y="72"/>
                </a:cxn>
                <a:cxn ang="0">
                  <a:pos x="146" y="87"/>
                </a:cxn>
                <a:cxn ang="0">
                  <a:pos x="131" y="98"/>
                </a:cxn>
                <a:cxn ang="0">
                  <a:pos x="108" y="109"/>
                </a:cxn>
                <a:cxn ang="0">
                  <a:pos x="95" y="115"/>
                </a:cxn>
                <a:cxn ang="0">
                  <a:pos x="94" y="120"/>
                </a:cxn>
                <a:cxn ang="0">
                  <a:pos x="91" y="124"/>
                </a:cxn>
                <a:cxn ang="0">
                  <a:pos x="86" y="126"/>
                </a:cxn>
                <a:cxn ang="0">
                  <a:pos x="78" y="126"/>
                </a:cxn>
                <a:cxn ang="0">
                  <a:pos x="72" y="122"/>
                </a:cxn>
                <a:cxn ang="0">
                  <a:pos x="71" y="115"/>
                </a:cxn>
                <a:cxn ang="0">
                  <a:pos x="69" y="117"/>
                </a:cxn>
                <a:cxn ang="0">
                  <a:pos x="65" y="128"/>
                </a:cxn>
                <a:cxn ang="0">
                  <a:pos x="58" y="136"/>
                </a:cxn>
                <a:cxn ang="0">
                  <a:pos x="49" y="137"/>
                </a:cxn>
                <a:cxn ang="0">
                  <a:pos x="38" y="133"/>
                </a:cxn>
                <a:cxn ang="0">
                  <a:pos x="32" y="139"/>
                </a:cxn>
                <a:cxn ang="0">
                  <a:pos x="31" y="148"/>
                </a:cxn>
                <a:cxn ang="0">
                  <a:pos x="26" y="155"/>
                </a:cxn>
                <a:cxn ang="0">
                  <a:pos x="17" y="158"/>
                </a:cxn>
                <a:cxn ang="0">
                  <a:pos x="4" y="143"/>
                </a:cxn>
                <a:cxn ang="0">
                  <a:pos x="0" y="121"/>
                </a:cxn>
                <a:cxn ang="0">
                  <a:pos x="4" y="117"/>
                </a:cxn>
                <a:cxn ang="0">
                  <a:pos x="9" y="115"/>
                </a:cxn>
                <a:cxn ang="0">
                  <a:pos x="15" y="114"/>
                </a:cxn>
                <a:cxn ang="0">
                  <a:pos x="27" y="103"/>
                </a:cxn>
                <a:cxn ang="0">
                  <a:pos x="35" y="94"/>
                </a:cxn>
                <a:cxn ang="0">
                  <a:pos x="46" y="92"/>
                </a:cxn>
                <a:cxn ang="0">
                  <a:pos x="64" y="95"/>
                </a:cxn>
                <a:cxn ang="0">
                  <a:pos x="78" y="94"/>
                </a:cxn>
                <a:cxn ang="0">
                  <a:pos x="94" y="81"/>
                </a:cxn>
                <a:cxn ang="0">
                  <a:pos x="110" y="76"/>
                </a:cxn>
                <a:cxn ang="0">
                  <a:pos x="117" y="66"/>
                </a:cxn>
                <a:cxn ang="0">
                  <a:pos x="127" y="46"/>
                </a:cxn>
                <a:cxn ang="0">
                  <a:pos x="131" y="25"/>
                </a:cxn>
                <a:cxn ang="0">
                  <a:pos x="132" y="9"/>
                </a:cxn>
                <a:cxn ang="0">
                  <a:pos x="142" y="0"/>
                </a:cxn>
              </a:cxnLst>
              <a:rect l="0" t="0" r="r" b="b"/>
              <a:pathLst>
                <a:path w="160" h="158">
                  <a:moveTo>
                    <a:pt x="142" y="0"/>
                  </a:moveTo>
                  <a:lnTo>
                    <a:pt x="146" y="3"/>
                  </a:lnTo>
                  <a:lnTo>
                    <a:pt x="149" y="10"/>
                  </a:lnTo>
                  <a:lnTo>
                    <a:pt x="151" y="18"/>
                  </a:lnTo>
                  <a:lnTo>
                    <a:pt x="156" y="29"/>
                  </a:lnTo>
                  <a:lnTo>
                    <a:pt x="158" y="35"/>
                  </a:lnTo>
                  <a:lnTo>
                    <a:pt x="160" y="39"/>
                  </a:lnTo>
                  <a:lnTo>
                    <a:pt x="160" y="44"/>
                  </a:lnTo>
                  <a:lnTo>
                    <a:pt x="156" y="48"/>
                  </a:lnTo>
                  <a:lnTo>
                    <a:pt x="153" y="48"/>
                  </a:lnTo>
                  <a:lnTo>
                    <a:pt x="151" y="50"/>
                  </a:lnTo>
                  <a:lnTo>
                    <a:pt x="149" y="54"/>
                  </a:lnTo>
                  <a:lnTo>
                    <a:pt x="147" y="62"/>
                  </a:lnTo>
                  <a:lnTo>
                    <a:pt x="147" y="72"/>
                  </a:lnTo>
                  <a:lnTo>
                    <a:pt x="146" y="81"/>
                  </a:lnTo>
                  <a:lnTo>
                    <a:pt x="146" y="87"/>
                  </a:lnTo>
                  <a:lnTo>
                    <a:pt x="140" y="92"/>
                  </a:lnTo>
                  <a:lnTo>
                    <a:pt x="131" y="98"/>
                  </a:lnTo>
                  <a:lnTo>
                    <a:pt x="117" y="106"/>
                  </a:lnTo>
                  <a:lnTo>
                    <a:pt x="108" y="109"/>
                  </a:lnTo>
                  <a:lnTo>
                    <a:pt x="99" y="113"/>
                  </a:lnTo>
                  <a:lnTo>
                    <a:pt x="95" y="115"/>
                  </a:lnTo>
                  <a:lnTo>
                    <a:pt x="95" y="117"/>
                  </a:lnTo>
                  <a:lnTo>
                    <a:pt x="94" y="120"/>
                  </a:lnTo>
                  <a:lnTo>
                    <a:pt x="94" y="122"/>
                  </a:lnTo>
                  <a:lnTo>
                    <a:pt x="91" y="124"/>
                  </a:lnTo>
                  <a:lnTo>
                    <a:pt x="90" y="126"/>
                  </a:lnTo>
                  <a:lnTo>
                    <a:pt x="86" y="126"/>
                  </a:lnTo>
                  <a:lnTo>
                    <a:pt x="82" y="128"/>
                  </a:lnTo>
                  <a:lnTo>
                    <a:pt x="78" y="126"/>
                  </a:lnTo>
                  <a:lnTo>
                    <a:pt x="75" y="124"/>
                  </a:lnTo>
                  <a:lnTo>
                    <a:pt x="72" y="122"/>
                  </a:lnTo>
                  <a:lnTo>
                    <a:pt x="71" y="118"/>
                  </a:lnTo>
                  <a:lnTo>
                    <a:pt x="71" y="115"/>
                  </a:lnTo>
                  <a:lnTo>
                    <a:pt x="69" y="115"/>
                  </a:lnTo>
                  <a:lnTo>
                    <a:pt x="69" y="117"/>
                  </a:lnTo>
                  <a:lnTo>
                    <a:pt x="68" y="124"/>
                  </a:lnTo>
                  <a:lnTo>
                    <a:pt x="65" y="128"/>
                  </a:lnTo>
                  <a:lnTo>
                    <a:pt x="63" y="133"/>
                  </a:lnTo>
                  <a:lnTo>
                    <a:pt x="58" y="136"/>
                  </a:lnTo>
                  <a:lnTo>
                    <a:pt x="54" y="137"/>
                  </a:lnTo>
                  <a:lnTo>
                    <a:pt x="49" y="137"/>
                  </a:lnTo>
                  <a:lnTo>
                    <a:pt x="43" y="135"/>
                  </a:lnTo>
                  <a:lnTo>
                    <a:pt x="38" y="133"/>
                  </a:lnTo>
                  <a:lnTo>
                    <a:pt x="34" y="133"/>
                  </a:lnTo>
                  <a:lnTo>
                    <a:pt x="32" y="139"/>
                  </a:lnTo>
                  <a:lnTo>
                    <a:pt x="32" y="144"/>
                  </a:lnTo>
                  <a:lnTo>
                    <a:pt x="31" y="148"/>
                  </a:lnTo>
                  <a:lnTo>
                    <a:pt x="28" y="152"/>
                  </a:lnTo>
                  <a:lnTo>
                    <a:pt x="26" y="155"/>
                  </a:lnTo>
                  <a:lnTo>
                    <a:pt x="20" y="158"/>
                  </a:lnTo>
                  <a:lnTo>
                    <a:pt x="17" y="158"/>
                  </a:lnTo>
                  <a:lnTo>
                    <a:pt x="11" y="154"/>
                  </a:lnTo>
                  <a:lnTo>
                    <a:pt x="4" y="143"/>
                  </a:lnTo>
                  <a:lnTo>
                    <a:pt x="0" y="129"/>
                  </a:lnTo>
                  <a:lnTo>
                    <a:pt x="0" y="121"/>
                  </a:lnTo>
                  <a:lnTo>
                    <a:pt x="2" y="120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9" y="115"/>
                  </a:lnTo>
                  <a:lnTo>
                    <a:pt x="13" y="114"/>
                  </a:lnTo>
                  <a:lnTo>
                    <a:pt x="15" y="114"/>
                  </a:lnTo>
                  <a:lnTo>
                    <a:pt x="17" y="113"/>
                  </a:lnTo>
                  <a:lnTo>
                    <a:pt x="27" y="103"/>
                  </a:lnTo>
                  <a:lnTo>
                    <a:pt x="31" y="98"/>
                  </a:lnTo>
                  <a:lnTo>
                    <a:pt x="35" y="94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56" y="94"/>
                  </a:lnTo>
                  <a:lnTo>
                    <a:pt x="64" y="95"/>
                  </a:lnTo>
                  <a:lnTo>
                    <a:pt x="72" y="95"/>
                  </a:lnTo>
                  <a:lnTo>
                    <a:pt x="78" y="94"/>
                  </a:lnTo>
                  <a:lnTo>
                    <a:pt x="84" y="87"/>
                  </a:lnTo>
                  <a:lnTo>
                    <a:pt x="94" y="81"/>
                  </a:lnTo>
                  <a:lnTo>
                    <a:pt x="105" y="77"/>
                  </a:lnTo>
                  <a:lnTo>
                    <a:pt x="110" y="76"/>
                  </a:lnTo>
                  <a:lnTo>
                    <a:pt x="113" y="73"/>
                  </a:lnTo>
                  <a:lnTo>
                    <a:pt x="117" y="66"/>
                  </a:lnTo>
                  <a:lnTo>
                    <a:pt x="121" y="57"/>
                  </a:lnTo>
                  <a:lnTo>
                    <a:pt x="127" y="46"/>
                  </a:lnTo>
                  <a:lnTo>
                    <a:pt x="130" y="36"/>
                  </a:lnTo>
                  <a:lnTo>
                    <a:pt x="131" y="25"/>
                  </a:lnTo>
                  <a:lnTo>
                    <a:pt x="131" y="15"/>
                  </a:lnTo>
                  <a:lnTo>
                    <a:pt x="132" y="9"/>
                  </a:lnTo>
                  <a:lnTo>
                    <a:pt x="136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39"/>
            <p:cNvSpPr>
              <a:spLocks/>
            </p:cNvSpPr>
            <p:nvPr/>
          </p:nvSpPr>
          <p:spPr bwMode="auto">
            <a:xfrm>
              <a:off x="6629400" y="2668588"/>
              <a:ext cx="38100" cy="666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1"/>
                </a:cxn>
                <a:cxn ang="0">
                  <a:pos x="24" y="7"/>
                </a:cxn>
                <a:cxn ang="0">
                  <a:pos x="23" y="15"/>
                </a:cxn>
                <a:cxn ang="0">
                  <a:pos x="20" y="25"/>
                </a:cxn>
                <a:cxn ang="0">
                  <a:pos x="16" y="33"/>
                </a:cxn>
                <a:cxn ang="0">
                  <a:pos x="11" y="40"/>
                </a:cxn>
                <a:cxn ang="0">
                  <a:pos x="5" y="42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2"/>
                </a:cxn>
                <a:cxn ang="0">
                  <a:pos x="5" y="12"/>
                </a:cxn>
                <a:cxn ang="0">
                  <a:pos x="11" y="4"/>
                </a:cxn>
                <a:cxn ang="0">
                  <a:pos x="19" y="0"/>
                </a:cxn>
              </a:cxnLst>
              <a:rect l="0" t="0" r="r" b="b"/>
              <a:pathLst>
                <a:path w="24" h="42">
                  <a:moveTo>
                    <a:pt x="19" y="0"/>
                  </a:moveTo>
                  <a:lnTo>
                    <a:pt x="23" y="1"/>
                  </a:lnTo>
                  <a:lnTo>
                    <a:pt x="24" y="7"/>
                  </a:lnTo>
                  <a:lnTo>
                    <a:pt x="23" y="15"/>
                  </a:lnTo>
                  <a:lnTo>
                    <a:pt x="20" y="25"/>
                  </a:lnTo>
                  <a:lnTo>
                    <a:pt x="16" y="33"/>
                  </a:lnTo>
                  <a:lnTo>
                    <a:pt x="11" y="40"/>
                  </a:lnTo>
                  <a:lnTo>
                    <a:pt x="5" y="42"/>
                  </a:lnTo>
                  <a:lnTo>
                    <a:pt x="1" y="40"/>
                  </a:lnTo>
                  <a:lnTo>
                    <a:pt x="0" y="31"/>
                  </a:lnTo>
                  <a:lnTo>
                    <a:pt x="1" y="22"/>
                  </a:lnTo>
                  <a:lnTo>
                    <a:pt x="5" y="12"/>
                  </a:lnTo>
                  <a:lnTo>
                    <a:pt x="11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40"/>
            <p:cNvSpPr>
              <a:spLocks/>
            </p:cNvSpPr>
            <p:nvPr/>
          </p:nvSpPr>
          <p:spPr bwMode="auto">
            <a:xfrm>
              <a:off x="7707313" y="4097338"/>
              <a:ext cx="95250" cy="153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4"/>
                </a:cxn>
                <a:cxn ang="0">
                  <a:pos x="15" y="10"/>
                </a:cxn>
                <a:cxn ang="0">
                  <a:pos x="18" y="17"/>
                </a:cxn>
                <a:cxn ang="0">
                  <a:pos x="22" y="25"/>
                </a:cxn>
                <a:cxn ang="0">
                  <a:pos x="25" y="29"/>
                </a:cxn>
                <a:cxn ang="0">
                  <a:pos x="26" y="32"/>
                </a:cxn>
                <a:cxn ang="0">
                  <a:pos x="28" y="33"/>
                </a:cxn>
                <a:cxn ang="0">
                  <a:pos x="28" y="36"/>
                </a:cxn>
                <a:cxn ang="0">
                  <a:pos x="29" y="36"/>
                </a:cxn>
                <a:cxn ang="0">
                  <a:pos x="30" y="37"/>
                </a:cxn>
                <a:cxn ang="0">
                  <a:pos x="33" y="38"/>
                </a:cxn>
                <a:cxn ang="0">
                  <a:pos x="36" y="41"/>
                </a:cxn>
                <a:cxn ang="0">
                  <a:pos x="40" y="44"/>
                </a:cxn>
                <a:cxn ang="0">
                  <a:pos x="47" y="44"/>
                </a:cxn>
                <a:cxn ang="0">
                  <a:pos x="49" y="43"/>
                </a:cxn>
                <a:cxn ang="0">
                  <a:pos x="51" y="41"/>
                </a:cxn>
                <a:cxn ang="0">
                  <a:pos x="54" y="41"/>
                </a:cxn>
                <a:cxn ang="0">
                  <a:pos x="58" y="45"/>
                </a:cxn>
                <a:cxn ang="0">
                  <a:pos x="59" y="49"/>
                </a:cxn>
                <a:cxn ang="0">
                  <a:pos x="60" y="52"/>
                </a:cxn>
                <a:cxn ang="0">
                  <a:pos x="59" y="55"/>
                </a:cxn>
                <a:cxn ang="0">
                  <a:pos x="56" y="58"/>
                </a:cxn>
                <a:cxn ang="0">
                  <a:pos x="48" y="67"/>
                </a:cxn>
                <a:cxn ang="0">
                  <a:pos x="41" y="80"/>
                </a:cxn>
                <a:cxn ang="0">
                  <a:pos x="40" y="84"/>
                </a:cxn>
                <a:cxn ang="0">
                  <a:pos x="37" y="88"/>
                </a:cxn>
                <a:cxn ang="0">
                  <a:pos x="36" y="90"/>
                </a:cxn>
                <a:cxn ang="0">
                  <a:pos x="33" y="95"/>
                </a:cxn>
                <a:cxn ang="0">
                  <a:pos x="28" y="97"/>
                </a:cxn>
                <a:cxn ang="0">
                  <a:pos x="23" y="97"/>
                </a:cxn>
                <a:cxn ang="0">
                  <a:pos x="21" y="96"/>
                </a:cxn>
                <a:cxn ang="0">
                  <a:pos x="19" y="95"/>
                </a:cxn>
                <a:cxn ang="0">
                  <a:pos x="19" y="92"/>
                </a:cxn>
                <a:cxn ang="0">
                  <a:pos x="21" y="89"/>
                </a:cxn>
                <a:cxn ang="0">
                  <a:pos x="21" y="86"/>
                </a:cxn>
                <a:cxn ang="0">
                  <a:pos x="22" y="84"/>
                </a:cxn>
                <a:cxn ang="0">
                  <a:pos x="23" y="80"/>
                </a:cxn>
                <a:cxn ang="0">
                  <a:pos x="25" y="77"/>
                </a:cxn>
                <a:cxn ang="0">
                  <a:pos x="25" y="74"/>
                </a:cxn>
                <a:cxn ang="0">
                  <a:pos x="21" y="73"/>
                </a:cxn>
                <a:cxn ang="0">
                  <a:pos x="8" y="73"/>
                </a:cxn>
                <a:cxn ang="0">
                  <a:pos x="3" y="70"/>
                </a:cxn>
                <a:cxn ang="0">
                  <a:pos x="0" y="67"/>
                </a:cxn>
                <a:cxn ang="0">
                  <a:pos x="0" y="64"/>
                </a:cxn>
                <a:cxn ang="0">
                  <a:pos x="2" y="62"/>
                </a:cxn>
                <a:cxn ang="0">
                  <a:pos x="4" y="60"/>
                </a:cxn>
                <a:cxn ang="0">
                  <a:pos x="7" y="58"/>
                </a:cxn>
                <a:cxn ang="0">
                  <a:pos x="10" y="56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1" y="32"/>
                </a:cxn>
                <a:cxn ang="0">
                  <a:pos x="8" y="23"/>
                </a:cxn>
                <a:cxn ang="0">
                  <a:pos x="4" y="18"/>
                </a:cxn>
                <a:cxn ang="0">
                  <a:pos x="2" y="11"/>
                </a:cxn>
                <a:cxn ang="0">
                  <a:pos x="2" y="6"/>
                </a:cxn>
                <a:cxn ang="0">
                  <a:pos x="3" y="1"/>
                </a:cxn>
                <a:cxn ang="0">
                  <a:pos x="8" y="0"/>
                </a:cxn>
              </a:cxnLst>
              <a:rect l="0" t="0" r="r" b="b"/>
              <a:pathLst>
                <a:path w="60" h="97">
                  <a:moveTo>
                    <a:pt x="8" y="0"/>
                  </a:moveTo>
                  <a:lnTo>
                    <a:pt x="13" y="4"/>
                  </a:lnTo>
                  <a:lnTo>
                    <a:pt x="15" y="10"/>
                  </a:lnTo>
                  <a:lnTo>
                    <a:pt x="18" y="17"/>
                  </a:lnTo>
                  <a:lnTo>
                    <a:pt x="22" y="25"/>
                  </a:lnTo>
                  <a:lnTo>
                    <a:pt x="25" y="29"/>
                  </a:lnTo>
                  <a:lnTo>
                    <a:pt x="26" y="32"/>
                  </a:lnTo>
                  <a:lnTo>
                    <a:pt x="28" y="33"/>
                  </a:lnTo>
                  <a:lnTo>
                    <a:pt x="28" y="36"/>
                  </a:lnTo>
                  <a:lnTo>
                    <a:pt x="29" y="36"/>
                  </a:lnTo>
                  <a:lnTo>
                    <a:pt x="30" y="37"/>
                  </a:lnTo>
                  <a:lnTo>
                    <a:pt x="33" y="38"/>
                  </a:lnTo>
                  <a:lnTo>
                    <a:pt x="36" y="41"/>
                  </a:lnTo>
                  <a:lnTo>
                    <a:pt x="40" y="44"/>
                  </a:lnTo>
                  <a:lnTo>
                    <a:pt x="47" y="44"/>
                  </a:lnTo>
                  <a:lnTo>
                    <a:pt x="49" y="43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8" y="45"/>
                  </a:lnTo>
                  <a:lnTo>
                    <a:pt x="59" y="49"/>
                  </a:lnTo>
                  <a:lnTo>
                    <a:pt x="60" y="52"/>
                  </a:lnTo>
                  <a:lnTo>
                    <a:pt x="59" y="55"/>
                  </a:lnTo>
                  <a:lnTo>
                    <a:pt x="56" y="58"/>
                  </a:lnTo>
                  <a:lnTo>
                    <a:pt x="48" y="67"/>
                  </a:lnTo>
                  <a:lnTo>
                    <a:pt x="41" y="80"/>
                  </a:lnTo>
                  <a:lnTo>
                    <a:pt x="40" y="84"/>
                  </a:lnTo>
                  <a:lnTo>
                    <a:pt x="37" y="88"/>
                  </a:lnTo>
                  <a:lnTo>
                    <a:pt x="36" y="90"/>
                  </a:lnTo>
                  <a:lnTo>
                    <a:pt x="33" y="95"/>
                  </a:lnTo>
                  <a:lnTo>
                    <a:pt x="28" y="97"/>
                  </a:lnTo>
                  <a:lnTo>
                    <a:pt x="23" y="97"/>
                  </a:lnTo>
                  <a:lnTo>
                    <a:pt x="21" y="96"/>
                  </a:lnTo>
                  <a:lnTo>
                    <a:pt x="19" y="95"/>
                  </a:lnTo>
                  <a:lnTo>
                    <a:pt x="19" y="92"/>
                  </a:lnTo>
                  <a:lnTo>
                    <a:pt x="21" y="89"/>
                  </a:lnTo>
                  <a:lnTo>
                    <a:pt x="21" y="86"/>
                  </a:lnTo>
                  <a:lnTo>
                    <a:pt x="22" y="84"/>
                  </a:lnTo>
                  <a:lnTo>
                    <a:pt x="23" y="80"/>
                  </a:lnTo>
                  <a:lnTo>
                    <a:pt x="25" y="77"/>
                  </a:lnTo>
                  <a:lnTo>
                    <a:pt x="25" y="74"/>
                  </a:lnTo>
                  <a:lnTo>
                    <a:pt x="21" y="73"/>
                  </a:lnTo>
                  <a:lnTo>
                    <a:pt x="8" y="73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2"/>
                  </a:lnTo>
                  <a:lnTo>
                    <a:pt x="4" y="60"/>
                  </a:lnTo>
                  <a:lnTo>
                    <a:pt x="7" y="58"/>
                  </a:lnTo>
                  <a:lnTo>
                    <a:pt x="10" y="56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1" y="32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2" y="11"/>
                  </a:lnTo>
                  <a:lnTo>
                    <a:pt x="2" y="6"/>
                  </a:lnTo>
                  <a:lnTo>
                    <a:pt x="3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41"/>
            <p:cNvSpPr>
              <a:spLocks/>
            </p:cNvSpPr>
            <p:nvPr/>
          </p:nvSpPr>
          <p:spPr bwMode="auto">
            <a:xfrm>
              <a:off x="7569200" y="4230688"/>
              <a:ext cx="155575" cy="1492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5" y="0"/>
                </a:cxn>
                <a:cxn ang="0">
                  <a:pos x="87" y="1"/>
                </a:cxn>
                <a:cxn ang="0">
                  <a:pos x="89" y="4"/>
                </a:cxn>
                <a:cxn ang="0">
                  <a:pos x="94" y="9"/>
                </a:cxn>
                <a:cxn ang="0">
                  <a:pos x="97" y="11"/>
                </a:cxn>
                <a:cxn ang="0">
                  <a:pos x="98" y="13"/>
                </a:cxn>
                <a:cxn ang="0">
                  <a:pos x="98" y="16"/>
                </a:cxn>
                <a:cxn ang="0">
                  <a:pos x="97" y="24"/>
                </a:cxn>
                <a:cxn ang="0">
                  <a:pos x="93" y="35"/>
                </a:cxn>
                <a:cxn ang="0">
                  <a:pos x="85" y="45"/>
                </a:cxn>
                <a:cxn ang="0">
                  <a:pos x="71" y="57"/>
                </a:cxn>
                <a:cxn ang="0">
                  <a:pos x="60" y="68"/>
                </a:cxn>
                <a:cxn ang="0">
                  <a:pos x="48" y="82"/>
                </a:cxn>
                <a:cxn ang="0">
                  <a:pos x="42" y="89"/>
                </a:cxn>
                <a:cxn ang="0">
                  <a:pos x="38" y="93"/>
                </a:cxn>
                <a:cxn ang="0">
                  <a:pos x="35" y="94"/>
                </a:cxn>
                <a:cxn ang="0">
                  <a:pos x="31" y="94"/>
                </a:cxn>
                <a:cxn ang="0">
                  <a:pos x="23" y="93"/>
                </a:cxn>
                <a:cxn ang="0">
                  <a:pos x="12" y="91"/>
                </a:cxn>
                <a:cxn ang="0">
                  <a:pos x="4" y="87"/>
                </a:cxn>
                <a:cxn ang="0">
                  <a:pos x="0" y="80"/>
                </a:cxn>
                <a:cxn ang="0">
                  <a:pos x="1" y="74"/>
                </a:cxn>
                <a:cxn ang="0">
                  <a:pos x="8" y="64"/>
                </a:cxn>
                <a:cxn ang="0">
                  <a:pos x="19" y="54"/>
                </a:cxn>
                <a:cxn ang="0">
                  <a:pos x="46" y="35"/>
                </a:cxn>
                <a:cxn ang="0">
                  <a:pos x="54" y="28"/>
                </a:cxn>
                <a:cxn ang="0">
                  <a:pos x="60" y="24"/>
                </a:cxn>
                <a:cxn ang="0">
                  <a:pos x="61" y="20"/>
                </a:cxn>
                <a:cxn ang="0">
                  <a:pos x="63" y="17"/>
                </a:cxn>
                <a:cxn ang="0">
                  <a:pos x="65" y="13"/>
                </a:cxn>
                <a:cxn ang="0">
                  <a:pos x="68" y="11"/>
                </a:cxn>
                <a:cxn ang="0">
                  <a:pos x="72" y="8"/>
                </a:cxn>
                <a:cxn ang="0">
                  <a:pos x="75" y="6"/>
                </a:cxn>
                <a:cxn ang="0">
                  <a:pos x="78" y="4"/>
                </a:cxn>
                <a:cxn ang="0">
                  <a:pos x="80" y="2"/>
                </a:cxn>
                <a:cxn ang="0">
                  <a:pos x="82" y="0"/>
                </a:cxn>
              </a:cxnLst>
              <a:rect l="0" t="0" r="r" b="b"/>
              <a:pathLst>
                <a:path w="98" h="94">
                  <a:moveTo>
                    <a:pt x="82" y="0"/>
                  </a:moveTo>
                  <a:lnTo>
                    <a:pt x="85" y="0"/>
                  </a:lnTo>
                  <a:lnTo>
                    <a:pt x="87" y="1"/>
                  </a:lnTo>
                  <a:lnTo>
                    <a:pt x="89" y="4"/>
                  </a:lnTo>
                  <a:lnTo>
                    <a:pt x="94" y="9"/>
                  </a:lnTo>
                  <a:lnTo>
                    <a:pt x="97" y="11"/>
                  </a:lnTo>
                  <a:lnTo>
                    <a:pt x="98" y="13"/>
                  </a:lnTo>
                  <a:lnTo>
                    <a:pt x="98" y="16"/>
                  </a:lnTo>
                  <a:lnTo>
                    <a:pt x="97" y="24"/>
                  </a:lnTo>
                  <a:lnTo>
                    <a:pt x="93" y="35"/>
                  </a:lnTo>
                  <a:lnTo>
                    <a:pt x="85" y="45"/>
                  </a:lnTo>
                  <a:lnTo>
                    <a:pt x="71" y="57"/>
                  </a:lnTo>
                  <a:lnTo>
                    <a:pt x="60" y="68"/>
                  </a:lnTo>
                  <a:lnTo>
                    <a:pt x="48" y="82"/>
                  </a:lnTo>
                  <a:lnTo>
                    <a:pt x="42" y="89"/>
                  </a:lnTo>
                  <a:lnTo>
                    <a:pt x="38" y="93"/>
                  </a:lnTo>
                  <a:lnTo>
                    <a:pt x="35" y="94"/>
                  </a:lnTo>
                  <a:lnTo>
                    <a:pt x="31" y="94"/>
                  </a:lnTo>
                  <a:lnTo>
                    <a:pt x="23" y="93"/>
                  </a:lnTo>
                  <a:lnTo>
                    <a:pt x="12" y="91"/>
                  </a:lnTo>
                  <a:lnTo>
                    <a:pt x="4" y="87"/>
                  </a:lnTo>
                  <a:lnTo>
                    <a:pt x="0" y="80"/>
                  </a:lnTo>
                  <a:lnTo>
                    <a:pt x="1" y="74"/>
                  </a:lnTo>
                  <a:lnTo>
                    <a:pt x="8" y="64"/>
                  </a:lnTo>
                  <a:lnTo>
                    <a:pt x="19" y="54"/>
                  </a:lnTo>
                  <a:lnTo>
                    <a:pt x="46" y="35"/>
                  </a:lnTo>
                  <a:lnTo>
                    <a:pt x="54" y="28"/>
                  </a:lnTo>
                  <a:lnTo>
                    <a:pt x="60" y="24"/>
                  </a:lnTo>
                  <a:lnTo>
                    <a:pt x="61" y="20"/>
                  </a:lnTo>
                  <a:lnTo>
                    <a:pt x="63" y="17"/>
                  </a:lnTo>
                  <a:lnTo>
                    <a:pt x="65" y="13"/>
                  </a:lnTo>
                  <a:lnTo>
                    <a:pt x="68" y="11"/>
                  </a:lnTo>
                  <a:lnTo>
                    <a:pt x="72" y="8"/>
                  </a:lnTo>
                  <a:lnTo>
                    <a:pt x="75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42"/>
            <p:cNvSpPr>
              <a:spLocks/>
            </p:cNvSpPr>
            <p:nvPr/>
          </p:nvSpPr>
          <p:spPr bwMode="auto">
            <a:xfrm>
              <a:off x="7123113" y="4233863"/>
              <a:ext cx="79375" cy="7302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0" y="2"/>
                </a:cxn>
                <a:cxn ang="0">
                  <a:pos x="50" y="9"/>
                </a:cxn>
                <a:cxn ang="0">
                  <a:pos x="47" y="18"/>
                </a:cxn>
                <a:cxn ang="0">
                  <a:pos x="43" y="29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29" y="43"/>
                </a:cxn>
                <a:cxn ang="0">
                  <a:pos x="25" y="4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7" y="44"/>
                </a:cxn>
                <a:cxn ang="0">
                  <a:pos x="14" y="44"/>
                </a:cxn>
                <a:cxn ang="0">
                  <a:pos x="13" y="41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7"/>
                </a:cxn>
                <a:cxn ang="0">
                  <a:pos x="0" y="13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9"/>
                </a:cxn>
                <a:cxn ang="0">
                  <a:pos x="11" y="11"/>
                </a:cxn>
                <a:cxn ang="0">
                  <a:pos x="15" y="13"/>
                </a:cxn>
                <a:cxn ang="0">
                  <a:pos x="18" y="13"/>
                </a:cxn>
                <a:cxn ang="0">
                  <a:pos x="21" y="14"/>
                </a:cxn>
                <a:cxn ang="0">
                  <a:pos x="25" y="13"/>
                </a:cxn>
                <a:cxn ang="0">
                  <a:pos x="31" y="10"/>
                </a:cxn>
                <a:cxn ang="0">
                  <a:pos x="37" y="6"/>
                </a:cxn>
                <a:cxn ang="0">
                  <a:pos x="43" y="2"/>
                </a:cxn>
                <a:cxn ang="0">
                  <a:pos x="47" y="0"/>
                </a:cxn>
              </a:cxnLst>
              <a:rect l="0" t="0" r="r" b="b"/>
              <a:pathLst>
                <a:path w="50" h="46">
                  <a:moveTo>
                    <a:pt x="47" y="0"/>
                  </a:moveTo>
                  <a:lnTo>
                    <a:pt x="50" y="2"/>
                  </a:lnTo>
                  <a:lnTo>
                    <a:pt x="50" y="9"/>
                  </a:lnTo>
                  <a:lnTo>
                    <a:pt x="47" y="18"/>
                  </a:lnTo>
                  <a:lnTo>
                    <a:pt x="43" y="29"/>
                  </a:lnTo>
                  <a:lnTo>
                    <a:pt x="37" y="37"/>
                  </a:lnTo>
                  <a:lnTo>
                    <a:pt x="32" y="43"/>
                  </a:lnTo>
                  <a:lnTo>
                    <a:pt x="29" y="43"/>
                  </a:lnTo>
                  <a:lnTo>
                    <a:pt x="25" y="4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7" y="44"/>
                  </a:lnTo>
                  <a:lnTo>
                    <a:pt x="14" y="44"/>
                  </a:lnTo>
                  <a:lnTo>
                    <a:pt x="13" y="41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9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8" y="13"/>
                  </a:lnTo>
                  <a:lnTo>
                    <a:pt x="21" y="14"/>
                  </a:lnTo>
                  <a:lnTo>
                    <a:pt x="25" y="13"/>
                  </a:lnTo>
                  <a:lnTo>
                    <a:pt x="31" y="10"/>
                  </a:lnTo>
                  <a:lnTo>
                    <a:pt x="37" y="6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43"/>
            <p:cNvSpPr>
              <a:spLocks/>
            </p:cNvSpPr>
            <p:nvPr/>
          </p:nvSpPr>
          <p:spPr bwMode="auto">
            <a:xfrm>
              <a:off x="6470650" y="3516313"/>
              <a:ext cx="857250" cy="690563"/>
            </a:xfrm>
            <a:custGeom>
              <a:avLst/>
              <a:gdLst/>
              <a:ahLst/>
              <a:cxnLst>
                <a:cxn ang="0">
                  <a:pos x="390" y="21"/>
                </a:cxn>
                <a:cxn ang="0">
                  <a:pos x="421" y="69"/>
                </a:cxn>
                <a:cxn ang="0">
                  <a:pos x="435" y="117"/>
                </a:cxn>
                <a:cxn ang="0">
                  <a:pos x="461" y="140"/>
                </a:cxn>
                <a:cxn ang="0">
                  <a:pos x="489" y="154"/>
                </a:cxn>
                <a:cxn ang="0">
                  <a:pos x="504" y="208"/>
                </a:cxn>
                <a:cxn ang="0">
                  <a:pos x="539" y="289"/>
                </a:cxn>
                <a:cxn ang="0">
                  <a:pos x="515" y="339"/>
                </a:cxn>
                <a:cxn ang="0">
                  <a:pos x="483" y="392"/>
                </a:cxn>
                <a:cxn ang="0">
                  <a:pos x="469" y="413"/>
                </a:cxn>
                <a:cxn ang="0">
                  <a:pos x="436" y="429"/>
                </a:cxn>
                <a:cxn ang="0">
                  <a:pos x="416" y="422"/>
                </a:cxn>
                <a:cxn ang="0">
                  <a:pos x="396" y="432"/>
                </a:cxn>
                <a:cxn ang="0">
                  <a:pos x="387" y="428"/>
                </a:cxn>
                <a:cxn ang="0">
                  <a:pos x="358" y="413"/>
                </a:cxn>
                <a:cxn ang="0">
                  <a:pos x="353" y="383"/>
                </a:cxn>
                <a:cxn ang="0">
                  <a:pos x="340" y="372"/>
                </a:cxn>
                <a:cxn ang="0">
                  <a:pos x="334" y="358"/>
                </a:cxn>
                <a:cxn ang="0">
                  <a:pos x="325" y="363"/>
                </a:cxn>
                <a:cxn ang="0">
                  <a:pos x="318" y="340"/>
                </a:cxn>
                <a:cxn ang="0">
                  <a:pos x="302" y="361"/>
                </a:cxn>
                <a:cxn ang="0">
                  <a:pos x="284" y="366"/>
                </a:cxn>
                <a:cxn ang="0">
                  <a:pos x="287" y="341"/>
                </a:cxn>
                <a:cxn ang="0">
                  <a:pos x="253" y="322"/>
                </a:cxn>
                <a:cxn ang="0">
                  <a:pos x="238" y="310"/>
                </a:cxn>
                <a:cxn ang="0">
                  <a:pos x="194" y="325"/>
                </a:cxn>
                <a:cxn ang="0">
                  <a:pos x="176" y="322"/>
                </a:cxn>
                <a:cxn ang="0">
                  <a:pos x="154" y="347"/>
                </a:cxn>
                <a:cxn ang="0">
                  <a:pos x="148" y="369"/>
                </a:cxn>
                <a:cxn ang="0">
                  <a:pos x="98" y="363"/>
                </a:cxn>
                <a:cxn ang="0">
                  <a:pos x="63" y="378"/>
                </a:cxn>
                <a:cxn ang="0">
                  <a:pos x="37" y="363"/>
                </a:cxn>
                <a:cxn ang="0">
                  <a:pos x="53" y="326"/>
                </a:cxn>
                <a:cxn ang="0">
                  <a:pos x="37" y="296"/>
                </a:cxn>
                <a:cxn ang="0">
                  <a:pos x="20" y="258"/>
                </a:cxn>
                <a:cxn ang="0">
                  <a:pos x="23" y="232"/>
                </a:cxn>
                <a:cxn ang="0">
                  <a:pos x="0" y="204"/>
                </a:cxn>
                <a:cxn ang="0">
                  <a:pos x="26" y="169"/>
                </a:cxn>
                <a:cxn ang="0">
                  <a:pos x="61" y="144"/>
                </a:cxn>
                <a:cxn ang="0">
                  <a:pos x="111" y="136"/>
                </a:cxn>
                <a:cxn ang="0">
                  <a:pos x="116" y="113"/>
                </a:cxn>
                <a:cxn ang="0">
                  <a:pos x="130" y="78"/>
                </a:cxn>
                <a:cxn ang="0">
                  <a:pos x="157" y="82"/>
                </a:cxn>
                <a:cxn ang="0">
                  <a:pos x="172" y="52"/>
                </a:cxn>
                <a:cxn ang="0">
                  <a:pos x="194" y="52"/>
                </a:cxn>
                <a:cxn ang="0">
                  <a:pos x="217" y="56"/>
                </a:cxn>
                <a:cxn ang="0">
                  <a:pos x="221" y="47"/>
                </a:cxn>
                <a:cxn ang="0">
                  <a:pos x="231" y="33"/>
                </a:cxn>
                <a:cxn ang="0">
                  <a:pos x="236" y="17"/>
                </a:cxn>
                <a:cxn ang="0">
                  <a:pos x="253" y="37"/>
                </a:cxn>
                <a:cxn ang="0">
                  <a:pos x="261" y="13"/>
                </a:cxn>
                <a:cxn ang="0">
                  <a:pos x="273" y="25"/>
                </a:cxn>
                <a:cxn ang="0">
                  <a:pos x="308" y="22"/>
                </a:cxn>
                <a:cxn ang="0">
                  <a:pos x="303" y="62"/>
                </a:cxn>
                <a:cxn ang="0">
                  <a:pos x="338" y="91"/>
                </a:cxn>
                <a:cxn ang="0">
                  <a:pos x="368" y="100"/>
                </a:cxn>
                <a:cxn ang="0">
                  <a:pos x="373" y="41"/>
                </a:cxn>
                <a:cxn ang="0">
                  <a:pos x="381" y="0"/>
                </a:cxn>
              </a:cxnLst>
              <a:rect l="0" t="0" r="r" b="b"/>
              <a:pathLst>
                <a:path w="540" h="435">
                  <a:moveTo>
                    <a:pt x="381" y="0"/>
                  </a:moveTo>
                  <a:lnTo>
                    <a:pt x="383" y="2"/>
                  </a:lnTo>
                  <a:lnTo>
                    <a:pt x="385" y="10"/>
                  </a:lnTo>
                  <a:lnTo>
                    <a:pt x="390" y="21"/>
                  </a:lnTo>
                  <a:lnTo>
                    <a:pt x="395" y="33"/>
                  </a:lnTo>
                  <a:lnTo>
                    <a:pt x="401" y="43"/>
                  </a:lnTo>
                  <a:lnTo>
                    <a:pt x="411" y="56"/>
                  </a:lnTo>
                  <a:lnTo>
                    <a:pt x="421" y="69"/>
                  </a:lnTo>
                  <a:lnTo>
                    <a:pt x="428" y="82"/>
                  </a:lnTo>
                  <a:lnTo>
                    <a:pt x="431" y="92"/>
                  </a:lnTo>
                  <a:lnTo>
                    <a:pt x="433" y="104"/>
                  </a:lnTo>
                  <a:lnTo>
                    <a:pt x="435" y="117"/>
                  </a:lnTo>
                  <a:lnTo>
                    <a:pt x="439" y="126"/>
                  </a:lnTo>
                  <a:lnTo>
                    <a:pt x="444" y="133"/>
                  </a:lnTo>
                  <a:lnTo>
                    <a:pt x="451" y="137"/>
                  </a:lnTo>
                  <a:lnTo>
                    <a:pt x="461" y="140"/>
                  </a:lnTo>
                  <a:lnTo>
                    <a:pt x="472" y="143"/>
                  </a:lnTo>
                  <a:lnTo>
                    <a:pt x="480" y="145"/>
                  </a:lnTo>
                  <a:lnTo>
                    <a:pt x="487" y="148"/>
                  </a:lnTo>
                  <a:lnTo>
                    <a:pt x="489" y="154"/>
                  </a:lnTo>
                  <a:lnTo>
                    <a:pt x="489" y="163"/>
                  </a:lnTo>
                  <a:lnTo>
                    <a:pt x="492" y="177"/>
                  </a:lnTo>
                  <a:lnTo>
                    <a:pt x="498" y="192"/>
                  </a:lnTo>
                  <a:lnTo>
                    <a:pt x="504" y="208"/>
                  </a:lnTo>
                  <a:lnTo>
                    <a:pt x="511" y="222"/>
                  </a:lnTo>
                  <a:lnTo>
                    <a:pt x="519" y="237"/>
                  </a:lnTo>
                  <a:lnTo>
                    <a:pt x="533" y="273"/>
                  </a:lnTo>
                  <a:lnTo>
                    <a:pt x="539" y="289"/>
                  </a:lnTo>
                  <a:lnTo>
                    <a:pt x="540" y="302"/>
                  </a:lnTo>
                  <a:lnTo>
                    <a:pt x="536" y="314"/>
                  </a:lnTo>
                  <a:lnTo>
                    <a:pt x="526" y="326"/>
                  </a:lnTo>
                  <a:lnTo>
                    <a:pt x="515" y="339"/>
                  </a:lnTo>
                  <a:lnTo>
                    <a:pt x="503" y="351"/>
                  </a:lnTo>
                  <a:lnTo>
                    <a:pt x="495" y="361"/>
                  </a:lnTo>
                  <a:lnTo>
                    <a:pt x="487" y="377"/>
                  </a:lnTo>
                  <a:lnTo>
                    <a:pt x="483" y="392"/>
                  </a:lnTo>
                  <a:lnTo>
                    <a:pt x="478" y="403"/>
                  </a:lnTo>
                  <a:lnTo>
                    <a:pt x="477" y="406"/>
                  </a:lnTo>
                  <a:lnTo>
                    <a:pt x="472" y="411"/>
                  </a:lnTo>
                  <a:lnTo>
                    <a:pt x="469" y="413"/>
                  </a:lnTo>
                  <a:lnTo>
                    <a:pt x="465" y="414"/>
                  </a:lnTo>
                  <a:lnTo>
                    <a:pt x="459" y="415"/>
                  </a:lnTo>
                  <a:lnTo>
                    <a:pt x="443" y="424"/>
                  </a:lnTo>
                  <a:lnTo>
                    <a:pt x="436" y="429"/>
                  </a:lnTo>
                  <a:lnTo>
                    <a:pt x="431" y="432"/>
                  </a:lnTo>
                  <a:lnTo>
                    <a:pt x="428" y="430"/>
                  </a:lnTo>
                  <a:lnTo>
                    <a:pt x="422" y="426"/>
                  </a:lnTo>
                  <a:lnTo>
                    <a:pt x="416" y="422"/>
                  </a:lnTo>
                  <a:lnTo>
                    <a:pt x="409" y="421"/>
                  </a:lnTo>
                  <a:lnTo>
                    <a:pt x="403" y="422"/>
                  </a:lnTo>
                  <a:lnTo>
                    <a:pt x="399" y="430"/>
                  </a:lnTo>
                  <a:lnTo>
                    <a:pt x="396" y="432"/>
                  </a:lnTo>
                  <a:lnTo>
                    <a:pt x="395" y="435"/>
                  </a:lnTo>
                  <a:lnTo>
                    <a:pt x="391" y="435"/>
                  </a:lnTo>
                  <a:lnTo>
                    <a:pt x="390" y="432"/>
                  </a:lnTo>
                  <a:lnTo>
                    <a:pt x="387" y="428"/>
                  </a:lnTo>
                  <a:lnTo>
                    <a:pt x="380" y="420"/>
                  </a:lnTo>
                  <a:lnTo>
                    <a:pt x="370" y="415"/>
                  </a:lnTo>
                  <a:lnTo>
                    <a:pt x="364" y="414"/>
                  </a:lnTo>
                  <a:lnTo>
                    <a:pt x="358" y="413"/>
                  </a:lnTo>
                  <a:lnTo>
                    <a:pt x="357" y="409"/>
                  </a:lnTo>
                  <a:lnTo>
                    <a:pt x="355" y="400"/>
                  </a:lnTo>
                  <a:lnTo>
                    <a:pt x="355" y="385"/>
                  </a:lnTo>
                  <a:lnTo>
                    <a:pt x="353" y="383"/>
                  </a:lnTo>
                  <a:lnTo>
                    <a:pt x="351" y="380"/>
                  </a:lnTo>
                  <a:lnTo>
                    <a:pt x="349" y="377"/>
                  </a:lnTo>
                  <a:lnTo>
                    <a:pt x="343" y="374"/>
                  </a:lnTo>
                  <a:lnTo>
                    <a:pt x="340" y="372"/>
                  </a:lnTo>
                  <a:lnTo>
                    <a:pt x="336" y="363"/>
                  </a:lnTo>
                  <a:lnTo>
                    <a:pt x="336" y="356"/>
                  </a:lnTo>
                  <a:lnTo>
                    <a:pt x="335" y="356"/>
                  </a:lnTo>
                  <a:lnTo>
                    <a:pt x="334" y="358"/>
                  </a:lnTo>
                  <a:lnTo>
                    <a:pt x="334" y="361"/>
                  </a:lnTo>
                  <a:lnTo>
                    <a:pt x="328" y="366"/>
                  </a:lnTo>
                  <a:lnTo>
                    <a:pt x="327" y="366"/>
                  </a:lnTo>
                  <a:lnTo>
                    <a:pt x="325" y="363"/>
                  </a:lnTo>
                  <a:lnTo>
                    <a:pt x="324" y="356"/>
                  </a:lnTo>
                  <a:lnTo>
                    <a:pt x="324" y="340"/>
                  </a:lnTo>
                  <a:lnTo>
                    <a:pt x="323" y="339"/>
                  </a:lnTo>
                  <a:lnTo>
                    <a:pt x="318" y="340"/>
                  </a:lnTo>
                  <a:lnTo>
                    <a:pt x="312" y="346"/>
                  </a:lnTo>
                  <a:lnTo>
                    <a:pt x="306" y="351"/>
                  </a:lnTo>
                  <a:lnTo>
                    <a:pt x="303" y="355"/>
                  </a:lnTo>
                  <a:lnTo>
                    <a:pt x="302" y="361"/>
                  </a:lnTo>
                  <a:lnTo>
                    <a:pt x="298" y="365"/>
                  </a:lnTo>
                  <a:lnTo>
                    <a:pt x="295" y="365"/>
                  </a:lnTo>
                  <a:lnTo>
                    <a:pt x="291" y="366"/>
                  </a:lnTo>
                  <a:lnTo>
                    <a:pt x="284" y="366"/>
                  </a:lnTo>
                  <a:lnTo>
                    <a:pt x="282" y="363"/>
                  </a:lnTo>
                  <a:lnTo>
                    <a:pt x="283" y="356"/>
                  </a:lnTo>
                  <a:lnTo>
                    <a:pt x="286" y="350"/>
                  </a:lnTo>
                  <a:lnTo>
                    <a:pt x="287" y="341"/>
                  </a:lnTo>
                  <a:lnTo>
                    <a:pt x="283" y="335"/>
                  </a:lnTo>
                  <a:lnTo>
                    <a:pt x="275" y="329"/>
                  </a:lnTo>
                  <a:lnTo>
                    <a:pt x="264" y="326"/>
                  </a:lnTo>
                  <a:lnTo>
                    <a:pt x="253" y="322"/>
                  </a:lnTo>
                  <a:lnTo>
                    <a:pt x="247" y="317"/>
                  </a:lnTo>
                  <a:lnTo>
                    <a:pt x="247" y="313"/>
                  </a:lnTo>
                  <a:lnTo>
                    <a:pt x="245" y="311"/>
                  </a:lnTo>
                  <a:lnTo>
                    <a:pt x="238" y="310"/>
                  </a:lnTo>
                  <a:lnTo>
                    <a:pt x="228" y="311"/>
                  </a:lnTo>
                  <a:lnTo>
                    <a:pt x="212" y="317"/>
                  </a:lnTo>
                  <a:lnTo>
                    <a:pt x="201" y="321"/>
                  </a:lnTo>
                  <a:lnTo>
                    <a:pt x="194" y="325"/>
                  </a:lnTo>
                  <a:lnTo>
                    <a:pt x="193" y="326"/>
                  </a:lnTo>
                  <a:lnTo>
                    <a:pt x="190" y="325"/>
                  </a:lnTo>
                  <a:lnTo>
                    <a:pt x="184" y="324"/>
                  </a:lnTo>
                  <a:lnTo>
                    <a:pt x="176" y="322"/>
                  </a:lnTo>
                  <a:lnTo>
                    <a:pt x="168" y="322"/>
                  </a:lnTo>
                  <a:lnTo>
                    <a:pt x="161" y="326"/>
                  </a:lnTo>
                  <a:lnTo>
                    <a:pt x="157" y="335"/>
                  </a:lnTo>
                  <a:lnTo>
                    <a:pt x="154" y="347"/>
                  </a:lnTo>
                  <a:lnTo>
                    <a:pt x="152" y="358"/>
                  </a:lnTo>
                  <a:lnTo>
                    <a:pt x="150" y="366"/>
                  </a:lnTo>
                  <a:lnTo>
                    <a:pt x="150" y="370"/>
                  </a:lnTo>
                  <a:lnTo>
                    <a:pt x="148" y="369"/>
                  </a:lnTo>
                  <a:lnTo>
                    <a:pt x="141" y="367"/>
                  </a:lnTo>
                  <a:lnTo>
                    <a:pt x="112" y="359"/>
                  </a:lnTo>
                  <a:lnTo>
                    <a:pt x="107" y="359"/>
                  </a:lnTo>
                  <a:lnTo>
                    <a:pt x="98" y="363"/>
                  </a:lnTo>
                  <a:lnTo>
                    <a:pt x="90" y="369"/>
                  </a:lnTo>
                  <a:lnTo>
                    <a:pt x="79" y="374"/>
                  </a:lnTo>
                  <a:lnTo>
                    <a:pt x="71" y="377"/>
                  </a:lnTo>
                  <a:lnTo>
                    <a:pt x="63" y="378"/>
                  </a:lnTo>
                  <a:lnTo>
                    <a:pt x="55" y="378"/>
                  </a:lnTo>
                  <a:lnTo>
                    <a:pt x="48" y="376"/>
                  </a:lnTo>
                  <a:lnTo>
                    <a:pt x="42" y="370"/>
                  </a:lnTo>
                  <a:lnTo>
                    <a:pt x="37" y="363"/>
                  </a:lnTo>
                  <a:lnTo>
                    <a:pt x="34" y="356"/>
                  </a:lnTo>
                  <a:lnTo>
                    <a:pt x="34" y="350"/>
                  </a:lnTo>
                  <a:lnTo>
                    <a:pt x="50" y="333"/>
                  </a:lnTo>
                  <a:lnTo>
                    <a:pt x="53" y="326"/>
                  </a:lnTo>
                  <a:lnTo>
                    <a:pt x="52" y="319"/>
                  </a:lnTo>
                  <a:lnTo>
                    <a:pt x="45" y="310"/>
                  </a:lnTo>
                  <a:lnTo>
                    <a:pt x="40" y="303"/>
                  </a:lnTo>
                  <a:lnTo>
                    <a:pt x="37" y="296"/>
                  </a:lnTo>
                  <a:lnTo>
                    <a:pt x="37" y="287"/>
                  </a:lnTo>
                  <a:lnTo>
                    <a:pt x="34" y="280"/>
                  </a:lnTo>
                  <a:lnTo>
                    <a:pt x="27" y="270"/>
                  </a:lnTo>
                  <a:lnTo>
                    <a:pt x="20" y="258"/>
                  </a:lnTo>
                  <a:lnTo>
                    <a:pt x="18" y="247"/>
                  </a:lnTo>
                  <a:lnTo>
                    <a:pt x="19" y="239"/>
                  </a:lnTo>
                  <a:lnTo>
                    <a:pt x="23" y="235"/>
                  </a:lnTo>
                  <a:lnTo>
                    <a:pt x="23" y="232"/>
                  </a:lnTo>
                  <a:lnTo>
                    <a:pt x="19" y="226"/>
                  </a:lnTo>
                  <a:lnTo>
                    <a:pt x="5" y="215"/>
                  </a:lnTo>
                  <a:lnTo>
                    <a:pt x="1" y="210"/>
                  </a:lnTo>
                  <a:lnTo>
                    <a:pt x="0" y="204"/>
                  </a:lnTo>
                  <a:lnTo>
                    <a:pt x="3" y="196"/>
                  </a:lnTo>
                  <a:lnTo>
                    <a:pt x="14" y="180"/>
                  </a:lnTo>
                  <a:lnTo>
                    <a:pt x="19" y="174"/>
                  </a:lnTo>
                  <a:lnTo>
                    <a:pt x="26" y="169"/>
                  </a:lnTo>
                  <a:lnTo>
                    <a:pt x="35" y="161"/>
                  </a:lnTo>
                  <a:lnTo>
                    <a:pt x="46" y="152"/>
                  </a:lnTo>
                  <a:lnTo>
                    <a:pt x="56" y="147"/>
                  </a:lnTo>
                  <a:lnTo>
                    <a:pt x="61" y="144"/>
                  </a:lnTo>
                  <a:lnTo>
                    <a:pt x="79" y="144"/>
                  </a:lnTo>
                  <a:lnTo>
                    <a:pt x="89" y="141"/>
                  </a:lnTo>
                  <a:lnTo>
                    <a:pt x="94" y="139"/>
                  </a:lnTo>
                  <a:lnTo>
                    <a:pt x="111" y="136"/>
                  </a:lnTo>
                  <a:lnTo>
                    <a:pt x="116" y="135"/>
                  </a:lnTo>
                  <a:lnTo>
                    <a:pt x="119" y="132"/>
                  </a:lnTo>
                  <a:lnTo>
                    <a:pt x="119" y="125"/>
                  </a:lnTo>
                  <a:lnTo>
                    <a:pt x="116" y="113"/>
                  </a:lnTo>
                  <a:lnTo>
                    <a:pt x="116" y="87"/>
                  </a:lnTo>
                  <a:lnTo>
                    <a:pt x="117" y="80"/>
                  </a:lnTo>
                  <a:lnTo>
                    <a:pt x="122" y="78"/>
                  </a:lnTo>
                  <a:lnTo>
                    <a:pt x="130" y="78"/>
                  </a:lnTo>
                  <a:lnTo>
                    <a:pt x="138" y="81"/>
                  </a:lnTo>
                  <a:lnTo>
                    <a:pt x="146" y="82"/>
                  </a:lnTo>
                  <a:lnTo>
                    <a:pt x="153" y="84"/>
                  </a:lnTo>
                  <a:lnTo>
                    <a:pt x="157" y="82"/>
                  </a:lnTo>
                  <a:lnTo>
                    <a:pt x="160" y="76"/>
                  </a:lnTo>
                  <a:lnTo>
                    <a:pt x="164" y="66"/>
                  </a:lnTo>
                  <a:lnTo>
                    <a:pt x="168" y="58"/>
                  </a:lnTo>
                  <a:lnTo>
                    <a:pt x="172" y="52"/>
                  </a:lnTo>
                  <a:lnTo>
                    <a:pt x="178" y="48"/>
                  </a:lnTo>
                  <a:lnTo>
                    <a:pt x="182" y="45"/>
                  </a:lnTo>
                  <a:lnTo>
                    <a:pt x="187" y="45"/>
                  </a:lnTo>
                  <a:lnTo>
                    <a:pt x="194" y="52"/>
                  </a:lnTo>
                  <a:lnTo>
                    <a:pt x="201" y="61"/>
                  </a:lnTo>
                  <a:lnTo>
                    <a:pt x="208" y="65"/>
                  </a:lnTo>
                  <a:lnTo>
                    <a:pt x="213" y="63"/>
                  </a:lnTo>
                  <a:lnTo>
                    <a:pt x="217" y="56"/>
                  </a:lnTo>
                  <a:lnTo>
                    <a:pt x="219" y="52"/>
                  </a:lnTo>
                  <a:lnTo>
                    <a:pt x="220" y="50"/>
                  </a:lnTo>
                  <a:lnTo>
                    <a:pt x="220" y="48"/>
                  </a:lnTo>
                  <a:lnTo>
                    <a:pt x="221" y="47"/>
                  </a:lnTo>
                  <a:lnTo>
                    <a:pt x="221" y="44"/>
                  </a:lnTo>
                  <a:lnTo>
                    <a:pt x="225" y="40"/>
                  </a:lnTo>
                  <a:lnTo>
                    <a:pt x="228" y="36"/>
                  </a:lnTo>
                  <a:lnTo>
                    <a:pt x="231" y="33"/>
                  </a:lnTo>
                  <a:lnTo>
                    <a:pt x="232" y="29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7"/>
                  </a:lnTo>
                  <a:lnTo>
                    <a:pt x="245" y="28"/>
                  </a:lnTo>
                  <a:lnTo>
                    <a:pt x="249" y="32"/>
                  </a:lnTo>
                  <a:lnTo>
                    <a:pt x="250" y="34"/>
                  </a:lnTo>
                  <a:lnTo>
                    <a:pt x="253" y="37"/>
                  </a:lnTo>
                  <a:lnTo>
                    <a:pt x="253" y="21"/>
                  </a:lnTo>
                  <a:lnTo>
                    <a:pt x="256" y="15"/>
                  </a:lnTo>
                  <a:lnTo>
                    <a:pt x="258" y="13"/>
                  </a:lnTo>
                  <a:lnTo>
                    <a:pt x="261" y="13"/>
                  </a:lnTo>
                  <a:lnTo>
                    <a:pt x="267" y="18"/>
                  </a:lnTo>
                  <a:lnTo>
                    <a:pt x="269" y="19"/>
                  </a:lnTo>
                  <a:lnTo>
                    <a:pt x="272" y="22"/>
                  </a:lnTo>
                  <a:lnTo>
                    <a:pt x="273" y="25"/>
                  </a:lnTo>
                  <a:lnTo>
                    <a:pt x="275" y="25"/>
                  </a:lnTo>
                  <a:lnTo>
                    <a:pt x="279" y="24"/>
                  </a:lnTo>
                  <a:lnTo>
                    <a:pt x="288" y="22"/>
                  </a:lnTo>
                  <a:lnTo>
                    <a:pt x="308" y="22"/>
                  </a:lnTo>
                  <a:lnTo>
                    <a:pt x="313" y="26"/>
                  </a:lnTo>
                  <a:lnTo>
                    <a:pt x="313" y="33"/>
                  </a:lnTo>
                  <a:lnTo>
                    <a:pt x="305" y="52"/>
                  </a:lnTo>
                  <a:lnTo>
                    <a:pt x="303" y="62"/>
                  </a:lnTo>
                  <a:lnTo>
                    <a:pt x="305" y="69"/>
                  </a:lnTo>
                  <a:lnTo>
                    <a:pt x="314" y="76"/>
                  </a:lnTo>
                  <a:lnTo>
                    <a:pt x="327" y="84"/>
                  </a:lnTo>
                  <a:lnTo>
                    <a:pt x="338" y="91"/>
                  </a:lnTo>
                  <a:lnTo>
                    <a:pt x="351" y="102"/>
                  </a:lnTo>
                  <a:lnTo>
                    <a:pt x="358" y="106"/>
                  </a:lnTo>
                  <a:lnTo>
                    <a:pt x="364" y="106"/>
                  </a:lnTo>
                  <a:lnTo>
                    <a:pt x="368" y="100"/>
                  </a:lnTo>
                  <a:lnTo>
                    <a:pt x="372" y="88"/>
                  </a:lnTo>
                  <a:lnTo>
                    <a:pt x="376" y="74"/>
                  </a:lnTo>
                  <a:lnTo>
                    <a:pt x="379" y="61"/>
                  </a:lnTo>
                  <a:lnTo>
                    <a:pt x="373" y="41"/>
                  </a:lnTo>
                  <a:lnTo>
                    <a:pt x="373" y="28"/>
                  </a:lnTo>
                  <a:lnTo>
                    <a:pt x="376" y="15"/>
                  </a:lnTo>
                  <a:lnTo>
                    <a:pt x="379" y="4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44"/>
            <p:cNvSpPr>
              <a:spLocks/>
            </p:cNvSpPr>
            <p:nvPr/>
          </p:nvSpPr>
          <p:spPr bwMode="auto">
            <a:xfrm>
              <a:off x="7793038" y="3649663"/>
              <a:ext cx="49213" cy="428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8" y="0"/>
                </a:cxn>
                <a:cxn ang="0">
                  <a:pos x="31" y="4"/>
                </a:cxn>
                <a:cxn ang="0">
                  <a:pos x="28" y="9"/>
                </a:cxn>
                <a:cxn ang="0">
                  <a:pos x="23" y="18"/>
                </a:cxn>
                <a:cxn ang="0">
                  <a:pos x="15" y="23"/>
                </a:cxn>
                <a:cxn ang="0">
                  <a:pos x="8" y="27"/>
                </a:cxn>
                <a:cxn ang="0">
                  <a:pos x="0" y="26"/>
                </a:cxn>
                <a:cxn ang="0">
                  <a:pos x="1" y="23"/>
                </a:cxn>
                <a:cxn ang="0">
                  <a:pos x="5" y="18"/>
                </a:cxn>
                <a:cxn ang="0">
                  <a:pos x="11" y="11"/>
                </a:cxn>
                <a:cxn ang="0">
                  <a:pos x="16" y="5"/>
                </a:cxn>
                <a:cxn ang="0">
                  <a:pos x="23" y="0"/>
                </a:cxn>
              </a:cxnLst>
              <a:rect l="0" t="0" r="r" b="b"/>
              <a:pathLst>
                <a:path w="31" h="27">
                  <a:moveTo>
                    <a:pt x="23" y="0"/>
                  </a:moveTo>
                  <a:lnTo>
                    <a:pt x="28" y="0"/>
                  </a:lnTo>
                  <a:lnTo>
                    <a:pt x="31" y="4"/>
                  </a:lnTo>
                  <a:lnTo>
                    <a:pt x="28" y="9"/>
                  </a:lnTo>
                  <a:lnTo>
                    <a:pt x="23" y="18"/>
                  </a:lnTo>
                  <a:lnTo>
                    <a:pt x="15" y="23"/>
                  </a:lnTo>
                  <a:lnTo>
                    <a:pt x="8" y="27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5" y="18"/>
                  </a:lnTo>
                  <a:lnTo>
                    <a:pt x="11" y="11"/>
                  </a:lnTo>
                  <a:lnTo>
                    <a:pt x="16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45"/>
            <p:cNvSpPr>
              <a:spLocks/>
            </p:cNvSpPr>
            <p:nvPr/>
          </p:nvSpPr>
          <p:spPr bwMode="auto">
            <a:xfrm>
              <a:off x="7524750" y="3757613"/>
              <a:ext cx="50800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21" y="6"/>
                </a:cxn>
                <a:cxn ang="0">
                  <a:pos x="28" y="11"/>
                </a:cxn>
                <a:cxn ang="0">
                  <a:pos x="30" y="17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2" y="29"/>
                </a:cxn>
                <a:cxn ang="0">
                  <a:pos x="15" y="25"/>
                </a:cxn>
                <a:cxn ang="0">
                  <a:pos x="10" y="17"/>
                </a:cxn>
                <a:cxn ang="0">
                  <a:pos x="9" y="14"/>
                </a:cxn>
                <a:cxn ang="0">
                  <a:pos x="6" y="11"/>
                </a:cxn>
                <a:cxn ang="0">
                  <a:pos x="4" y="9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2" h="29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21" y="6"/>
                  </a:lnTo>
                  <a:lnTo>
                    <a:pt x="28" y="11"/>
                  </a:lnTo>
                  <a:lnTo>
                    <a:pt x="30" y="17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29"/>
                  </a:lnTo>
                  <a:lnTo>
                    <a:pt x="15" y="25"/>
                  </a:lnTo>
                  <a:lnTo>
                    <a:pt x="10" y="17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4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46"/>
            <p:cNvSpPr>
              <a:spLocks/>
            </p:cNvSpPr>
            <p:nvPr/>
          </p:nvSpPr>
          <p:spPr bwMode="auto">
            <a:xfrm>
              <a:off x="6129338" y="3133725"/>
              <a:ext cx="228600" cy="2809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0"/>
                </a:cxn>
                <a:cxn ang="0">
                  <a:pos x="21" y="4"/>
                </a:cxn>
                <a:cxn ang="0">
                  <a:pos x="30" y="11"/>
                </a:cxn>
                <a:cxn ang="0">
                  <a:pos x="41" y="21"/>
                </a:cxn>
                <a:cxn ang="0">
                  <a:pos x="54" y="32"/>
                </a:cxn>
                <a:cxn ang="0">
                  <a:pos x="67" y="47"/>
                </a:cxn>
                <a:cxn ang="0">
                  <a:pos x="80" y="60"/>
                </a:cxn>
                <a:cxn ang="0">
                  <a:pos x="93" y="71"/>
                </a:cxn>
                <a:cxn ang="0">
                  <a:pos x="105" y="82"/>
                </a:cxn>
                <a:cxn ang="0">
                  <a:pos x="115" y="92"/>
                </a:cxn>
                <a:cxn ang="0">
                  <a:pos x="123" y="101"/>
                </a:cxn>
                <a:cxn ang="0">
                  <a:pos x="129" y="108"/>
                </a:cxn>
                <a:cxn ang="0">
                  <a:pos x="136" y="111"/>
                </a:cxn>
                <a:cxn ang="0">
                  <a:pos x="138" y="111"/>
                </a:cxn>
                <a:cxn ang="0">
                  <a:pos x="141" y="112"/>
                </a:cxn>
                <a:cxn ang="0">
                  <a:pos x="144" y="118"/>
                </a:cxn>
                <a:cxn ang="0">
                  <a:pos x="144" y="122"/>
                </a:cxn>
                <a:cxn ang="0">
                  <a:pos x="142" y="125"/>
                </a:cxn>
                <a:cxn ang="0">
                  <a:pos x="141" y="129"/>
                </a:cxn>
                <a:cxn ang="0">
                  <a:pos x="137" y="138"/>
                </a:cxn>
                <a:cxn ang="0">
                  <a:pos x="134" y="152"/>
                </a:cxn>
                <a:cxn ang="0">
                  <a:pos x="133" y="167"/>
                </a:cxn>
                <a:cxn ang="0">
                  <a:pos x="133" y="171"/>
                </a:cxn>
                <a:cxn ang="0">
                  <a:pos x="130" y="177"/>
                </a:cxn>
                <a:cxn ang="0">
                  <a:pos x="127" y="177"/>
                </a:cxn>
                <a:cxn ang="0">
                  <a:pos x="125" y="175"/>
                </a:cxn>
                <a:cxn ang="0">
                  <a:pos x="121" y="171"/>
                </a:cxn>
                <a:cxn ang="0">
                  <a:pos x="119" y="167"/>
                </a:cxn>
                <a:cxn ang="0">
                  <a:pos x="114" y="162"/>
                </a:cxn>
                <a:cxn ang="0">
                  <a:pos x="103" y="156"/>
                </a:cxn>
                <a:cxn ang="0">
                  <a:pos x="90" y="152"/>
                </a:cxn>
                <a:cxn ang="0">
                  <a:pos x="80" y="148"/>
                </a:cxn>
                <a:cxn ang="0">
                  <a:pos x="73" y="144"/>
                </a:cxn>
                <a:cxn ang="0">
                  <a:pos x="69" y="137"/>
                </a:cxn>
                <a:cxn ang="0">
                  <a:pos x="64" y="123"/>
                </a:cxn>
                <a:cxn ang="0">
                  <a:pos x="62" y="107"/>
                </a:cxn>
                <a:cxn ang="0">
                  <a:pos x="59" y="92"/>
                </a:cxn>
                <a:cxn ang="0">
                  <a:pos x="58" y="81"/>
                </a:cxn>
                <a:cxn ang="0">
                  <a:pos x="55" y="73"/>
                </a:cxn>
                <a:cxn ang="0">
                  <a:pos x="49" y="63"/>
                </a:cxn>
                <a:cxn ang="0">
                  <a:pos x="43" y="54"/>
                </a:cxn>
                <a:cxn ang="0">
                  <a:pos x="36" y="45"/>
                </a:cxn>
                <a:cxn ang="0">
                  <a:pos x="29" y="38"/>
                </a:cxn>
                <a:cxn ang="0">
                  <a:pos x="26" y="34"/>
                </a:cxn>
                <a:cxn ang="0">
                  <a:pos x="18" y="26"/>
                </a:cxn>
                <a:cxn ang="0">
                  <a:pos x="11" y="2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144" h="177">
                  <a:moveTo>
                    <a:pt x="3" y="0"/>
                  </a:moveTo>
                  <a:lnTo>
                    <a:pt x="11" y="0"/>
                  </a:lnTo>
                  <a:lnTo>
                    <a:pt x="21" y="4"/>
                  </a:lnTo>
                  <a:lnTo>
                    <a:pt x="30" y="11"/>
                  </a:lnTo>
                  <a:lnTo>
                    <a:pt x="41" y="21"/>
                  </a:lnTo>
                  <a:lnTo>
                    <a:pt x="54" y="32"/>
                  </a:lnTo>
                  <a:lnTo>
                    <a:pt x="67" y="47"/>
                  </a:lnTo>
                  <a:lnTo>
                    <a:pt x="80" y="60"/>
                  </a:lnTo>
                  <a:lnTo>
                    <a:pt x="93" y="71"/>
                  </a:lnTo>
                  <a:lnTo>
                    <a:pt x="105" y="82"/>
                  </a:lnTo>
                  <a:lnTo>
                    <a:pt x="115" y="92"/>
                  </a:lnTo>
                  <a:lnTo>
                    <a:pt x="123" y="101"/>
                  </a:lnTo>
                  <a:lnTo>
                    <a:pt x="129" y="108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41" y="112"/>
                  </a:lnTo>
                  <a:lnTo>
                    <a:pt x="144" y="118"/>
                  </a:lnTo>
                  <a:lnTo>
                    <a:pt x="144" y="122"/>
                  </a:lnTo>
                  <a:lnTo>
                    <a:pt x="142" y="125"/>
                  </a:lnTo>
                  <a:lnTo>
                    <a:pt x="141" y="129"/>
                  </a:lnTo>
                  <a:lnTo>
                    <a:pt x="137" y="138"/>
                  </a:lnTo>
                  <a:lnTo>
                    <a:pt x="134" y="152"/>
                  </a:lnTo>
                  <a:lnTo>
                    <a:pt x="133" y="167"/>
                  </a:lnTo>
                  <a:lnTo>
                    <a:pt x="133" y="171"/>
                  </a:lnTo>
                  <a:lnTo>
                    <a:pt x="130" y="177"/>
                  </a:lnTo>
                  <a:lnTo>
                    <a:pt x="127" y="177"/>
                  </a:lnTo>
                  <a:lnTo>
                    <a:pt x="125" y="175"/>
                  </a:lnTo>
                  <a:lnTo>
                    <a:pt x="121" y="171"/>
                  </a:lnTo>
                  <a:lnTo>
                    <a:pt x="119" y="167"/>
                  </a:lnTo>
                  <a:lnTo>
                    <a:pt x="114" y="162"/>
                  </a:lnTo>
                  <a:lnTo>
                    <a:pt x="103" y="156"/>
                  </a:lnTo>
                  <a:lnTo>
                    <a:pt x="90" y="152"/>
                  </a:lnTo>
                  <a:lnTo>
                    <a:pt x="80" y="148"/>
                  </a:lnTo>
                  <a:lnTo>
                    <a:pt x="73" y="144"/>
                  </a:lnTo>
                  <a:lnTo>
                    <a:pt x="69" y="137"/>
                  </a:lnTo>
                  <a:lnTo>
                    <a:pt x="64" y="123"/>
                  </a:lnTo>
                  <a:lnTo>
                    <a:pt x="62" y="107"/>
                  </a:lnTo>
                  <a:lnTo>
                    <a:pt x="59" y="92"/>
                  </a:lnTo>
                  <a:lnTo>
                    <a:pt x="58" y="81"/>
                  </a:lnTo>
                  <a:lnTo>
                    <a:pt x="55" y="73"/>
                  </a:lnTo>
                  <a:lnTo>
                    <a:pt x="49" y="63"/>
                  </a:lnTo>
                  <a:lnTo>
                    <a:pt x="43" y="54"/>
                  </a:lnTo>
                  <a:lnTo>
                    <a:pt x="36" y="45"/>
                  </a:lnTo>
                  <a:lnTo>
                    <a:pt x="29" y="38"/>
                  </a:lnTo>
                  <a:lnTo>
                    <a:pt x="26" y="34"/>
                  </a:lnTo>
                  <a:lnTo>
                    <a:pt x="18" y="26"/>
                  </a:lnTo>
                  <a:lnTo>
                    <a:pt x="11" y="2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47"/>
            <p:cNvSpPr>
              <a:spLocks/>
            </p:cNvSpPr>
            <p:nvPr/>
          </p:nvSpPr>
          <p:spPr bwMode="auto">
            <a:xfrm>
              <a:off x="6189663" y="3025775"/>
              <a:ext cx="133350" cy="2190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2"/>
                </a:cxn>
                <a:cxn ang="0">
                  <a:pos x="14" y="6"/>
                </a:cxn>
                <a:cxn ang="0">
                  <a:pos x="28" y="23"/>
                </a:cxn>
                <a:cxn ang="0">
                  <a:pos x="32" y="30"/>
                </a:cxn>
                <a:cxn ang="0">
                  <a:pos x="37" y="38"/>
                </a:cxn>
                <a:cxn ang="0">
                  <a:pos x="46" y="46"/>
                </a:cxn>
                <a:cxn ang="0">
                  <a:pos x="54" y="58"/>
                </a:cxn>
                <a:cxn ang="0">
                  <a:pos x="61" y="74"/>
                </a:cxn>
                <a:cxn ang="0">
                  <a:pos x="66" y="87"/>
                </a:cxn>
                <a:cxn ang="0">
                  <a:pos x="72" y="106"/>
                </a:cxn>
                <a:cxn ang="0">
                  <a:pos x="83" y="126"/>
                </a:cxn>
                <a:cxn ang="0">
                  <a:pos x="84" y="128"/>
                </a:cxn>
                <a:cxn ang="0">
                  <a:pos x="80" y="137"/>
                </a:cxn>
                <a:cxn ang="0">
                  <a:pos x="76" y="138"/>
                </a:cxn>
                <a:cxn ang="0">
                  <a:pos x="70" y="135"/>
                </a:cxn>
                <a:cxn ang="0">
                  <a:pos x="63" y="130"/>
                </a:cxn>
                <a:cxn ang="0">
                  <a:pos x="55" y="122"/>
                </a:cxn>
                <a:cxn ang="0">
                  <a:pos x="47" y="115"/>
                </a:cxn>
                <a:cxn ang="0">
                  <a:pos x="42" y="108"/>
                </a:cxn>
                <a:cxn ang="0">
                  <a:pos x="37" y="98"/>
                </a:cxn>
                <a:cxn ang="0">
                  <a:pos x="32" y="85"/>
                </a:cxn>
                <a:cxn ang="0">
                  <a:pos x="26" y="69"/>
                </a:cxn>
                <a:cxn ang="0">
                  <a:pos x="21" y="53"/>
                </a:cxn>
                <a:cxn ang="0">
                  <a:pos x="17" y="42"/>
                </a:cxn>
                <a:cxn ang="0">
                  <a:pos x="14" y="35"/>
                </a:cxn>
                <a:cxn ang="0">
                  <a:pos x="6" y="30"/>
                </a:cxn>
                <a:cxn ang="0">
                  <a:pos x="3" y="27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84" h="138">
                  <a:moveTo>
                    <a:pt x="7" y="0"/>
                  </a:moveTo>
                  <a:lnTo>
                    <a:pt x="9" y="2"/>
                  </a:lnTo>
                  <a:lnTo>
                    <a:pt x="14" y="6"/>
                  </a:lnTo>
                  <a:lnTo>
                    <a:pt x="28" y="23"/>
                  </a:lnTo>
                  <a:lnTo>
                    <a:pt x="32" y="30"/>
                  </a:lnTo>
                  <a:lnTo>
                    <a:pt x="37" y="38"/>
                  </a:lnTo>
                  <a:lnTo>
                    <a:pt x="46" y="46"/>
                  </a:lnTo>
                  <a:lnTo>
                    <a:pt x="54" y="58"/>
                  </a:lnTo>
                  <a:lnTo>
                    <a:pt x="61" y="74"/>
                  </a:lnTo>
                  <a:lnTo>
                    <a:pt x="66" y="87"/>
                  </a:lnTo>
                  <a:lnTo>
                    <a:pt x="72" y="106"/>
                  </a:lnTo>
                  <a:lnTo>
                    <a:pt x="83" y="126"/>
                  </a:lnTo>
                  <a:lnTo>
                    <a:pt x="84" y="128"/>
                  </a:lnTo>
                  <a:lnTo>
                    <a:pt x="80" y="137"/>
                  </a:lnTo>
                  <a:lnTo>
                    <a:pt x="76" y="138"/>
                  </a:lnTo>
                  <a:lnTo>
                    <a:pt x="70" y="135"/>
                  </a:lnTo>
                  <a:lnTo>
                    <a:pt x="63" y="130"/>
                  </a:lnTo>
                  <a:lnTo>
                    <a:pt x="55" y="122"/>
                  </a:lnTo>
                  <a:lnTo>
                    <a:pt x="47" y="115"/>
                  </a:lnTo>
                  <a:lnTo>
                    <a:pt x="42" y="108"/>
                  </a:lnTo>
                  <a:lnTo>
                    <a:pt x="37" y="98"/>
                  </a:lnTo>
                  <a:lnTo>
                    <a:pt x="32" y="85"/>
                  </a:lnTo>
                  <a:lnTo>
                    <a:pt x="26" y="69"/>
                  </a:lnTo>
                  <a:lnTo>
                    <a:pt x="21" y="53"/>
                  </a:lnTo>
                  <a:lnTo>
                    <a:pt x="17" y="42"/>
                  </a:lnTo>
                  <a:lnTo>
                    <a:pt x="14" y="35"/>
                  </a:lnTo>
                  <a:lnTo>
                    <a:pt x="6" y="30"/>
                  </a:lnTo>
                  <a:lnTo>
                    <a:pt x="3" y="27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48"/>
            <p:cNvSpPr>
              <a:spLocks/>
            </p:cNvSpPr>
            <p:nvPr/>
          </p:nvSpPr>
          <p:spPr bwMode="auto">
            <a:xfrm>
              <a:off x="6340475" y="3402013"/>
              <a:ext cx="182563" cy="682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38" y="15"/>
                </a:cxn>
                <a:cxn ang="0">
                  <a:pos x="48" y="17"/>
                </a:cxn>
                <a:cxn ang="0">
                  <a:pos x="52" y="22"/>
                </a:cxn>
                <a:cxn ang="0">
                  <a:pos x="53" y="20"/>
                </a:cxn>
                <a:cxn ang="0">
                  <a:pos x="57" y="17"/>
                </a:cxn>
                <a:cxn ang="0">
                  <a:pos x="65" y="15"/>
                </a:cxn>
                <a:cxn ang="0">
                  <a:pos x="68" y="16"/>
                </a:cxn>
                <a:cxn ang="0">
                  <a:pos x="75" y="17"/>
                </a:cxn>
                <a:cxn ang="0">
                  <a:pos x="91" y="20"/>
                </a:cxn>
                <a:cxn ang="0">
                  <a:pos x="97" y="22"/>
                </a:cxn>
                <a:cxn ang="0">
                  <a:pos x="100" y="23"/>
                </a:cxn>
                <a:cxn ang="0">
                  <a:pos x="104" y="24"/>
                </a:cxn>
                <a:cxn ang="0">
                  <a:pos x="106" y="27"/>
                </a:cxn>
                <a:cxn ang="0">
                  <a:pos x="111" y="30"/>
                </a:cxn>
                <a:cxn ang="0">
                  <a:pos x="113" y="34"/>
                </a:cxn>
                <a:cxn ang="0">
                  <a:pos x="115" y="38"/>
                </a:cxn>
                <a:cxn ang="0">
                  <a:pos x="115" y="41"/>
                </a:cxn>
                <a:cxn ang="0">
                  <a:pos x="112" y="43"/>
                </a:cxn>
                <a:cxn ang="0">
                  <a:pos x="106" y="43"/>
                </a:cxn>
                <a:cxn ang="0">
                  <a:pos x="98" y="42"/>
                </a:cxn>
                <a:cxn ang="0">
                  <a:pos x="89" y="41"/>
                </a:cxn>
                <a:cxn ang="0">
                  <a:pos x="70" y="41"/>
                </a:cxn>
                <a:cxn ang="0">
                  <a:pos x="63" y="37"/>
                </a:cxn>
                <a:cxn ang="0">
                  <a:pos x="55" y="30"/>
                </a:cxn>
                <a:cxn ang="0">
                  <a:pos x="53" y="28"/>
                </a:cxn>
                <a:cxn ang="0">
                  <a:pos x="52" y="26"/>
                </a:cxn>
                <a:cxn ang="0">
                  <a:pos x="49" y="27"/>
                </a:cxn>
                <a:cxn ang="0">
                  <a:pos x="45" y="28"/>
                </a:cxn>
                <a:cxn ang="0">
                  <a:pos x="34" y="31"/>
                </a:cxn>
                <a:cxn ang="0">
                  <a:pos x="23" y="31"/>
                </a:cxn>
                <a:cxn ang="0">
                  <a:pos x="14" y="30"/>
                </a:cxn>
                <a:cxn ang="0">
                  <a:pos x="8" y="27"/>
                </a:cxn>
                <a:cxn ang="0">
                  <a:pos x="5" y="24"/>
                </a:cxn>
                <a:cxn ang="0">
                  <a:pos x="1" y="19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5" y="1"/>
                </a:cxn>
                <a:cxn ang="0">
                  <a:pos x="8" y="0"/>
                </a:cxn>
              </a:cxnLst>
              <a:rect l="0" t="0" r="r" b="b"/>
              <a:pathLst>
                <a:path w="115" h="43">
                  <a:moveTo>
                    <a:pt x="8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2" y="12"/>
                  </a:lnTo>
                  <a:lnTo>
                    <a:pt x="38" y="15"/>
                  </a:lnTo>
                  <a:lnTo>
                    <a:pt x="48" y="17"/>
                  </a:lnTo>
                  <a:lnTo>
                    <a:pt x="52" y="22"/>
                  </a:lnTo>
                  <a:lnTo>
                    <a:pt x="53" y="20"/>
                  </a:lnTo>
                  <a:lnTo>
                    <a:pt x="57" y="17"/>
                  </a:lnTo>
                  <a:lnTo>
                    <a:pt x="65" y="15"/>
                  </a:lnTo>
                  <a:lnTo>
                    <a:pt x="68" y="16"/>
                  </a:lnTo>
                  <a:lnTo>
                    <a:pt x="75" y="17"/>
                  </a:lnTo>
                  <a:lnTo>
                    <a:pt x="91" y="20"/>
                  </a:lnTo>
                  <a:lnTo>
                    <a:pt x="97" y="22"/>
                  </a:lnTo>
                  <a:lnTo>
                    <a:pt x="100" y="23"/>
                  </a:lnTo>
                  <a:lnTo>
                    <a:pt x="104" y="24"/>
                  </a:lnTo>
                  <a:lnTo>
                    <a:pt x="106" y="27"/>
                  </a:lnTo>
                  <a:lnTo>
                    <a:pt x="111" y="30"/>
                  </a:lnTo>
                  <a:lnTo>
                    <a:pt x="113" y="34"/>
                  </a:lnTo>
                  <a:lnTo>
                    <a:pt x="115" y="38"/>
                  </a:lnTo>
                  <a:lnTo>
                    <a:pt x="115" y="41"/>
                  </a:lnTo>
                  <a:lnTo>
                    <a:pt x="112" y="43"/>
                  </a:lnTo>
                  <a:lnTo>
                    <a:pt x="106" y="43"/>
                  </a:lnTo>
                  <a:lnTo>
                    <a:pt x="98" y="42"/>
                  </a:lnTo>
                  <a:lnTo>
                    <a:pt x="89" y="41"/>
                  </a:lnTo>
                  <a:lnTo>
                    <a:pt x="70" y="41"/>
                  </a:lnTo>
                  <a:lnTo>
                    <a:pt x="63" y="37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52" y="26"/>
                  </a:lnTo>
                  <a:lnTo>
                    <a:pt x="49" y="27"/>
                  </a:lnTo>
                  <a:lnTo>
                    <a:pt x="45" y="28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14" y="30"/>
                  </a:lnTo>
                  <a:lnTo>
                    <a:pt x="8" y="27"/>
                  </a:lnTo>
                  <a:lnTo>
                    <a:pt x="5" y="24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3" y="4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49"/>
            <p:cNvSpPr>
              <a:spLocks/>
            </p:cNvSpPr>
            <p:nvPr/>
          </p:nvSpPr>
          <p:spPr bwMode="auto">
            <a:xfrm>
              <a:off x="6611938" y="3481388"/>
              <a:ext cx="25400" cy="269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15" y="3"/>
                </a:cxn>
                <a:cxn ang="0">
                  <a:pos x="16" y="6"/>
                </a:cxn>
                <a:cxn ang="0">
                  <a:pos x="16" y="14"/>
                </a:cxn>
                <a:cxn ang="0">
                  <a:pos x="11" y="17"/>
                </a:cxn>
                <a:cxn ang="0">
                  <a:pos x="5" y="17"/>
                </a:cxn>
                <a:cxn ang="0">
                  <a:pos x="2" y="15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16" h="17">
                  <a:moveTo>
                    <a:pt x="2" y="0"/>
                  </a:moveTo>
                  <a:lnTo>
                    <a:pt x="12" y="0"/>
                  </a:lnTo>
                  <a:lnTo>
                    <a:pt x="15" y="3"/>
                  </a:lnTo>
                  <a:lnTo>
                    <a:pt x="16" y="6"/>
                  </a:lnTo>
                  <a:lnTo>
                    <a:pt x="16" y="14"/>
                  </a:lnTo>
                  <a:lnTo>
                    <a:pt x="11" y="17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50"/>
            <p:cNvSpPr>
              <a:spLocks/>
            </p:cNvSpPr>
            <p:nvPr/>
          </p:nvSpPr>
          <p:spPr bwMode="auto">
            <a:xfrm>
              <a:off x="6702425" y="3451225"/>
              <a:ext cx="63500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8" y="1"/>
                </a:cxn>
                <a:cxn ang="0">
                  <a:pos x="33" y="4"/>
                </a:cxn>
                <a:cxn ang="0">
                  <a:pos x="38" y="10"/>
                </a:cxn>
                <a:cxn ang="0">
                  <a:pos x="40" y="15"/>
                </a:cxn>
                <a:cxn ang="0">
                  <a:pos x="37" y="21"/>
                </a:cxn>
                <a:cxn ang="0">
                  <a:pos x="33" y="23"/>
                </a:cxn>
                <a:cxn ang="0">
                  <a:pos x="30" y="25"/>
                </a:cxn>
                <a:cxn ang="0">
                  <a:pos x="26" y="25"/>
                </a:cxn>
                <a:cxn ang="0">
                  <a:pos x="25" y="26"/>
                </a:cxn>
                <a:cxn ang="0">
                  <a:pos x="23" y="26"/>
                </a:cxn>
                <a:cxn ang="0">
                  <a:pos x="18" y="32"/>
                </a:cxn>
                <a:cxn ang="0">
                  <a:pos x="12" y="3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0" y="34"/>
                </a:cxn>
                <a:cxn ang="0">
                  <a:pos x="3" y="25"/>
                </a:cxn>
                <a:cxn ang="0">
                  <a:pos x="8" y="15"/>
                </a:cxn>
                <a:cxn ang="0">
                  <a:pos x="17" y="4"/>
                </a:cxn>
                <a:cxn ang="0">
                  <a:pos x="22" y="0"/>
                </a:cxn>
              </a:cxnLst>
              <a:rect l="0" t="0" r="r" b="b"/>
              <a:pathLst>
                <a:path w="40" h="38">
                  <a:moveTo>
                    <a:pt x="22" y="0"/>
                  </a:moveTo>
                  <a:lnTo>
                    <a:pt x="28" y="1"/>
                  </a:lnTo>
                  <a:lnTo>
                    <a:pt x="33" y="4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37" y="21"/>
                  </a:lnTo>
                  <a:lnTo>
                    <a:pt x="33" y="23"/>
                  </a:lnTo>
                  <a:lnTo>
                    <a:pt x="30" y="25"/>
                  </a:lnTo>
                  <a:lnTo>
                    <a:pt x="26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18" y="32"/>
                  </a:lnTo>
                  <a:lnTo>
                    <a:pt x="12" y="3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0" y="34"/>
                  </a:lnTo>
                  <a:lnTo>
                    <a:pt x="3" y="25"/>
                  </a:lnTo>
                  <a:lnTo>
                    <a:pt x="8" y="15"/>
                  </a:lnTo>
                  <a:lnTo>
                    <a:pt x="17" y="4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51"/>
            <p:cNvSpPr>
              <a:spLocks/>
            </p:cNvSpPr>
            <p:nvPr/>
          </p:nvSpPr>
          <p:spPr bwMode="auto">
            <a:xfrm>
              <a:off x="6605588" y="3279775"/>
              <a:ext cx="95250" cy="1127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3" y="4"/>
                </a:cxn>
                <a:cxn ang="0">
                  <a:pos x="30" y="4"/>
                </a:cxn>
                <a:cxn ang="0">
                  <a:pos x="37" y="3"/>
                </a:cxn>
                <a:cxn ang="0">
                  <a:pos x="54" y="3"/>
                </a:cxn>
                <a:cxn ang="0">
                  <a:pos x="60" y="7"/>
                </a:cxn>
                <a:cxn ang="0">
                  <a:pos x="60" y="14"/>
                </a:cxn>
                <a:cxn ang="0">
                  <a:pos x="57" y="16"/>
                </a:cxn>
                <a:cxn ang="0">
                  <a:pos x="53" y="18"/>
                </a:cxn>
                <a:cxn ang="0">
                  <a:pos x="48" y="19"/>
                </a:cxn>
                <a:cxn ang="0">
                  <a:pos x="34" y="19"/>
                </a:cxn>
                <a:cxn ang="0">
                  <a:pos x="34" y="20"/>
                </a:cxn>
                <a:cxn ang="0">
                  <a:pos x="35" y="23"/>
                </a:cxn>
                <a:cxn ang="0">
                  <a:pos x="42" y="30"/>
                </a:cxn>
                <a:cxn ang="0">
                  <a:pos x="46" y="33"/>
                </a:cxn>
                <a:cxn ang="0">
                  <a:pos x="52" y="40"/>
                </a:cxn>
                <a:cxn ang="0">
                  <a:pos x="56" y="49"/>
                </a:cxn>
                <a:cxn ang="0">
                  <a:pos x="58" y="60"/>
                </a:cxn>
                <a:cxn ang="0">
                  <a:pos x="60" y="68"/>
                </a:cxn>
                <a:cxn ang="0">
                  <a:pos x="60" y="71"/>
                </a:cxn>
                <a:cxn ang="0">
                  <a:pos x="57" y="71"/>
                </a:cxn>
                <a:cxn ang="0">
                  <a:pos x="52" y="70"/>
                </a:cxn>
                <a:cxn ang="0">
                  <a:pos x="45" y="67"/>
                </a:cxn>
                <a:cxn ang="0">
                  <a:pos x="38" y="60"/>
                </a:cxn>
                <a:cxn ang="0">
                  <a:pos x="34" y="53"/>
                </a:cxn>
                <a:cxn ang="0">
                  <a:pos x="32" y="48"/>
                </a:cxn>
                <a:cxn ang="0">
                  <a:pos x="32" y="42"/>
                </a:cxn>
                <a:cxn ang="0">
                  <a:pos x="31" y="37"/>
                </a:cxn>
                <a:cxn ang="0">
                  <a:pos x="28" y="36"/>
                </a:cxn>
                <a:cxn ang="0">
                  <a:pos x="24" y="37"/>
                </a:cxn>
                <a:cxn ang="0">
                  <a:pos x="19" y="42"/>
                </a:cxn>
                <a:cxn ang="0">
                  <a:pos x="12" y="46"/>
                </a:cxn>
                <a:cxn ang="0">
                  <a:pos x="6" y="51"/>
                </a:cxn>
                <a:cxn ang="0">
                  <a:pos x="2" y="49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2" y="30"/>
                </a:cxn>
                <a:cxn ang="0">
                  <a:pos x="5" y="20"/>
                </a:cxn>
                <a:cxn ang="0">
                  <a:pos x="6" y="14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11" y="1"/>
                </a:cxn>
                <a:cxn ang="0">
                  <a:pos x="13" y="0"/>
                </a:cxn>
              </a:cxnLst>
              <a:rect l="0" t="0" r="r" b="b"/>
              <a:pathLst>
                <a:path w="60" h="71">
                  <a:moveTo>
                    <a:pt x="13" y="0"/>
                  </a:moveTo>
                  <a:lnTo>
                    <a:pt x="15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7" y="3"/>
                  </a:lnTo>
                  <a:lnTo>
                    <a:pt x="54" y="3"/>
                  </a:lnTo>
                  <a:lnTo>
                    <a:pt x="60" y="7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53" y="18"/>
                  </a:lnTo>
                  <a:lnTo>
                    <a:pt x="48" y="19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5" y="23"/>
                  </a:lnTo>
                  <a:lnTo>
                    <a:pt x="42" y="30"/>
                  </a:lnTo>
                  <a:lnTo>
                    <a:pt x="46" y="33"/>
                  </a:lnTo>
                  <a:lnTo>
                    <a:pt x="52" y="40"/>
                  </a:lnTo>
                  <a:lnTo>
                    <a:pt x="56" y="49"/>
                  </a:lnTo>
                  <a:lnTo>
                    <a:pt x="58" y="60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7" y="71"/>
                  </a:lnTo>
                  <a:lnTo>
                    <a:pt x="52" y="70"/>
                  </a:lnTo>
                  <a:lnTo>
                    <a:pt x="45" y="67"/>
                  </a:lnTo>
                  <a:lnTo>
                    <a:pt x="38" y="60"/>
                  </a:lnTo>
                  <a:lnTo>
                    <a:pt x="34" y="53"/>
                  </a:lnTo>
                  <a:lnTo>
                    <a:pt x="32" y="48"/>
                  </a:lnTo>
                  <a:lnTo>
                    <a:pt x="32" y="42"/>
                  </a:lnTo>
                  <a:lnTo>
                    <a:pt x="31" y="37"/>
                  </a:lnTo>
                  <a:lnTo>
                    <a:pt x="28" y="36"/>
                  </a:lnTo>
                  <a:lnTo>
                    <a:pt x="24" y="37"/>
                  </a:lnTo>
                  <a:lnTo>
                    <a:pt x="19" y="42"/>
                  </a:lnTo>
                  <a:lnTo>
                    <a:pt x="12" y="46"/>
                  </a:lnTo>
                  <a:lnTo>
                    <a:pt x="6" y="51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2" y="30"/>
                  </a:lnTo>
                  <a:lnTo>
                    <a:pt x="5" y="20"/>
                  </a:lnTo>
                  <a:lnTo>
                    <a:pt x="6" y="14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52"/>
            <p:cNvSpPr>
              <a:spLocks/>
            </p:cNvSpPr>
            <p:nvPr/>
          </p:nvSpPr>
          <p:spPr bwMode="auto">
            <a:xfrm>
              <a:off x="6630988" y="3228975"/>
              <a:ext cx="104775" cy="34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6" y="2"/>
                </a:cxn>
                <a:cxn ang="0">
                  <a:pos x="66" y="3"/>
                </a:cxn>
                <a:cxn ang="0">
                  <a:pos x="62" y="11"/>
                </a:cxn>
                <a:cxn ang="0">
                  <a:pos x="57" y="15"/>
                </a:cxn>
                <a:cxn ang="0">
                  <a:pos x="55" y="17"/>
                </a:cxn>
                <a:cxn ang="0">
                  <a:pos x="48" y="17"/>
                </a:cxn>
                <a:cxn ang="0">
                  <a:pos x="37" y="20"/>
                </a:cxn>
                <a:cxn ang="0">
                  <a:pos x="25" y="21"/>
                </a:cxn>
                <a:cxn ang="0">
                  <a:pos x="14" y="22"/>
                </a:cxn>
                <a:cxn ang="0">
                  <a:pos x="8" y="22"/>
                </a:cxn>
                <a:cxn ang="0">
                  <a:pos x="3" y="20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4" y="6"/>
                </a:cxn>
                <a:cxn ang="0">
                  <a:pos x="7" y="6"/>
                </a:cxn>
                <a:cxn ang="0">
                  <a:pos x="14" y="7"/>
                </a:cxn>
                <a:cxn ang="0">
                  <a:pos x="22" y="9"/>
                </a:cxn>
                <a:cxn ang="0">
                  <a:pos x="26" y="9"/>
                </a:cxn>
                <a:cxn ang="0">
                  <a:pos x="30" y="7"/>
                </a:cxn>
                <a:cxn ang="0">
                  <a:pos x="40" y="4"/>
                </a:cxn>
                <a:cxn ang="0">
                  <a:pos x="59" y="2"/>
                </a:cxn>
                <a:cxn ang="0">
                  <a:pos x="64" y="0"/>
                </a:cxn>
              </a:cxnLst>
              <a:rect l="0" t="0" r="r" b="b"/>
              <a:pathLst>
                <a:path w="66" h="22">
                  <a:moveTo>
                    <a:pt x="64" y="0"/>
                  </a:moveTo>
                  <a:lnTo>
                    <a:pt x="66" y="2"/>
                  </a:lnTo>
                  <a:lnTo>
                    <a:pt x="66" y="3"/>
                  </a:lnTo>
                  <a:lnTo>
                    <a:pt x="62" y="11"/>
                  </a:lnTo>
                  <a:lnTo>
                    <a:pt x="57" y="15"/>
                  </a:lnTo>
                  <a:lnTo>
                    <a:pt x="55" y="17"/>
                  </a:lnTo>
                  <a:lnTo>
                    <a:pt x="48" y="17"/>
                  </a:lnTo>
                  <a:lnTo>
                    <a:pt x="37" y="20"/>
                  </a:lnTo>
                  <a:lnTo>
                    <a:pt x="25" y="21"/>
                  </a:lnTo>
                  <a:lnTo>
                    <a:pt x="14" y="22"/>
                  </a:lnTo>
                  <a:lnTo>
                    <a:pt x="8" y="22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4" y="6"/>
                  </a:lnTo>
                  <a:lnTo>
                    <a:pt x="7" y="6"/>
                  </a:lnTo>
                  <a:lnTo>
                    <a:pt x="14" y="7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40" y="4"/>
                  </a:lnTo>
                  <a:lnTo>
                    <a:pt x="5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53"/>
            <p:cNvSpPr>
              <a:spLocks/>
            </p:cNvSpPr>
            <p:nvPr/>
          </p:nvSpPr>
          <p:spPr bwMode="auto">
            <a:xfrm>
              <a:off x="6780213" y="3209925"/>
              <a:ext cx="3492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2" y="6"/>
                </a:cxn>
                <a:cxn ang="0">
                  <a:pos x="21" y="15"/>
                </a:cxn>
                <a:cxn ang="0">
                  <a:pos x="20" y="26"/>
                </a:cxn>
                <a:cxn ang="0">
                  <a:pos x="15" y="37"/>
                </a:cxn>
                <a:cxn ang="0">
                  <a:pos x="10" y="44"/>
                </a:cxn>
                <a:cxn ang="0">
                  <a:pos x="5" y="47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10" y="6"/>
                </a:cxn>
                <a:cxn ang="0">
                  <a:pos x="15" y="0"/>
                </a:cxn>
              </a:cxnLst>
              <a:rect l="0" t="0" r="r" b="b"/>
              <a:pathLst>
                <a:path w="22" h="47">
                  <a:moveTo>
                    <a:pt x="15" y="0"/>
                  </a:moveTo>
                  <a:lnTo>
                    <a:pt x="20" y="0"/>
                  </a:lnTo>
                  <a:lnTo>
                    <a:pt x="22" y="6"/>
                  </a:lnTo>
                  <a:lnTo>
                    <a:pt x="21" y="15"/>
                  </a:lnTo>
                  <a:lnTo>
                    <a:pt x="20" y="26"/>
                  </a:lnTo>
                  <a:lnTo>
                    <a:pt x="15" y="37"/>
                  </a:lnTo>
                  <a:lnTo>
                    <a:pt x="10" y="44"/>
                  </a:lnTo>
                  <a:lnTo>
                    <a:pt x="5" y="47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10" y="6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54"/>
            <p:cNvSpPr>
              <a:spLocks/>
            </p:cNvSpPr>
            <p:nvPr/>
          </p:nvSpPr>
          <p:spPr bwMode="auto">
            <a:xfrm>
              <a:off x="6410325" y="3098800"/>
              <a:ext cx="198438" cy="25717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6" y="17"/>
                </a:cxn>
                <a:cxn ang="0">
                  <a:pos x="114" y="28"/>
                </a:cxn>
                <a:cxn ang="0">
                  <a:pos x="124" y="25"/>
                </a:cxn>
                <a:cxn ang="0">
                  <a:pos x="125" y="29"/>
                </a:cxn>
                <a:cxn ang="0">
                  <a:pos x="113" y="40"/>
                </a:cxn>
                <a:cxn ang="0">
                  <a:pos x="106" y="49"/>
                </a:cxn>
                <a:cxn ang="0">
                  <a:pos x="113" y="67"/>
                </a:cxn>
                <a:cxn ang="0">
                  <a:pos x="119" y="89"/>
                </a:cxn>
                <a:cxn ang="0">
                  <a:pos x="110" y="104"/>
                </a:cxn>
                <a:cxn ang="0">
                  <a:pos x="97" y="122"/>
                </a:cxn>
                <a:cxn ang="0">
                  <a:pos x="93" y="144"/>
                </a:cxn>
                <a:cxn ang="0">
                  <a:pos x="93" y="159"/>
                </a:cxn>
                <a:cxn ang="0">
                  <a:pos x="78" y="162"/>
                </a:cxn>
                <a:cxn ang="0">
                  <a:pos x="62" y="159"/>
                </a:cxn>
                <a:cxn ang="0">
                  <a:pos x="39" y="156"/>
                </a:cxn>
                <a:cxn ang="0">
                  <a:pos x="24" y="148"/>
                </a:cxn>
                <a:cxn ang="0">
                  <a:pos x="6" y="123"/>
                </a:cxn>
                <a:cxn ang="0">
                  <a:pos x="0" y="93"/>
                </a:cxn>
                <a:cxn ang="0">
                  <a:pos x="1" y="74"/>
                </a:cxn>
                <a:cxn ang="0">
                  <a:pos x="5" y="73"/>
                </a:cxn>
                <a:cxn ang="0">
                  <a:pos x="9" y="76"/>
                </a:cxn>
                <a:cxn ang="0">
                  <a:pos x="17" y="81"/>
                </a:cxn>
                <a:cxn ang="0">
                  <a:pos x="20" y="82"/>
                </a:cxn>
                <a:cxn ang="0">
                  <a:pos x="24" y="73"/>
                </a:cxn>
                <a:cxn ang="0">
                  <a:pos x="28" y="66"/>
                </a:cxn>
                <a:cxn ang="0">
                  <a:pos x="35" y="62"/>
                </a:cxn>
                <a:cxn ang="0">
                  <a:pos x="45" y="58"/>
                </a:cxn>
                <a:cxn ang="0">
                  <a:pos x="52" y="54"/>
                </a:cxn>
                <a:cxn ang="0">
                  <a:pos x="57" y="44"/>
                </a:cxn>
                <a:cxn ang="0">
                  <a:pos x="68" y="32"/>
                </a:cxn>
                <a:cxn ang="0">
                  <a:pos x="83" y="30"/>
                </a:cxn>
                <a:cxn ang="0">
                  <a:pos x="88" y="29"/>
                </a:cxn>
                <a:cxn ang="0">
                  <a:pos x="90" y="26"/>
                </a:cxn>
                <a:cxn ang="0">
                  <a:pos x="88" y="22"/>
                </a:cxn>
                <a:cxn ang="0">
                  <a:pos x="87" y="11"/>
                </a:cxn>
                <a:cxn ang="0">
                  <a:pos x="91" y="6"/>
                </a:cxn>
                <a:cxn ang="0">
                  <a:pos x="98" y="0"/>
                </a:cxn>
              </a:cxnLst>
              <a:rect l="0" t="0" r="r" b="b"/>
              <a:pathLst>
                <a:path w="125" h="162">
                  <a:moveTo>
                    <a:pt x="98" y="0"/>
                  </a:moveTo>
                  <a:lnTo>
                    <a:pt x="105" y="0"/>
                  </a:lnTo>
                  <a:lnTo>
                    <a:pt x="105" y="3"/>
                  </a:lnTo>
                  <a:lnTo>
                    <a:pt x="106" y="17"/>
                  </a:lnTo>
                  <a:lnTo>
                    <a:pt x="110" y="25"/>
                  </a:lnTo>
                  <a:lnTo>
                    <a:pt x="114" y="28"/>
                  </a:lnTo>
                  <a:lnTo>
                    <a:pt x="119" y="28"/>
                  </a:lnTo>
                  <a:lnTo>
                    <a:pt x="124" y="25"/>
                  </a:lnTo>
                  <a:lnTo>
                    <a:pt x="125" y="26"/>
                  </a:lnTo>
                  <a:lnTo>
                    <a:pt x="125" y="29"/>
                  </a:lnTo>
                  <a:lnTo>
                    <a:pt x="117" y="37"/>
                  </a:lnTo>
                  <a:lnTo>
                    <a:pt x="113" y="40"/>
                  </a:lnTo>
                  <a:lnTo>
                    <a:pt x="109" y="44"/>
                  </a:lnTo>
                  <a:lnTo>
                    <a:pt x="106" y="49"/>
                  </a:lnTo>
                  <a:lnTo>
                    <a:pt x="109" y="58"/>
                  </a:lnTo>
                  <a:lnTo>
                    <a:pt x="113" y="67"/>
                  </a:lnTo>
                  <a:lnTo>
                    <a:pt x="117" y="78"/>
                  </a:lnTo>
                  <a:lnTo>
                    <a:pt x="119" y="89"/>
                  </a:lnTo>
                  <a:lnTo>
                    <a:pt x="116" y="97"/>
                  </a:lnTo>
                  <a:lnTo>
                    <a:pt x="110" y="104"/>
                  </a:lnTo>
                  <a:lnTo>
                    <a:pt x="102" y="113"/>
                  </a:lnTo>
                  <a:lnTo>
                    <a:pt x="97" y="122"/>
                  </a:lnTo>
                  <a:lnTo>
                    <a:pt x="94" y="133"/>
                  </a:lnTo>
                  <a:lnTo>
                    <a:pt x="93" y="144"/>
                  </a:lnTo>
                  <a:lnTo>
                    <a:pt x="94" y="154"/>
                  </a:lnTo>
                  <a:lnTo>
                    <a:pt x="93" y="159"/>
                  </a:lnTo>
                  <a:lnTo>
                    <a:pt x="86" y="160"/>
                  </a:lnTo>
                  <a:lnTo>
                    <a:pt x="78" y="162"/>
                  </a:lnTo>
                  <a:lnTo>
                    <a:pt x="69" y="160"/>
                  </a:lnTo>
                  <a:lnTo>
                    <a:pt x="62" y="159"/>
                  </a:lnTo>
                  <a:lnTo>
                    <a:pt x="50" y="156"/>
                  </a:lnTo>
                  <a:lnTo>
                    <a:pt x="39" y="156"/>
                  </a:lnTo>
                  <a:lnTo>
                    <a:pt x="32" y="154"/>
                  </a:lnTo>
                  <a:lnTo>
                    <a:pt x="24" y="148"/>
                  </a:lnTo>
                  <a:lnTo>
                    <a:pt x="15" y="137"/>
                  </a:lnTo>
                  <a:lnTo>
                    <a:pt x="6" y="123"/>
                  </a:lnTo>
                  <a:lnTo>
                    <a:pt x="2" y="108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1" y="74"/>
                  </a:lnTo>
                  <a:lnTo>
                    <a:pt x="2" y="73"/>
                  </a:lnTo>
                  <a:lnTo>
                    <a:pt x="5" y="73"/>
                  </a:lnTo>
                  <a:lnTo>
                    <a:pt x="6" y="74"/>
                  </a:lnTo>
                  <a:lnTo>
                    <a:pt x="9" y="76"/>
                  </a:lnTo>
                  <a:lnTo>
                    <a:pt x="12" y="78"/>
                  </a:lnTo>
                  <a:lnTo>
                    <a:pt x="17" y="81"/>
                  </a:lnTo>
                  <a:lnTo>
                    <a:pt x="19" y="82"/>
                  </a:lnTo>
                  <a:lnTo>
                    <a:pt x="20" y="82"/>
                  </a:lnTo>
                  <a:lnTo>
                    <a:pt x="21" y="81"/>
                  </a:lnTo>
                  <a:lnTo>
                    <a:pt x="24" y="73"/>
                  </a:lnTo>
                  <a:lnTo>
                    <a:pt x="27" y="70"/>
                  </a:lnTo>
                  <a:lnTo>
                    <a:pt x="28" y="66"/>
                  </a:lnTo>
                  <a:lnTo>
                    <a:pt x="31" y="63"/>
                  </a:lnTo>
                  <a:lnTo>
                    <a:pt x="35" y="62"/>
                  </a:lnTo>
                  <a:lnTo>
                    <a:pt x="41" y="60"/>
                  </a:lnTo>
                  <a:lnTo>
                    <a:pt x="45" y="58"/>
                  </a:lnTo>
                  <a:lnTo>
                    <a:pt x="49" y="56"/>
                  </a:lnTo>
                  <a:lnTo>
                    <a:pt x="52" y="54"/>
                  </a:lnTo>
                  <a:lnTo>
                    <a:pt x="54" y="49"/>
                  </a:lnTo>
                  <a:lnTo>
                    <a:pt x="57" y="44"/>
                  </a:lnTo>
                  <a:lnTo>
                    <a:pt x="61" y="37"/>
                  </a:lnTo>
                  <a:lnTo>
                    <a:pt x="68" y="32"/>
                  </a:lnTo>
                  <a:lnTo>
                    <a:pt x="78" y="30"/>
                  </a:lnTo>
                  <a:lnTo>
                    <a:pt x="83" y="30"/>
                  </a:lnTo>
                  <a:lnTo>
                    <a:pt x="86" y="29"/>
                  </a:lnTo>
                  <a:lnTo>
                    <a:pt x="88" y="29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3"/>
                  </a:lnTo>
                  <a:lnTo>
                    <a:pt x="88" y="22"/>
                  </a:lnTo>
                  <a:lnTo>
                    <a:pt x="87" y="19"/>
                  </a:lnTo>
                  <a:lnTo>
                    <a:pt x="87" y="11"/>
                  </a:lnTo>
                  <a:lnTo>
                    <a:pt x="88" y="8"/>
                  </a:lnTo>
                  <a:lnTo>
                    <a:pt x="91" y="6"/>
                  </a:lnTo>
                  <a:lnTo>
                    <a:pt x="94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55"/>
            <p:cNvSpPr>
              <a:spLocks/>
            </p:cNvSpPr>
            <p:nvPr/>
          </p:nvSpPr>
          <p:spPr bwMode="auto">
            <a:xfrm>
              <a:off x="6618288" y="2817813"/>
              <a:ext cx="100013" cy="1857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9" y="0"/>
                </a:cxn>
                <a:cxn ang="0">
                  <a:pos x="37" y="5"/>
                </a:cxn>
                <a:cxn ang="0">
                  <a:pos x="42" y="13"/>
                </a:cxn>
                <a:cxn ang="0">
                  <a:pos x="44" y="20"/>
                </a:cxn>
                <a:cxn ang="0">
                  <a:pos x="44" y="26"/>
                </a:cxn>
                <a:cxn ang="0">
                  <a:pos x="41" y="32"/>
                </a:cxn>
                <a:cxn ang="0">
                  <a:pos x="35" y="36"/>
                </a:cxn>
                <a:cxn ang="0">
                  <a:pos x="30" y="42"/>
                </a:cxn>
                <a:cxn ang="0">
                  <a:pos x="26" y="51"/>
                </a:cxn>
                <a:cxn ang="0">
                  <a:pos x="24" y="55"/>
                </a:cxn>
                <a:cxn ang="0">
                  <a:pos x="24" y="61"/>
                </a:cxn>
                <a:cxn ang="0">
                  <a:pos x="26" y="62"/>
                </a:cxn>
                <a:cxn ang="0">
                  <a:pos x="30" y="62"/>
                </a:cxn>
                <a:cxn ang="0">
                  <a:pos x="31" y="61"/>
                </a:cxn>
                <a:cxn ang="0">
                  <a:pos x="37" y="61"/>
                </a:cxn>
                <a:cxn ang="0">
                  <a:pos x="40" y="59"/>
                </a:cxn>
                <a:cxn ang="0">
                  <a:pos x="42" y="61"/>
                </a:cxn>
                <a:cxn ang="0">
                  <a:pos x="48" y="62"/>
                </a:cxn>
                <a:cxn ang="0">
                  <a:pos x="52" y="65"/>
                </a:cxn>
                <a:cxn ang="0">
                  <a:pos x="56" y="66"/>
                </a:cxn>
                <a:cxn ang="0">
                  <a:pos x="60" y="66"/>
                </a:cxn>
                <a:cxn ang="0">
                  <a:pos x="61" y="68"/>
                </a:cxn>
                <a:cxn ang="0">
                  <a:pos x="63" y="68"/>
                </a:cxn>
                <a:cxn ang="0">
                  <a:pos x="63" y="69"/>
                </a:cxn>
                <a:cxn ang="0">
                  <a:pos x="60" y="74"/>
                </a:cxn>
                <a:cxn ang="0">
                  <a:pos x="56" y="77"/>
                </a:cxn>
                <a:cxn ang="0">
                  <a:pos x="49" y="78"/>
                </a:cxn>
                <a:cxn ang="0">
                  <a:pos x="41" y="80"/>
                </a:cxn>
                <a:cxn ang="0">
                  <a:pos x="34" y="85"/>
                </a:cxn>
                <a:cxn ang="0">
                  <a:pos x="30" y="91"/>
                </a:cxn>
                <a:cxn ang="0">
                  <a:pos x="24" y="98"/>
                </a:cxn>
                <a:cxn ang="0">
                  <a:pos x="11" y="111"/>
                </a:cxn>
                <a:cxn ang="0">
                  <a:pos x="5" y="115"/>
                </a:cxn>
                <a:cxn ang="0">
                  <a:pos x="1" y="117"/>
                </a:cxn>
                <a:cxn ang="0">
                  <a:pos x="1" y="114"/>
                </a:cxn>
                <a:cxn ang="0">
                  <a:pos x="5" y="106"/>
                </a:cxn>
                <a:cxn ang="0">
                  <a:pos x="11" y="98"/>
                </a:cxn>
                <a:cxn ang="0">
                  <a:pos x="24" y="84"/>
                </a:cxn>
                <a:cxn ang="0">
                  <a:pos x="24" y="80"/>
                </a:cxn>
                <a:cxn ang="0">
                  <a:pos x="20" y="74"/>
                </a:cxn>
                <a:cxn ang="0">
                  <a:pos x="14" y="68"/>
                </a:cxn>
                <a:cxn ang="0">
                  <a:pos x="7" y="59"/>
                </a:cxn>
                <a:cxn ang="0">
                  <a:pos x="1" y="51"/>
                </a:cxn>
                <a:cxn ang="0">
                  <a:pos x="0" y="43"/>
                </a:cxn>
                <a:cxn ang="0">
                  <a:pos x="1" y="37"/>
                </a:cxn>
                <a:cxn ang="0">
                  <a:pos x="5" y="32"/>
                </a:cxn>
                <a:cxn ang="0">
                  <a:pos x="11" y="28"/>
                </a:cxn>
                <a:cxn ang="0">
                  <a:pos x="18" y="22"/>
                </a:cxn>
                <a:cxn ang="0">
                  <a:pos x="22" y="17"/>
                </a:cxn>
                <a:cxn ang="0">
                  <a:pos x="23" y="11"/>
                </a:cxn>
                <a:cxn ang="0">
                  <a:pos x="23" y="6"/>
                </a:cxn>
                <a:cxn ang="0">
                  <a:pos x="24" y="2"/>
                </a:cxn>
                <a:cxn ang="0">
                  <a:pos x="27" y="0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29" y="0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4" y="26"/>
                  </a:lnTo>
                  <a:lnTo>
                    <a:pt x="41" y="32"/>
                  </a:lnTo>
                  <a:lnTo>
                    <a:pt x="35" y="36"/>
                  </a:lnTo>
                  <a:lnTo>
                    <a:pt x="30" y="42"/>
                  </a:lnTo>
                  <a:lnTo>
                    <a:pt x="26" y="51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6" y="62"/>
                  </a:lnTo>
                  <a:lnTo>
                    <a:pt x="30" y="62"/>
                  </a:lnTo>
                  <a:lnTo>
                    <a:pt x="31" y="61"/>
                  </a:lnTo>
                  <a:lnTo>
                    <a:pt x="37" y="61"/>
                  </a:lnTo>
                  <a:lnTo>
                    <a:pt x="40" y="59"/>
                  </a:lnTo>
                  <a:lnTo>
                    <a:pt x="42" y="61"/>
                  </a:lnTo>
                  <a:lnTo>
                    <a:pt x="48" y="62"/>
                  </a:lnTo>
                  <a:lnTo>
                    <a:pt x="52" y="65"/>
                  </a:lnTo>
                  <a:lnTo>
                    <a:pt x="56" y="66"/>
                  </a:lnTo>
                  <a:lnTo>
                    <a:pt x="60" y="66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3" y="69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49" y="78"/>
                  </a:lnTo>
                  <a:lnTo>
                    <a:pt x="41" y="80"/>
                  </a:lnTo>
                  <a:lnTo>
                    <a:pt x="34" y="85"/>
                  </a:lnTo>
                  <a:lnTo>
                    <a:pt x="30" y="91"/>
                  </a:lnTo>
                  <a:lnTo>
                    <a:pt x="24" y="98"/>
                  </a:lnTo>
                  <a:lnTo>
                    <a:pt x="11" y="111"/>
                  </a:lnTo>
                  <a:lnTo>
                    <a:pt x="5" y="115"/>
                  </a:lnTo>
                  <a:lnTo>
                    <a:pt x="1" y="117"/>
                  </a:lnTo>
                  <a:lnTo>
                    <a:pt x="1" y="114"/>
                  </a:lnTo>
                  <a:lnTo>
                    <a:pt x="5" y="106"/>
                  </a:lnTo>
                  <a:lnTo>
                    <a:pt x="11" y="98"/>
                  </a:lnTo>
                  <a:lnTo>
                    <a:pt x="24" y="84"/>
                  </a:lnTo>
                  <a:lnTo>
                    <a:pt x="24" y="80"/>
                  </a:lnTo>
                  <a:lnTo>
                    <a:pt x="20" y="74"/>
                  </a:lnTo>
                  <a:lnTo>
                    <a:pt x="14" y="68"/>
                  </a:lnTo>
                  <a:lnTo>
                    <a:pt x="7" y="59"/>
                  </a:lnTo>
                  <a:lnTo>
                    <a:pt x="1" y="51"/>
                  </a:lnTo>
                  <a:lnTo>
                    <a:pt x="0" y="43"/>
                  </a:lnTo>
                  <a:lnTo>
                    <a:pt x="1" y="37"/>
                  </a:lnTo>
                  <a:lnTo>
                    <a:pt x="5" y="32"/>
                  </a:lnTo>
                  <a:lnTo>
                    <a:pt x="11" y="28"/>
                  </a:lnTo>
                  <a:lnTo>
                    <a:pt x="18" y="22"/>
                  </a:lnTo>
                  <a:lnTo>
                    <a:pt x="22" y="17"/>
                  </a:lnTo>
                  <a:lnTo>
                    <a:pt x="23" y="11"/>
                  </a:lnTo>
                  <a:lnTo>
                    <a:pt x="23" y="6"/>
                  </a:lnTo>
                  <a:lnTo>
                    <a:pt x="24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56"/>
            <p:cNvSpPr>
              <a:spLocks/>
            </p:cNvSpPr>
            <p:nvPr/>
          </p:nvSpPr>
          <p:spPr bwMode="auto">
            <a:xfrm>
              <a:off x="6665913" y="2994025"/>
              <a:ext cx="52388" cy="396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5" y="0"/>
                </a:cxn>
                <a:cxn ang="0">
                  <a:pos x="29" y="14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29" y="25"/>
                </a:cxn>
                <a:cxn ang="0">
                  <a:pos x="22" y="25"/>
                </a:cxn>
                <a:cxn ang="0">
                  <a:pos x="14" y="24"/>
                </a:cxn>
                <a:cxn ang="0">
                  <a:pos x="5" y="24"/>
                </a:cxn>
                <a:cxn ang="0">
                  <a:pos x="0" y="21"/>
                </a:cxn>
                <a:cxn ang="0">
                  <a:pos x="0" y="15"/>
                </a:cxn>
                <a:cxn ang="0">
                  <a:pos x="1" y="9"/>
                </a:cxn>
                <a:cxn ang="0">
                  <a:pos x="4" y="3"/>
                </a:cxn>
                <a:cxn ang="0">
                  <a:pos x="7" y="0"/>
                </a:cxn>
              </a:cxnLst>
              <a:rect l="0" t="0" r="r" b="b"/>
              <a:pathLst>
                <a:path w="33" h="25">
                  <a:moveTo>
                    <a:pt x="7" y="0"/>
                  </a:moveTo>
                  <a:lnTo>
                    <a:pt x="15" y="0"/>
                  </a:lnTo>
                  <a:lnTo>
                    <a:pt x="29" y="14"/>
                  </a:lnTo>
                  <a:lnTo>
                    <a:pt x="33" y="21"/>
                  </a:lnTo>
                  <a:lnTo>
                    <a:pt x="33" y="24"/>
                  </a:lnTo>
                  <a:lnTo>
                    <a:pt x="29" y="25"/>
                  </a:lnTo>
                  <a:lnTo>
                    <a:pt x="22" y="25"/>
                  </a:lnTo>
                  <a:lnTo>
                    <a:pt x="14" y="24"/>
                  </a:lnTo>
                  <a:lnTo>
                    <a:pt x="5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57"/>
            <p:cNvSpPr>
              <a:spLocks/>
            </p:cNvSpPr>
            <p:nvPr/>
          </p:nvSpPr>
          <p:spPr bwMode="auto">
            <a:xfrm>
              <a:off x="6718300" y="2963863"/>
              <a:ext cx="36513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3"/>
                </a:cxn>
                <a:cxn ang="0">
                  <a:pos x="20" y="7"/>
                </a:cxn>
                <a:cxn ang="0">
                  <a:pos x="23" y="13"/>
                </a:cxn>
                <a:cxn ang="0">
                  <a:pos x="22" y="18"/>
                </a:cxn>
                <a:cxn ang="0">
                  <a:pos x="18" y="22"/>
                </a:cxn>
                <a:cxn ang="0">
                  <a:pos x="9" y="25"/>
                </a:cxn>
                <a:cxn ang="0">
                  <a:pos x="2" y="23"/>
                </a:cxn>
                <a:cxn ang="0">
                  <a:pos x="0" y="19"/>
                </a:cxn>
                <a:cxn ang="0">
                  <a:pos x="1" y="13"/>
                </a:cxn>
                <a:cxn ang="0">
                  <a:pos x="4" y="6"/>
                </a:cxn>
                <a:cxn ang="0">
                  <a:pos x="7" y="2"/>
                </a:cxn>
                <a:cxn ang="0">
                  <a:pos x="9" y="0"/>
                </a:cxn>
              </a:cxnLst>
              <a:rect l="0" t="0" r="r" b="b"/>
              <a:pathLst>
                <a:path w="23" h="25">
                  <a:moveTo>
                    <a:pt x="9" y="0"/>
                  </a:moveTo>
                  <a:lnTo>
                    <a:pt x="16" y="3"/>
                  </a:lnTo>
                  <a:lnTo>
                    <a:pt x="20" y="7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18" y="22"/>
                  </a:lnTo>
                  <a:lnTo>
                    <a:pt x="9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1" y="13"/>
                  </a:lnTo>
                  <a:lnTo>
                    <a:pt x="4" y="6"/>
                  </a:lnTo>
                  <a:lnTo>
                    <a:pt x="7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58"/>
            <p:cNvSpPr>
              <a:spLocks/>
            </p:cNvSpPr>
            <p:nvPr/>
          </p:nvSpPr>
          <p:spPr bwMode="auto">
            <a:xfrm>
              <a:off x="6659563" y="3038475"/>
              <a:ext cx="106363" cy="825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" y="7"/>
                </a:cxn>
                <a:cxn ang="0">
                  <a:pos x="63" y="15"/>
                </a:cxn>
                <a:cxn ang="0">
                  <a:pos x="67" y="22"/>
                </a:cxn>
                <a:cxn ang="0">
                  <a:pos x="67" y="30"/>
                </a:cxn>
                <a:cxn ang="0">
                  <a:pos x="63" y="38"/>
                </a:cxn>
                <a:cxn ang="0">
                  <a:pos x="56" y="46"/>
                </a:cxn>
                <a:cxn ang="0">
                  <a:pos x="48" y="50"/>
                </a:cxn>
                <a:cxn ang="0">
                  <a:pos x="44" y="52"/>
                </a:cxn>
                <a:cxn ang="0">
                  <a:pos x="39" y="52"/>
                </a:cxn>
                <a:cxn ang="0">
                  <a:pos x="38" y="50"/>
                </a:cxn>
                <a:cxn ang="0">
                  <a:pos x="35" y="49"/>
                </a:cxn>
                <a:cxn ang="0">
                  <a:pos x="34" y="45"/>
                </a:cxn>
                <a:cxn ang="0">
                  <a:pos x="31" y="41"/>
                </a:cxn>
                <a:cxn ang="0">
                  <a:pos x="27" y="35"/>
                </a:cxn>
                <a:cxn ang="0">
                  <a:pos x="11" y="33"/>
                </a:cxn>
                <a:cxn ang="0">
                  <a:pos x="4" y="33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4" y="20"/>
                </a:cxn>
                <a:cxn ang="0">
                  <a:pos x="9" y="15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30" y="15"/>
                </a:cxn>
                <a:cxn ang="0">
                  <a:pos x="34" y="16"/>
                </a:cxn>
                <a:cxn ang="0">
                  <a:pos x="37" y="16"/>
                </a:cxn>
                <a:cxn ang="0">
                  <a:pos x="42" y="11"/>
                </a:cxn>
                <a:cxn ang="0">
                  <a:pos x="49" y="0"/>
                </a:cxn>
              </a:cxnLst>
              <a:rect l="0" t="0" r="r" b="b"/>
              <a:pathLst>
                <a:path w="67" h="52">
                  <a:moveTo>
                    <a:pt x="49" y="0"/>
                  </a:moveTo>
                  <a:lnTo>
                    <a:pt x="56" y="7"/>
                  </a:lnTo>
                  <a:lnTo>
                    <a:pt x="63" y="15"/>
                  </a:lnTo>
                  <a:lnTo>
                    <a:pt x="67" y="22"/>
                  </a:lnTo>
                  <a:lnTo>
                    <a:pt x="67" y="30"/>
                  </a:lnTo>
                  <a:lnTo>
                    <a:pt x="63" y="38"/>
                  </a:lnTo>
                  <a:lnTo>
                    <a:pt x="56" y="46"/>
                  </a:lnTo>
                  <a:lnTo>
                    <a:pt x="48" y="50"/>
                  </a:lnTo>
                  <a:lnTo>
                    <a:pt x="44" y="52"/>
                  </a:lnTo>
                  <a:lnTo>
                    <a:pt x="39" y="52"/>
                  </a:lnTo>
                  <a:lnTo>
                    <a:pt x="38" y="50"/>
                  </a:lnTo>
                  <a:lnTo>
                    <a:pt x="35" y="49"/>
                  </a:lnTo>
                  <a:lnTo>
                    <a:pt x="34" y="45"/>
                  </a:lnTo>
                  <a:lnTo>
                    <a:pt x="31" y="41"/>
                  </a:lnTo>
                  <a:lnTo>
                    <a:pt x="27" y="35"/>
                  </a:lnTo>
                  <a:lnTo>
                    <a:pt x="11" y="33"/>
                  </a:lnTo>
                  <a:lnTo>
                    <a:pt x="4" y="33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9" y="15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6"/>
                  </a:lnTo>
                  <a:lnTo>
                    <a:pt x="37" y="16"/>
                  </a:lnTo>
                  <a:lnTo>
                    <a:pt x="42" y="1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59"/>
            <p:cNvSpPr>
              <a:spLocks/>
            </p:cNvSpPr>
            <p:nvPr/>
          </p:nvSpPr>
          <p:spPr bwMode="auto">
            <a:xfrm>
              <a:off x="6843713" y="3263900"/>
              <a:ext cx="390525" cy="2587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6" y="4"/>
                </a:cxn>
                <a:cxn ang="0">
                  <a:pos x="30" y="13"/>
                </a:cxn>
                <a:cxn ang="0">
                  <a:pos x="52" y="17"/>
                </a:cxn>
                <a:cxn ang="0">
                  <a:pos x="64" y="25"/>
                </a:cxn>
                <a:cxn ang="0">
                  <a:pos x="66" y="22"/>
                </a:cxn>
                <a:cxn ang="0">
                  <a:pos x="81" y="18"/>
                </a:cxn>
                <a:cxn ang="0">
                  <a:pos x="111" y="21"/>
                </a:cxn>
                <a:cxn ang="0">
                  <a:pos x="137" y="35"/>
                </a:cxn>
                <a:cxn ang="0">
                  <a:pos x="160" y="47"/>
                </a:cxn>
                <a:cxn ang="0">
                  <a:pos x="178" y="59"/>
                </a:cxn>
                <a:cxn ang="0">
                  <a:pos x="189" y="74"/>
                </a:cxn>
                <a:cxn ang="0">
                  <a:pos x="196" y="80"/>
                </a:cxn>
                <a:cxn ang="0">
                  <a:pos x="202" y="84"/>
                </a:cxn>
                <a:cxn ang="0">
                  <a:pos x="208" y="92"/>
                </a:cxn>
                <a:cxn ang="0">
                  <a:pos x="216" y="111"/>
                </a:cxn>
                <a:cxn ang="0">
                  <a:pos x="231" y="126"/>
                </a:cxn>
                <a:cxn ang="0">
                  <a:pos x="242" y="143"/>
                </a:cxn>
                <a:cxn ang="0">
                  <a:pos x="246" y="161"/>
                </a:cxn>
                <a:cxn ang="0">
                  <a:pos x="237" y="162"/>
                </a:cxn>
                <a:cxn ang="0">
                  <a:pos x="217" y="152"/>
                </a:cxn>
                <a:cxn ang="0">
                  <a:pos x="200" y="133"/>
                </a:cxn>
                <a:cxn ang="0">
                  <a:pos x="193" y="117"/>
                </a:cxn>
                <a:cxn ang="0">
                  <a:pos x="172" y="117"/>
                </a:cxn>
                <a:cxn ang="0">
                  <a:pos x="163" y="128"/>
                </a:cxn>
                <a:cxn ang="0">
                  <a:pos x="150" y="147"/>
                </a:cxn>
                <a:cxn ang="0">
                  <a:pos x="135" y="148"/>
                </a:cxn>
                <a:cxn ang="0">
                  <a:pos x="124" y="130"/>
                </a:cxn>
                <a:cxn ang="0">
                  <a:pos x="118" y="122"/>
                </a:cxn>
                <a:cxn ang="0">
                  <a:pos x="94" y="124"/>
                </a:cxn>
                <a:cxn ang="0">
                  <a:pos x="93" y="118"/>
                </a:cxn>
                <a:cxn ang="0">
                  <a:pos x="103" y="110"/>
                </a:cxn>
                <a:cxn ang="0">
                  <a:pos x="109" y="109"/>
                </a:cxn>
                <a:cxn ang="0">
                  <a:pos x="105" y="98"/>
                </a:cxn>
                <a:cxn ang="0">
                  <a:pos x="97" y="88"/>
                </a:cxn>
                <a:cxn ang="0">
                  <a:pos x="89" y="80"/>
                </a:cxn>
                <a:cxn ang="0">
                  <a:pos x="67" y="70"/>
                </a:cxn>
                <a:cxn ang="0">
                  <a:pos x="56" y="69"/>
                </a:cxn>
                <a:cxn ang="0">
                  <a:pos x="51" y="65"/>
                </a:cxn>
                <a:cxn ang="0">
                  <a:pos x="47" y="58"/>
                </a:cxn>
                <a:cxn ang="0">
                  <a:pos x="29" y="61"/>
                </a:cxn>
                <a:cxn ang="0">
                  <a:pos x="19" y="58"/>
                </a:cxn>
                <a:cxn ang="0">
                  <a:pos x="29" y="36"/>
                </a:cxn>
                <a:cxn ang="0">
                  <a:pos x="33" y="30"/>
                </a:cxn>
                <a:cxn ang="0">
                  <a:pos x="32" y="28"/>
                </a:cxn>
                <a:cxn ang="0">
                  <a:pos x="25" y="25"/>
                </a:cxn>
                <a:cxn ang="0">
                  <a:pos x="12" y="22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15" y="2"/>
                </a:cxn>
              </a:cxnLst>
              <a:rect l="0" t="0" r="r" b="b"/>
              <a:pathLst>
                <a:path w="246" h="163">
                  <a:moveTo>
                    <a:pt x="18" y="0"/>
                  </a:moveTo>
                  <a:lnTo>
                    <a:pt x="21" y="0"/>
                  </a:lnTo>
                  <a:lnTo>
                    <a:pt x="23" y="2"/>
                  </a:lnTo>
                  <a:lnTo>
                    <a:pt x="26" y="4"/>
                  </a:lnTo>
                  <a:lnTo>
                    <a:pt x="27" y="9"/>
                  </a:lnTo>
                  <a:lnTo>
                    <a:pt x="30" y="13"/>
                  </a:lnTo>
                  <a:lnTo>
                    <a:pt x="36" y="14"/>
                  </a:lnTo>
                  <a:lnTo>
                    <a:pt x="52" y="17"/>
                  </a:lnTo>
                  <a:lnTo>
                    <a:pt x="60" y="21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66" y="22"/>
                  </a:lnTo>
                  <a:lnTo>
                    <a:pt x="71" y="19"/>
                  </a:lnTo>
                  <a:lnTo>
                    <a:pt x="81" y="18"/>
                  </a:lnTo>
                  <a:lnTo>
                    <a:pt x="96" y="18"/>
                  </a:lnTo>
                  <a:lnTo>
                    <a:pt x="111" y="21"/>
                  </a:lnTo>
                  <a:lnTo>
                    <a:pt x="123" y="26"/>
                  </a:lnTo>
                  <a:lnTo>
                    <a:pt x="137" y="35"/>
                  </a:lnTo>
                  <a:lnTo>
                    <a:pt x="146" y="41"/>
                  </a:lnTo>
                  <a:lnTo>
                    <a:pt x="160" y="47"/>
                  </a:lnTo>
                  <a:lnTo>
                    <a:pt x="171" y="51"/>
                  </a:lnTo>
                  <a:lnTo>
                    <a:pt x="178" y="59"/>
                  </a:lnTo>
                  <a:lnTo>
                    <a:pt x="183" y="67"/>
                  </a:lnTo>
                  <a:lnTo>
                    <a:pt x="189" y="74"/>
                  </a:lnTo>
                  <a:lnTo>
                    <a:pt x="191" y="77"/>
                  </a:lnTo>
                  <a:lnTo>
                    <a:pt x="196" y="80"/>
                  </a:lnTo>
                  <a:lnTo>
                    <a:pt x="198" y="81"/>
                  </a:lnTo>
                  <a:lnTo>
                    <a:pt x="202" y="84"/>
                  </a:lnTo>
                  <a:lnTo>
                    <a:pt x="205" y="87"/>
                  </a:lnTo>
                  <a:lnTo>
                    <a:pt x="208" y="92"/>
                  </a:lnTo>
                  <a:lnTo>
                    <a:pt x="211" y="100"/>
                  </a:lnTo>
                  <a:lnTo>
                    <a:pt x="216" y="111"/>
                  </a:lnTo>
                  <a:lnTo>
                    <a:pt x="224" y="121"/>
                  </a:lnTo>
                  <a:lnTo>
                    <a:pt x="231" y="126"/>
                  </a:lnTo>
                  <a:lnTo>
                    <a:pt x="237" y="133"/>
                  </a:lnTo>
                  <a:lnTo>
                    <a:pt x="242" y="143"/>
                  </a:lnTo>
                  <a:lnTo>
                    <a:pt x="246" y="154"/>
                  </a:lnTo>
                  <a:lnTo>
                    <a:pt x="246" y="161"/>
                  </a:lnTo>
                  <a:lnTo>
                    <a:pt x="243" y="163"/>
                  </a:lnTo>
                  <a:lnTo>
                    <a:pt x="237" y="162"/>
                  </a:lnTo>
                  <a:lnTo>
                    <a:pt x="227" y="158"/>
                  </a:lnTo>
                  <a:lnTo>
                    <a:pt x="217" y="152"/>
                  </a:lnTo>
                  <a:lnTo>
                    <a:pt x="207" y="143"/>
                  </a:lnTo>
                  <a:lnTo>
                    <a:pt x="200" y="133"/>
                  </a:lnTo>
                  <a:lnTo>
                    <a:pt x="196" y="122"/>
                  </a:lnTo>
                  <a:lnTo>
                    <a:pt x="193" y="117"/>
                  </a:lnTo>
                  <a:lnTo>
                    <a:pt x="186" y="114"/>
                  </a:lnTo>
                  <a:lnTo>
                    <a:pt x="172" y="117"/>
                  </a:lnTo>
                  <a:lnTo>
                    <a:pt x="167" y="121"/>
                  </a:lnTo>
                  <a:lnTo>
                    <a:pt x="163" y="128"/>
                  </a:lnTo>
                  <a:lnTo>
                    <a:pt x="157" y="137"/>
                  </a:lnTo>
                  <a:lnTo>
                    <a:pt x="150" y="147"/>
                  </a:lnTo>
                  <a:lnTo>
                    <a:pt x="144" y="151"/>
                  </a:lnTo>
                  <a:lnTo>
                    <a:pt x="135" y="148"/>
                  </a:lnTo>
                  <a:lnTo>
                    <a:pt x="129" y="140"/>
                  </a:lnTo>
                  <a:lnTo>
                    <a:pt x="124" y="130"/>
                  </a:lnTo>
                  <a:lnTo>
                    <a:pt x="122" y="124"/>
                  </a:lnTo>
                  <a:lnTo>
                    <a:pt x="118" y="122"/>
                  </a:lnTo>
                  <a:lnTo>
                    <a:pt x="111" y="124"/>
                  </a:lnTo>
                  <a:lnTo>
                    <a:pt x="94" y="124"/>
                  </a:lnTo>
                  <a:lnTo>
                    <a:pt x="92" y="121"/>
                  </a:lnTo>
                  <a:lnTo>
                    <a:pt x="93" y="118"/>
                  </a:lnTo>
                  <a:lnTo>
                    <a:pt x="100" y="111"/>
                  </a:lnTo>
                  <a:lnTo>
                    <a:pt x="103" y="110"/>
                  </a:lnTo>
                  <a:lnTo>
                    <a:pt x="107" y="110"/>
                  </a:lnTo>
                  <a:lnTo>
                    <a:pt x="109" y="109"/>
                  </a:lnTo>
                  <a:lnTo>
                    <a:pt x="108" y="104"/>
                  </a:lnTo>
                  <a:lnTo>
                    <a:pt x="105" y="98"/>
                  </a:lnTo>
                  <a:lnTo>
                    <a:pt x="101" y="92"/>
                  </a:lnTo>
                  <a:lnTo>
                    <a:pt x="97" y="88"/>
                  </a:lnTo>
                  <a:lnTo>
                    <a:pt x="94" y="84"/>
                  </a:lnTo>
                  <a:lnTo>
                    <a:pt x="89" y="80"/>
                  </a:lnTo>
                  <a:lnTo>
                    <a:pt x="81" y="74"/>
                  </a:lnTo>
                  <a:lnTo>
                    <a:pt x="67" y="70"/>
                  </a:lnTo>
                  <a:lnTo>
                    <a:pt x="60" y="69"/>
                  </a:lnTo>
                  <a:lnTo>
                    <a:pt x="56" y="69"/>
                  </a:lnTo>
                  <a:lnTo>
                    <a:pt x="53" y="67"/>
                  </a:lnTo>
                  <a:lnTo>
                    <a:pt x="51" y="65"/>
                  </a:lnTo>
                  <a:lnTo>
                    <a:pt x="51" y="61"/>
                  </a:lnTo>
                  <a:lnTo>
                    <a:pt x="47" y="58"/>
                  </a:lnTo>
                  <a:lnTo>
                    <a:pt x="38" y="59"/>
                  </a:lnTo>
                  <a:lnTo>
                    <a:pt x="29" y="61"/>
                  </a:lnTo>
                  <a:lnTo>
                    <a:pt x="22" y="61"/>
                  </a:lnTo>
                  <a:lnTo>
                    <a:pt x="19" y="58"/>
                  </a:lnTo>
                  <a:lnTo>
                    <a:pt x="21" y="52"/>
                  </a:lnTo>
                  <a:lnTo>
                    <a:pt x="29" y="36"/>
                  </a:lnTo>
                  <a:lnTo>
                    <a:pt x="32" y="33"/>
                  </a:lnTo>
                  <a:lnTo>
                    <a:pt x="33" y="30"/>
                  </a:lnTo>
                  <a:lnTo>
                    <a:pt x="33" y="29"/>
                  </a:lnTo>
                  <a:lnTo>
                    <a:pt x="32" y="28"/>
                  </a:lnTo>
                  <a:lnTo>
                    <a:pt x="29" y="26"/>
                  </a:lnTo>
                  <a:lnTo>
                    <a:pt x="25" y="25"/>
                  </a:lnTo>
                  <a:lnTo>
                    <a:pt x="19" y="24"/>
                  </a:lnTo>
                  <a:lnTo>
                    <a:pt x="12" y="22"/>
                  </a:lnTo>
                  <a:lnTo>
                    <a:pt x="7" y="21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2" name="Oval 91"/>
          <p:cNvSpPr/>
          <p:nvPr/>
        </p:nvSpPr>
        <p:spPr>
          <a:xfrm>
            <a:off x="3688700" y="2503054"/>
            <a:ext cx="371083" cy="37108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6524838" y="4080158"/>
            <a:ext cx="371083" cy="37108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7770618" y="3006667"/>
            <a:ext cx="371083" cy="37108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4324843" y="4623530"/>
            <a:ext cx="371083" cy="37108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975360" y="4623668"/>
            <a:ext cx="1099980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223038" y="2534746"/>
            <a:ext cx="1099980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200249" y="4108536"/>
            <a:ext cx="1099980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463873" y="3585960"/>
            <a:ext cx="1099980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58FF5-0C74-4C39-9CB8-4B70014E7A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CE853E-8113-4693-A76C-6F977D5C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Global Reach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6314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Testimonial Sample Slide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7950" y="4293096"/>
            <a:ext cx="9144000" cy="83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2139950" y="4521696"/>
            <a:ext cx="614363" cy="403225"/>
          </a:xfrm>
          <a:custGeom>
            <a:avLst/>
            <a:gdLst/>
            <a:ahLst/>
            <a:cxnLst>
              <a:cxn ang="0">
                <a:pos x="753" y="47"/>
              </a:cxn>
              <a:cxn ang="0">
                <a:pos x="685" y="103"/>
              </a:cxn>
              <a:cxn ang="0">
                <a:pos x="636" y="187"/>
              </a:cxn>
              <a:cxn ang="0">
                <a:pos x="648" y="238"/>
              </a:cxn>
              <a:cxn ang="0">
                <a:pos x="700" y="252"/>
              </a:cxn>
              <a:cxn ang="0">
                <a:pos x="744" y="285"/>
              </a:cxn>
              <a:cxn ang="0">
                <a:pos x="770" y="340"/>
              </a:cxn>
              <a:cxn ang="0">
                <a:pos x="770" y="405"/>
              </a:cxn>
              <a:cxn ang="0">
                <a:pos x="742" y="457"/>
              </a:cxn>
              <a:cxn ang="0">
                <a:pos x="695" y="494"/>
              </a:cxn>
              <a:cxn ang="0">
                <a:pos x="641" y="508"/>
              </a:cxn>
              <a:cxn ang="0">
                <a:pos x="575" y="492"/>
              </a:cxn>
              <a:cxn ang="0">
                <a:pos x="526" y="450"/>
              </a:cxn>
              <a:cxn ang="0">
                <a:pos x="498" y="383"/>
              </a:cxn>
              <a:cxn ang="0">
                <a:pos x="500" y="292"/>
              </a:cxn>
              <a:cxn ang="0">
                <a:pos x="531" y="189"/>
              </a:cxn>
              <a:cxn ang="0">
                <a:pos x="590" y="96"/>
              </a:cxn>
              <a:cxn ang="0">
                <a:pos x="669" y="24"/>
              </a:cxn>
              <a:cxn ang="0">
                <a:pos x="220" y="0"/>
              </a:cxn>
              <a:cxn ang="0">
                <a:pos x="222" y="72"/>
              </a:cxn>
              <a:cxn ang="0">
                <a:pos x="163" y="142"/>
              </a:cxn>
              <a:cxn ang="0">
                <a:pos x="128" y="240"/>
              </a:cxn>
              <a:cxn ang="0">
                <a:pos x="180" y="243"/>
              </a:cxn>
              <a:cxn ang="0">
                <a:pos x="229" y="266"/>
              </a:cxn>
              <a:cxn ang="0">
                <a:pos x="264" y="310"/>
              </a:cxn>
              <a:cxn ang="0">
                <a:pos x="278" y="373"/>
              </a:cxn>
              <a:cxn ang="0">
                <a:pos x="259" y="441"/>
              </a:cxn>
              <a:cxn ang="0">
                <a:pos x="210" y="490"/>
              </a:cxn>
              <a:cxn ang="0">
                <a:pos x="147" y="508"/>
              </a:cxn>
              <a:cxn ang="0">
                <a:pos x="81" y="492"/>
              </a:cxn>
              <a:cxn ang="0">
                <a:pos x="32" y="450"/>
              </a:cxn>
              <a:cxn ang="0">
                <a:pos x="4" y="383"/>
              </a:cxn>
              <a:cxn ang="0">
                <a:pos x="4" y="292"/>
              </a:cxn>
              <a:cxn ang="0">
                <a:pos x="37" y="189"/>
              </a:cxn>
              <a:cxn ang="0">
                <a:pos x="95" y="96"/>
              </a:cxn>
              <a:cxn ang="0">
                <a:pos x="175" y="24"/>
              </a:cxn>
            </a:cxnLst>
            <a:rect l="0" t="0" r="r" b="b"/>
            <a:pathLst>
              <a:path w="774" h="508">
                <a:moveTo>
                  <a:pt x="714" y="0"/>
                </a:moveTo>
                <a:lnTo>
                  <a:pt x="753" y="47"/>
                </a:lnTo>
                <a:lnTo>
                  <a:pt x="716" y="72"/>
                </a:lnTo>
                <a:lnTo>
                  <a:pt x="685" y="103"/>
                </a:lnTo>
                <a:lnTo>
                  <a:pt x="657" y="142"/>
                </a:lnTo>
                <a:lnTo>
                  <a:pt x="636" y="187"/>
                </a:lnTo>
                <a:lnTo>
                  <a:pt x="622" y="240"/>
                </a:lnTo>
                <a:lnTo>
                  <a:pt x="648" y="238"/>
                </a:lnTo>
                <a:lnTo>
                  <a:pt x="674" y="243"/>
                </a:lnTo>
                <a:lnTo>
                  <a:pt x="700" y="252"/>
                </a:lnTo>
                <a:lnTo>
                  <a:pt x="723" y="266"/>
                </a:lnTo>
                <a:lnTo>
                  <a:pt x="744" y="285"/>
                </a:lnTo>
                <a:lnTo>
                  <a:pt x="760" y="310"/>
                </a:lnTo>
                <a:lnTo>
                  <a:pt x="770" y="340"/>
                </a:lnTo>
                <a:lnTo>
                  <a:pt x="774" y="373"/>
                </a:lnTo>
                <a:lnTo>
                  <a:pt x="770" y="405"/>
                </a:lnTo>
                <a:lnTo>
                  <a:pt x="758" y="433"/>
                </a:lnTo>
                <a:lnTo>
                  <a:pt x="742" y="457"/>
                </a:lnTo>
                <a:lnTo>
                  <a:pt x="720" y="478"/>
                </a:lnTo>
                <a:lnTo>
                  <a:pt x="695" y="494"/>
                </a:lnTo>
                <a:lnTo>
                  <a:pt x="669" y="504"/>
                </a:lnTo>
                <a:lnTo>
                  <a:pt x="641" y="508"/>
                </a:lnTo>
                <a:lnTo>
                  <a:pt x="606" y="504"/>
                </a:lnTo>
                <a:lnTo>
                  <a:pt x="575" y="492"/>
                </a:lnTo>
                <a:lnTo>
                  <a:pt x="549" y="475"/>
                </a:lnTo>
                <a:lnTo>
                  <a:pt x="526" y="450"/>
                </a:lnTo>
                <a:lnTo>
                  <a:pt x="508" y="419"/>
                </a:lnTo>
                <a:lnTo>
                  <a:pt x="498" y="383"/>
                </a:lnTo>
                <a:lnTo>
                  <a:pt x="494" y="345"/>
                </a:lnTo>
                <a:lnTo>
                  <a:pt x="500" y="292"/>
                </a:lnTo>
                <a:lnTo>
                  <a:pt x="512" y="240"/>
                </a:lnTo>
                <a:lnTo>
                  <a:pt x="531" y="189"/>
                </a:lnTo>
                <a:lnTo>
                  <a:pt x="557" y="140"/>
                </a:lnTo>
                <a:lnTo>
                  <a:pt x="590" y="96"/>
                </a:lnTo>
                <a:lnTo>
                  <a:pt x="627" y="58"/>
                </a:lnTo>
                <a:lnTo>
                  <a:pt x="669" y="24"/>
                </a:lnTo>
                <a:lnTo>
                  <a:pt x="714" y="0"/>
                </a:lnTo>
                <a:close/>
                <a:moveTo>
                  <a:pt x="220" y="0"/>
                </a:moveTo>
                <a:lnTo>
                  <a:pt x="259" y="47"/>
                </a:lnTo>
                <a:lnTo>
                  <a:pt x="222" y="72"/>
                </a:lnTo>
                <a:lnTo>
                  <a:pt x="191" y="103"/>
                </a:lnTo>
                <a:lnTo>
                  <a:pt x="163" y="142"/>
                </a:lnTo>
                <a:lnTo>
                  <a:pt x="142" y="187"/>
                </a:lnTo>
                <a:lnTo>
                  <a:pt x="128" y="240"/>
                </a:lnTo>
                <a:lnTo>
                  <a:pt x="154" y="238"/>
                </a:lnTo>
                <a:lnTo>
                  <a:pt x="180" y="243"/>
                </a:lnTo>
                <a:lnTo>
                  <a:pt x="206" y="252"/>
                </a:lnTo>
                <a:lnTo>
                  <a:pt x="229" y="266"/>
                </a:lnTo>
                <a:lnTo>
                  <a:pt x="248" y="285"/>
                </a:lnTo>
                <a:lnTo>
                  <a:pt x="264" y="310"/>
                </a:lnTo>
                <a:lnTo>
                  <a:pt x="274" y="340"/>
                </a:lnTo>
                <a:lnTo>
                  <a:pt x="278" y="373"/>
                </a:lnTo>
                <a:lnTo>
                  <a:pt x="273" y="410"/>
                </a:lnTo>
                <a:lnTo>
                  <a:pt x="259" y="441"/>
                </a:lnTo>
                <a:lnTo>
                  <a:pt x="236" y="469"/>
                </a:lnTo>
                <a:lnTo>
                  <a:pt x="210" y="490"/>
                </a:lnTo>
                <a:lnTo>
                  <a:pt x="178" y="503"/>
                </a:lnTo>
                <a:lnTo>
                  <a:pt x="147" y="508"/>
                </a:lnTo>
                <a:lnTo>
                  <a:pt x="112" y="504"/>
                </a:lnTo>
                <a:lnTo>
                  <a:pt x="81" y="492"/>
                </a:lnTo>
                <a:lnTo>
                  <a:pt x="54" y="475"/>
                </a:lnTo>
                <a:lnTo>
                  <a:pt x="32" y="450"/>
                </a:lnTo>
                <a:lnTo>
                  <a:pt x="14" y="419"/>
                </a:lnTo>
                <a:lnTo>
                  <a:pt x="4" y="383"/>
                </a:lnTo>
                <a:lnTo>
                  <a:pt x="0" y="345"/>
                </a:lnTo>
                <a:lnTo>
                  <a:pt x="4" y="292"/>
                </a:lnTo>
                <a:lnTo>
                  <a:pt x="18" y="240"/>
                </a:lnTo>
                <a:lnTo>
                  <a:pt x="37" y="189"/>
                </a:lnTo>
                <a:lnTo>
                  <a:pt x="63" y="140"/>
                </a:lnTo>
                <a:lnTo>
                  <a:pt x="95" y="96"/>
                </a:lnTo>
                <a:lnTo>
                  <a:pt x="133" y="58"/>
                </a:lnTo>
                <a:lnTo>
                  <a:pt x="175" y="24"/>
                </a:lnTo>
                <a:lnTo>
                  <a:pt x="22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1025" y="4435971"/>
            <a:ext cx="6629401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48925" y="1178582"/>
            <a:ext cx="2500800" cy="2500803"/>
            <a:chOff x="1414463" y="1628775"/>
            <a:chExt cx="1595437" cy="1595438"/>
          </a:xfrm>
        </p:grpSpPr>
        <p:sp>
          <p:nvSpPr>
            <p:cNvPr id="22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14463" y="1628775"/>
              <a:ext cx="1595437" cy="159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1701800" y="1792288"/>
              <a:ext cx="1095375" cy="1368425"/>
            </a:xfrm>
            <a:custGeom>
              <a:avLst/>
              <a:gdLst>
                <a:gd name="T0" fmla="*/ 3528 w 11042"/>
                <a:gd name="T1" fmla="*/ 538 h 13789"/>
                <a:gd name="T2" fmla="*/ 3264 w 11042"/>
                <a:gd name="T3" fmla="*/ 717 h 13789"/>
                <a:gd name="T4" fmla="*/ 2581 w 11042"/>
                <a:gd name="T5" fmla="*/ 1365 h 13789"/>
                <a:gd name="T6" fmla="*/ 2031 w 11042"/>
                <a:gd name="T7" fmla="*/ 2018 h 13789"/>
                <a:gd name="T8" fmla="*/ 1730 w 11042"/>
                <a:gd name="T9" fmla="*/ 2874 h 13789"/>
                <a:gd name="T10" fmla="*/ 1729 w 11042"/>
                <a:gd name="T11" fmla="*/ 3865 h 13789"/>
                <a:gd name="T12" fmla="*/ 1719 w 11042"/>
                <a:gd name="T13" fmla="*/ 4663 h 13789"/>
                <a:gd name="T14" fmla="*/ 1654 w 11042"/>
                <a:gd name="T15" fmla="*/ 5066 h 13789"/>
                <a:gd name="T16" fmla="*/ 1748 w 11042"/>
                <a:gd name="T17" fmla="*/ 5710 h 13789"/>
                <a:gd name="T18" fmla="*/ 1861 w 11042"/>
                <a:gd name="T19" fmla="*/ 6359 h 13789"/>
                <a:gd name="T20" fmla="*/ 1915 w 11042"/>
                <a:gd name="T21" fmla="*/ 6700 h 13789"/>
                <a:gd name="T22" fmla="*/ 2022 w 11042"/>
                <a:gd name="T23" fmla="*/ 6785 h 13789"/>
                <a:gd name="T24" fmla="*/ 2253 w 11042"/>
                <a:gd name="T25" fmla="*/ 6808 h 13789"/>
                <a:gd name="T26" fmla="*/ 2322 w 11042"/>
                <a:gd name="T27" fmla="*/ 6932 h 13789"/>
                <a:gd name="T28" fmla="*/ 2517 w 11042"/>
                <a:gd name="T29" fmla="*/ 7418 h 13789"/>
                <a:gd name="T30" fmla="*/ 2806 w 11042"/>
                <a:gd name="T31" fmla="*/ 7890 h 13789"/>
                <a:gd name="T32" fmla="*/ 2977 w 11042"/>
                <a:gd name="T33" fmla="*/ 8284 h 13789"/>
                <a:gd name="T34" fmla="*/ 3081 w 11042"/>
                <a:gd name="T35" fmla="*/ 8723 h 13789"/>
                <a:gd name="T36" fmla="*/ 3135 w 11042"/>
                <a:gd name="T37" fmla="*/ 9237 h 13789"/>
                <a:gd name="T38" fmla="*/ 3058 w 11042"/>
                <a:gd name="T39" fmla="*/ 9512 h 13789"/>
                <a:gd name="T40" fmla="*/ 2817 w 11042"/>
                <a:gd name="T41" fmla="*/ 9901 h 13789"/>
                <a:gd name="T42" fmla="*/ 2550 w 11042"/>
                <a:gd name="T43" fmla="*/ 10195 h 13789"/>
                <a:gd name="T44" fmla="*/ 2113 w 11042"/>
                <a:gd name="T45" fmla="*/ 10538 h 13789"/>
                <a:gd name="T46" fmla="*/ 1446 w 11042"/>
                <a:gd name="T47" fmla="*/ 10909 h 13789"/>
                <a:gd name="T48" fmla="*/ 144 w 11042"/>
                <a:gd name="T49" fmla="*/ 11511 h 13789"/>
                <a:gd name="T50" fmla="*/ 1396 w 11042"/>
                <a:gd name="T51" fmla="*/ 12709 h 13789"/>
                <a:gd name="T52" fmla="*/ 3400 w 11042"/>
                <a:gd name="T53" fmla="*/ 13571 h 13789"/>
                <a:gd name="T54" fmla="*/ 5637 w 11042"/>
                <a:gd name="T55" fmla="*/ 13772 h 13789"/>
                <a:gd name="T56" fmla="*/ 7831 w 11042"/>
                <a:gd name="T57" fmla="*/ 13289 h 13789"/>
                <a:gd name="T58" fmla="*/ 9713 w 11042"/>
                <a:gd name="T59" fmla="*/ 12267 h 13789"/>
                <a:gd name="T60" fmla="*/ 11042 w 11042"/>
                <a:gd name="T61" fmla="*/ 10859 h 13789"/>
                <a:gd name="T62" fmla="*/ 9039 w 11042"/>
                <a:gd name="T63" fmla="*/ 10268 h 13789"/>
                <a:gd name="T64" fmla="*/ 7990 w 11042"/>
                <a:gd name="T65" fmla="*/ 9908 h 13789"/>
                <a:gd name="T66" fmla="*/ 7655 w 11042"/>
                <a:gd name="T67" fmla="*/ 9677 h 13789"/>
                <a:gd name="T68" fmla="*/ 7158 w 11042"/>
                <a:gd name="T69" fmla="*/ 9294 h 13789"/>
                <a:gd name="T70" fmla="*/ 7074 w 11042"/>
                <a:gd name="T71" fmla="*/ 9032 h 13789"/>
                <a:gd name="T72" fmla="*/ 7021 w 11042"/>
                <a:gd name="T73" fmla="*/ 8787 h 13789"/>
                <a:gd name="T74" fmla="*/ 6782 w 11042"/>
                <a:gd name="T75" fmla="*/ 8628 h 13789"/>
                <a:gd name="T76" fmla="*/ 6718 w 11042"/>
                <a:gd name="T77" fmla="*/ 8549 h 13789"/>
                <a:gd name="T78" fmla="*/ 6797 w 11042"/>
                <a:gd name="T79" fmla="*/ 7840 h 13789"/>
                <a:gd name="T80" fmla="*/ 6978 w 11042"/>
                <a:gd name="T81" fmla="*/ 7107 h 13789"/>
                <a:gd name="T82" fmla="*/ 7184 w 11042"/>
                <a:gd name="T83" fmla="*/ 6392 h 13789"/>
                <a:gd name="T84" fmla="*/ 7297 w 11042"/>
                <a:gd name="T85" fmla="*/ 6342 h 13789"/>
                <a:gd name="T86" fmla="*/ 7440 w 11042"/>
                <a:gd name="T87" fmla="*/ 6466 h 13789"/>
                <a:gd name="T88" fmla="*/ 7571 w 11042"/>
                <a:gd name="T89" fmla="*/ 6236 h 13789"/>
                <a:gd name="T90" fmla="*/ 7625 w 11042"/>
                <a:gd name="T91" fmla="*/ 5557 h 13789"/>
                <a:gd name="T92" fmla="*/ 7748 w 11042"/>
                <a:gd name="T93" fmla="*/ 5212 h 13789"/>
                <a:gd name="T94" fmla="*/ 7819 w 11042"/>
                <a:gd name="T95" fmla="*/ 5070 h 13789"/>
                <a:gd name="T96" fmla="*/ 7819 w 11042"/>
                <a:gd name="T97" fmla="*/ 4739 h 13789"/>
                <a:gd name="T98" fmla="*/ 7737 w 11042"/>
                <a:gd name="T99" fmla="*/ 4551 h 13789"/>
                <a:gd name="T100" fmla="*/ 7669 w 11042"/>
                <a:gd name="T101" fmla="*/ 4384 h 13789"/>
                <a:gd name="T102" fmla="*/ 7579 w 11042"/>
                <a:gd name="T103" fmla="*/ 3475 h 13789"/>
                <a:gd name="T104" fmla="*/ 7467 w 11042"/>
                <a:gd name="T105" fmla="*/ 2734 h 13789"/>
                <a:gd name="T106" fmla="*/ 7239 w 11042"/>
                <a:gd name="T107" fmla="*/ 2171 h 13789"/>
                <a:gd name="T108" fmla="*/ 6869 w 11042"/>
                <a:gd name="T109" fmla="*/ 1680 h 13789"/>
                <a:gd name="T110" fmla="*/ 6505 w 11042"/>
                <a:gd name="T111" fmla="*/ 1364 h 13789"/>
                <a:gd name="T112" fmla="*/ 5925 w 11042"/>
                <a:gd name="T113" fmla="*/ 923 h 13789"/>
                <a:gd name="T114" fmla="*/ 5491 w 11042"/>
                <a:gd name="T115" fmla="*/ 613 h 13789"/>
                <a:gd name="T116" fmla="*/ 4899 w 11042"/>
                <a:gd name="T117" fmla="*/ 412 h 13789"/>
                <a:gd name="T118" fmla="*/ 4852 w 11042"/>
                <a:gd name="T119" fmla="*/ 1 h 13789"/>
                <a:gd name="T120" fmla="*/ 3760 w 11042"/>
                <a:gd name="T121" fmla="*/ 549 h 13789"/>
                <a:gd name="T122" fmla="*/ 3622 w 11042"/>
                <a:gd name="T123" fmla="*/ 592 h 1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042" h="13789">
                  <a:moveTo>
                    <a:pt x="3602" y="539"/>
                  </a:moveTo>
                  <a:lnTo>
                    <a:pt x="3598" y="536"/>
                  </a:lnTo>
                  <a:lnTo>
                    <a:pt x="3594" y="533"/>
                  </a:lnTo>
                  <a:lnTo>
                    <a:pt x="3589" y="531"/>
                  </a:lnTo>
                  <a:lnTo>
                    <a:pt x="3584" y="530"/>
                  </a:lnTo>
                  <a:lnTo>
                    <a:pt x="3578" y="529"/>
                  </a:lnTo>
                  <a:lnTo>
                    <a:pt x="3572" y="528"/>
                  </a:lnTo>
                  <a:lnTo>
                    <a:pt x="3566" y="529"/>
                  </a:lnTo>
                  <a:lnTo>
                    <a:pt x="3559" y="529"/>
                  </a:lnTo>
                  <a:lnTo>
                    <a:pt x="3544" y="533"/>
                  </a:lnTo>
                  <a:lnTo>
                    <a:pt x="3528" y="538"/>
                  </a:lnTo>
                  <a:lnTo>
                    <a:pt x="3511" y="546"/>
                  </a:lnTo>
                  <a:lnTo>
                    <a:pt x="3492" y="555"/>
                  </a:lnTo>
                  <a:lnTo>
                    <a:pt x="3471" y="566"/>
                  </a:lnTo>
                  <a:lnTo>
                    <a:pt x="3450" y="579"/>
                  </a:lnTo>
                  <a:lnTo>
                    <a:pt x="3426" y="594"/>
                  </a:lnTo>
                  <a:lnTo>
                    <a:pt x="3402" y="610"/>
                  </a:lnTo>
                  <a:lnTo>
                    <a:pt x="3378" y="628"/>
                  </a:lnTo>
                  <a:lnTo>
                    <a:pt x="3352" y="647"/>
                  </a:lnTo>
                  <a:lnTo>
                    <a:pt x="3325" y="668"/>
                  </a:lnTo>
                  <a:lnTo>
                    <a:pt x="3298" y="690"/>
                  </a:lnTo>
                  <a:lnTo>
                    <a:pt x="3264" y="717"/>
                  </a:lnTo>
                  <a:lnTo>
                    <a:pt x="3229" y="746"/>
                  </a:lnTo>
                  <a:lnTo>
                    <a:pt x="3193" y="777"/>
                  </a:lnTo>
                  <a:lnTo>
                    <a:pt x="3157" y="808"/>
                  </a:lnTo>
                  <a:lnTo>
                    <a:pt x="3084" y="876"/>
                  </a:lnTo>
                  <a:lnTo>
                    <a:pt x="3008" y="945"/>
                  </a:lnTo>
                  <a:lnTo>
                    <a:pt x="2933" y="1016"/>
                  </a:lnTo>
                  <a:lnTo>
                    <a:pt x="2858" y="1090"/>
                  </a:lnTo>
                  <a:lnTo>
                    <a:pt x="2783" y="1162"/>
                  </a:lnTo>
                  <a:lnTo>
                    <a:pt x="2713" y="1232"/>
                  </a:lnTo>
                  <a:lnTo>
                    <a:pt x="2645" y="1301"/>
                  </a:lnTo>
                  <a:lnTo>
                    <a:pt x="2581" y="1365"/>
                  </a:lnTo>
                  <a:lnTo>
                    <a:pt x="2523" y="1425"/>
                  </a:lnTo>
                  <a:lnTo>
                    <a:pt x="2472" y="1479"/>
                  </a:lnTo>
                  <a:lnTo>
                    <a:pt x="2427" y="1524"/>
                  </a:lnTo>
                  <a:lnTo>
                    <a:pt x="2390" y="1562"/>
                  </a:lnTo>
                  <a:lnTo>
                    <a:pt x="2363" y="1590"/>
                  </a:lnTo>
                  <a:lnTo>
                    <a:pt x="2346" y="1607"/>
                  </a:lnTo>
                  <a:lnTo>
                    <a:pt x="2273" y="1691"/>
                  </a:lnTo>
                  <a:lnTo>
                    <a:pt x="2204" y="1774"/>
                  </a:lnTo>
                  <a:lnTo>
                    <a:pt x="2141" y="1856"/>
                  </a:lnTo>
                  <a:lnTo>
                    <a:pt x="2084" y="1938"/>
                  </a:lnTo>
                  <a:lnTo>
                    <a:pt x="2031" y="2018"/>
                  </a:lnTo>
                  <a:lnTo>
                    <a:pt x="1984" y="2099"/>
                  </a:lnTo>
                  <a:lnTo>
                    <a:pt x="1942" y="2178"/>
                  </a:lnTo>
                  <a:lnTo>
                    <a:pt x="1904" y="2257"/>
                  </a:lnTo>
                  <a:lnTo>
                    <a:pt x="1870" y="2336"/>
                  </a:lnTo>
                  <a:lnTo>
                    <a:pt x="1840" y="2413"/>
                  </a:lnTo>
                  <a:lnTo>
                    <a:pt x="1813" y="2492"/>
                  </a:lnTo>
                  <a:lnTo>
                    <a:pt x="1790" y="2568"/>
                  </a:lnTo>
                  <a:lnTo>
                    <a:pt x="1771" y="2645"/>
                  </a:lnTo>
                  <a:lnTo>
                    <a:pt x="1754" y="2722"/>
                  </a:lnTo>
                  <a:lnTo>
                    <a:pt x="1741" y="2798"/>
                  </a:lnTo>
                  <a:lnTo>
                    <a:pt x="1730" y="2874"/>
                  </a:lnTo>
                  <a:lnTo>
                    <a:pt x="1722" y="2950"/>
                  </a:lnTo>
                  <a:lnTo>
                    <a:pt x="1716" y="3026"/>
                  </a:lnTo>
                  <a:lnTo>
                    <a:pt x="1711" y="3102"/>
                  </a:lnTo>
                  <a:lnTo>
                    <a:pt x="1709" y="3177"/>
                  </a:lnTo>
                  <a:lnTo>
                    <a:pt x="1708" y="3253"/>
                  </a:lnTo>
                  <a:lnTo>
                    <a:pt x="1708" y="3329"/>
                  </a:lnTo>
                  <a:lnTo>
                    <a:pt x="1710" y="3405"/>
                  </a:lnTo>
                  <a:lnTo>
                    <a:pt x="1712" y="3482"/>
                  </a:lnTo>
                  <a:lnTo>
                    <a:pt x="1719" y="3634"/>
                  </a:lnTo>
                  <a:lnTo>
                    <a:pt x="1726" y="3788"/>
                  </a:lnTo>
                  <a:lnTo>
                    <a:pt x="1729" y="3865"/>
                  </a:lnTo>
                  <a:lnTo>
                    <a:pt x="1732" y="3943"/>
                  </a:lnTo>
                  <a:lnTo>
                    <a:pt x="1735" y="4021"/>
                  </a:lnTo>
                  <a:lnTo>
                    <a:pt x="1736" y="4101"/>
                  </a:lnTo>
                  <a:lnTo>
                    <a:pt x="1736" y="4196"/>
                  </a:lnTo>
                  <a:lnTo>
                    <a:pt x="1736" y="4284"/>
                  </a:lnTo>
                  <a:lnTo>
                    <a:pt x="1735" y="4364"/>
                  </a:lnTo>
                  <a:lnTo>
                    <a:pt x="1733" y="4436"/>
                  </a:lnTo>
                  <a:lnTo>
                    <a:pt x="1730" y="4503"/>
                  </a:lnTo>
                  <a:lnTo>
                    <a:pt x="1727" y="4562"/>
                  </a:lnTo>
                  <a:lnTo>
                    <a:pt x="1723" y="4615"/>
                  </a:lnTo>
                  <a:lnTo>
                    <a:pt x="1719" y="4663"/>
                  </a:lnTo>
                  <a:lnTo>
                    <a:pt x="1709" y="4747"/>
                  </a:lnTo>
                  <a:lnTo>
                    <a:pt x="1700" y="4815"/>
                  </a:lnTo>
                  <a:lnTo>
                    <a:pt x="1690" y="4869"/>
                  </a:lnTo>
                  <a:lnTo>
                    <a:pt x="1682" y="4914"/>
                  </a:lnTo>
                  <a:lnTo>
                    <a:pt x="1674" y="4949"/>
                  </a:lnTo>
                  <a:lnTo>
                    <a:pt x="1667" y="4978"/>
                  </a:lnTo>
                  <a:lnTo>
                    <a:pt x="1661" y="5003"/>
                  </a:lnTo>
                  <a:lnTo>
                    <a:pt x="1657" y="5027"/>
                  </a:lnTo>
                  <a:lnTo>
                    <a:pt x="1656" y="5039"/>
                  </a:lnTo>
                  <a:lnTo>
                    <a:pt x="1655" y="5052"/>
                  </a:lnTo>
                  <a:lnTo>
                    <a:pt x="1654" y="5066"/>
                  </a:lnTo>
                  <a:lnTo>
                    <a:pt x="1654" y="5082"/>
                  </a:lnTo>
                  <a:lnTo>
                    <a:pt x="1656" y="5118"/>
                  </a:lnTo>
                  <a:lnTo>
                    <a:pt x="1661" y="5163"/>
                  </a:lnTo>
                  <a:lnTo>
                    <a:pt x="1668" y="5218"/>
                  </a:lnTo>
                  <a:lnTo>
                    <a:pt x="1679" y="5289"/>
                  </a:lnTo>
                  <a:lnTo>
                    <a:pt x="1692" y="5374"/>
                  </a:lnTo>
                  <a:lnTo>
                    <a:pt x="1710" y="5478"/>
                  </a:lnTo>
                  <a:lnTo>
                    <a:pt x="1719" y="5534"/>
                  </a:lnTo>
                  <a:lnTo>
                    <a:pt x="1728" y="5591"/>
                  </a:lnTo>
                  <a:lnTo>
                    <a:pt x="1738" y="5649"/>
                  </a:lnTo>
                  <a:lnTo>
                    <a:pt x="1748" y="5710"/>
                  </a:lnTo>
                  <a:lnTo>
                    <a:pt x="1759" y="5770"/>
                  </a:lnTo>
                  <a:lnTo>
                    <a:pt x="1769" y="5830"/>
                  </a:lnTo>
                  <a:lnTo>
                    <a:pt x="1779" y="5892"/>
                  </a:lnTo>
                  <a:lnTo>
                    <a:pt x="1790" y="5953"/>
                  </a:lnTo>
                  <a:lnTo>
                    <a:pt x="1800" y="6013"/>
                  </a:lnTo>
                  <a:lnTo>
                    <a:pt x="1810" y="6074"/>
                  </a:lnTo>
                  <a:lnTo>
                    <a:pt x="1821" y="6134"/>
                  </a:lnTo>
                  <a:lnTo>
                    <a:pt x="1831" y="6192"/>
                  </a:lnTo>
                  <a:lnTo>
                    <a:pt x="1842" y="6249"/>
                  </a:lnTo>
                  <a:lnTo>
                    <a:pt x="1851" y="6305"/>
                  </a:lnTo>
                  <a:lnTo>
                    <a:pt x="1861" y="6359"/>
                  </a:lnTo>
                  <a:lnTo>
                    <a:pt x="1870" y="6410"/>
                  </a:lnTo>
                  <a:lnTo>
                    <a:pt x="1878" y="6460"/>
                  </a:lnTo>
                  <a:lnTo>
                    <a:pt x="1884" y="6506"/>
                  </a:lnTo>
                  <a:lnTo>
                    <a:pt x="1888" y="6547"/>
                  </a:lnTo>
                  <a:lnTo>
                    <a:pt x="1892" y="6584"/>
                  </a:lnTo>
                  <a:lnTo>
                    <a:pt x="1896" y="6618"/>
                  </a:lnTo>
                  <a:lnTo>
                    <a:pt x="1901" y="6648"/>
                  </a:lnTo>
                  <a:lnTo>
                    <a:pt x="1904" y="6662"/>
                  </a:lnTo>
                  <a:lnTo>
                    <a:pt x="1907" y="6675"/>
                  </a:lnTo>
                  <a:lnTo>
                    <a:pt x="1911" y="6687"/>
                  </a:lnTo>
                  <a:lnTo>
                    <a:pt x="1915" y="6700"/>
                  </a:lnTo>
                  <a:lnTo>
                    <a:pt x="1920" y="6710"/>
                  </a:lnTo>
                  <a:lnTo>
                    <a:pt x="1925" y="6720"/>
                  </a:lnTo>
                  <a:lnTo>
                    <a:pt x="1932" y="6730"/>
                  </a:lnTo>
                  <a:lnTo>
                    <a:pt x="1939" y="6739"/>
                  </a:lnTo>
                  <a:lnTo>
                    <a:pt x="1947" y="6747"/>
                  </a:lnTo>
                  <a:lnTo>
                    <a:pt x="1957" y="6755"/>
                  </a:lnTo>
                  <a:lnTo>
                    <a:pt x="1967" y="6762"/>
                  </a:lnTo>
                  <a:lnTo>
                    <a:pt x="1979" y="6768"/>
                  </a:lnTo>
                  <a:lnTo>
                    <a:pt x="1992" y="6774"/>
                  </a:lnTo>
                  <a:lnTo>
                    <a:pt x="2006" y="6780"/>
                  </a:lnTo>
                  <a:lnTo>
                    <a:pt x="2022" y="6785"/>
                  </a:lnTo>
                  <a:lnTo>
                    <a:pt x="2040" y="6790"/>
                  </a:lnTo>
                  <a:lnTo>
                    <a:pt x="2059" y="6794"/>
                  </a:lnTo>
                  <a:lnTo>
                    <a:pt x="2079" y="6798"/>
                  </a:lnTo>
                  <a:lnTo>
                    <a:pt x="2102" y="6802"/>
                  </a:lnTo>
                  <a:lnTo>
                    <a:pt x="2126" y="6805"/>
                  </a:lnTo>
                  <a:lnTo>
                    <a:pt x="2150" y="6808"/>
                  </a:lnTo>
                  <a:lnTo>
                    <a:pt x="2171" y="6809"/>
                  </a:lnTo>
                  <a:lnTo>
                    <a:pt x="2190" y="6810"/>
                  </a:lnTo>
                  <a:lnTo>
                    <a:pt x="2206" y="6810"/>
                  </a:lnTo>
                  <a:lnTo>
                    <a:pt x="2233" y="6809"/>
                  </a:lnTo>
                  <a:lnTo>
                    <a:pt x="2253" y="6808"/>
                  </a:lnTo>
                  <a:lnTo>
                    <a:pt x="2261" y="6808"/>
                  </a:lnTo>
                  <a:lnTo>
                    <a:pt x="2268" y="6809"/>
                  </a:lnTo>
                  <a:lnTo>
                    <a:pt x="2273" y="6810"/>
                  </a:lnTo>
                  <a:lnTo>
                    <a:pt x="2278" y="6812"/>
                  </a:lnTo>
                  <a:lnTo>
                    <a:pt x="2282" y="6815"/>
                  </a:lnTo>
                  <a:lnTo>
                    <a:pt x="2286" y="6820"/>
                  </a:lnTo>
                  <a:lnTo>
                    <a:pt x="2289" y="6826"/>
                  </a:lnTo>
                  <a:lnTo>
                    <a:pt x="2292" y="6834"/>
                  </a:lnTo>
                  <a:lnTo>
                    <a:pt x="2300" y="6856"/>
                  </a:lnTo>
                  <a:lnTo>
                    <a:pt x="2309" y="6888"/>
                  </a:lnTo>
                  <a:lnTo>
                    <a:pt x="2322" y="6932"/>
                  </a:lnTo>
                  <a:lnTo>
                    <a:pt x="2340" y="6987"/>
                  </a:lnTo>
                  <a:lnTo>
                    <a:pt x="2351" y="7020"/>
                  </a:lnTo>
                  <a:lnTo>
                    <a:pt x="2364" y="7056"/>
                  </a:lnTo>
                  <a:lnTo>
                    <a:pt x="2380" y="7098"/>
                  </a:lnTo>
                  <a:lnTo>
                    <a:pt x="2397" y="7142"/>
                  </a:lnTo>
                  <a:lnTo>
                    <a:pt x="2417" y="7191"/>
                  </a:lnTo>
                  <a:lnTo>
                    <a:pt x="2440" y="7245"/>
                  </a:lnTo>
                  <a:lnTo>
                    <a:pt x="2465" y="7305"/>
                  </a:lnTo>
                  <a:lnTo>
                    <a:pt x="2493" y="7368"/>
                  </a:lnTo>
                  <a:lnTo>
                    <a:pt x="2505" y="7393"/>
                  </a:lnTo>
                  <a:lnTo>
                    <a:pt x="2517" y="7418"/>
                  </a:lnTo>
                  <a:lnTo>
                    <a:pt x="2530" y="7443"/>
                  </a:lnTo>
                  <a:lnTo>
                    <a:pt x="2543" y="7468"/>
                  </a:lnTo>
                  <a:lnTo>
                    <a:pt x="2570" y="7518"/>
                  </a:lnTo>
                  <a:lnTo>
                    <a:pt x="2599" y="7566"/>
                  </a:lnTo>
                  <a:lnTo>
                    <a:pt x="2628" y="7614"/>
                  </a:lnTo>
                  <a:lnTo>
                    <a:pt x="2659" y="7661"/>
                  </a:lnTo>
                  <a:lnTo>
                    <a:pt x="2689" y="7708"/>
                  </a:lnTo>
                  <a:lnTo>
                    <a:pt x="2719" y="7754"/>
                  </a:lnTo>
                  <a:lnTo>
                    <a:pt x="2749" y="7800"/>
                  </a:lnTo>
                  <a:lnTo>
                    <a:pt x="2778" y="7845"/>
                  </a:lnTo>
                  <a:lnTo>
                    <a:pt x="2806" y="7890"/>
                  </a:lnTo>
                  <a:lnTo>
                    <a:pt x="2832" y="7935"/>
                  </a:lnTo>
                  <a:lnTo>
                    <a:pt x="2858" y="7980"/>
                  </a:lnTo>
                  <a:lnTo>
                    <a:pt x="2881" y="8024"/>
                  </a:lnTo>
                  <a:lnTo>
                    <a:pt x="2891" y="8046"/>
                  </a:lnTo>
                  <a:lnTo>
                    <a:pt x="2901" y="8068"/>
                  </a:lnTo>
                  <a:lnTo>
                    <a:pt x="2910" y="8091"/>
                  </a:lnTo>
                  <a:lnTo>
                    <a:pt x="2919" y="8114"/>
                  </a:lnTo>
                  <a:lnTo>
                    <a:pt x="2935" y="8157"/>
                  </a:lnTo>
                  <a:lnTo>
                    <a:pt x="2949" y="8200"/>
                  </a:lnTo>
                  <a:lnTo>
                    <a:pt x="2964" y="8242"/>
                  </a:lnTo>
                  <a:lnTo>
                    <a:pt x="2977" y="8284"/>
                  </a:lnTo>
                  <a:lnTo>
                    <a:pt x="2990" y="8327"/>
                  </a:lnTo>
                  <a:lnTo>
                    <a:pt x="3002" y="8368"/>
                  </a:lnTo>
                  <a:lnTo>
                    <a:pt x="3014" y="8409"/>
                  </a:lnTo>
                  <a:lnTo>
                    <a:pt x="3024" y="8449"/>
                  </a:lnTo>
                  <a:lnTo>
                    <a:pt x="3034" y="8489"/>
                  </a:lnTo>
                  <a:lnTo>
                    <a:pt x="3045" y="8530"/>
                  </a:lnTo>
                  <a:lnTo>
                    <a:pt x="3053" y="8569"/>
                  </a:lnTo>
                  <a:lnTo>
                    <a:pt x="3061" y="8608"/>
                  </a:lnTo>
                  <a:lnTo>
                    <a:pt x="3069" y="8646"/>
                  </a:lnTo>
                  <a:lnTo>
                    <a:pt x="3075" y="8684"/>
                  </a:lnTo>
                  <a:lnTo>
                    <a:pt x="3081" y="8723"/>
                  </a:lnTo>
                  <a:lnTo>
                    <a:pt x="3086" y="8760"/>
                  </a:lnTo>
                  <a:lnTo>
                    <a:pt x="3097" y="8839"/>
                  </a:lnTo>
                  <a:lnTo>
                    <a:pt x="3107" y="8911"/>
                  </a:lnTo>
                  <a:lnTo>
                    <a:pt x="3116" y="8975"/>
                  </a:lnTo>
                  <a:lnTo>
                    <a:pt x="3124" y="9034"/>
                  </a:lnTo>
                  <a:lnTo>
                    <a:pt x="3130" y="9089"/>
                  </a:lnTo>
                  <a:lnTo>
                    <a:pt x="3134" y="9141"/>
                  </a:lnTo>
                  <a:lnTo>
                    <a:pt x="3136" y="9166"/>
                  </a:lnTo>
                  <a:lnTo>
                    <a:pt x="3136" y="9190"/>
                  </a:lnTo>
                  <a:lnTo>
                    <a:pt x="3136" y="9214"/>
                  </a:lnTo>
                  <a:lnTo>
                    <a:pt x="3135" y="9237"/>
                  </a:lnTo>
                  <a:lnTo>
                    <a:pt x="3133" y="9260"/>
                  </a:lnTo>
                  <a:lnTo>
                    <a:pt x="3130" y="9284"/>
                  </a:lnTo>
                  <a:lnTo>
                    <a:pt x="3127" y="9308"/>
                  </a:lnTo>
                  <a:lnTo>
                    <a:pt x="3122" y="9331"/>
                  </a:lnTo>
                  <a:lnTo>
                    <a:pt x="3117" y="9355"/>
                  </a:lnTo>
                  <a:lnTo>
                    <a:pt x="3110" y="9379"/>
                  </a:lnTo>
                  <a:lnTo>
                    <a:pt x="3102" y="9404"/>
                  </a:lnTo>
                  <a:lnTo>
                    <a:pt x="3093" y="9430"/>
                  </a:lnTo>
                  <a:lnTo>
                    <a:pt x="3083" y="9456"/>
                  </a:lnTo>
                  <a:lnTo>
                    <a:pt x="3071" y="9483"/>
                  </a:lnTo>
                  <a:lnTo>
                    <a:pt x="3058" y="9512"/>
                  </a:lnTo>
                  <a:lnTo>
                    <a:pt x="3044" y="9542"/>
                  </a:lnTo>
                  <a:lnTo>
                    <a:pt x="3027" y="9572"/>
                  </a:lnTo>
                  <a:lnTo>
                    <a:pt x="3010" y="9605"/>
                  </a:lnTo>
                  <a:lnTo>
                    <a:pt x="2991" y="9638"/>
                  </a:lnTo>
                  <a:lnTo>
                    <a:pt x="2970" y="9673"/>
                  </a:lnTo>
                  <a:lnTo>
                    <a:pt x="2935" y="9733"/>
                  </a:lnTo>
                  <a:lnTo>
                    <a:pt x="2898" y="9790"/>
                  </a:lnTo>
                  <a:lnTo>
                    <a:pt x="2878" y="9818"/>
                  </a:lnTo>
                  <a:lnTo>
                    <a:pt x="2859" y="9846"/>
                  </a:lnTo>
                  <a:lnTo>
                    <a:pt x="2839" y="9874"/>
                  </a:lnTo>
                  <a:lnTo>
                    <a:pt x="2817" y="9901"/>
                  </a:lnTo>
                  <a:lnTo>
                    <a:pt x="2796" y="9930"/>
                  </a:lnTo>
                  <a:lnTo>
                    <a:pt x="2774" y="9957"/>
                  </a:lnTo>
                  <a:lnTo>
                    <a:pt x="2752" y="9984"/>
                  </a:lnTo>
                  <a:lnTo>
                    <a:pt x="2729" y="10010"/>
                  </a:lnTo>
                  <a:lnTo>
                    <a:pt x="2705" y="10037"/>
                  </a:lnTo>
                  <a:lnTo>
                    <a:pt x="2681" y="10063"/>
                  </a:lnTo>
                  <a:lnTo>
                    <a:pt x="2657" y="10090"/>
                  </a:lnTo>
                  <a:lnTo>
                    <a:pt x="2630" y="10117"/>
                  </a:lnTo>
                  <a:lnTo>
                    <a:pt x="2604" y="10143"/>
                  </a:lnTo>
                  <a:lnTo>
                    <a:pt x="2577" y="10169"/>
                  </a:lnTo>
                  <a:lnTo>
                    <a:pt x="2550" y="10195"/>
                  </a:lnTo>
                  <a:lnTo>
                    <a:pt x="2521" y="10221"/>
                  </a:lnTo>
                  <a:lnTo>
                    <a:pt x="2492" y="10247"/>
                  </a:lnTo>
                  <a:lnTo>
                    <a:pt x="2463" y="10273"/>
                  </a:lnTo>
                  <a:lnTo>
                    <a:pt x="2431" y="10299"/>
                  </a:lnTo>
                  <a:lnTo>
                    <a:pt x="2399" y="10326"/>
                  </a:lnTo>
                  <a:lnTo>
                    <a:pt x="2367" y="10352"/>
                  </a:lnTo>
                  <a:lnTo>
                    <a:pt x="2334" y="10378"/>
                  </a:lnTo>
                  <a:lnTo>
                    <a:pt x="2299" y="10405"/>
                  </a:lnTo>
                  <a:lnTo>
                    <a:pt x="2264" y="10431"/>
                  </a:lnTo>
                  <a:lnTo>
                    <a:pt x="2190" y="10483"/>
                  </a:lnTo>
                  <a:lnTo>
                    <a:pt x="2113" y="10538"/>
                  </a:lnTo>
                  <a:lnTo>
                    <a:pt x="2056" y="10575"/>
                  </a:lnTo>
                  <a:lnTo>
                    <a:pt x="1997" y="10612"/>
                  </a:lnTo>
                  <a:lnTo>
                    <a:pt x="1939" y="10648"/>
                  </a:lnTo>
                  <a:lnTo>
                    <a:pt x="1880" y="10683"/>
                  </a:lnTo>
                  <a:lnTo>
                    <a:pt x="1819" y="10718"/>
                  </a:lnTo>
                  <a:lnTo>
                    <a:pt x="1759" y="10751"/>
                  </a:lnTo>
                  <a:lnTo>
                    <a:pt x="1698" y="10784"/>
                  </a:lnTo>
                  <a:lnTo>
                    <a:pt x="1636" y="10816"/>
                  </a:lnTo>
                  <a:lnTo>
                    <a:pt x="1573" y="10848"/>
                  </a:lnTo>
                  <a:lnTo>
                    <a:pt x="1510" y="10879"/>
                  </a:lnTo>
                  <a:lnTo>
                    <a:pt x="1446" y="10909"/>
                  </a:lnTo>
                  <a:lnTo>
                    <a:pt x="1381" y="10941"/>
                  </a:lnTo>
                  <a:lnTo>
                    <a:pt x="1251" y="11001"/>
                  </a:lnTo>
                  <a:lnTo>
                    <a:pt x="1118" y="11061"/>
                  </a:lnTo>
                  <a:lnTo>
                    <a:pt x="984" y="11122"/>
                  </a:lnTo>
                  <a:lnTo>
                    <a:pt x="848" y="11182"/>
                  </a:lnTo>
                  <a:lnTo>
                    <a:pt x="710" y="11243"/>
                  </a:lnTo>
                  <a:lnTo>
                    <a:pt x="570" y="11306"/>
                  </a:lnTo>
                  <a:lnTo>
                    <a:pt x="430" y="11372"/>
                  </a:lnTo>
                  <a:lnTo>
                    <a:pt x="288" y="11440"/>
                  </a:lnTo>
                  <a:lnTo>
                    <a:pt x="215" y="11475"/>
                  </a:lnTo>
                  <a:lnTo>
                    <a:pt x="144" y="11511"/>
                  </a:lnTo>
                  <a:lnTo>
                    <a:pt x="73" y="11548"/>
                  </a:lnTo>
                  <a:lnTo>
                    <a:pt x="0" y="11586"/>
                  </a:lnTo>
                  <a:lnTo>
                    <a:pt x="142" y="11728"/>
                  </a:lnTo>
                  <a:lnTo>
                    <a:pt x="289" y="11865"/>
                  </a:lnTo>
                  <a:lnTo>
                    <a:pt x="438" y="11998"/>
                  </a:lnTo>
                  <a:lnTo>
                    <a:pt x="590" y="12128"/>
                  </a:lnTo>
                  <a:lnTo>
                    <a:pt x="745" y="12252"/>
                  </a:lnTo>
                  <a:lnTo>
                    <a:pt x="904" y="12374"/>
                  </a:lnTo>
                  <a:lnTo>
                    <a:pt x="1065" y="12489"/>
                  </a:lnTo>
                  <a:lnTo>
                    <a:pt x="1230" y="12602"/>
                  </a:lnTo>
                  <a:lnTo>
                    <a:pt x="1396" y="12709"/>
                  </a:lnTo>
                  <a:lnTo>
                    <a:pt x="1566" y="12812"/>
                  </a:lnTo>
                  <a:lnTo>
                    <a:pt x="1739" y="12910"/>
                  </a:lnTo>
                  <a:lnTo>
                    <a:pt x="1914" y="13004"/>
                  </a:lnTo>
                  <a:lnTo>
                    <a:pt x="2092" y="13092"/>
                  </a:lnTo>
                  <a:lnTo>
                    <a:pt x="2272" y="13176"/>
                  </a:lnTo>
                  <a:lnTo>
                    <a:pt x="2455" y="13254"/>
                  </a:lnTo>
                  <a:lnTo>
                    <a:pt x="2640" y="13329"/>
                  </a:lnTo>
                  <a:lnTo>
                    <a:pt x="2826" y="13397"/>
                  </a:lnTo>
                  <a:lnTo>
                    <a:pt x="3015" y="13460"/>
                  </a:lnTo>
                  <a:lnTo>
                    <a:pt x="3207" y="13517"/>
                  </a:lnTo>
                  <a:lnTo>
                    <a:pt x="3400" y="13571"/>
                  </a:lnTo>
                  <a:lnTo>
                    <a:pt x="3595" y="13618"/>
                  </a:lnTo>
                  <a:lnTo>
                    <a:pt x="3792" y="13659"/>
                  </a:lnTo>
                  <a:lnTo>
                    <a:pt x="3991" y="13695"/>
                  </a:lnTo>
                  <a:lnTo>
                    <a:pt x="4192" y="13725"/>
                  </a:lnTo>
                  <a:lnTo>
                    <a:pt x="4394" y="13751"/>
                  </a:lnTo>
                  <a:lnTo>
                    <a:pt x="4598" y="13769"/>
                  </a:lnTo>
                  <a:lnTo>
                    <a:pt x="4803" y="13782"/>
                  </a:lnTo>
                  <a:lnTo>
                    <a:pt x="5010" y="13789"/>
                  </a:lnTo>
                  <a:lnTo>
                    <a:pt x="5218" y="13789"/>
                  </a:lnTo>
                  <a:lnTo>
                    <a:pt x="5427" y="13784"/>
                  </a:lnTo>
                  <a:lnTo>
                    <a:pt x="5637" y="13772"/>
                  </a:lnTo>
                  <a:lnTo>
                    <a:pt x="5849" y="13755"/>
                  </a:lnTo>
                  <a:lnTo>
                    <a:pt x="6054" y="13732"/>
                  </a:lnTo>
                  <a:lnTo>
                    <a:pt x="6258" y="13702"/>
                  </a:lnTo>
                  <a:lnTo>
                    <a:pt x="6460" y="13668"/>
                  </a:lnTo>
                  <a:lnTo>
                    <a:pt x="6661" y="13629"/>
                  </a:lnTo>
                  <a:lnTo>
                    <a:pt x="6861" y="13585"/>
                  </a:lnTo>
                  <a:lnTo>
                    <a:pt x="7059" y="13536"/>
                  </a:lnTo>
                  <a:lnTo>
                    <a:pt x="7254" y="13481"/>
                  </a:lnTo>
                  <a:lnTo>
                    <a:pt x="7449" y="13422"/>
                  </a:lnTo>
                  <a:lnTo>
                    <a:pt x="7641" y="13358"/>
                  </a:lnTo>
                  <a:lnTo>
                    <a:pt x="7831" y="13289"/>
                  </a:lnTo>
                  <a:lnTo>
                    <a:pt x="8018" y="13216"/>
                  </a:lnTo>
                  <a:lnTo>
                    <a:pt x="8203" y="13140"/>
                  </a:lnTo>
                  <a:lnTo>
                    <a:pt x="8385" y="13058"/>
                  </a:lnTo>
                  <a:lnTo>
                    <a:pt x="8564" y="12972"/>
                  </a:lnTo>
                  <a:lnTo>
                    <a:pt x="8739" y="12882"/>
                  </a:lnTo>
                  <a:lnTo>
                    <a:pt x="8911" y="12789"/>
                  </a:lnTo>
                  <a:lnTo>
                    <a:pt x="9080" y="12692"/>
                  </a:lnTo>
                  <a:lnTo>
                    <a:pt x="9244" y="12591"/>
                  </a:lnTo>
                  <a:lnTo>
                    <a:pt x="9404" y="12486"/>
                  </a:lnTo>
                  <a:lnTo>
                    <a:pt x="9561" y="12379"/>
                  </a:lnTo>
                  <a:lnTo>
                    <a:pt x="9713" y="12267"/>
                  </a:lnTo>
                  <a:lnTo>
                    <a:pt x="9860" y="12154"/>
                  </a:lnTo>
                  <a:lnTo>
                    <a:pt x="10003" y="12036"/>
                  </a:lnTo>
                  <a:lnTo>
                    <a:pt x="10141" y="11915"/>
                  </a:lnTo>
                  <a:lnTo>
                    <a:pt x="10273" y="11792"/>
                  </a:lnTo>
                  <a:lnTo>
                    <a:pt x="10400" y="11666"/>
                  </a:lnTo>
                  <a:lnTo>
                    <a:pt x="10523" y="11538"/>
                  </a:lnTo>
                  <a:lnTo>
                    <a:pt x="10638" y="11407"/>
                  </a:lnTo>
                  <a:lnTo>
                    <a:pt x="10749" y="11273"/>
                  </a:lnTo>
                  <a:lnTo>
                    <a:pt x="10853" y="11138"/>
                  </a:lnTo>
                  <a:lnTo>
                    <a:pt x="10951" y="10999"/>
                  </a:lnTo>
                  <a:lnTo>
                    <a:pt x="11042" y="10859"/>
                  </a:lnTo>
                  <a:lnTo>
                    <a:pt x="10789" y="10790"/>
                  </a:lnTo>
                  <a:lnTo>
                    <a:pt x="10553" y="10724"/>
                  </a:lnTo>
                  <a:lnTo>
                    <a:pt x="10333" y="10661"/>
                  </a:lnTo>
                  <a:lnTo>
                    <a:pt x="10129" y="10603"/>
                  </a:lnTo>
                  <a:lnTo>
                    <a:pt x="9939" y="10547"/>
                  </a:lnTo>
                  <a:lnTo>
                    <a:pt x="9761" y="10494"/>
                  </a:lnTo>
                  <a:lnTo>
                    <a:pt x="9597" y="10444"/>
                  </a:lnTo>
                  <a:lnTo>
                    <a:pt x="9443" y="10397"/>
                  </a:lnTo>
                  <a:lnTo>
                    <a:pt x="9300" y="10352"/>
                  </a:lnTo>
                  <a:lnTo>
                    <a:pt x="9165" y="10309"/>
                  </a:lnTo>
                  <a:lnTo>
                    <a:pt x="9039" y="10268"/>
                  </a:lnTo>
                  <a:lnTo>
                    <a:pt x="8920" y="10230"/>
                  </a:lnTo>
                  <a:lnTo>
                    <a:pt x="8807" y="10193"/>
                  </a:lnTo>
                  <a:lnTo>
                    <a:pt x="8699" y="10157"/>
                  </a:lnTo>
                  <a:lnTo>
                    <a:pt x="8595" y="10123"/>
                  </a:lnTo>
                  <a:lnTo>
                    <a:pt x="8494" y="10088"/>
                  </a:lnTo>
                  <a:lnTo>
                    <a:pt x="8351" y="10041"/>
                  </a:lnTo>
                  <a:lnTo>
                    <a:pt x="8232" y="10001"/>
                  </a:lnTo>
                  <a:lnTo>
                    <a:pt x="8135" y="9966"/>
                  </a:lnTo>
                  <a:lnTo>
                    <a:pt x="8054" y="9936"/>
                  </a:lnTo>
                  <a:lnTo>
                    <a:pt x="8020" y="9922"/>
                  </a:lnTo>
                  <a:lnTo>
                    <a:pt x="7990" y="9908"/>
                  </a:lnTo>
                  <a:lnTo>
                    <a:pt x="7962" y="9896"/>
                  </a:lnTo>
                  <a:lnTo>
                    <a:pt x="7937" y="9884"/>
                  </a:lnTo>
                  <a:lnTo>
                    <a:pt x="7914" y="9872"/>
                  </a:lnTo>
                  <a:lnTo>
                    <a:pt x="7894" y="9860"/>
                  </a:lnTo>
                  <a:lnTo>
                    <a:pt x="7874" y="9849"/>
                  </a:lnTo>
                  <a:lnTo>
                    <a:pt x="7855" y="9837"/>
                  </a:lnTo>
                  <a:lnTo>
                    <a:pt x="7821" y="9812"/>
                  </a:lnTo>
                  <a:lnTo>
                    <a:pt x="7786" y="9785"/>
                  </a:lnTo>
                  <a:lnTo>
                    <a:pt x="7750" y="9755"/>
                  </a:lnTo>
                  <a:lnTo>
                    <a:pt x="7707" y="9719"/>
                  </a:lnTo>
                  <a:lnTo>
                    <a:pt x="7655" y="9677"/>
                  </a:lnTo>
                  <a:lnTo>
                    <a:pt x="7593" y="9629"/>
                  </a:lnTo>
                  <a:lnTo>
                    <a:pt x="7556" y="9603"/>
                  </a:lnTo>
                  <a:lnTo>
                    <a:pt x="7516" y="9573"/>
                  </a:lnTo>
                  <a:lnTo>
                    <a:pt x="7471" y="9542"/>
                  </a:lnTo>
                  <a:lnTo>
                    <a:pt x="7420" y="9507"/>
                  </a:lnTo>
                  <a:lnTo>
                    <a:pt x="7361" y="9466"/>
                  </a:lnTo>
                  <a:lnTo>
                    <a:pt x="7309" y="9427"/>
                  </a:lnTo>
                  <a:lnTo>
                    <a:pt x="7263" y="9391"/>
                  </a:lnTo>
                  <a:lnTo>
                    <a:pt x="7222" y="9357"/>
                  </a:lnTo>
                  <a:lnTo>
                    <a:pt x="7187" y="9325"/>
                  </a:lnTo>
                  <a:lnTo>
                    <a:pt x="7158" y="9294"/>
                  </a:lnTo>
                  <a:lnTo>
                    <a:pt x="7134" y="9266"/>
                  </a:lnTo>
                  <a:lnTo>
                    <a:pt x="7114" y="9239"/>
                  </a:lnTo>
                  <a:lnTo>
                    <a:pt x="7098" y="9214"/>
                  </a:lnTo>
                  <a:lnTo>
                    <a:pt x="7086" y="9190"/>
                  </a:lnTo>
                  <a:lnTo>
                    <a:pt x="7077" y="9168"/>
                  </a:lnTo>
                  <a:lnTo>
                    <a:pt x="7071" y="9146"/>
                  </a:lnTo>
                  <a:lnTo>
                    <a:pt x="7067" y="9126"/>
                  </a:lnTo>
                  <a:lnTo>
                    <a:pt x="7066" y="9105"/>
                  </a:lnTo>
                  <a:lnTo>
                    <a:pt x="7066" y="9086"/>
                  </a:lnTo>
                  <a:lnTo>
                    <a:pt x="7068" y="9068"/>
                  </a:lnTo>
                  <a:lnTo>
                    <a:pt x="7074" y="9032"/>
                  </a:lnTo>
                  <a:lnTo>
                    <a:pt x="7081" y="8996"/>
                  </a:lnTo>
                  <a:lnTo>
                    <a:pt x="7084" y="8978"/>
                  </a:lnTo>
                  <a:lnTo>
                    <a:pt x="7086" y="8960"/>
                  </a:lnTo>
                  <a:lnTo>
                    <a:pt x="7086" y="8942"/>
                  </a:lnTo>
                  <a:lnTo>
                    <a:pt x="7085" y="8922"/>
                  </a:lnTo>
                  <a:lnTo>
                    <a:pt x="7082" y="8902"/>
                  </a:lnTo>
                  <a:lnTo>
                    <a:pt x="7077" y="8881"/>
                  </a:lnTo>
                  <a:lnTo>
                    <a:pt x="7068" y="8859"/>
                  </a:lnTo>
                  <a:lnTo>
                    <a:pt x="7056" y="8836"/>
                  </a:lnTo>
                  <a:lnTo>
                    <a:pt x="7040" y="8812"/>
                  </a:lnTo>
                  <a:lnTo>
                    <a:pt x="7021" y="8787"/>
                  </a:lnTo>
                  <a:lnTo>
                    <a:pt x="6997" y="8760"/>
                  </a:lnTo>
                  <a:lnTo>
                    <a:pt x="6969" y="8731"/>
                  </a:lnTo>
                  <a:lnTo>
                    <a:pt x="6962" y="8725"/>
                  </a:lnTo>
                  <a:lnTo>
                    <a:pt x="6952" y="8718"/>
                  </a:lnTo>
                  <a:lnTo>
                    <a:pt x="6941" y="8711"/>
                  </a:lnTo>
                  <a:lnTo>
                    <a:pt x="6928" y="8703"/>
                  </a:lnTo>
                  <a:lnTo>
                    <a:pt x="6897" y="8687"/>
                  </a:lnTo>
                  <a:lnTo>
                    <a:pt x="6863" y="8669"/>
                  </a:lnTo>
                  <a:lnTo>
                    <a:pt x="6831" y="8654"/>
                  </a:lnTo>
                  <a:lnTo>
                    <a:pt x="6804" y="8640"/>
                  </a:lnTo>
                  <a:lnTo>
                    <a:pt x="6782" y="8628"/>
                  </a:lnTo>
                  <a:lnTo>
                    <a:pt x="6764" y="8617"/>
                  </a:lnTo>
                  <a:lnTo>
                    <a:pt x="6749" y="8607"/>
                  </a:lnTo>
                  <a:lnTo>
                    <a:pt x="6738" y="8597"/>
                  </a:lnTo>
                  <a:lnTo>
                    <a:pt x="6733" y="8592"/>
                  </a:lnTo>
                  <a:lnTo>
                    <a:pt x="6729" y="8586"/>
                  </a:lnTo>
                  <a:lnTo>
                    <a:pt x="6726" y="8581"/>
                  </a:lnTo>
                  <a:lnTo>
                    <a:pt x="6724" y="8575"/>
                  </a:lnTo>
                  <a:lnTo>
                    <a:pt x="6721" y="8569"/>
                  </a:lnTo>
                  <a:lnTo>
                    <a:pt x="6720" y="8563"/>
                  </a:lnTo>
                  <a:lnTo>
                    <a:pt x="6719" y="8556"/>
                  </a:lnTo>
                  <a:lnTo>
                    <a:pt x="6718" y="8549"/>
                  </a:lnTo>
                  <a:lnTo>
                    <a:pt x="6719" y="8533"/>
                  </a:lnTo>
                  <a:lnTo>
                    <a:pt x="6720" y="8514"/>
                  </a:lnTo>
                  <a:lnTo>
                    <a:pt x="6725" y="8465"/>
                  </a:lnTo>
                  <a:lnTo>
                    <a:pt x="6732" y="8400"/>
                  </a:lnTo>
                  <a:lnTo>
                    <a:pt x="6744" y="8257"/>
                  </a:lnTo>
                  <a:lnTo>
                    <a:pt x="6758" y="8127"/>
                  </a:lnTo>
                  <a:lnTo>
                    <a:pt x="6765" y="8065"/>
                  </a:lnTo>
                  <a:lnTo>
                    <a:pt x="6773" y="8006"/>
                  </a:lnTo>
                  <a:lnTo>
                    <a:pt x="6781" y="7949"/>
                  </a:lnTo>
                  <a:lnTo>
                    <a:pt x="6789" y="7893"/>
                  </a:lnTo>
                  <a:lnTo>
                    <a:pt x="6797" y="7840"/>
                  </a:lnTo>
                  <a:lnTo>
                    <a:pt x="6806" y="7788"/>
                  </a:lnTo>
                  <a:lnTo>
                    <a:pt x="6815" y="7738"/>
                  </a:lnTo>
                  <a:lnTo>
                    <a:pt x="6825" y="7688"/>
                  </a:lnTo>
                  <a:lnTo>
                    <a:pt x="6835" y="7639"/>
                  </a:lnTo>
                  <a:lnTo>
                    <a:pt x="6845" y="7591"/>
                  </a:lnTo>
                  <a:lnTo>
                    <a:pt x="6856" y="7544"/>
                  </a:lnTo>
                  <a:lnTo>
                    <a:pt x="6868" y="7496"/>
                  </a:lnTo>
                  <a:lnTo>
                    <a:pt x="6892" y="7403"/>
                  </a:lnTo>
                  <a:lnTo>
                    <a:pt x="6919" y="7308"/>
                  </a:lnTo>
                  <a:lnTo>
                    <a:pt x="6947" y="7209"/>
                  </a:lnTo>
                  <a:lnTo>
                    <a:pt x="6978" y="7107"/>
                  </a:lnTo>
                  <a:lnTo>
                    <a:pt x="7012" y="6998"/>
                  </a:lnTo>
                  <a:lnTo>
                    <a:pt x="7048" y="6881"/>
                  </a:lnTo>
                  <a:lnTo>
                    <a:pt x="7088" y="6756"/>
                  </a:lnTo>
                  <a:lnTo>
                    <a:pt x="7130" y="6619"/>
                  </a:lnTo>
                  <a:lnTo>
                    <a:pt x="7137" y="6574"/>
                  </a:lnTo>
                  <a:lnTo>
                    <a:pt x="7143" y="6534"/>
                  </a:lnTo>
                  <a:lnTo>
                    <a:pt x="7151" y="6498"/>
                  </a:lnTo>
                  <a:lnTo>
                    <a:pt x="7158" y="6465"/>
                  </a:lnTo>
                  <a:lnTo>
                    <a:pt x="7167" y="6437"/>
                  </a:lnTo>
                  <a:lnTo>
                    <a:pt x="7175" y="6413"/>
                  </a:lnTo>
                  <a:lnTo>
                    <a:pt x="7184" y="6392"/>
                  </a:lnTo>
                  <a:lnTo>
                    <a:pt x="7194" y="6375"/>
                  </a:lnTo>
                  <a:lnTo>
                    <a:pt x="7203" y="6361"/>
                  </a:lnTo>
                  <a:lnTo>
                    <a:pt x="7213" y="6349"/>
                  </a:lnTo>
                  <a:lnTo>
                    <a:pt x="7223" y="6341"/>
                  </a:lnTo>
                  <a:lnTo>
                    <a:pt x="7234" y="6335"/>
                  </a:lnTo>
                  <a:lnTo>
                    <a:pt x="7244" y="6332"/>
                  </a:lnTo>
                  <a:lnTo>
                    <a:pt x="7254" y="6330"/>
                  </a:lnTo>
                  <a:lnTo>
                    <a:pt x="7266" y="6331"/>
                  </a:lnTo>
                  <a:lnTo>
                    <a:pt x="7276" y="6333"/>
                  </a:lnTo>
                  <a:lnTo>
                    <a:pt x="7287" y="6337"/>
                  </a:lnTo>
                  <a:lnTo>
                    <a:pt x="7297" y="6342"/>
                  </a:lnTo>
                  <a:lnTo>
                    <a:pt x="7307" y="6348"/>
                  </a:lnTo>
                  <a:lnTo>
                    <a:pt x="7317" y="6356"/>
                  </a:lnTo>
                  <a:lnTo>
                    <a:pt x="7335" y="6372"/>
                  </a:lnTo>
                  <a:lnTo>
                    <a:pt x="7353" y="6390"/>
                  </a:lnTo>
                  <a:lnTo>
                    <a:pt x="7368" y="6407"/>
                  </a:lnTo>
                  <a:lnTo>
                    <a:pt x="7382" y="6423"/>
                  </a:lnTo>
                  <a:lnTo>
                    <a:pt x="7393" y="6435"/>
                  </a:lnTo>
                  <a:lnTo>
                    <a:pt x="7402" y="6442"/>
                  </a:lnTo>
                  <a:lnTo>
                    <a:pt x="7421" y="6454"/>
                  </a:lnTo>
                  <a:lnTo>
                    <a:pt x="7433" y="6462"/>
                  </a:lnTo>
                  <a:lnTo>
                    <a:pt x="7440" y="6466"/>
                  </a:lnTo>
                  <a:lnTo>
                    <a:pt x="7447" y="6470"/>
                  </a:lnTo>
                  <a:lnTo>
                    <a:pt x="7455" y="6472"/>
                  </a:lnTo>
                  <a:lnTo>
                    <a:pt x="7471" y="6474"/>
                  </a:lnTo>
                  <a:lnTo>
                    <a:pt x="7494" y="6478"/>
                  </a:lnTo>
                  <a:lnTo>
                    <a:pt x="7530" y="6484"/>
                  </a:lnTo>
                  <a:lnTo>
                    <a:pt x="7539" y="6443"/>
                  </a:lnTo>
                  <a:lnTo>
                    <a:pt x="7547" y="6402"/>
                  </a:lnTo>
                  <a:lnTo>
                    <a:pt x="7555" y="6361"/>
                  </a:lnTo>
                  <a:lnTo>
                    <a:pt x="7561" y="6320"/>
                  </a:lnTo>
                  <a:lnTo>
                    <a:pt x="7566" y="6278"/>
                  </a:lnTo>
                  <a:lnTo>
                    <a:pt x="7571" y="6236"/>
                  </a:lnTo>
                  <a:lnTo>
                    <a:pt x="7575" y="6195"/>
                  </a:lnTo>
                  <a:lnTo>
                    <a:pt x="7579" y="6153"/>
                  </a:lnTo>
                  <a:lnTo>
                    <a:pt x="7585" y="6070"/>
                  </a:lnTo>
                  <a:lnTo>
                    <a:pt x="7590" y="5987"/>
                  </a:lnTo>
                  <a:lnTo>
                    <a:pt x="7594" y="5906"/>
                  </a:lnTo>
                  <a:lnTo>
                    <a:pt x="7599" y="5824"/>
                  </a:lnTo>
                  <a:lnTo>
                    <a:pt x="7604" y="5746"/>
                  </a:lnTo>
                  <a:lnTo>
                    <a:pt x="7611" y="5668"/>
                  </a:lnTo>
                  <a:lnTo>
                    <a:pt x="7615" y="5630"/>
                  </a:lnTo>
                  <a:lnTo>
                    <a:pt x="7619" y="5593"/>
                  </a:lnTo>
                  <a:lnTo>
                    <a:pt x="7625" y="5557"/>
                  </a:lnTo>
                  <a:lnTo>
                    <a:pt x="7631" y="5521"/>
                  </a:lnTo>
                  <a:lnTo>
                    <a:pt x="7638" y="5485"/>
                  </a:lnTo>
                  <a:lnTo>
                    <a:pt x="7646" y="5451"/>
                  </a:lnTo>
                  <a:lnTo>
                    <a:pt x="7654" y="5417"/>
                  </a:lnTo>
                  <a:lnTo>
                    <a:pt x="7665" y="5385"/>
                  </a:lnTo>
                  <a:lnTo>
                    <a:pt x="7676" y="5353"/>
                  </a:lnTo>
                  <a:lnTo>
                    <a:pt x="7689" y="5322"/>
                  </a:lnTo>
                  <a:lnTo>
                    <a:pt x="7703" y="5293"/>
                  </a:lnTo>
                  <a:lnTo>
                    <a:pt x="7718" y="5263"/>
                  </a:lnTo>
                  <a:lnTo>
                    <a:pt x="7736" y="5232"/>
                  </a:lnTo>
                  <a:lnTo>
                    <a:pt x="7748" y="5212"/>
                  </a:lnTo>
                  <a:lnTo>
                    <a:pt x="7753" y="5205"/>
                  </a:lnTo>
                  <a:lnTo>
                    <a:pt x="7757" y="5199"/>
                  </a:lnTo>
                  <a:lnTo>
                    <a:pt x="7761" y="5195"/>
                  </a:lnTo>
                  <a:lnTo>
                    <a:pt x="7764" y="5192"/>
                  </a:lnTo>
                  <a:lnTo>
                    <a:pt x="7772" y="5187"/>
                  </a:lnTo>
                  <a:lnTo>
                    <a:pt x="7782" y="5181"/>
                  </a:lnTo>
                  <a:lnTo>
                    <a:pt x="7797" y="5170"/>
                  </a:lnTo>
                  <a:lnTo>
                    <a:pt x="7817" y="5152"/>
                  </a:lnTo>
                  <a:lnTo>
                    <a:pt x="7817" y="5124"/>
                  </a:lnTo>
                  <a:lnTo>
                    <a:pt x="7817" y="5097"/>
                  </a:lnTo>
                  <a:lnTo>
                    <a:pt x="7819" y="5070"/>
                  </a:lnTo>
                  <a:lnTo>
                    <a:pt x="7820" y="5045"/>
                  </a:lnTo>
                  <a:lnTo>
                    <a:pt x="7825" y="4997"/>
                  </a:lnTo>
                  <a:lnTo>
                    <a:pt x="7829" y="4949"/>
                  </a:lnTo>
                  <a:lnTo>
                    <a:pt x="7831" y="4926"/>
                  </a:lnTo>
                  <a:lnTo>
                    <a:pt x="7832" y="4901"/>
                  </a:lnTo>
                  <a:lnTo>
                    <a:pt x="7833" y="4876"/>
                  </a:lnTo>
                  <a:lnTo>
                    <a:pt x="7833" y="4851"/>
                  </a:lnTo>
                  <a:lnTo>
                    <a:pt x="7831" y="4824"/>
                  </a:lnTo>
                  <a:lnTo>
                    <a:pt x="7829" y="4797"/>
                  </a:lnTo>
                  <a:lnTo>
                    <a:pt x="7825" y="4769"/>
                  </a:lnTo>
                  <a:lnTo>
                    <a:pt x="7819" y="4739"/>
                  </a:lnTo>
                  <a:lnTo>
                    <a:pt x="7810" y="4699"/>
                  </a:lnTo>
                  <a:lnTo>
                    <a:pt x="7801" y="4665"/>
                  </a:lnTo>
                  <a:lnTo>
                    <a:pt x="7793" y="4638"/>
                  </a:lnTo>
                  <a:lnTo>
                    <a:pt x="7785" y="4616"/>
                  </a:lnTo>
                  <a:lnTo>
                    <a:pt x="7778" y="4598"/>
                  </a:lnTo>
                  <a:lnTo>
                    <a:pt x="7770" y="4584"/>
                  </a:lnTo>
                  <a:lnTo>
                    <a:pt x="7763" y="4573"/>
                  </a:lnTo>
                  <a:lnTo>
                    <a:pt x="7756" y="4565"/>
                  </a:lnTo>
                  <a:lnTo>
                    <a:pt x="7750" y="4559"/>
                  </a:lnTo>
                  <a:lnTo>
                    <a:pt x="7743" y="4554"/>
                  </a:lnTo>
                  <a:lnTo>
                    <a:pt x="7737" y="4551"/>
                  </a:lnTo>
                  <a:lnTo>
                    <a:pt x="7731" y="4547"/>
                  </a:lnTo>
                  <a:lnTo>
                    <a:pt x="7725" y="4543"/>
                  </a:lnTo>
                  <a:lnTo>
                    <a:pt x="7719" y="4538"/>
                  </a:lnTo>
                  <a:lnTo>
                    <a:pt x="7713" y="4531"/>
                  </a:lnTo>
                  <a:lnTo>
                    <a:pt x="7707" y="4522"/>
                  </a:lnTo>
                  <a:lnTo>
                    <a:pt x="7700" y="4510"/>
                  </a:lnTo>
                  <a:lnTo>
                    <a:pt x="7694" y="4494"/>
                  </a:lnTo>
                  <a:lnTo>
                    <a:pt x="7688" y="4474"/>
                  </a:lnTo>
                  <a:lnTo>
                    <a:pt x="7682" y="4449"/>
                  </a:lnTo>
                  <a:lnTo>
                    <a:pt x="7675" y="4419"/>
                  </a:lnTo>
                  <a:lnTo>
                    <a:pt x="7669" y="4384"/>
                  </a:lnTo>
                  <a:lnTo>
                    <a:pt x="7662" y="4341"/>
                  </a:lnTo>
                  <a:lnTo>
                    <a:pt x="7654" y="4292"/>
                  </a:lnTo>
                  <a:lnTo>
                    <a:pt x="7646" y="4233"/>
                  </a:lnTo>
                  <a:lnTo>
                    <a:pt x="7639" y="4167"/>
                  </a:lnTo>
                  <a:lnTo>
                    <a:pt x="7631" y="4092"/>
                  </a:lnTo>
                  <a:lnTo>
                    <a:pt x="7622" y="4007"/>
                  </a:lnTo>
                  <a:lnTo>
                    <a:pt x="7614" y="3912"/>
                  </a:lnTo>
                  <a:lnTo>
                    <a:pt x="7605" y="3805"/>
                  </a:lnTo>
                  <a:lnTo>
                    <a:pt x="7595" y="3687"/>
                  </a:lnTo>
                  <a:lnTo>
                    <a:pt x="7585" y="3557"/>
                  </a:lnTo>
                  <a:lnTo>
                    <a:pt x="7579" y="3475"/>
                  </a:lnTo>
                  <a:lnTo>
                    <a:pt x="7572" y="3397"/>
                  </a:lnTo>
                  <a:lnTo>
                    <a:pt x="7565" y="3321"/>
                  </a:lnTo>
                  <a:lnTo>
                    <a:pt x="7557" y="3247"/>
                  </a:lnTo>
                  <a:lnTo>
                    <a:pt x="7548" y="3176"/>
                  </a:lnTo>
                  <a:lnTo>
                    <a:pt x="7539" y="3107"/>
                  </a:lnTo>
                  <a:lnTo>
                    <a:pt x="7529" y="3040"/>
                  </a:lnTo>
                  <a:lnTo>
                    <a:pt x="7518" y="2975"/>
                  </a:lnTo>
                  <a:lnTo>
                    <a:pt x="7507" y="2912"/>
                  </a:lnTo>
                  <a:lnTo>
                    <a:pt x="7495" y="2850"/>
                  </a:lnTo>
                  <a:lnTo>
                    <a:pt x="7481" y="2791"/>
                  </a:lnTo>
                  <a:lnTo>
                    <a:pt x="7467" y="2734"/>
                  </a:lnTo>
                  <a:lnTo>
                    <a:pt x="7451" y="2678"/>
                  </a:lnTo>
                  <a:lnTo>
                    <a:pt x="7435" y="2622"/>
                  </a:lnTo>
                  <a:lnTo>
                    <a:pt x="7418" y="2568"/>
                  </a:lnTo>
                  <a:lnTo>
                    <a:pt x="7400" y="2516"/>
                  </a:lnTo>
                  <a:lnTo>
                    <a:pt x="7381" y="2464"/>
                  </a:lnTo>
                  <a:lnTo>
                    <a:pt x="7361" y="2413"/>
                  </a:lnTo>
                  <a:lnTo>
                    <a:pt x="7339" y="2364"/>
                  </a:lnTo>
                  <a:lnTo>
                    <a:pt x="7316" y="2315"/>
                  </a:lnTo>
                  <a:lnTo>
                    <a:pt x="7292" y="2266"/>
                  </a:lnTo>
                  <a:lnTo>
                    <a:pt x="7266" y="2218"/>
                  </a:lnTo>
                  <a:lnTo>
                    <a:pt x="7239" y="2171"/>
                  </a:lnTo>
                  <a:lnTo>
                    <a:pt x="7210" y="2124"/>
                  </a:lnTo>
                  <a:lnTo>
                    <a:pt x="7180" y="2077"/>
                  </a:lnTo>
                  <a:lnTo>
                    <a:pt x="7149" y="2030"/>
                  </a:lnTo>
                  <a:lnTo>
                    <a:pt x="7116" y="1983"/>
                  </a:lnTo>
                  <a:lnTo>
                    <a:pt x="7082" y="1936"/>
                  </a:lnTo>
                  <a:lnTo>
                    <a:pt x="7045" y="1889"/>
                  </a:lnTo>
                  <a:lnTo>
                    <a:pt x="7007" y="1841"/>
                  </a:lnTo>
                  <a:lnTo>
                    <a:pt x="6967" y="1793"/>
                  </a:lnTo>
                  <a:lnTo>
                    <a:pt x="6926" y="1745"/>
                  </a:lnTo>
                  <a:lnTo>
                    <a:pt x="6897" y="1712"/>
                  </a:lnTo>
                  <a:lnTo>
                    <a:pt x="6869" y="1680"/>
                  </a:lnTo>
                  <a:lnTo>
                    <a:pt x="6841" y="1650"/>
                  </a:lnTo>
                  <a:lnTo>
                    <a:pt x="6815" y="1623"/>
                  </a:lnTo>
                  <a:lnTo>
                    <a:pt x="6790" y="1597"/>
                  </a:lnTo>
                  <a:lnTo>
                    <a:pt x="6765" y="1573"/>
                  </a:lnTo>
                  <a:lnTo>
                    <a:pt x="6741" y="1551"/>
                  </a:lnTo>
                  <a:lnTo>
                    <a:pt x="6718" y="1529"/>
                  </a:lnTo>
                  <a:lnTo>
                    <a:pt x="6674" y="1490"/>
                  </a:lnTo>
                  <a:lnTo>
                    <a:pt x="6630" y="1454"/>
                  </a:lnTo>
                  <a:lnTo>
                    <a:pt x="6588" y="1423"/>
                  </a:lnTo>
                  <a:lnTo>
                    <a:pt x="6546" y="1393"/>
                  </a:lnTo>
                  <a:lnTo>
                    <a:pt x="6505" y="1364"/>
                  </a:lnTo>
                  <a:lnTo>
                    <a:pt x="6462" y="1336"/>
                  </a:lnTo>
                  <a:lnTo>
                    <a:pt x="6418" y="1307"/>
                  </a:lnTo>
                  <a:lnTo>
                    <a:pt x="6372" y="1277"/>
                  </a:lnTo>
                  <a:lnTo>
                    <a:pt x="6324" y="1243"/>
                  </a:lnTo>
                  <a:lnTo>
                    <a:pt x="6272" y="1207"/>
                  </a:lnTo>
                  <a:lnTo>
                    <a:pt x="6216" y="1167"/>
                  </a:lnTo>
                  <a:lnTo>
                    <a:pt x="6157" y="1121"/>
                  </a:lnTo>
                  <a:lnTo>
                    <a:pt x="6097" y="1073"/>
                  </a:lnTo>
                  <a:lnTo>
                    <a:pt x="6038" y="1023"/>
                  </a:lnTo>
                  <a:lnTo>
                    <a:pt x="5982" y="973"/>
                  </a:lnTo>
                  <a:lnTo>
                    <a:pt x="5925" y="923"/>
                  </a:lnTo>
                  <a:lnTo>
                    <a:pt x="5867" y="874"/>
                  </a:lnTo>
                  <a:lnTo>
                    <a:pt x="5807" y="823"/>
                  </a:lnTo>
                  <a:lnTo>
                    <a:pt x="5776" y="799"/>
                  </a:lnTo>
                  <a:lnTo>
                    <a:pt x="5745" y="775"/>
                  </a:lnTo>
                  <a:lnTo>
                    <a:pt x="5712" y="751"/>
                  </a:lnTo>
                  <a:lnTo>
                    <a:pt x="5679" y="727"/>
                  </a:lnTo>
                  <a:lnTo>
                    <a:pt x="5643" y="704"/>
                  </a:lnTo>
                  <a:lnTo>
                    <a:pt x="5607" y="681"/>
                  </a:lnTo>
                  <a:lnTo>
                    <a:pt x="5570" y="657"/>
                  </a:lnTo>
                  <a:lnTo>
                    <a:pt x="5531" y="635"/>
                  </a:lnTo>
                  <a:lnTo>
                    <a:pt x="5491" y="613"/>
                  </a:lnTo>
                  <a:lnTo>
                    <a:pt x="5447" y="592"/>
                  </a:lnTo>
                  <a:lnTo>
                    <a:pt x="5403" y="571"/>
                  </a:lnTo>
                  <a:lnTo>
                    <a:pt x="5357" y="551"/>
                  </a:lnTo>
                  <a:lnTo>
                    <a:pt x="5309" y="531"/>
                  </a:lnTo>
                  <a:lnTo>
                    <a:pt x="5258" y="512"/>
                  </a:lnTo>
                  <a:lnTo>
                    <a:pt x="5204" y="494"/>
                  </a:lnTo>
                  <a:lnTo>
                    <a:pt x="5149" y="476"/>
                  </a:lnTo>
                  <a:lnTo>
                    <a:pt x="5091" y="458"/>
                  </a:lnTo>
                  <a:lnTo>
                    <a:pt x="5029" y="442"/>
                  </a:lnTo>
                  <a:lnTo>
                    <a:pt x="4966" y="426"/>
                  </a:lnTo>
                  <a:lnTo>
                    <a:pt x="4899" y="412"/>
                  </a:lnTo>
                  <a:lnTo>
                    <a:pt x="4878" y="128"/>
                  </a:lnTo>
                  <a:lnTo>
                    <a:pt x="4876" y="95"/>
                  </a:lnTo>
                  <a:lnTo>
                    <a:pt x="4873" y="68"/>
                  </a:lnTo>
                  <a:lnTo>
                    <a:pt x="4871" y="45"/>
                  </a:lnTo>
                  <a:lnTo>
                    <a:pt x="4868" y="27"/>
                  </a:lnTo>
                  <a:lnTo>
                    <a:pt x="4866" y="20"/>
                  </a:lnTo>
                  <a:lnTo>
                    <a:pt x="4864" y="14"/>
                  </a:lnTo>
                  <a:lnTo>
                    <a:pt x="4861" y="10"/>
                  </a:lnTo>
                  <a:lnTo>
                    <a:pt x="4859" y="6"/>
                  </a:lnTo>
                  <a:lnTo>
                    <a:pt x="4856" y="3"/>
                  </a:lnTo>
                  <a:lnTo>
                    <a:pt x="4852" y="1"/>
                  </a:lnTo>
                  <a:lnTo>
                    <a:pt x="4848" y="0"/>
                  </a:lnTo>
                  <a:lnTo>
                    <a:pt x="4843" y="0"/>
                  </a:lnTo>
                  <a:lnTo>
                    <a:pt x="4838" y="0"/>
                  </a:lnTo>
                  <a:lnTo>
                    <a:pt x="4833" y="2"/>
                  </a:lnTo>
                  <a:lnTo>
                    <a:pt x="4827" y="4"/>
                  </a:lnTo>
                  <a:lnTo>
                    <a:pt x="4820" y="7"/>
                  </a:lnTo>
                  <a:lnTo>
                    <a:pt x="4805" y="14"/>
                  </a:lnTo>
                  <a:lnTo>
                    <a:pt x="4787" y="25"/>
                  </a:lnTo>
                  <a:lnTo>
                    <a:pt x="4741" y="51"/>
                  </a:lnTo>
                  <a:lnTo>
                    <a:pt x="4680" y="85"/>
                  </a:lnTo>
                  <a:lnTo>
                    <a:pt x="3760" y="549"/>
                  </a:lnTo>
                  <a:lnTo>
                    <a:pt x="3727" y="565"/>
                  </a:lnTo>
                  <a:lnTo>
                    <a:pt x="3700" y="578"/>
                  </a:lnTo>
                  <a:lnTo>
                    <a:pt x="3678" y="587"/>
                  </a:lnTo>
                  <a:lnTo>
                    <a:pt x="3661" y="594"/>
                  </a:lnTo>
                  <a:lnTo>
                    <a:pt x="3648" y="598"/>
                  </a:lnTo>
                  <a:lnTo>
                    <a:pt x="3637" y="599"/>
                  </a:lnTo>
                  <a:lnTo>
                    <a:pt x="3633" y="599"/>
                  </a:lnTo>
                  <a:lnTo>
                    <a:pt x="3630" y="599"/>
                  </a:lnTo>
                  <a:lnTo>
                    <a:pt x="3627" y="598"/>
                  </a:lnTo>
                  <a:lnTo>
                    <a:pt x="3625" y="596"/>
                  </a:lnTo>
                  <a:lnTo>
                    <a:pt x="3622" y="592"/>
                  </a:lnTo>
                  <a:lnTo>
                    <a:pt x="3620" y="587"/>
                  </a:lnTo>
                  <a:lnTo>
                    <a:pt x="3619" y="580"/>
                  </a:lnTo>
                  <a:lnTo>
                    <a:pt x="3618" y="573"/>
                  </a:lnTo>
                  <a:lnTo>
                    <a:pt x="3616" y="564"/>
                  </a:lnTo>
                  <a:lnTo>
                    <a:pt x="3613" y="556"/>
                  </a:lnTo>
                  <a:lnTo>
                    <a:pt x="3609" y="547"/>
                  </a:lnTo>
                  <a:lnTo>
                    <a:pt x="3602" y="53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16050" y="1630363"/>
              <a:ext cx="1592262" cy="1592263"/>
            </a:xfrm>
            <a:custGeom>
              <a:avLst/>
              <a:gdLst>
                <a:gd name="T0" fmla="*/ 8847 w 16052"/>
                <a:gd name="T1" fmla="*/ 41 h 16052"/>
                <a:gd name="T2" fmla="*/ 10032 w 16052"/>
                <a:gd name="T3" fmla="*/ 252 h 16052"/>
                <a:gd name="T4" fmla="*/ 11151 w 16052"/>
                <a:gd name="T5" fmla="*/ 630 h 16052"/>
                <a:gd name="T6" fmla="*/ 12188 w 16052"/>
                <a:gd name="T7" fmla="*/ 1162 h 16052"/>
                <a:gd name="T8" fmla="*/ 13131 w 16052"/>
                <a:gd name="T9" fmla="*/ 1832 h 16052"/>
                <a:gd name="T10" fmla="*/ 13968 w 16052"/>
                <a:gd name="T11" fmla="*/ 2629 h 16052"/>
                <a:gd name="T12" fmla="*/ 14681 w 16052"/>
                <a:gd name="T13" fmla="*/ 3539 h 16052"/>
                <a:gd name="T14" fmla="*/ 15261 w 16052"/>
                <a:gd name="T15" fmla="*/ 4547 h 16052"/>
                <a:gd name="T16" fmla="*/ 15691 w 16052"/>
                <a:gd name="T17" fmla="*/ 5639 h 16052"/>
                <a:gd name="T18" fmla="*/ 15959 w 16052"/>
                <a:gd name="T19" fmla="*/ 6804 h 16052"/>
                <a:gd name="T20" fmla="*/ 16052 w 16052"/>
                <a:gd name="T21" fmla="*/ 8026 h 16052"/>
                <a:gd name="T22" fmla="*/ 15959 w 16052"/>
                <a:gd name="T23" fmla="*/ 9248 h 16052"/>
                <a:gd name="T24" fmla="*/ 15691 w 16052"/>
                <a:gd name="T25" fmla="*/ 10413 h 16052"/>
                <a:gd name="T26" fmla="*/ 15261 w 16052"/>
                <a:gd name="T27" fmla="*/ 11505 h 16052"/>
                <a:gd name="T28" fmla="*/ 14681 w 16052"/>
                <a:gd name="T29" fmla="*/ 12513 h 16052"/>
                <a:gd name="T30" fmla="*/ 13968 w 16052"/>
                <a:gd name="T31" fmla="*/ 13423 h 16052"/>
                <a:gd name="T32" fmla="*/ 13131 w 16052"/>
                <a:gd name="T33" fmla="*/ 14220 h 16052"/>
                <a:gd name="T34" fmla="*/ 12188 w 16052"/>
                <a:gd name="T35" fmla="*/ 14890 h 16052"/>
                <a:gd name="T36" fmla="*/ 11151 w 16052"/>
                <a:gd name="T37" fmla="*/ 15422 h 16052"/>
                <a:gd name="T38" fmla="*/ 10032 w 16052"/>
                <a:gd name="T39" fmla="*/ 15800 h 16052"/>
                <a:gd name="T40" fmla="*/ 8847 w 16052"/>
                <a:gd name="T41" fmla="*/ 16011 h 16052"/>
                <a:gd name="T42" fmla="*/ 7613 w 16052"/>
                <a:gd name="T43" fmla="*/ 16042 h 16052"/>
                <a:gd name="T44" fmla="*/ 6408 w 16052"/>
                <a:gd name="T45" fmla="*/ 15889 h 16052"/>
                <a:gd name="T46" fmla="*/ 5266 w 16052"/>
                <a:gd name="T47" fmla="*/ 15566 h 16052"/>
                <a:gd name="T48" fmla="*/ 4200 w 16052"/>
                <a:gd name="T49" fmla="*/ 15083 h 16052"/>
                <a:gd name="T50" fmla="*/ 3224 w 16052"/>
                <a:gd name="T51" fmla="*/ 14458 h 16052"/>
                <a:gd name="T52" fmla="*/ 2351 w 16052"/>
                <a:gd name="T53" fmla="*/ 13701 h 16052"/>
                <a:gd name="T54" fmla="*/ 1594 w 16052"/>
                <a:gd name="T55" fmla="*/ 12828 h 16052"/>
                <a:gd name="T56" fmla="*/ 969 w 16052"/>
                <a:gd name="T57" fmla="*/ 11852 h 16052"/>
                <a:gd name="T58" fmla="*/ 486 w 16052"/>
                <a:gd name="T59" fmla="*/ 10786 h 16052"/>
                <a:gd name="T60" fmla="*/ 163 w 16052"/>
                <a:gd name="T61" fmla="*/ 9644 h 16052"/>
                <a:gd name="T62" fmla="*/ 10 w 16052"/>
                <a:gd name="T63" fmla="*/ 8439 h 16052"/>
                <a:gd name="T64" fmla="*/ 41 w 16052"/>
                <a:gd name="T65" fmla="*/ 7205 h 16052"/>
                <a:gd name="T66" fmla="*/ 252 w 16052"/>
                <a:gd name="T67" fmla="*/ 6020 h 16052"/>
                <a:gd name="T68" fmla="*/ 630 w 16052"/>
                <a:gd name="T69" fmla="*/ 4901 h 16052"/>
                <a:gd name="T70" fmla="*/ 1162 w 16052"/>
                <a:gd name="T71" fmla="*/ 3864 h 16052"/>
                <a:gd name="T72" fmla="*/ 1832 w 16052"/>
                <a:gd name="T73" fmla="*/ 2921 h 16052"/>
                <a:gd name="T74" fmla="*/ 2629 w 16052"/>
                <a:gd name="T75" fmla="*/ 2084 h 16052"/>
                <a:gd name="T76" fmla="*/ 3539 w 16052"/>
                <a:gd name="T77" fmla="*/ 1371 h 16052"/>
                <a:gd name="T78" fmla="*/ 4547 w 16052"/>
                <a:gd name="T79" fmla="*/ 791 h 16052"/>
                <a:gd name="T80" fmla="*/ 5639 w 16052"/>
                <a:gd name="T81" fmla="*/ 361 h 16052"/>
                <a:gd name="T82" fmla="*/ 6804 w 16052"/>
                <a:gd name="T83" fmla="*/ 93 h 16052"/>
                <a:gd name="T84" fmla="*/ 8026 w 16052"/>
                <a:gd name="T85" fmla="*/ 0 h 16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52" h="16052">
                  <a:moveTo>
                    <a:pt x="8026" y="0"/>
                  </a:moveTo>
                  <a:lnTo>
                    <a:pt x="8439" y="10"/>
                  </a:lnTo>
                  <a:lnTo>
                    <a:pt x="8847" y="41"/>
                  </a:lnTo>
                  <a:lnTo>
                    <a:pt x="9248" y="93"/>
                  </a:lnTo>
                  <a:lnTo>
                    <a:pt x="9644" y="163"/>
                  </a:lnTo>
                  <a:lnTo>
                    <a:pt x="10032" y="252"/>
                  </a:lnTo>
                  <a:lnTo>
                    <a:pt x="10413" y="361"/>
                  </a:lnTo>
                  <a:lnTo>
                    <a:pt x="10786" y="486"/>
                  </a:lnTo>
                  <a:lnTo>
                    <a:pt x="11151" y="630"/>
                  </a:lnTo>
                  <a:lnTo>
                    <a:pt x="11505" y="791"/>
                  </a:lnTo>
                  <a:lnTo>
                    <a:pt x="11852" y="969"/>
                  </a:lnTo>
                  <a:lnTo>
                    <a:pt x="12188" y="1162"/>
                  </a:lnTo>
                  <a:lnTo>
                    <a:pt x="12513" y="1371"/>
                  </a:lnTo>
                  <a:lnTo>
                    <a:pt x="12828" y="1594"/>
                  </a:lnTo>
                  <a:lnTo>
                    <a:pt x="13131" y="1832"/>
                  </a:lnTo>
                  <a:lnTo>
                    <a:pt x="13423" y="2084"/>
                  </a:lnTo>
                  <a:lnTo>
                    <a:pt x="13701" y="2351"/>
                  </a:lnTo>
                  <a:lnTo>
                    <a:pt x="13968" y="2629"/>
                  </a:lnTo>
                  <a:lnTo>
                    <a:pt x="14220" y="2921"/>
                  </a:lnTo>
                  <a:lnTo>
                    <a:pt x="14458" y="3224"/>
                  </a:lnTo>
                  <a:lnTo>
                    <a:pt x="14681" y="3539"/>
                  </a:lnTo>
                  <a:lnTo>
                    <a:pt x="14890" y="3864"/>
                  </a:lnTo>
                  <a:lnTo>
                    <a:pt x="15083" y="4200"/>
                  </a:lnTo>
                  <a:lnTo>
                    <a:pt x="15261" y="4547"/>
                  </a:lnTo>
                  <a:lnTo>
                    <a:pt x="15422" y="4901"/>
                  </a:lnTo>
                  <a:lnTo>
                    <a:pt x="15566" y="5266"/>
                  </a:lnTo>
                  <a:lnTo>
                    <a:pt x="15691" y="5639"/>
                  </a:lnTo>
                  <a:lnTo>
                    <a:pt x="15800" y="6020"/>
                  </a:lnTo>
                  <a:lnTo>
                    <a:pt x="15889" y="6408"/>
                  </a:lnTo>
                  <a:lnTo>
                    <a:pt x="15959" y="6804"/>
                  </a:lnTo>
                  <a:lnTo>
                    <a:pt x="16011" y="7205"/>
                  </a:lnTo>
                  <a:lnTo>
                    <a:pt x="16042" y="7613"/>
                  </a:lnTo>
                  <a:lnTo>
                    <a:pt x="16052" y="8026"/>
                  </a:lnTo>
                  <a:lnTo>
                    <a:pt x="16042" y="8439"/>
                  </a:lnTo>
                  <a:lnTo>
                    <a:pt x="16011" y="8847"/>
                  </a:lnTo>
                  <a:lnTo>
                    <a:pt x="15959" y="9248"/>
                  </a:lnTo>
                  <a:lnTo>
                    <a:pt x="15889" y="9644"/>
                  </a:lnTo>
                  <a:lnTo>
                    <a:pt x="15800" y="10032"/>
                  </a:lnTo>
                  <a:lnTo>
                    <a:pt x="15691" y="10413"/>
                  </a:lnTo>
                  <a:lnTo>
                    <a:pt x="15566" y="10786"/>
                  </a:lnTo>
                  <a:lnTo>
                    <a:pt x="15422" y="11151"/>
                  </a:lnTo>
                  <a:lnTo>
                    <a:pt x="15261" y="11505"/>
                  </a:lnTo>
                  <a:lnTo>
                    <a:pt x="15083" y="11852"/>
                  </a:lnTo>
                  <a:lnTo>
                    <a:pt x="14890" y="12188"/>
                  </a:lnTo>
                  <a:lnTo>
                    <a:pt x="14681" y="12513"/>
                  </a:lnTo>
                  <a:lnTo>
                    <a:pt x="14458" y="12828"/>
                  </a:lnTo>
                  <a:lnTo>
                    <a:pt x="14220" y="13131"/>
                  </a:lnTo>
                  <a:lnTo>
                    <a:pt x="13968" y="13423"/>
                  </a:lnTo>
                  <a:lnTo>
                    <a:pt x="13701" y="13701"/>
                  </a:lnTo>
                  <a:lnTo>
                    <a:pt x="13423" y="13968"/>
                  </a:lnTo>
                  <a:lnTo>
                    <a:pt x="13131" y="14220"/>
                  </a:lnTo>
                  <a:lnTo>
                    <a:pt x="12828" y="14458"/>
                  </a:lnTo>
                  <a:lnTo>
                    <a:pt x="12513" y="14681"/>
                  </a:lnTo>
                  <a:lnTo>
                    <a:pt x="12188" y="14890"/>
                  </a:lnTo>
                  <a:lnTo>
                    <a:pt x="11852" y="15083"/>
                  </a:lnTo>
                  <a:lnTo>
                    <a:pt x="11505" y="15261"/>
                  </a:lnTo>
                  <a:lnTo>
                    <a:pt x="11151" y="15422"/>
                  </a:lnTo>
                  <a:lnTo>
                    <a:pt x="10786" y="15566"/>
                  </a:lnTo>
                  <a:lnTo>
                    <a:pt x="10413" y="15691"/>
                  </a:lnTo>
                  <a:lnTo>
                    <a:pt x="10032" y="15800"/>
                  </a:lnTo>
                  <a:lnTo>
                    <a:pt x="9644" y="15889"/>
                  </a:lnTo>
                  <a:lnTo>
                    <a:pt x="9248" y="15959"/>
                  </a:lnTo>
                  <a:lnTo>
                    <a:pt x="8847" y="16011"/>
                  </a:lnTo>
                  <a:lnTo>
                    <a:pt x="8439" y="16042"/>
                  </a:lnTo>
                  <a:lnTo>
                    <a:pt x="8026" y="16052"/>
                  </a:lnTo>
                  <a:lnTo>
                    <a:pt x="7613" y="16042"/>
                  </a:lnTo>
                  <a:lnTo>
                    <a:pt x="7205" y="16011"/>
                  </a:lnTo>
                  <a:lnTo>
                    <a:pt x="6804" y="15959"/>
                  </a:lnTo>
                  <a:lnTo>
                    <a:pt x="6408" y="15889"/>
                  </a:lnTo>
                  <a:lnTo>
                    <a:pt x="6020" y="15800"/>
                  </a:lnTo>
                  <a:lnTo>
                    <a:pt x="5639" y="15691"/>
                  </a:lnTo>
                  <a:lnTo>
                    <a:pt x="5266" y="15566"/>
                  </a:lnTo>
                  <a:lnTo>
                    <a:pt x="4901" y="15422"/>
                  </a:lnTo>
                  <a:lnTo>
                    <a:pt x="4547" y="15261"/>
                  </a:lnTo>
                  <a:lnTo>
                    <a:pt x="4200" y="15083"/>
                  </a:lnTo>
                  <a:lnTo>
                    <a:pt x="3864" y="14890"/>
                  </a:lnTo>
                  <a:lnTo>
                    <a:pt x="3539" y="14681"/>
                  </a:lnTo>
                  <a:lnTo>
                    <a:pt x="3224" y="14458"/>
                  </a:lnTo>
                  <a:lnTo>
                    <a:pt x="2921" y="14220"/>
                  </a:lnTo>
                  <a:lnTo>
                    <a:pt x="2629" y="13968"/>
                  </a:lnTo>
                  <a:lnTo>
                    <a:pt x="2351" y="13701"/>
                  </a:lnTo>
                  <a:lnTo>
                    <a:pt x="2084" y="13423"/>
                  </a:lnTo>
                  <a:lnTo>
                    <a:pt x="1832" y="13131"/>
                  </a:lnTo>
                  <a:lnTo>
                    <a:pt x="1594" y="12828"/>
                  </a:lnTo>
                  <a:lnTo>
                    <a:pt x="1371" y="12513"/>
                  </a:lnTo>
                  <a:lnTo>
                    <a:pt x="1162" y="12188"/>
                  </a:lnTo>
                  <a:lnTo>
                    <a:pt x="969" y="11852"/>
                  </a:lnTo>
                  <a:lnTo>
                    <a:pt x="791" y="11505"/>
                  </a:lnTo>
                  <a:lnTo>
                    <a:pt x="630" y="11151"/>
                  </a:lnTo>
                  <a:lnTo>
                    <a:pt x="486" y="10786"/>
                  </a:lnTo>
                  <a:lnTo>
                    <a:pt x="361" y="10413"/>
                  </a:lnTo>
                  <a:lnTo>
                    <a:pt x="252" y="10032"/>
                  </a:lnTo>
                  <a:lnTo>
                    <a:pt x="163" y="9644"/>
                  </a:lnTo>
                  <a:lnTo>
                    <a:pt x="93" y="9248"/>
                  </a:lnTo>
                  <a:lnTo>
                    <a:pt x="41" y="8847"/>
                  </a:lnTo>
                  <a:lnTo>
                    <a:pt x="10" y="8439"/>
                  </a:lnTo>
                  <a:lnTo>
                    <a:pt x="0" y="8026"/>
                  </a:lnTo>
                  <a:lnTo>
                    <a:pt x="10" y="7613"/>
                  </a:lnTo>
                  <a:lnTo>
                    <a:pt x="41" y="7205"/>
                  </a:lnTo>
                  <a:lnTo>
                    <a:pt x="93" y="6804"/>
                  </a:lnTo>
                  <a:lnTo>
                    <a:pt x="163" y="6408"/>
                  </a:lnTo>
                  <a:lnTo>
                    <a:pt x="252" y="6020"/>
                  </a:lnTo>
                  <a:lnTo>
                    <a:pt x="361" y="5639"/>
                  </a:lnTo>
                  <a:lnTo>
                    <a:pt x="486" y="5266"/>
                  </a:lnTo>
                  <a:lnTo>
                    <a:pt x="630" y="4901"/>
                  </a:lnTo>
                  <a:lnTo>
                    <a:pt x="791" y="4547"/>
                  </a:lnTo>
                  <a:lnTo>
                    <a:pt x="969" y="4200"/>
                  </a:lnTo>
                  <a:lnTo>
                    <a:pt x="1162" y="3864"/>
                  </a:lnTo>
                  <a:lnTo>
                    <a:pt x="1371" y="3539"/>
                  </a:lnTo>
                  <a:lnTo>
                    <a:pt x="1594" y="3224"/>
                  </a:lnTo>
                  <a:lnTo>
                    <a:pt x="1832" y="2921"/>
                  </a:lnTo>
                  <a:lnTo>
                    <a:pt x="2084" y="2629"/>
                  </a:lnTo>
                  <a:lnTo>
                    <a:pt x="2351" y="2351"/>
                  </a:lnTo>
                  <a:lnTo>
                    <a:pt x="2629" y="2084"/>
                  </a:lnTo>
                  <a:lnTo>
                    <a:pt x="2921" y="1832"/>
                  </a:lnTo>
                  <a:lnTo>
                    <a:pt x="3224" y="1594"/>
                  </a:lnTo>
                  <a:lnTo>
                    <a:pt x="3539" y="1371"/>
                  </a:lnTo>
                  <a:lnTo>
                    <a:pt x="3864" y="1162"/>
                  </a:lnTo>
                  <a:lnTo>
                    <a:pt x="4200" y="969"/>
                  </a:lnTo>
                  <a:lnTo>
                    <a:pt x="4547" y="791"/>
                  </a:lnTo>
                  <a:lnTo>
                    <a:pt x="4901" y="630"/>
                  </a:lnTo>
                  <a:lnTo>
                    <a:pt x="5266" y="486"/>
                  </a:lnTo>
                  <a:lnTo>
                    <a:pt x="5639" y="361"/>
                  </a:lnTo>
                  <a:lnTo>
                    <a:pt x="6020" y="252"/>
                  </a:lnTo>
                  <a:lnTo>
                    <a:pt x="6408" y="163"/>
                  </a:lnTo>
                  <a:lnTo>
                    <a:pt x="6804" y="93"/>
                  </a:lnTo>
                  <a:lnTo>
                    <a:pt x="7205" y="41"/>
                  </a:lnTo>
                  <a:lnTo>
                    <a:pt x="7613" y="10"/>
                  </a:lnTo>
                  <a:lnTo>
                    <a:pt x="8026" y="0"/>
                  </a:lnTo>
                  <a:close/>
                </a:path>
              </a:pathLst>
            </a:custGeom>
            <a:noFill/>
            <a:ln w="3175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>
            <a:off x="4595140" y="1759428"/>
            <a:ext cx="1130438" cy="58477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Name</a:t>
            </a:r>
          </a:p>
          <a:p>
            <a:r>
              <a:rPr lang="en-US" sz="1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Designation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95140" y="2507367"/>
            <a:ext cx="4192173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58FF5-0C74-4C39-9CB8-4B70014E7A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5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13893" y="2048531"/>
            <a:ext cx="9433047" cy="2558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Social Media Engagement for Q1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58FF5-0C74-4C39-9CB8-4B70014E7A3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87984" y="2374177"/>
            <a:ext cx="1911096" cy="19073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52%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4952458" y="2296777"/>
            <a:ext cx="5750465" cy="2062103"/>
          </a:xfrm>
          <a:prstGeom prst="rect">
            <a:avLst/>
          </a:prstGeom>
          <a:noFill/>
          <a:ln>
            <a:noFill/>
          </a:ln>
        </p:spPr>
        <p:txBody>
          <a:bodyPr wrap="square" numCol="1" spcCol="36576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Lorem Ipsum has been the industry's standard dummy text ever since the 1500s, when an unknown printer took a galley of type and scrambled it to make a type specimen book. Lorem Ipsum has been the industry's standard dummy text ever since the 1500s, when an unknown printer took a galley oLorem Ipsum has been the industry's standard dummy text ever since the 1500s, when an unknown printer took a galley of type and scrambled it to make a type specimen book. </a:t>
            </a:r>
          </a:p>
        </p:txBody>
      </p:sp>
    </p:spTree>
    <p:extLst>
      <p:ext uri="{BB962C8B-B14F-4D97-AF65-F5344CB8AC3E}">
        <p14:creationId xmlns:p14="http://schemas.microsoft.com/office/powerpoint/2010/main" val="289200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69876" y="274639"/>
            <a:ext cx="10309508" cy="711081"/>
          </a:xfrm>
        </p:spPr>
        <p:txBody>
          <a:bodyPr/>
          <a:lstStyle/>
          <a:p>
            <a:r>
              <a:rPr lang="en-US" dirty="0"/>
              <a:t>Q1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58FF5-0C74-4C39-9CB8-4B70014E7A3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2221" y="1052736"/>
            <a:ext cx="4608511" cy="4464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735109" y="1380262"/>
            <a:ext cx="862734" cy="8201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rtlCol="0" anchor="ctr"/>
          <a:lstStyle/>
          <a:p>
            <a:pPr algn="ctr"/>
            <a:r>
              <a:rPr lang="en-US" dirty="0"/>
              <a:t>52%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078244" y="2322137"/>
            <a:ext cx="4176464" cy="461665"/>
          </a:xfrm>
          <a:prstGeom prst="rect">
            <a:avLst/>
          </a:prstGeom>
          <a:noFill/>
          <a:ln>
            <a:noFill/>
          </a:ln>
        </p:spPr>
        <p:txBody>
          <a:bodyPr wrap="square" numCol="1" spcCol="365760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Lorem Ipsum has been the industry's standard dummy text ever since the 1500s</a:t>
            </a:r>
          </a:p>
        </p:txBody>
      </p:sp>
      <p:sp>
        <p:nvSpPr>
          <p:cNvPr id="19" name="Oval 18"/>
          <p:cNvSpPr/>
          <p:nvPr/>
        </p:nvSpPr>
        <p:spPr>
          <a:xfrm>
            <a:off x="4735109" y="3585851"/>
            <a:ext cx="862734" cy="8201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rtlCol="0" anchor="ctr"/>
          <a:lstStyle/>
          <a:p>
            <a:pPr algn="ctr"/>
            <a:r>
              <a:rPr lang="en-US" dirty="0"/>
              <a:t>65%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3078244" y="4522868"/>
            <a:ext cx="4176464" cy="830997"/>
          </a:xfrm>
          <a:prstGeom prst="rect">
            <a:avLst/>
          </a:prstGeom>
          <a:noFill/>
          <a:ln>
            <a:noFill/>
          </a:ln>
        </p:spPr>
        <p:txBody>
          <a:bodyPr wrap="square" numCol="1" spcCol="365760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Lorem Ipsum has been the industry's standard dummy text ever since the 1500s, when an unknown printer took a galley of type and scrambled it to make a type specimen book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7664656" y="1478246"/>
            <a:ext cx="23223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Lorem Ipsum has been the industry's standard dummy text ever since the 1500s, when an unknown printer took a galley of type and scrambled it to make a type specimen book. Lorem Ipsum has been the industry's standard dummy text ever since the 1500s, when an unknown printer took a galley of type and scrambled it to make a type specimen 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220FA3-AF51-456B-9C47-646C1B832C62}"/>
              </a:ext>
            </a:extLst>
          </p:cNvPr>
          <p:cNvSpPr txBox="1"/>
          <p:nvPr/>
        </p:nvSpPr>
        <p:spPr>
          <a:xfrm>
            <a:off x="7664655" y="1052736"/>
            <a:ext cx="232238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Q1 Highlights</a:t>
            </a:r>
            <a:endParaRPr lang="en-US" sz="2000" b="1" kern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9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42255" y="1988840"/>
            <a:ext cx="404418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0" name="Subtitle 11"/>
          <p:cNvSpPr txBox="1">
            <a:spLocks/>
          </p:cNvSpPr>
          <p:nvPr/>
        </p:nvSpPr>
        <p:spPr>
          <a:xfrm>
            <a:off x="1315582" y="3140968"/>
            <a:ext cx="8229600" cy="1800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contact information here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58FF5-0C74-4C39-9CB8-4B70014E7A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4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46687" y="1773837"/>
            <a:ext cx="1595437" cy="1595438"/>
            <a:chOff x="1414463" y="1628775"/>
            <a:chExt cx="1595437" cy="159543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14463" y="1628775"/>
              <a:ext cx="1595437" cy="159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701800" y="1792288"/>
              <a:ext cx="1095375" cy="1368425"/>
            </a:xfrm>
            <a:custGeom>
              <a:avLst/>
              <a:gdLst>
                <a:gd name="T0" fmla="*/ 3528 w 11042"/>
                <a:gd name="T1" fmla="*/ 538 h 13789"/>
                <a:gd name="T2" fmla="*/ 3264 w 11042"/>
                <a:gd name="T3" fmla="*/ 717 h 13789"/>
                <a:gd name="T4" fmla="*/ 2581 w 11042"/>
                <a:gd name="T5" fmla="*/ 1365 h 13789"/>
                <a:gd name="T6" fmla="*/ 2031 w 11042"/>
                <a:gd name="T7" fmla="*/ 2018 h 13789"/>
                <a:gd name="T8" fmla="*/ 1730 w 11042"/>
                <a:gd name="T9" fmla="*/ 2874 h 13789"/>
                <a:gd name="T10" fmla="*/ 1729 w 11042"/>
                <a:gd name="T11" fmla="*/ 3865 h 13789"/>
                <a:gd name="T12" fmla="*/ 1719 w 11042"/>
                <a:gd name="T13" fmla="*/ 4663 h 13789"/>
                <a:gd name="T14" fmla="*/ 1654 w 11042"/>
                <a:gd name="T15" fmla="*/ 5066 h 13789"/>
                <a:gd name="T16" fmla="*/ 1748 w 11042"/>
                <a:gd name="T17" fmla="*/ 5710 h 13789"/>
                <a:gd name="T18" fmla="*/ 1861 w 11042"/>
                <a:gd name="T19" fmla="*/ 6359 h 13789"/>
                <a:gd name="T20" fmla="*/ 1915 w 11042"/>
                <a:gd name="T21" fmla="*/ 6700 h 13789"/>
                <a:gd name="T22" fmla="*/ 2022 w 11042"/>
                <a:gd name="T23" fmla="*/ 6785 h 13789"/>
                <a:gd name="T24" fmla="*/ 2253 w 11042"/>
                <a:gd name="T25" fmla="*/ 6808 h 13789"/>
                <a:gd name="T26" fmla="*/ 2322 w 11042"/>
                <a:gd name="T27" fmla="*/ 6932 h 13789"/>
                <a:gd name="T28" fmla="*/ 2517 w 11042"/>
                <a:gd name="T29" fmla="*/ 7418 h 13789"/>
                <a:gd name="T30" fmla="*/ 2806 w 11042"/>
                <a:gd name="T31" fmla="*/ 7890 h 13789"/>
                <a:gd name="T32" fmla="*/ 2977 w 11042"/>
                <a:gd name="T33" fmla="*/ 8284 h 13789"/>
                <a:gd name="T34" fmla="*/ 3081 w 11042"/>
                <a:gd name="T35" fmla="*/ 8723 h 13789"/>
                <a:gd name="T36" fmla="*/ 3135 w 11042"/>
                <a:gd name="T37" fmla="*/ 9237 h 13789"/>
                <a:gd name="T38" fmla="*/ 3058 w 11042"/>
                <a:gd name="T39" fmla="*/ 9512 h 13789"/>
                <a:gd name="T40" fmla="*/ 2817 w 11042"/>
                <a:gd name="T41" fmla="*/ 9901 h 13789"/>
                <a:gd name="T42" fmla="*/ 2550 w 11042"/>
                <a:gd name="T43" fmla="*/ 10195 h 13789"/>
                <a:gd name="T44" fmla="*/ 2113 w 11042"/>
                <a:gd name="T45" fmla="*/ 10538 h 13789"/>
                <a:gd name="T46" fmla="*/ 1446 w 11042"/>
                <a:gd name="T47" fmla="*/ 10909 h 13789"/>
                <a:gd name="T48" fmla="*/ 144 w 11042"/>
                <a:gd name="T49" fmla="*/ 11511 h 13789"/>
                <a:gd name="T50" fmla="*/ 1396 w 11042"/>
                <a:gd name="T51" fmla="*/ 12709 h 13789"/>
                <a:gd name="T52" fmla="*/ 3400 w 11042"/>
                <a:gd name="T53" fmla="*/ 13571 h 13789"/>
                <a:gd name="T54" fmla="*/ 5637 w 11042"/>
                <a:gd name="T55" fmla="*/ 13772 h 13789"/>
                <a:gd name="T56" fmla="*/ 7831 w 11042"/>
                <a:gd name="T57" fmla="*/ 13289 h 13789"/>
                <a:gd name="T58" fmla="*/ 9713 w 11042"/>
                <a:gd name="T59" fmla="*/ 12267 h 13789"/>
                <a:gd name="T60" fmla="*/ 11042 w 11042"/>
                <a:gd name="T61" fmla="*/ 10859 h 13789"/>
                <a:gd name="T62" fmla="*/ 9039 w 11042"/>
                <a:gd name="T63" fmla="*/ 10268 h 13789"/>
                <a:gd name="T64" fmla="*/ 7990 w 11042"/>
                <a:gd name="T65" fmla="*/ 9908 h 13789"/>
                <a:gd name="T66" fmla="*/ 7655 w 11042"/>
                <a:gd name="T67" fmla="*/ 9677 h 13789"/>
                <a:gd name="T68" fmla="*/ 7158 w 11042"/>
                <a:gd name="T69" fmla="*/ 9294 h 13789"/>
                <a:gd name="T70" fmla="*/ 7074 w 11042"/>
                <a:gd name="T71" fmla="*/ 9032 h 13789"/>
                <a:gd name="T72" fmla="*/ 7021 w 11042"/>
                <a:gd name="T73" fmla="*/ 8787 h 13789"/>
                <a:gd name="T74" fmla="*/ 6782 w 11042"/>
                <a:gd name="T75" fmla="*/ 8628 h 13789"/>
                <a:gd name="T76" fmla="*/ 6718 w 11042"/>
                <a:gd name="T77" fmla="*/ 8549 h 13789"/>
                <a:gd name="T78" fmla="*/ 6797 w 11042"/>
                <a:gd name="T79" fmla="*/ 7840 h 13789"/>
                <a:gd name="T80" fmla="*/ 6978 w 11042"/>
                <a:gd name="T81" fmla="*/ 7107 h 13789"/>
                <a:gd name="T82" fmla="*/ 7184 w 11042"/>
                <a:gd name="T83" fmla="*/ 6392 h 13789"/>
                <a:gd name="T84" fmla="*/ 7297 w 11042"/>
                <a:gd name="T85" fmla="*/ 6342 h 13789"/>
                <a:gd name="T86" fmla="*/ 7440 w 11042"/>
                <a:gd name="T87" fmla="*/ 6466 h 13789"/>
                <a:gd name="T88" fmla="*/ 7571 w 11042"/>
                <a:gd name="T89" fmla="*/ 6236 h 13789"/>
                <a:gd name="T90" fmla="*/ 7625 w 11042"/>
                <a:gd name="T91" fmla="*/ 5557 h 13789"/>
                <a:gd name="T92" fmla="*/ 7748 w 11042"/>
                <a:gd name="T93" fmla="*/ 5212 h 13789"/>
                <a:gd name="T94" fmla="*/ 7819 w 11042"/>
                <a:gd name="T95" fmla="*/ 5070 h 13789"/>
                <a:gd name="T96" fmla="*/ 7819 w 11042"/>
                <a:gd name="T97" fmla="*/ 4739 h 13789"/>
                <a:gd name="T98" fmla="*/ 7737 w 11042"/>
                <a:gd name="T99" fmla="*/ 4551 h 13789"/>
                <a:gd name="T100" fmla="*/ 7669 w 11042"/>
                <a:gd name="T101" fmla="*/ 4384 h 13789"/>
                <a:gd name="T102" fmla="*/ 7579 w 11042"/>
                <a:gd name="T103" fmla="*/ 3475 h 13789"/>
                <a:gd name="T104" fmla="*/ 7467 w 11042"/>
                <a:gd name="T105" fmla="*/ 2734 h 13789"/>
                <a:gd name="T106" fmla="*/ 7239 w 11042"/>
                <a:gd name="T107" fmla="*/ 2171 h 13789"/>
                <a:gd name="T108" fmla="*/ 6869 w 11042"/>
                <a:gd name="T109" fmla="*/ 1680 h 13789"/>
                <a:gd name="T110" fmla="*/ 6505 w 11042"/>
                <a:gd name="T111" fmla="*/ 1364 h 13789"/>
                <a:gd name="T112" fmla="*/ 5925 w 11042"/>
                <a:gd name="T113" fmla="*/ 923 h 13789"/>
                <a:gd name="T114" fmla="*/ 5491 w 11042"/>
                <a:gd name="T115" fmla="*/ 613 h 13789"/>
                <a:gd name="T116" fmla="*/ 4899 w 11042"/>
                <a:gd name="T117" fmla="*/ 412 h 13789"/>
                <a:gd name="T118" fmla="*/ 4852 w 11042"/>
                <a:gd name="T119" fmla="*/ 1 h 13789"/>
                <a:gd name="T120" fmla="*/ 3760 w 11042"/>
                <a:gd name="T121" fmla="*/ 549 h 13789"/>
                <a:gd name="T122" fmla="*/ 3622 w 11042"/>
                <a:gd name="T123" fmla="*/ 592 h 1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042" h="13789">
                  <a:moveTo>
                    <a:pt x="3602" y="539"/>
                  </a:moveTo>
                  <a:lnTo>
                    <a:pt x="3598" y="536"/>
                  </a:lnTo>
                  <a:lnTo>
                    <a:pt x="3594" y="533"/>
                  </a:lnTo>
                  <a:lnTo>
                    <a:pt x="3589" y="531"/>
                  </a:lnTo>
                  <a:lnTo>
                    <a:pt x="3584" y="530"/>
                  </a:lnTo>
                  <a:lnTo>
                    <a:pt x="3578" y="529"/>
                  </a:lnTo>
                  <a:lnTo>
                    <a:pt x="3572" y="528"/>
                  </a:lnTo>
                  <a:lnTo>
                    <a:pt x="3566" y="529"/>
                  </a:lnTo>
                  <a:lnTo>
                    <a:pt x="3559" y="529"/>
                  </a:lnTo>
                  <a:lnTo>
                    <a:pt x="3544" y="533"/>
                  </a:lnTo>
                  <a:lnTo>
                    <a:pt x="3528" y="538"/>
                  </a:lnTo>
                  <a:lnTo>
                    <a:pt x="3511" y="546"/>
                  </a:lnTo>
                  <a:lnTo>
                    <a:pt x="3492" y="555"/>
                  </a:lnTo>
                  <a:lnTo>
                    <a:pt x="3471" y="566"/>
                  </a:lnTo>
                  <a:lnTo>
                    <a:pt x="3450" y="579"/>
                  </a:lnTo>
                  <a:lnTo>
                    <a:pt x="3426" y="594"/>
                  </a:lnTo>
                  <a:lnTo>
                    <a:pt x="3402" y="610"/>
                  </a:lnTo>
                  <a:lnTo>
                    <a:pt x="3378" y="628"/>
                  </a:lnTo>
                  <a:lnTo>
                    <a:pt x="3352" y="647"/>
                  </a:lnTo>
                  <a:lnTo>
                    <a:pt x="3325" y="668"/>
                  </a:lnTo>
                  <a:lnTo>
                    <a:pt x="3298" y="690"/>
                  </a:lnTo>
                  <a:lnTo>
                    <a:pt x="3264" y="717"/>
                  </a:lnTo>
                  <a:lnTo>
                    <a:pt x="3229" y="746"/>
                  </a:lnTo>
                  <a:lnTo>
                    <a:pt x="3193" y="777"/>
                  </a:lnTo>
                  <a:lnTo>
                    <a:pt x="3157" y="808"/>
                  </a:lnTo>
                  <a:lnTo>
                    <a:pt x="3084" y="876"/>
                  </a:lnTo>
                  <a:lnTo>
                    <a:pt x="3008" y="945"/>
                  </a:lnTo>
                  <a:lnTo>
                    <a:pt x="2933" y="1016"/>
                  </a:lnTo>
                  <a:lnTo>
                    <a:pt x="2858" y="1090"/>
                  </a:lnTo>
                  <a:lnTo>
                    <a:pt x="2783" y="1162"/>
                  </a:lnTo>
                  <a:lnTo>
                    <a:pt x="2713" y="1232"/>
                  </a:lnTo>
                  <a:lnTo>
                    <a:pt x="2645" y="1301"/>
                  </a:lnTo>
                  <a:lnTo>
                    <a:pt x="2581" y="1365"/>
                  </a:lnTo>
                  <a:lnTo>
                    <a:pt x="2523" y="1425"/>
                  </a:lnTo>
                  <a:lnTo>
                    <a:pt x="2472" y="1479"/>
                  </a:lnTo>
                  <a:lnTo>
                    <a:pt x="2427" y="1524"/>
                  </a:lnTo>
                  <a:lnTo>
                    <a:pt x="2390" y="1562"/>
                  </a:lnTo>
                  <a:lnTo>
                    <a:pt x="2363" y="1590"/>
                  </a:lnTo>
                  <a:lnTo>
                    <a:pt x="2346" y="1607"/>
                  </a:lnTo>
                  <a:lnTo>
                    <a:pt x="2273" y="1691"/>
                  </a:lnTo>
                  <a:lnTo>
                    <a:pt x="2204" y="1774"/>
                  </a:lnTo>
                  <a:lnTo>
                    <a:pt x="2141" y="1856"/>
                  </a:lnTo>
                  <a:lnTo>
                    <a:pt x="2084" y="1938"/>
                  </a:lnTo>
                  <a:lnTo>
                    <a:pt x="2031" y="2018"/>
                  </a:lnTo>
                  <a:lnTo>
                    <a:pt x="1984" y="2099"/>
                  </a:lnTo>
                  <a:lnTo>
                    <a:pt x="1942" y="2178"/>
                  </a:lnTo>
                  <a:lnTo>
                    <a:pt x="1904" y="2257"/>
                  </a:lnTo>
                  <a:lnTo>
                    <a:pt x="1870" y="2336"/>
                  </a:lnTo>
                  <a:lnTo>
                    <a:pt x="1840" y="2413"/>
                  </a:lnTo>
                  <a:lnTo>
                    <a:pt x="1813" y="2492"/>
                  </a:lnTo>
                  <a:lnTo>
                    <a:pt x="1790" y="2568"/>
                  </a:lnTo>
                  <a:lnTo>
                    <a:pt x="1771" y="2645"/>
                  </a:lnTo>
                  <a:lnTo>
                    <a:pt x="1754" y="2722"/>
                  </a:lnTo>
                  <a:lnTo>
                    <a:pt x="1741" y="2798"/>
                  </a:lnTo>
                  <a:lnTo>
                    <a:pt x="1730" y="2874"/>
                  </a:lnTo>
                  <a:lnTo>
                    <a:pt x="1722" y="2950"/>
                  </a:lnTo>
                  <a:lnTo>
                    <a:pt x="1716" y="3026"/>
                  </a:lnTo>
                  <a:lnTo>
                    <a:pt x="1711" y="3102"/>
                  </a:lnTo>
                  <a:lnTo>
                    <a:pt x="1709" y="3177"/>
                  </a:lnTo>
                  <a:lnTo>
                    <a:pt x="1708" y="3253"/>
                  </a:lnTo>
                  <a:lnTo>
                    <a:pt x="1708" y="3329"/>
                  </a:lnTo>
                  <a:lnTo>
                    <a:pt x="1710" y="3405"/>
                  </a:lnTo>
                  <a:lnTo>
                    <a:pt x="1712" y="3482"/>
                  </a:lnTo>
                  <a:lnTo>
                    <a:pt x="1719" y="3634"/>
                  </a:lnTo>
                  <a:lnTo>
                    <a:pt x="1726" y="3788"/>
                  </a:lnTo>
                  <a:lnTo>
                    <a:pt x="1729" y="3865"/>
                  </a:lnTo>
                  <a:lnTo>
                    <a:pt x="1732" y="3943"/>
                  </a:lnTo>
                  <a:lnTo>
                    <a:pt x="1735" y="4021"/>
                  </a:lnTo>
                  <a:lnTo>
                    <a:pt x="1736" y="4101"/>
                  </a:lnTo>
                  <a:lnTo>
                    <a:pt x="1736" y="4196"/>
                  </a:lnTo>
                  <a:lnTo>
                    <a:pt x="1736" y="4284"/>
                  </a:lnTo>
                  <a:lnTo>
                    <a:pt x="1735" y="4364"/>
                  </a:lnTo>
                  <a:lnTo>
                    <a:pt x="1733" y="4436"/>
                  </a:lnTo>
                  <a:lnTo>
                    <a:pt x="1730" y="4503"/>
                  </a:lnTo>
                  <a:lnTo>
                    <a:pt x="1727" y="4562"/>
                  </a:lnTo>
                  <a:lnTo>
                    <a:pt x="1723" y="4615"/>
                  </a:lnTo>
                  <a:lnTo>
                    <a:pt x="1719" y="4663"/>
                  </a:lnTo>
                  <a:lnTo>
                    <a:pt x="1709" y="4747"/>
                  </a:lnTo>
                  <a:lnTo>
                    <a:pt x="1700" y="4815"/>
                  </a:lnTo>
                  <a:lnTo>
                    <a:pt x="1690" y="4869"/>
                  </a:lnTo>
                  <a:lnTo>
                    <a:pt x="1682" y="4914"/>
                  </a:lnTo>
                  <a:lnTo>
                    <a:pt x="1674" y="4949"/>
                  </a:lnTo>
                  <a:lnTo>
                    <a:pt x="1667" y="4978"/>
                  </a:lnTo>
                  <a:lnTo>
                    <a:pt x="1661" y="5003"/>
                  </a:lnTo>
                  <a:lnTo>
                    <a:pt x="1657" y="5027"/>
                  </a:lnTo>
                  <a:lnTo>
                    <a:pt x="1656" y="5039"/>
                  </a:lnTo>
                  <a:lnTo>
                    <a:pt x="1655" y="5052"/>
                  </a:lnTo>
                  <a:lnTo>
                    <a:pt x="1654" y="5066"/>
                  </a:lnTo>
                  <a:lnTo>
                    <a:pt x="1654" y="5082"/>
                  </a:lnTo>
                  <a:lnTo>
                    <a:pt x="1656" y="5118"/>
                  </a:lnTo>
                  <a:lnTo>
                    <a:pt x="1661" y="5163"/>
                  </a:lnTo>
                  <a:lnTo>
                    <a:pt x="1668" y="5218"/>
                  </a:lnTo>
                  <a:lnTo>
                    <a:pt x="1679" y="5289"/>
                  </a:lnTo>
                  <a:lnTo>
                    <a:pt x="1692" y="5374"/>
                  </a:lnTo>
                  <a:lnTo>
                    <a:pt x="1710" y="5478"/>
                  </a:lnTo>
                  <a:lnTo>
                    <a:pt x="1719" y="5534"/>
                  </a:lnTo>
                  <a:lnTo>
                    <a:pt x="1728" y="5591"/>
                  </a:lnTo>
                  <a:lnTo>
                    <a:pt x="1738" y="5649"/>
                  </a:lnTo>
                  <a:lnTo>
                    <a:pt x="1748" y="5710"/>
                  </a:lnTo>
                  <a:lnTo>
                    <a:pt x="1759" y="5770"/>
                  </a:lnTo>
                  <a:lnTo>
                    <a:pt x="1769" y="5830"/>
                  </a:lnTo>
                  <a:lnTo>
                    <a:pt x="1779" y="5892"/>
                  </a:lnTo>
                  <a:lnTo>
                    <a:pt x="1790" y="5953"/>
                  </a:lnTo>
                  <a:lnTo>
                    <a:pt x="1800" y="6013"/>
                  </a:lnTo>
                  <a:lnTo>
                    <a:pt x="1810" y="6074"/>
                  </a:lnTo>
                  <a:lnTo>
                    <a:pt x="1821" y="6134"/>
                  </a:lnTo>
                  <a:lnTo>
                    <a:pt x="1831" y="6192"/>
                  </a:lnTo>
                  <a:lnTo>
                    <a:pt x="1842" y="6249"/>
                  </a:lnTo>
                  <a:lnTo>
                    <a:pt x="1851" y="6305"/>
                  </a:lnTo>
                  <a:lnTo>
                    <a:pt x="1861" y="6359"/>
                  </a:lnTo>
                  <a:lnTo>
                    <a:pt x="1870" y="6410"/>
                  </a:lnTo>
                  <a:lnTo>
                    <a:pt x="1878" y="6460"/>
                  </a:lnTo>
                  <a:lnTo>
                    <a:pt x="1884" y="6506"/>
                  </a:lnTo>
                  <a:lnTo>
                    <a:pt x="1888" y="6547"/>
                  </a:lnTo>
                  <a:lnTo>
                    <a:pt x="1892" y="6584"/>
                  </a:lnTo>
                  <a:lnTo>
                    <a:pt x="1896" y="6618"/>
                  </a:lnTo>
                  <a:lnTo>
                    <a:pt x="1901" y="6648"/>
                  </a:lnTo>
                  <a:lnTo>
                    <a:pt x="1904" y="6662"/>
                  </a:lnTo>
                  <a:lnTo>
                    <a:pt x="1907" y="6675"/>
                  </a:lnTo>
                  <a:lnTo>
                    <a:pt x="1911" y="6687"/>
                  </a:lnTo>
                  <a:lnTo>
                    <a:pt x="1915" y="6700"/>
                  </a:lnTo>
                  <a:lnTo>
                    <a:pt x="1920" y="6710"/>
                  </a:lnTo>
                  <a:lnTo>
                    <a:pt x="1925" y="6720"/>
                  </a:lnTo>
                  <a:lnTo>
                    <a:pt x="1932" y="6730"/>
                  </a:lnTo>
                  <a:lnTo>
                    <a:pt x="1939" y="6739"/>
                  </a:lnTo>
                  <a:lnTo>
                    <a:pt x="1947" y="6747"/>
                  </a:lnTo>
                  <a:lnTo>
                    <a:pt x="1957" y="6755"/>
                  </a:lnTo>
                  <a:lnTo>
                    <a:pt x="1967" y="6762"/>
                  </a:lnTo>
                  <a:lnTo>
                    <a:pt x="1979" y="6768"/>
                  </a:lnTo>
                  <a:lnTo>
                    <a:pt x="1992" y="6774"/>
                  </a:lnTo>
                  <a:lnTo>
                    <a:pt x="2006" y="6780"/>
                  </a:lnTo>
                  <a:lnTo>
                    <a:pt x="2022" y="6785"/>
                  </a:lnTo>
                  <a:lnTo>
                    <a:pt x="2040" y="6790"/>
                  </a:lnTo>
                  <a:lnTo>
                    <a:pt x="2059" y="6794"/>
                  </a:lnTo>
                  <a:lnTo>
                    <a:pt x="2079" y="6798"/>
                  </a:lnTo>
                  <a:lnTo>
                    <a:pt x="2102" y="6802"/>
                  </a:lnTo>
                  <a:lnTo>
                    <a:pt x="2126" y="6805"/>
                  </a:lnTo>
                  <a:lnTo>
                    <a:pt x="2150" y="6808"/>
                  </a:lnTo>
                  <a:lnTo>
                    <a:pt x="2171" y="6809"/>
                  </a:lnTo>
                  <a:lnTo>
                    <a:pt x="2190" y="6810"/>
                  </a:lnTo>
                  <a:lnTo>
                    <a:pt x="2206" y="6810"/>
                  </a:lnTo>
                  <a:lnTo>
                    <a:pt x="2233" y="6809"/>
                  </a:lnTo>
                  <a:lnTo>
                    <a:pt x="2253" y="6808"/>
                  </a:lnTo>
                  <a:lnTo>
                    <a:pt x="2261" y="6808"/>
                  </a:lnTo>
                  <a:lnTo>
                    <a:pt x="2268" y="6809"/>
                  </a:lnTo>
                  <a:lnTo>
                    <a:pt x="2273" y="6810"/>
                  </a:lnTo>
                  <a:lnTo>
                    <a:pt x="2278" y="6812"/>
                  </a:lnTo>
                  <a:lnTo>
                    <a:pt x="2282" y="6815"/>
                  </a:lnTo>
                  <a:lnTo>
                    <a:pt x="2286" y="6820"/>
                  </a:lnTo>
                  <a:lnTo>
                    <a:pt x="2289" y="6826"/>
                  </a:lnTo>
                  <a:lnTo>
                    <a:pt x="2292" y="6834"/>
                  </a:lnTo>
                  <a:lnTo>
                    <a:pt x="2300" y="6856"/>
                  </a:lnTo>
                  <a:lnTo>
                    <a:pt x="2309" y="6888"/>
                  </a:lnTo>
                  <a:lnTo>
                    <a:pt x="2322" y="6932"/>
                  </a:lnTo>
                  <a:lnTo>
                    <a:pt x="2340" y="6987"/>
                  </a:lnTo>
                  <a:lnTo>
                    <a:pt x="2351" y="7020"/>
                  </a:lnTo>
                  <a:lnTo>
                    <a:pt x="2364" y="7056"/>
                  </a:lnTo>
                  <a:lnTo>
                    <a:pt x="2380" y="7098"/>
                  </a:lnTo>
                  <a:lnTo>
                    <a:pt x="2397" y="7142"/>
                  </a:lnTo>
                  <a:lnTo>
                    <a:pt x="2417" y="7191"/>
                  </a:lnTo>
                  <a:lnTo>
                    <a:pt x="2440" y="7245"/>
                  </a:lnTo>
                  <a:lnTo>
                    <a:pt x="2465" y="7305"/>
                  </a:lnTo>
                  <a:lnTo>
                    <a:pt x="2493" y="7368"/>
                  </a:lnTo>
                  <a:lnTo>
                    <a:pt x="2505" y="7393"/>
                  </a:lnTo>
                  <a:lnTo>
                    <a:pt x="2517" y="7418"/>
                  </a:lnTo>
                  <a:lnTo>
                    <a:pt x="2530" y="7443"/>
                  </a:lnTo>
                  <a:lnTo>
                    <a:pt x="2543" y="7468"/>
                  </a:lnTo>
                  <a:lnTo>
                    <a:pt x="2570" y="7518"/>
                  </a:lnTo>
                  <a:lnTo>
                    <a:pt x="2599" y="7566"/>
                  </a:lnTo>
                  <a:lnTo>
                    <a:pt x="2628" y="7614"/>
                  </a:lnTo>
                  <a:lnTo>
                    <a:pt x="2659" y="7661"/>
                  </a:lnTo>
                  <a:lnTo>
                    <a:pt x="2689" y="7708"/>
                  </a:lnTo>
                  <a:lnTo>
                    <a:pt x="2719" y="7754"/>
                  </a:lnTo>
                  <a:lnTo>
                    <a:pt x="2749" y="7800"/>
                  </a:lnTo>
                  <a:lnTo>
                    <a:pt x="2778" y="7845"/>
                  </a:lnTo>
                  <a:lnTo>
                    <a:pt x="2806" y="7890"/>
                  </a:lnTo>
                  <a:lnTo>
                    <a:pt x="2832" y="7935"/>
                  </a:lnTo>
                  <a:lnTo>
                    <a:pt x="2858" y="7980"/>
                  </a:lnTo>
                  <a:lnTo>
                    <a:pt x="2881" y="8024"/>
                  </a:lnTo>
                  <a:lnTo>
                    <a:pt x="2891" y="8046"/>
                  </a:lnTo>
                  <a:lnTo>
                    <a:pt x="2901" y="8068"/>
                  </a:lnTo>
                  <a:lnTo>
                    <a:pt x="2910" y="8091"/>
                  </a:lnTo>
                  <a:lnTo>
                    <a:pt x="2919" y="8114"/>
                  </a:lnTo>
                  <a:lnTo>
                    <a:pt x="2935" y="8157"/>
                  </a:lnTo>
                  <a:lnTo>
                    <a:pt x="2949" y="8200"/>
                  </a:lnTo>
                  <a:lnTo>
                    <a:pt x="2964" y="8242"/>
                  </a:lnTo>
                  <a:lnTo>
                    <a:pt x="2977" y="8284"/>
                  </a:lnTo>
                  <a:lnTo>
                    <a:pt x="2990" y="8327"/>
                  </a:lnTo>
                  <a:lnTo>
                    <a:pt x="3002" y="8368"/>
                  </a:lnTo>
                  <a:lnTo>
                    <a:pt x="3014" y="8409"/>
                  </a:lnTo>
                  <a:lnTo>
                    <a:pt x="3024" y="8449"/>
                  </a:lnTo>
                  <a:lnTo>
                    <a:pt x="3034" y="8489"/>
                  </a:lnTo>
                  <a:lnTo>
                    <a:pt x="3045" y="8530"/>
                  </a:lnTo>
                  <a:lnTo>
                    <a:pt x="3053" y="8569"/>
                  </a:lnTo>
                  <a:lnTo>
                    <a:pt x="3061" y="8608"/>
                  </a:lnTo>
                  <a:lnTo>
                    <a:pt x="3069" y="8646"/>
                  </a:lnTo>
                  <a:lnTo>
                    <a:pt x="3075" y="8684"/>
                  </a:lnTo>
                  <a:lnTo>
                    <a:pt x="3081" y="8723"/>
                  </a:lnTo>
                  <a:lnTo>
                    <a:pt x="3086" y="8760"/>
                  </a:lnTo>
                  <a:lnTo>
                    <a:pt x="3097" y="8839"/>
                  </a:lnTo>
                  <a:lnTo>
                    <a:pt x="3107" y="8911"/>
                  </a:lnTo>
                  <a:lnTo>
                    <a:pt x="3116" y="8975"/>
                  </a:lnTo>
                  <a:lnTo>
                    <a:pt x="3124" y="9034"/>
                  </a:lnTo>
                  <a:lnTo>
                    <a:pt x="3130" y="9089"/>
                  </a:lnTo>
                  <a:lnTo>
                    <a:pt x="3134" y="9141"/>
                  </a:lnTo>
                  <a:lnTo>
                    <a:pt x="3136" y="9166"/>
                  </a:lnTo>
                  <a:lnTo>
                    <a:pt x="3136" y="9190"/>
                  </a:lnTo>
                  <a:lnTo>
                    <a:pt x="3136" y="9214"/>
                  </a:lnTo>
                  <a:lnTo>
                    <a:pt x="3135" y="9237"/>
                  </a:lnTo>
                  <a:lnTo>
                    <a:pt x="3133" y="9260"/>
                  </a:lnTo>
                  <a:lnTo>
                    <a:pt x="3130" y="9284"/>
                  </a:lnTo>
                  <a:lnTo>
                    <a:pt x="3127" y="9308"/>
                  </a:lnTo>
                  <a:lnTo>
                    <a:pt x="3122" y="9331"/>
                  </a:lnTo>
                  <a:lnTo>
                    <a:pt x="3117" y="9355"/>
                  </a:lnTo>
                  <a:lnTo>
                    <a:pt x="3110" y="9379"/>
                  </a:lnTo>
                  <a:lnTo>
                    <a:pt x="3102" y="9404"/>
                  </a:lnTo>
                  <a:lnTo>
                    <a:pt x="3093" y="9430"/>
                  </a:lnTo>
                  <a:lnTo>
                    <a:pt x="3083" y="9456"/>
                  </a:lnTo>
                  <a:lnTo>
                    <a:pt x="3071" y="9483"/>
                  </a:lnTo>
                  <a:lnTo>
                    <a:pt x="3058" y="9512"/>
                  </a:lnTo>
                  <a:lnTo>
                    <a:pt x="3044" y="9542"/>
                  </a:lnTo>
                  <a:lnTo>
                    <a:pt x="3027" y="9572"/>
                  </a:lnTo>
                  <a:lnTo>
                    <a:pt x="3010" y="9605"/>
                  </a:lnTo>
                  <a:lnTo>
                    <a:pt x="2991" y="9638"/>
                  </a:lnTo>
                  <a:lnTo>
                    <a:pt x="2970" y="9673"/>
                  </a:lnTo>
                  <a:lnTo>
                    <a:pt x="2935" y="9733"/>
                  </a:lnTo>
                  <a:lnTo>
                    <a:pt x="2898" y="9790"/>
                  </a:lnTo>
                  <a:lnTo>
                    <a:pt x="2878" y="9818"/>
                  </a:lnTo>
                  <a:lnTo>
                    <a:pt x="2859" y="9846"/>
                  </a:lnTo>
                  <a:lnTo>
                    <a:pt x="2839" y="9874"/>
                  </a:lnTo>
                  <a:lnTo>
                    <a:pt x="2817" y="9901"/>
                  </a:lnTo>
                  <a:lnTo>
                    <a:pt x="2796" y="9930"/>
                  </a:lnTo>
                  <a:lnTo>
                    <a:pt x="2774" y="9957"/>
                  </a:lnTo>
                  <a:lnTo>
                    <a:pt x="2752" y="9984"/>
                  </a:lnTo>
                  <a:lnTo>
                    <a:pt x="2729" y="10010"/>
                  </a:lnTo>
                  <a:lnTo>
                    <a:pt x="2705" y="10037"/>
                  </a:lnTo>
                  <a:lnTo>
                    <a:pt x="2681" y="10063"/>
                  </a:lnTo>
                  <a:lnTo>
                    <a:pt x="2657" y="10090"/>
                  </a:lnTo>
                  <a:lnTo>
                    <a:pt x="2630" y="10117"/>
                  </a:lnTo>
                  <a:lnTo>
                    <a:pt x="2604" y="10143"/>
                  </a:lnTo>
                  <a:lnTo>
                    <a:pt x="2577" y="10169"/>
                  </a:lnTo>
                  <a:lnTo>
                    <a:pt x="2550" y="10195"/>
                  </a:lnTo>
                  <a:lnTo>
                    <a:pt x="2521" y="10221"/>
                  </a:lnTo>
                  <a:lnTo>
                    <a:pt x="2492" y="10247"/>
                  </a:lnTo>
                  <a:lnTo>
                    <a:pt x="2463" y="10273"/>
                  </a:lnTo>
                  <a:lnTo>
                    <a:pt x="2431" y="10299"/>
                  </a:lnTo>
                  <a:lnTo>
                    <a:pt x="2399" y="10326"/>
                  </a:lnTo>
                  <a:lnTo>
                    <a:pt x="2367" y="10352"/>
                  </a:lnTo>
                  <a:lnTo>
                    <a:pt x="2334" y="10378"/>
                  </a:lnTo>
                  <a:lnTo>
                    <a:pt x="2299" y="10405"/>
                  </a:lnTo>
                  <a:lnTo>
                    <a:pt x="2264" y="10431"/>
                  </a:lnTo>
                  <a:lnTo>
                    <a:pt x="2190" y="10483"/>
                  </a:lnTo>
                  <a:lnTo>
                    <a:pt x="2113" y="10538"/>
                  </a:lnTo>
                  <a:lnTo>
                    <a:pt x="2056" y="10575"/>
                  </a:lnTo>
                  <a:lnTo>
                    <a:pt x="1997" y="10612"/>
                  </a:lnTo>
                  <a:lnTo>
                    <a:pt x="1939" y="10648"/>
                  </a:lnTo>
                  <a:lnTo>
                    <a:pt x="1880" y="10683"/>
                  </a:lnTo>
                  <a:lnTo>
                    <a:pt x="1819" y="10718"/>
                  </a:lnTo>
                  <a:lnTo>
                    <a:pt x="1759" y="10751"/>
                  </a:lnTo>
                  <a:lnTo>
                    <a:pt x="1698" y="10784"/>
                  </a:lnTo>
                  <a:lnTo>
                    <a:pt x="1636" y="10816"/>
                  </a:lnTo>
                  <a:lnTo>
                    <a:pt x="1573" y="10848"/>
                  </a:lnTo>
                  <a:lnTo>
                    <a:pt x="1510" y="10879"/>
                  </a:lnTo>
                  <a:lnTo>
                    <a:pt x="1446" y="10909"/>
                  </a:lnTo>
                  <a:lnTo>
                    <a:pt x="1381" y="10941"/>
                  </a:lnTo>
                  <a:lnTo>
                    <a:pt x="1251" y="11001"/>
                  </a:lnTo>
                  <a:lnTo>
                    <a:pt x="1118" y="11061"/>
                  </a:lnTo>
                  <a:lnTo>
                    <a:pt x="984" y="11122"/>
                  </a:lnTo>
                  <a:lnTo>
                    <a:pt x="848" y="11182"/>
                  </a:lnTo>
                  <a:lnTo>
                    <a:pt x="710" y="11243"/>
                  </a:lnTo>
                  <a:lnTo>
                    <a:pt x="570" y="11306"/>
                  </a:lnTo>
                  <a:lnTo>
                    <a:pt x="430" y="11372"/>
                  </a:lnTo>
                  <a:lnTo>
                    <a:pt x="288" y="11440"/>
                  </a:lnTo>
                  <a:lnTo>
                    <a:pt x="215" y="11475"/>
                  </a:lnTo>
                  <a:lnTo>
                    <a:pt x="144" y="11511"/>
                  </a:lnTo>
                  <a:lnTo>
                    <a:pt x="73" y="11548"/>
                  </a:lnTo>
                  <a:lnTo>
                    <a:pt x="0" y="11586"/>
                  </a:lnTo>
                  <a:lnTo>
                    <a:pt x="142" y="11728"/>
                  </a:lnTo>
                  <a:lnTo>
                    <a:pt x="289" y="11865"/>
                  </a:lnTo>
                  <a:lnTo>
                    <a:pt x="438" y="11998"/>
                  </a:lnTo>
                  <a:lnTo>
                    <a:pt x="590" y="12128"/>
                  </a:lnTo>
                  <a:lnTo>
                    <a:pt x="745" y="12252"/>
                  </a:lnTo>
                  <a:lnTo>
                    <a:pt x="904" y="12374"/>
                  </a:lnTo>
                  <a:lnTo>
                    <a:pt x="1065" y="12489"/>
                  </a:lnTo>
                  <a:lnTo>
                    <a:pt x="1230" y="12602"/>
                  </a:lnTo>
                  <a:lnTo>
                    <a:pt x="1396" y="12709"/>
                  </a:lnTo>
                  <a:lnTo>
                    <a:pt x="1566" y="12812"/>
                  </a:lnTo>
                  <a:lnTo>
                    <a:pt x="1739" y="12910"/>
                  </a:lnTo>
                  <a:lnTo>
                    <a:pt x="1914" y="13004"/>
                  </a:lnTo>
                  <a:lnTo>
                    <a:pt x="2092" y="13092"/>
                  </a:lnTo>
                  <a:lnTo>
                    <a:pt x="2272" y="13176"/>
                  </a:lnTo>
                  <a:lnTo>
                    <a:pt x="2455" y="13254"/>
                  </a:lnTo>
                  <a:lnTo>
                    <a:pt x="2640" y="13329"/>
                  </a:lnTo>
                  <a:lnTo>
                    <a:pt x="2826" y="13397"/>
                  </a:lnTo>
                  <a:lnTo>
                    <a:pt x="3015" y="13460"/>
                  </a:lnTo>
                  <a:lnTo>
                    <a:pt x="3207" y="13517"/>
                  </a:lnTo>
                  <a:lnTo>
                    <a:pt x="3400" y="13571"/>
                  </a:lnTo>
                  <a:lnTo>
                    <a:pt x="3595" y="13618"/>
                  </a:lnTo>
                  <a:lnTo>
                    <a:pt x="3792" y="13659"/>
                  </a:lnTo>
                  <a:lnTo>
                    <a:pt x="3991" y="13695"/>
                  </a:lnTo>
                  <a:lnTo>
                    <a:pt x="4192" y="13725"/>
                  </a:lnTo>
                  <a:lnTo>
                    <a:pt x="4394" y="13751"/>
                  </a:lnTo>
                  <a:lnTo>
                    <a:pt x="4598" y="13769"/>
                  </a:lnTo>
                  <a:lnTo>
                    <a:pt x="4803" y="13782"/>
                  </a:lnTo>
                  <a:lnTo>
                    <a:pt x="5010" y="13789"/>
                  </a:lnTo>
                  <a:lnTo>
                    <a:pt x="5218" y="13789"/>
                  </a:lnTo>
                  <a:lnTo>
                    <a:pt x="5427" y="13784"/>
                  </a:lnTo>
                  <a:lnTo>
                    <a:pt x="5637" y="13772"/>
                  </a:lnTo>
                  <a:lnTo>
                    <a:pt x="5849" y="13755"/>
                  </a:lnTo>
                  <a:lnTo>
                    <a:pt x="6054" y="13732"/>
                  </a:lnTo>
                  <a:lnTo>
                    <a:pt x="6258" y="13702"/>
                  </a:lnTo>
                  <a:lnTo>
                    <a:pt x="6460" y="13668"/>
                  </a:lnTo>
                  <a:lnTo>
                    <a:pt x="6661" y="13629"/>
                  </a:lnTo>
                  <a:lnTo>
                    <a:pt x="6861" y="13585"/>
                  </a:lnTo>
                  <a:lnTo>
                    <a:pt x="7059" y="13536"/>
                  </a:lnTo>
                  <a:lnTo>
                    <a:pt x="7254" y="13481"/>
                  </a:lnTo>
                  <a:lnTo>
                    <a:pt x="7449" y="13422"/>
                  </a:lnTo>
                  <a:lnTo>
                    <a:pt x="7641" y="13358"/>
                  </a:lnTo>
                  <a:lnTo>
                    <a:pt x="7831" y="13289"/>
                  </a:lnTo>
                  <a:lnTo>
                    <a:pt x="8018" y="13216"/>
                  </a:lnTo>
                  <a:lnTo>
                    <a:pt x="8203" y="13140"/>
                  </a:lnTo>
                  <a:lnTo>
                    <a:pt x="8385" y="13058"/>
                  </a:lnTo>
                  <a:lnTo>
                    <a:pt x="8564" y="12972"/>
                  </a:lnTo>
                  <a:lnTo>
                    <a:pt x="8739" y="12882"/>
                  </a:lnTo>
                  <a:lnTo>
                    <a:pt x="8911" y="12789"/>
                  </a:lnTo>
                  <a:lnTo>
                    <a:pt x="9080" y="12692"/>
                  </a:lnTo>
                  <a:lnTo>
                    <a:pt x="9244" y="12591"/>
                  </a:lnTo>
                  <a:lnTo>
                    <a:pt x="9404" y="12486"/>
                  </a:lnTo>
                  <a:lnTo>
                    <a:pt x="9561" y="12379"/>
                  </a:lnTo>
                  <a:lnTo>
                    <a:pt x="9713" y="12267"/>
                  </a:lnTo>
                  <a:lnTo>
                    <a:pt x="9860" y="12154"/>
                  </a:lnTo>
                  <a:lnTo>
                    <a:pt x="10003" y="12036"/>
                  </a:lnTo>
                  <a:lnTo>
                    <a:pt x="10141" y="11915"/>
                  </a:lnTo>
                  <a:lnTo>
                    <a:pt x="10273" y="11792"/>
                  </a:lnTo>
                  <a:lnTo>
                    <a:pt x="10400" y="11666"/>
                  </a:lnTo>
                  <a:lnTo>
                    <a:pt x="10523" y="11538"/>
                  </a:lnTo>
                  <a:lnTo>
                    <a:pt x="10638" y="11407"/>
                  </a:lnTo>
                  <a:lnTo>
                    <a:pt x="10749" y="11273"/>
                  </a:lnTo>
                  <a:lnTo>
                    <a:pt x="10853" y="11138"/>
                  </a:lnTo>
                  <a:lnTo>
                    <a:pt x="10951" y="10999"/>
                  </a:lnTo>
                  <a:lnTo>
                    <a:pt x="11042" y="10859"/>
                  </a:lnTo>
                  <a:lnTo>
                    <a:pt x="10789" y="10790"/>
                  </a:lnTo>
                  <a:lnTo>
                    <a:pt x="10553" y="10724"/>
                  </a:lnTo>
                  <a:lnTo>
                    <a:pt x="10333" y="10661"/>
                  </a:lnTo>
                  <a:lnTo>
                    <a:pt x="10129" y="10603"/>
                  </a:lnTo>
                  <a:lnTo>
                    <a:pt x="9939" y="10547"/>
                  </a:lnTo>
                  <a:lnTo>
                    <a:pt x="9761" y="10494"/>
                  </a:lnTo>
                  <a:lnTo>
                    <a:pt x="9597" y="10444"/>
                  </a:lnTo>
                  <a:lnTo>
                    <a:pt x="9443" y="10397"/>
                  </a:lnTo>
                  <a:lnTo>
                    <a:pt x="9300" y="10352"/>
                  </a:lnTo>
                  <a:lnTo>
                    <a:pt x="9165" y="10309"/>
                  </a:lnTo>
                  <a:lnTo>
                    <a:pt x="9039" y="10268"/>
                  </a:lnTo>
                  <a:lnTo>
                    <a:pt x="8920" y="10230"/>
                  </a:lnTo>
                  <a:lnTo>
                    <a:pt x="8807" y="10193"/>
                  </a:lnTo>
                  <a:lnTo>
                    <a:pt x="8699" y="10157"/>
                  </a:lnTo>
                  <a:lnTo>
                    <a:pt x="8595" y="10123"/>
                  </a:lnTo>
                  <a:lnTo>
                    <a:pt x="8494" y="10088"/>
                  </a:lnTo>
                  <a:lnTo>
                    <a:pt x="8351" y="10041"/>
                  </a:lnTo>
                  <a:lnTo>
                    <a:pt x="8232" y="10001"/>
                  </a:lnTo>
                  <a:lnTo>
                    <a:pt x="8135" y="9966"/>
                  </a:lnTo>
                  <a:lnTo>
                    <a:pt x="8054" y="9936"/>
                  </a:lnTo>
                  <a:lnTo>
                    <a:pt x="8020" y="9922"/>
                  </a:lnTo>
                  <a:lnTo>
                    <a:pt x="7990" y="9908"/>
                  </a:lnTo>
                  <a:lnTo>
                    <a:pt x="7962" y="9896"/>
                  </a:lnTo>
                  <a:lnTo>
                    <a:pt x="7937" y="9884"/>
                  </a:lnTo>
                  <a:lnTo>
                    <a:pt x="7914" y="9872"/>
                  </a:lnTo>
                  <a:lnTo>
                    <a:pt x="7894" y="9860"/>
                  </a:lnTo>
                  <a:lnTo>
                    <a:pt x="7874" y="9849"/>
                  </a:lnTo>
                  <a:lnTo>
                    <a:pt x="7855" y="9837"/>
                  </a:lnTo>
                  <a:lnTo>
                    <a:pt x="7821" y="9812"/>
                  </a:lnTo>
                  <a:lnTo>
                    <a:pt x="7786" y="9785"/>
                  </a:lnTo>
                  <a:lnTo>
                    <a:pt x="7750" y="9755"/>
                  </a:lnTo>
                  <a:lnTo>
                    <a:pt x="7707" y="9719"/>
                  </a:lnTo>
                  <a:lnTo>
                    <a:pt x="7655" y="9677"/>
                  </a:lnTo>
                  <a:lnTo>
                    <a:pt x="7593" y="9629"/>
                  </a:lnTo>
                  <a:lnTo>
                    <a:pt x="7556" y="9603"/>
                  </a:lnTo>
                  <a:lnTo>
                    <a:pt x="7516" y="9573"/>
                  </a:lnTo>
                  <a:lnTo>
                    <a:pt x="7471" y="9542"/>
                  </a:lnTo>
                  <a:lnTo>
                    <a:pt x="7420" y="9507"/>
                  </a:lnTo>
                  <a:lnTo>
                    <a:pt x="7361" y="9466"/>
                  </a:lnTo>
                  <a:lnTo>
                    <a:pt x="7309" y="9427"/>
                  </a:lnTo>
                  <a:lnTo>
                    <a:pt x="7263" y="9391"/>
                  </a:lnTo>
                  <a:lnTo>
                    <a:pt x="7222" y="9357"/>
                  </a:lnTo>
                  <a:lnTo>
                    <a:pt x="7187" y="9325"/>
                  </a:lnTo>
                  <a:lnTo>
                    <a:pt x="7158" y="9294"/>
                  </a:lnTo>
                  <a:lnTo>
                    <a:pt x="7134" y="9266"/>
                  </a:lnTo>
                  <a:lnTo>
                    <a:pt x="7114" y="9239"/>
                  </a:lnTo>
                  <a:lnTo>
                    <a:pt x="7098" y="9214"/>
                  </a:lnTo>
                  <a:lnTo>
                    <a:pt x="7086" y="9190"/>
                  </a:lnTo>
                  <a:lnTo>
                    <a:pt x="7077" y="9168"/>
                  </a:lnTo>
                  <a:lnTo>
                    <a:pt x="7071" y="9146"/>
                  </a:lnTo>
                  <a:lnTo>
                    <a:pt x="7067" y="9126"/>
                  </a:lnTo>
                  <a:lnTo>
                    <a:pt x="7066" y="9105"/>
                  </a:lnTo>
                  <a:lnTo>
                    <a:pt x="7066" y="9086"/>
                  </a:lnTo>
                  <a:lnTo>
                    <a:pt x="7068" y="9068"/>
                  </a:lnTo>
                  <a:lnTo>
                    <a:pt x="7074" y="9032"/>
                  </a:lnTo>
                  <a:lnTo>
                    <a:pt x="7081" y="8996"/>
                  </a:lnTo>
                  <a:lnTo>
                    <a:pt x="7084" y="8978"/>
                  </a:lnTo>
                  <a:lnTo>
                    <a:pt x="7086" y="8960"/>
                  </a:lnTo>
                  <a:lnTo>
                    <a:pt x="7086" y="8942"/>
                  </a:lnTo>
                  <a:lnTo>
                    <a:pt x="7085" y="8922"/>
                  </a:lnTo>
                  <a:lnTo>
                    <a:pt x="7082" y="8902"/>
                  </a:lnTo>
                  <a:lnTo>
                    <a:pt x="7077" y="8881"/>
                  </a:lnTo>
                  <a:lnTo>
                    <a:pt x="7068" y="8859"/>
                  </a:lnTo>
                  <a:lnTo>
                    <a:pt x="7056" y="8836"/>
                  </a:lnTo>
                  <a:lnTo>
                    <a:pt x="7040" y="8812"/>
                  </a:lnTo>
                  <a:lnTo>
                    <a:pt x="7021" y="8787"/>
                  </a:lnTo>
                  <a:lnTo>
                    <a:pt x="6997" y="8760"/>
                  </a:lnTo>
                  <a:lnTo>
                    <a:pt x="6969" y="8731"/>
                  </a:lnTo>
                  <a:lnTo>
                    <a:pt x="6962" y="8725"/>
                  </a:lnTo>
                  <a:lnTo>
                    <a:pt x="6952" y="8718"/>
                  </a:lnTo>
                  <a:lnTo>
                    <a:pt x="6941" y="8711"/>
                  </a:lnTo>
                  <a:lnTo>
                    <a:pt x="6928" y="8703"/>
                  </a:lnTo>
                  <a:lnTo>
                    <a:pt x="6897" y="8687"/>
                  </a:lnTo>
                  <a:lnTo>
                    <a:pt x="6863" y="8669"/>
                  </a:lnTo>
                  <a:lnTo>
                    <a:pt x="6831" y="8654"/>
                  </a:lnTo>
                  <a:lnTo>
                    <a:pt x="6804" y="8640"/>
                  </a:lnTo>
                  <a:lnTo>
                    <a:pt x="6782" y="8628"/>
                  </a:lnTo>
                  <a:lnTo>
                    <a:pt x="6764" y="8617"/>
                  </a:lnTo>
                  <a:lnTo>
                    <a:pt x="6749" y="8607"/>
                  </a:lnTo>
                  <a:lnTo>
                    <a:pt x="6738" y="8597"/>
                  </a:lnTo>
                  <a:lnTo>
                    <a:pt x="6733" y="8592"/>
                  </a:lnTo>
                  <a:lnTo>
                    <a:pt x="6729" y="8586"/>
                  </a:lnTo>
                  <a:lnTo>
                    <a:pt x="6726" y="8581"/>
                  </a:lnTo>
                  <a:lnTo>
                    <a:pt x="6724" y="8575"/>
                  </a:lnTo>
                  <a:lnTo>
                    <a:pt x="6721" y="8569"/>
                  </a:lnTo>
                  <a:lnTo>
                    <a:pt x="6720" y="8563"/>
                  </a:lnTo>
                  <a:lnTo>
                    <a:pt x="6719" y="8556"/>
                  </a:lnTo>
                  <a:lnTo>
                    <a:pt x="6718" y="8549"/>
                  </a:lnTo>
                  <a:lnTo>
                    <a:pt x="6719" y="8533"/>
                  </a:lnTo>
                  <a:lnTo>
                    <a:pt x="6720" y="8514"/>
                  </a:lnTo>
                  <a:lnTo>
                    <a:pt x="6725" y="8465"/>
                  </a:lnTo>
                  <a:lnTo>
                    <a:pt x="6732" y="8400"/>
                  </a:lnTo>
                  <a:lnTo>
                    <a:pt x="6744" y="8257"/>
                  </a:lnTo>
                  <a:lnTo>
                    <a:pt x="6758" y="8127"/>
                  </a:lnTo>
                  <a:lnTo>
                    <a:pt x="6765" y="8065"/>
                  </a:lnTo>
                  <a:lnTo>
                    <a:pt x="6773" y="8006"/>
                  </a:lnTo>
                  <a:lnTo>
                    <a:pt x="6781" y="7949"/>
                  </a:lnTo>
                  <a:lnTo>
                    <a:pt x="6789" y="7893"/>
                  </a:lnTo>
                  <a:lnTo>
                    <a:pt x="6797" y="7840"/>
                  </a:lnTo>
                  <a:lnTo>
                    <a:pt x="6806" y="7788"/>
                  </a:lnTo>
                  <a:lnTo>
                    <a:pt x="6815" y="7738"/>
                  </a:lnTo>
                  <a:lnTo>
                    <a:pt x="6825" y="7688"/>
                  </a:lnTo>
                  <a:lnTo>
                    <a:pt x="6835" y="7639"/>
                  </a:lnTo>
                  <a:lnTo>
                    <a:pt x="6845" y="7591"/>
                  </a:lnTo>
                  <a:lnTo>
                    <a:pt x="6856" y="7544"/>
                  </a:lnTo>
                  <a:lnTo>
                    <a:pt x="6868" y="7496"/>
                  </a:lnTo>
                  <a:lnTo>
                    <a:pt x="6892" y="7403"/>
                  </a:lnTo>
                  <a:lnTo>
                    <a:pt x="6919" y="7308"/>
                  </a:lnTo>
                  <a:lnTo>
                    <a:pt x="6947" y="7209"/>
                  </a:lnTo>
                  <a:lnTo>
                    <a:pt x="6978" y="7107"/>
                  </a:lnTo>
                  <a:lnTo>
                    <a:pt x="7012" y="6998"/>
                  </a:lnTo>
                  <a:lnTo>
                    <a:pt x="7048" y="6881"/>
                  </a:lnTo>
                  <a:lnTo>
                    <a:pt x="7088" y="6756"/>
                  </a:lnTo>
                  <a:lnTo>
                    <a:pt x="7130" y="6619"/>
                  </a:lnTo>
                  <a:lnTo>
                    <a:pt x="7137" y="6574"/>
                  </a:lnTo>
                  <a:lnTo>
                    <a:pt x="7143" y="6534"/>
                  </a:lnTo>
                  <a:lnTo>
                    <a:pt x="7151" y="6498"/>
                  </a:lnTo>
                  <a:lnTo>
                    <a:pt x="7158" y="6465"/>
                  </a:lnTo>
                  <a:lnTo>
                    <a:pt x="7167" y="6437"/>
                  </a:lnTo>
                  <a:lnTo>
                    <a:pt x="7175" y="6413"/>
                  </a:lnTo>
                  <a:lnTo>
                    <a:pt x="7184" y="6392"/>
                  </a:lnTo>
                  <a:lnTo>
                    <a:pt x="7194" y="6375"/>
                  </a:lnTo>
                  <a:lnTo>
                    <a:pt x="7203" y="6361"/>
                  </a:lnTo>
                  <a:lnTo>
                    <a:pt x="7213" y="6349"/>
                  </a:lnTo>
                  <a:lnTo>
                    <a:pt x="7223" y="6341"/>
                  </a:lnTo>
                  <a:lnTo>
                    <a:pt x="7234" y="6335"/>
                  </a:lnTo>
                  <a:lnTo>
                    <a:pt x="7244" y="6332"/>
                  </a:lnTo>
                  <a:lnTo>
                    <a:pt x="7254" y="6330"/>
                  </a:lnTo>
                  <a:lnTo>
                    <a:pt x="7266" y="6331"/>
                  </a:lnTo>
                  <a:lnTo>
                    <a:pt x="7276" y="6333"/>
                  </a:lnTo>
                  <a:lnTo>
                    <a:pt x="7287" y="6337"/>
                  </a:lnTo>
                  <a:lnTo>
                    <a:pt x="7297" y="6342"/>
                  </a:lnTo>
                  <a:lnTo>
                    <a:pt x="7307" y="6348"/>
                  </a:lnTo>
                  <a:lnTo>
                    <a:pt x="7317" y="6356"/>
                  </a:lnTo>
                  <a:lnTo>
                    <a:pt x="7335" y="6372"/>
                  </a:lnTo>
                  <a:lnTo>
                    <a:pt x="7353" y="6390"/>
                  </a:lnTo>
                  <a:lnTo>
                    <a:pt x="7368" y="6407"/>
                  </a:lnTo>
                  <a:lnTo>
                    <a:pt x="7382" y="6423"/>
                  </a:lnTo>
                  <a:lnTo>
                    <a:pt x="7393" y="6435"/>
                  </a:lnTo>
                  <a:lnTo>
                    <a:pt x="7402" y="6442"/>
                  </a:lnTo>
                  <a:lnTo>
                    <a:pt x="7421" y="6454"/>
                  </a:lnTo>
                  <a:lnTo>
                    <a:pt x="7433" y="6462"/>
                  </a:lnTo>
                  <a:lnTo>
                    <a:pt x="7440" y="6466"/>
                  </a:lnTo>
                  <a:lnTo>
                    <a:pt x="7447" y="6470"/>
                  </a:lnTo>
                  <a:lnTo>
                    <a:pt x="7455" y="6472"/>
                  </a:lnTo>
                  <a:lnTo>
                    <a:pt x="7471" y="6474"/>
                  </a:lnTo>
                  <a:lnTo>
                    <a:pt x="7494" y="6478"/>
                  </a:lnTo>
                  <a:lnTo>
                    <a:pt x="7530" y="6484"/>
                  </a:lnTo>
                  <a:lnTo>
                    <a:pt x="7539" y="6443"/>
                  </a:lnTo>
                  <a:lnTo>
                    <a:pt x="7547" y="6402"/>
                  </a:lnTo>
                  <a:lnTo>
                    <a:pt x="7555" y="6361"/>
                  </a:lnTo>
                  <a:lnTo>
                    <a:pt x="7561" y="6320"/>
                  </a:lnTo>
                  <a:lnTo>
                    <a:pt x="7566" y="6278"/>
                  </a:lnTo>
                  <a:lnTo>
                    <a:pt x="7571" y="6236"/>
                  </a:lnTo>
                  <a:lnTo>
                    <a:pt x="7575" y="6195"/>
                  </a:lnTo>
                  <a:lnTo>
                    <a:pt x="7579" y="6153"/>
                  </a:lnTo>
                  <a:lnTo>
                    <a:pt x="7585" y="6070"/>
                  </a:lnTo>
                  <a:lnTo>
                    <a:pt x="7590" y="5987"/>
                  </a:lnTo>
                  <a:lnTo>
                    <a:pt x="7594" y="5906"/>
                  </a:lnTo>
                  <a:lnTo>
                    <a:pt x="7599" y="5824"/>
                  </a:lnTo>
                  <a:lnTo>
                    <a:pt x="7604" y="5746"/>
                  </a:lnTo>
                  <a:lnTo>
                    <a:pt x="7611" y="5668"/>
                  </a:lnTo>
                  <a:lnTo>
                    <a:pt x="7615" y="5630"/>
                  </a:lnTo>
                  <a:lnTo>
                    <a:pt x="7619" y="5593"/>
                  </a:lnTo>
                  <a:lnTo>
                    <a:pt x="7625" y="5557"/>
                  </a:lnTo>
                  <a:lnTo>
                    <a:pt x="7631" y="5521"/>
                  </a:lnTo>
                  <a:lnTo>
                    <a:pt x="7638" y="5485"/>
                  </a:lnTo>
                  <a:lnTo>
                    <a:pt x="7646" y="5451"/>
                  </a:lnTo>
                  <a:lnTo>
                    <a:pt x="7654" y="5417"/>
                  </a:lnTo>
                  <a:lnTo>
                    <a:pt x="7665" y="5385"/>
                  </a:lnTo>
                  <a:lnTo>
                    <a:pt x="7676" y="5353"/>
                  </a:lnTo>
                  <a:lnTo>
                    <a:pt x="7689" y="5322"/>
                  </a:lnTo>
                  <a:lnTo>
                    <a:pt x="7703" y="5293"/>
                  </a:lnTo>
                  <a:lnTo>
                    <a:pt x="7718" y="5263"/>
                  </a:lnTo>
                  <a:lnTo>
                    <a:pt x="7736" y="5232"/>
                  </a:lnTo>
                  <a:lnTo>
                    <a:pt x="7748" y="5212"/>
                  </a:lnTo>
                  <a:lnTo>
                    <a:pt x="7753" y="5205"/>
                  </a:lnTo>
                  <a:lnTo>
                    <a:pt x="7757" y="5199"/>
                  </a:lnTo>
                  <a:lnTo>
                    <a:pt x="7761" y="5195"/>
                  </a:lnTo>
                  <a:lnTo>
                    <a:pt x="7764" y="5192"/>
                  </a:lnTo>
                  <a:lnTo>
                    <a:pt x="7772" y="5187"/>
                  </a:lnTo>
                  <a:lnTo>
                    <a:pt x="7782" y="5181"/>
                  </a:lnTo>
                  <a:lnTo>
                    <a:pt x="7797" y="5170"/>
                  </a:lnTo>
                  <a:lnTo>
                    <a:pt x="7817" y="5152"/>
                  </a:lnTo>
                  <a:lnTo>
                    <a:pt x="7817" y="5124"/>
                  </a:lnTo>
                  <a:lnTo>
                    <a:pt x="7817" y="5097"/>
                  </a:lnTo>
                  <a:lnTo>
                    <a:pt x="7819" y="5070"/>
                  </a:lnTo>
                  <a:lnTo>
                    <a:pt x="7820" y="5045"/>
                  </a:lnTo>
                  <a:lnTo>
                    <a:pt x="7825" y="4997"/>
                  </a:lnTo>
                  <a:lnTo>
                    <a:pt x="7829" y="4949"/>
                  </a:lnTo>
                  <a:lnTo>
                    <a:pt x="7831" y="4926"/>
                  </a:lnTo>
                  <a:lnTo>
                    <a:pt x="7832" y="4901"/>
                  </a:lnTo>
                  <a:lnTo>
                    <a:pt x="7833" y="4876"/>
                  </a:lnTo>
                  <a:lnTo>
                    <a:pt x="7833" y="4851"/>
                  </a:lnTo>
                  <a:lnTo>
                    <a:pt x="7831" y="4824"/>
                  </a:lnTo>
                  <a:lnTo>
                    <a:pt x="7829" y="4797"/>
                  </a:lnTo>
                  <a:lnTo>
                    <a:pt x="7825" y="4769"/>
                  </a:lnTo>
                  <a:lnTo>
                    <a:pt x="7819" y="4739"/>
                  </a:lnTo>
                  <a:lnTo>
                    <a:pt x="7810" y="4699"/>
                  </a:lnTo>
                  <a:lnTo>
                    <a:pt x="7801" y="4665"/>
                  </a:lnTo>
                  <a:lnTo>
                    <a:pt x="7793" y="4638"/>
                  </a:lnTo>
                  <a:lnTo>
                    <a:pt x="7785" y="4616"/>
                  </a:lnTo>
                  <a:lnTo>
                    <a:pt x="7778" y="4598"/>
                  </a:lnTo>
                  <a:lnTo>
                    <a:pt x="7770" y="4584"/>
                  </a:lnTo>
                  <a:lnTo>
                    <a:pt x="7763" y="4573"/>
                  </a:lnTo>
                  <a:lnTo>
                    <a:pt x="7756" y="4565"/>
                  </a:lnTo>
                  <a:lnTo>
                    <a:pt x="7750" y="4559"/>
                  </a:lnTo>
                  <a:lnTo>
                    <a:pt x="7743" y="4554"/>
                  </a:lnTo>
                  <a:lnTo>
                    <a:pt x="7737" y="4551"/>
                  </a:lnTo>
                  <a:lnTo>
                    <a:pt x="7731" y="4547"/>
                  </a:lnTo>
                  <a:lnTo>
                    <a:pt x="7725" y="4543"/>
                  </a:lnTo>
                  <a:lnTo>
                    <a:pt x="7719" y="4538"/>
                  </a:lnTo>
                  <a:lnTo>
                    <a:pt x="7713" y="4531"/>
                  </a:lnTo>
                  <a:lnTo>
                    <a:pt x="7707" y="4522"/>
                  </a:lnTo>
                  <a:lnTo>
                    <a:pt x="7700" y="4510"/>
                  </a:lnTo>
                  <a:lnTo>
                    <a:pt x="7694" y="4494"/>
                  </a:lnTo>
                  <a:lnTo>
                    <a:pt x="7688" y="4474"/>
                  </a:lnTo>
                  <a:lnTo>
                    <a:pt x="7682" y="4449"/>
                  </a:lnTo>
                  <a:lnTo>
                    <a:pt x="7675" y="4419"/>
                  </a:lnTo>
                  <a:lnTo>
                    <a:pt x="7669" y="4384"/>
                  </a:lnTo>
                  <a:lnTo>
                    <a:pt x="7662" y="4341"/>
                  </a:lnTo>
                  <a:lnTo>
                    <a:pt x="7654" y="4292"/>
                  </a:lnTo>
                  <a:lnTo>
                    <a:pt x="7646" y="4233"/>
                  </a:lnTo>
                  <a:lnTo>
                    <a:pt x="7639" y="4167"/>
                  </a:lnTo>
                  <a:lnTo>
                    <a:pt x="7631" y="4092"/>
                  </a:lnTo>
                  <a:lnTo>
                    <a:pt x="7622" y="4007"/>
                  </a:lnTo>
                  <a:lnTo>
                    <a:pt x="7614" y="3912"/>
                  </a:lnTo>
                  <a:lnTo>
                    <a:pt x="7605" y="3805"/>
                  </a:lnTo>
                  <a:lnTo>
                    <a:pt x="7595" y="3687"/>
                  </a:lnTo>
                  <a:lnTo>
                    <a:pt x="7585" y="3557"/>
                  </a:lnTo>
                  <a:lnTo>
                    <a:pt x="7579" y="3475"/>
                  </a:lnTo>
                  <a:lnTo>
                    <a:pt x="7572" y="3397"/>
                  </a:lnTo>
                  <a:lnTo>
                    <a:pt x="7565" y="3321"/>
                  </a:lnTo>
                  <a:lnTo>
                    <a:pt x="7557" y="3247"/>
                  </a:lnTo>
                  <a:lnTo>
                    <a:pt x="7548" y="3176"/>
                  </a:lnTo>
                  <a:lnTo>
                    <a:pt x="7539" y="3107"/>
                  </a:lnTo>
                  <a:lnTo>
                    <a:pt x="7529" y="3040"/>
                  </a:lnTo>
                  <a:lnTo>
                    <a:pt x="7518" y="2975"/>
                  </a:lnTo>
                  <a:lnTo>
                    <a:pt x="7507" y="2912"/>
                  </a:lnTo>
                  <a:lnTo>
                    <a:pt x="7495" y="2850"/>
                  </a:lnTo>
                  <a:lnTo>
                    <a:pt x="7481" y="2791"/>
                  </a:lnTo>
                  <a:lnTo>
                    <a:pt x="7467" y="2734"/>
                  </a:lnTo>
                  <a:lnTo>
                    <a:pt x="7451" y="2678"/>
                  </a:lnTo>
                  <a:lnTo>
                    <a:pt x="7435" y="2622"/>
                  </a:lnTo>
                  <a:lnTo>
                    <a:pt x="7418" y="2568"/>
                  </a:lnTo>
                  <a:lnTo>
                    <a:pt x="7400" y="2516"/>
                  </a:lnTo>
                  <a:lnTo>
                    <a:pt x="7381" y="2464"/>
                  </a:lnTo>
                  <a:lnTo>
                    <a:pt x="7361" y="2413"/>
                  </a:lnTo>
                  <a:lnTo>
                    <a:pt x="7339" y="2364"/>
                  </a:lnTo>
                  <a:lnTo>
                    <a:pt x="7316" y="2315"/>
                  </a:lnTo>
                  <a:lnTo>
                    <a:pt x="7292" y="2266"/>
                  </a:lnTo>
                  <a:lnTo>
                    <a:pt x="7266" y="2218"/>
                  </a:lnTo>
                  <a:lnTo>
                    <a:pt x="7239" y="2171"/>
                  </a:lnTo>
                  <a:lnTo>
                    <a:pt x="7210" y="2124"/>
                  </a:lnTo>
                  <a:lnTo>
                    <a:pt x="7180" y="2077"/>
                  </a:lnTo>
                  <a:lnTo>
                    <a:pt x="7149" y="2030"/>
                  </a:lnTo>
                  <a:lnTo>
                    <a:pt x="7116" y="1983"/>
                  </a:lnTo>
                  <a:lnTo>
                    <a:pt x="7082" y="1936"/>
                  </a:lnTo>
                  <a:lnTo>
                    <a:pt x="7045" y="1889"/>
                  </a:lnTo>
                  <a:lnTo>
                    <a:pt x="7007" y="1841"/>
                  </a:lnTo>
                  <a:lnTo>
                    <a:pt x="6967" y="1793"/>
                  </a:lnTo>
                  <a:lnTo>
                    <a:pt x="6926" y="1745"/>
                  </a:lnTo>
                  <a:lnTo>
                    <a:pt x="6897" y="1712"/>
                  </a:lnTo>
                  <a:lnTo>
                    <a:pt x="6869" y="1680"/>
                  </a:lnTo>
                  <a:lnTo>
                    <a:pt x="6841" y="1650"/>
                  </a:lnTo>
                  <a:lnTo>
                    <a:pt x="6815" y="1623"/>
                  </a:lnTo>
                  <a:lnTo>
                    <a:pt x="6790" y="1597"/>
                  </a:lnTo>
                  <a:lnTo>
                    <a:pt x="6765" y="1573"/>
                  </a:lnTo>
                  <a:lnTo>
                    <a:pt x="6741" y="1551"/>
                  </a:lnTo>
                  <a:lnTo>
                    <a:pt x="6718" y="1529"/>
                  </a:lnTo>
                  <a:lnTo>
                    <a:pt x="6674" y="1490"/>
                  </a:lnTo>
                  <a:lnTo>
                    <a:pt x="6630" y="1454"/>
                  </a:lnTo>
                  <a:lnTo>
                    <a:pt x="6588" y="1423"/>
                  </a:lnTo>
                  <a:lnTo>
                    <a:pt x="6546" y="1393"/>
                  </a:lnTo>
                  <a:lnTo>
                    <a:pt x="6505" y="1364"/>
                  </a:lnTo>
                  <a:lnTo>
                    <a:pt x="6462" y="1336"/>
                  </a:lnTo>
                  <a:lnTo>
                    <a:pt x="6418" y="1307"/>
                  </a:lnTo>
                  <a:lnTo>
                    <a:pt x="6372" y="1277"/>
                  </a:lnTo>
                  <a:lnTo>
                    <a:pt x="6324" y="1243"/>
                  </a:lnTo>
                  <a:lnTo>
                    <a:pt x="6272" y="1207"/>
                  </a:lnTo>
                  <a:lnTo>
                    <a:pt x="6216" y="1167"/>
                  </a:lnTo>
                  <a:lnTo>
                    <a:pt x="6157" y="1121"/>
                  </a:lnTo>
                  <a:lnTo>
                    <a:pt x="6097" y="1073"/>
                  </a:lnTo>
                  <a:lnTo>
                    <a:pt x="6038" y="1023"/>
                  </a:lnTo>
                  <a:lnTo>
                    <a:pt x="5982" y="973"/>
                  </a:lnTo>
                  <a:lnTo>
                    <a:pt x="5925" y="923"/>
                  </a:lnTo>
                  <a:lnTo>
                    <a:pt x="5867" y="874"/>
                  </a:lnTo>
                  <a:lnTo>
                    <a:pt x="5807" y="823"/>
                  </a:lnTo>
                  <a:lnTo>
                    <a:pt x="5776" y="799"/>
                  </a:lnTo>
                  <a:lnTo>
                    <a:pt x="5745" y="775"/>
                  </a:lnTo>
                  <a:lnTo>
                    <a:pt x="5712" y="751"/>
                  </a:lnTo>
                  <a:lnTo>
                    <a:pt x="5679" y="727"/>
                  </a:lnTo>
                  <a:lnTo>
                    <a:pt x="5643" y="704"/>
                  </a:lnTo>
                  <a:lnTo>
                    <a:pt x="5607" y="681"/>
                  </a:lnTo>
                  <a:lnTo>
                    <a:pt x="5570" y="657"/>
                  </a:lnTo>
                  <a:lnTo>
                    <a:pt x="5531" y="635"/>
                  </a:lnTo>
                  <a:lnTo>
                    <a:pt x="5491" y="613"/>
                  </a:lnTo>
                  <a:lnTo>
                    <a:pt x="5447" y="592"/>
                  </a:lnTo>
                  <a:lnTo>
                    <a:pt x="5403" y="571"/>
                  </a:lnTo>
                  <a:lnTo>
                    <a:pt x="5357" y="551"/>
                  </a:lnTo>
                  <a:lnTo>
                    <a:pt x="5309" y="531"/>
                  </a:lnTo>
                  <a:lnTo>
                    <a:pt x="5258" y="512"/>
                  </a:lnTo>
                  <a:lnTo>
                    <a:pt x="5204" y="494"/>
                  </a:lnTo>
                  <a:lnTo>
                    <a:pt x="5149" y="476"/>
                  </a:lnTo>
                  <a:lnTo>
                    <a:pt x="5091" y="458"/>
                  </a:lnTo>
                  <a:lnTo>
                    <a:pt x="5029" y="442"/>
                  </a:lnTo>
                  <a:lnTo>
                    <a:pt x="4966" y="426"/>
                  </a:lnTo>
                  <a:lnTo>
                    <a:pt x="4899" y="412"/>
                  </a:lnTo>
                  <a:lnTo>
                    <a:pt x="4878" y="128"/>
                  </a:lnTo>
                  <a:lnTo>
                    <a:pt x="4876" y="95"/>
                  </a:lnTo>
                  <a:lnTo>
                    <a:pt x="4873" y="68"/>
                  </a:lnTo>
                  <a:lnTo>
                    <a:pt x="4871" y="45"/>
                  </a:lnTo>
                  <a:lnTo>
                    <a:pt x="4868" y="27"/>
                  </a:lnTo>
                  <a:lnTo>
                    <a:pt x="4866" y="20"/>
                  </a:lnTo>
                  <a:lnTo>
                    <a:pt x="4864" y="14"/>
                  </a:lnTo>
                  <a:lnTo>
                    <a:pt x="4861" y="10"/>
                  </a:lnTo>
                  <a:lnTo>
                    <a:pt x="4859" y="6"/>
                  </a:lnTo>
                  <a:lnTo>
                    <a:pt x="4856" y="3"/>
                  </a:lnTo>
                  <a:lnTo>
                    <a:pt x="4852" y="1"/>
                  </a:lnTo>
                  <a:lnTo>
                    <a:pt x="4848" y="0"/>
                  </a:lnTo>
                  <a:lnTo>
                    <a:pt x="4843" y="0"/>
                  </a:lnTo>
                  <a:lnTo>
                    <a:pt x="4838" y="0"/>
                  </a:lnTo>
                  <a:lnTo>
                    <a:pt x="4833" y="2"/>
                  </a:lnTo>
                  <a:lnTo>
                    <a:pt x="4827" y="4"/>
                  </a:lnTo>
                  <a:lnTo>
                    <a:pt x="4820" y="7"/>
                  </a:lnTo>
                  <a:lnTo>
                    <a:pt x="4805" y="14"/>
                  </a:lnTo>
                  <a:lnTo>
                    <a:pt x="4787" y="25"/>
                  </a:lnTo>
                  <a:lnTo>
                    <a:pt x="4741" y="51"/>
                  </a:lnTo>
                  <a:lnTo>
                    <a:pt x="4680" y="85"/>
                  </a:lnTo>
                  <a:lnTo>
                    <a:pt x="3760" y="549"/>
                  </a:lnTo>
                  <a:lnTo>
                    <a:pt x="3727" y="565"/>
                  </a:lnTo>
                  <a:lnTo>
                    <a:pt x="3700" y="578"/>
                  </a:lnTo>
                  <a:lnTo>
                    <a:pt x="3678" y="587"/>
                  </a:lnTo>
                  <a:lnTo>
                    <a:pt x="3661" y="594"/>
                  </a:lnTo>
                  <a:lnTo>
                    <a:pt x="3648" y="598"/>
                  </a:lnTo>
                  <a:lnTo>
                    <a:pt x="3637" y="599"/>
                  </a:lnTo>
                  <a:lnTo>
                    <a:pt x="3633" y="599"/>
                  </a:lnTo>
                  <a:lnTo>
                    <a:pt x="3630" y="599"/>
                  </a:lnTo>
                  <a:lnTo>
                    <a:pt x="3627" y="598"/>
                  </a:lnTo>
                  <a:lnTo>
                    <a:pt x="3625" y="596"/>
                  </a:lnTo>
                  <a:lnTo>
                    <a:pt x="3622" y="592"/>
                  </a:lnTo>
                  <a:lnTo>
                    <a:pt x="3620" y="587"/>
                  </a:lnTo>
                  <a:lnTo>
                    <a:pt x="3619" y="580"/>
                  </a:lnTo>
                  <a:lnTo>
                    <a:pt x="3618" y="573"/>
                  </a:lnTo>
                  <a:lnTo>
                    <a:pt x="3616" y="564"/>
                  </a:lnTo>
                  <a:lnTo>
                    <a:pt x="3613" y="556"/>
                  </a:lnTo>
                  <a:lnTo>
                    <a:pt x="3609" y="547"/>
                  </a:lnTo>
                  <a:lnTo>
                    <a:pt x="3602" y="53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416050" y="1630363"/>
              <a:ext cx="1592262" cy="1592263"/>
            </a:xfrm>
            <a:custGeom>
              <a:avLst/>
              <a:gdLst>
                <a:gd name="T0" fmla="*/ 8847 w 16052"/>
                <a:gd name="T1" fmla="*/ 41 h 16052"/>
                <a:gd name="T2" fmla="*/ 10032 w 16052"/>
                <a:gd name="T3" fmla="*/ 252 h 16052"/>
                <a:gd name="T4" fmla="*/ 11151 w 16052"/>
                <a:gd name="T5" fmla="*/ 630 h 16052"/>
                <a:gd name="T6" fmla="*/ 12188 w 16052"/>
                <a:gd name="T7" fmla="*/ 1162 h 16052"/>
                <a:gd name="T8" fmla="*/ 13131 w 16052"/>
                <a:gd name="T9" fmla="*/ 1832 h 16052"/>
                <a:gd name="T10" fmla="*/ 13968 w 16052"/>
                <a:gd name="T11" fmla="*/ 2629 h 16052"/>
                <a:gd name="T12" fmla="*/ 14681 w 16052"/>
                <a:gd name="T13" fmla="*/ 3539 h 16052"/>
                <a:gd name="T14" fmla="*/ 15261 w 16052"/>
                <a:gd name="T15" fmla="*/ 4547 h 16052"/>
                <a:gd name="T16" fmla="*/ 15691 w 16052"/>
                <a:gd name="T17" fmla="*/ 5639 h 16052"/>
                <a:gd name="T18" fmla="*/ 15959 w 16052"/>
                <a:gd name="T19" fmla="*/ 6804 h 16052"/>
                <a:gd name="T20" fmla="*/ 16052 w 16052"/>
                <a:gd name="T21" fmla="*/ 8026 h 16052"/>
                <a:gd name="T22" fmla="*/ 15959 w 16052"/>
                <a:gd name="T23" fmla="*/ 9248 h 16052"/>
                <a:gd name="T24" fmla="*/ 15691 w 16052"/>
                <a:gd name="T25" fmla="*/ 10413 h 16052"/>
                <a:gd name="T26" fmla="*/ 15261 w 16052"/>
                <a:gd name="T27" fmla="*/ 11505 h 16052"/>
                <a:gd name="T28" fmla="*/ 14681 w 16052"/>
                <a:gd name="T29" fmla="*/ 12513 h 16052"/>
                <a:gd name="T30" fmla="*/ 13968 w 16052"/>
                <a:gd name="T31" fmla="*/ 13423 h 16052"/>
                <a:gd name="T32" fmla="*/ 13131 w 16052"/>
                <a:gd name="T33" fmla="*/ 14220 h 16052"/>
                <a:gd name="T34" fmla="*/ 12188 w 16052"/>
                <a:gd name="T35" fmla="*/ 14890 h 16052"/>
                <a:gd name="T36" fmla="*/ 11151 w 16052"/>
                <a:gd name="T37" fmla="*/ 15422 h 16052"/>
                <a:gd name="T38" fmla="*/ 10032 w 16052"/>
                <a:gd name="T39" fmla="*/ 15800 h 16052"/>
                <a:gd name="T40" fmla="*/ 8847 w 16052"/>
                <a:gd name="T41" fmla="*/ 16011 h 16052"/>
                <a:gd name="T42" fmla="*/ 7613 w 16052"/>
                <a:gd name="T43" fmla="*/ 16042 h 16052"/>
                <a:gd name="T44" fmla="*/ 6408 w 16052"/>
                <a:gd name="T45" fmla="*/ 15889 h 16052"/>
                <a:gd name="T46" fmla="*/ 5266 w 16052"/>
                <a:gd name="T47" fmla="*/ 15566 h 16052"/>
                <a:gd name="T48" fmla="*/ 4200 w 16052"/>
                <a:gd name="T49" fmla="*/ 15083 h 16052"/>
                <a:gd name="T50" fmla="*/ 3224 w 16052"/>
                <a:gd name="T51" fmla="*/ 14458 h 16052"/>
                <a:gd name="T52" fmla="*/ 2351 w 16052"/>
                <a:gd name="T53" fmla="*/ 13701 h 16052"/>
                <a:gd name="T54" fmla="*/ 1594 w 16052"/>
                <a:gd name="T55" fmla="*/ 12828 h 16052"/>
                <a:gd name="T56" fmla="*/ 969 w 16052"/>
                <a:gd name="T57" fmla="*/ 11852 h 16052"/>
                <a:gd name="T58" fmla="*/ 486 w 16052"/>
                <a:gd name="T59" fmla="*/ 10786 h 16052"/>
                <a:gd name="T60" fmla="*/ 163 w 16052"/>
                <a:gd name="T61" fmla="*/ 9644 h 16052"/>
                <a:gd name="T62" fmla="*/ 10 w 16052"/>
                <a:gd name="T63" fmla="*/ 8439 h 16052"/>
                <a:gd name="T64" fmla="*/ 41 w 16052"/>
                <a:gd name="T65" fmla="*/ 7205 h 16052"/>
                <a:gd name="T66" fmla="*/ 252 w 16052"/>
                <a:gd name="T67" fmla="*/ 6020 h 16052"/>
                <a:gd name="T68" fmla="*/ 630 w 16052"/>
                <a:gd name="T69" fmla="*/ 4901 h 16052"/>
                <a:gd name="T70" fmla="*/ 1162 w 16052"/>
                <a:gd name="T71" fmla="*/ 3864 h 16052"/>
                <a:gd name="T72" fmla="*/ 1832 w 16052"/>
                <a:gd name="T73" fmla="*/ 2921 h 16052"/>
                <a:gd name="T74" fmla="*/ 2629 w 16052"/>
                <a:gd name="T75" fmla="*/ 2084 h 16052"/>
                <a:gd name="T76" fmla="*/ 3539 w 16052"/>
                <a:gd name="T77" fmla="*/ 1371 h 16052"/>
                <a:gd name="T78" fmla="*/ 4547 w 16052"/>
                <a:gd name="T79" fmla="*/ 791 h 16052"/>
                <a:gd name="T80" fmla="*/ 5639 w 16052"/>
                <a:gd name="T81" fmla="*/ 361 h 16052"/>
                <a:gd name="T82" fmla="*/ 6804 w 16052"/>
                <a:gd name="T83" fmla="*/ 93 h 16052"/>
                <a:gd name="T84" fmla="*/ 8026 w 16052"/>
                <a:gd name="T85" fmla="*/ 0 h 16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52" h="16052">
                  <a:moveTo>
                    <a:pt x="8026" y="0"/>
                  </a:moveTo>
                  <a:lnTo>
                    <a:pt x="8439" y="10"/>
                  </a:lnTo>
                  <a:lnTo>
                    <a:pt x="8847" y="41"/>
                  </a:lnTo>
                  <a:lnTo>
                    <a:pt x="9248" y="93"/>
                  </a:lnTo>
                  <a:lnTo>
                    <a:pt x="9644" y="163"/>
                  </a:lnTo>
                  <a:lnTo>
                    <a:pt x="10032" y="252"/>
                  </a:lnTo>
                  <a:lnTo>
                    <a:pt x="10413" y="361"/>
                  </a:lnTo>
                  <a:lnTo>
                    <a:pt x="10786" y="486"/>
                  </a:lnTo>
                  <a:lnTo>
                    <a:pt x="11151" y="630"/>
                  </a:lnTo>
                  <a:lnTo>
                    <a:pt x="11505" y="791"/>
                  </a:lnTo>
                  <a:lnTo>
                    <a:pt x="11852" y="969"/>
                  </a:lnTo>
                  <a:lnTo>
                    <a:pt x="12188" y="1162"/>
                  </a:lnTo>
                  <a:lnTo>
                    <a:pt x="12513" y="1371"/>
                  </a:lnTo>
                  <a:lnTo>
                    <a:pt x="12828" y="1594"/>
                  </a:lnTo>
                  <a:lnTo>
                    <a:pt x="13131" y="1832"/>
                  </a:lnTo>
                  <a:lnTo>
                    <a:pt x="13423" y="2084"/>
                  </a:lnTo>
                  <a:lnTo>
                    <a:pt x="13701" y="2351"/>
                  </a:lnTo>
                  <a:lnTo>
                    <a:pt x="13968" y="2629"/>
                  </a:lnTo>
                  <a:lnTo>
                    <a:pt x="14220" y="2921"/>
                  </a:lnTo>
                  <a:lnTo>
                    <a:pt x="14458" y="3224"/>
                  </a:lnTo>
                  <a:lnTo>
                    <a:pt x="14681" y="3539"/>
                  </a:lnTo>
                  <a:lnTo>
                    <a:pt x="14890" y="3864"/>
                  </a:lnTo>
                  <a:lnTo>
                    <a:pt x="15083" y="4200"/>
                  </a:lnTo>
                  <a:lnTo>
                    <a:pt x="15261" y="4547"/>
                  </a:lnTo>
                  <a:lnTo>
                    <a:pt x="15422" y="4901"/>
                  </a:lnTo>
                  <a:lnTo>
                    <a:pt x="15566" y="5266"/>
                  </a:lnTo>
                  <a:lnTo>
                    <a:pt x="15691" y="5639"/>
                  </a:lnTo>
                  <a:lnTo>
                    <a:pt x="15800" y="6020"/>
                  </a:lnTo>
                  <a:lnTo>
                    <a:pt x="15889" y="6408"/>
                  </a:lnTo>
                  <a:lnTo>
                    <a:pt x="15959" y="6804"/>
                  </a:lnTo>
                  <a:lnTo>
                    <a:pt x="16011" y="7205"/>
                  </a:lnTo>
                  <a:lnTo>
                    <a:pt x="16042" y="7613"/>
                  </a:lnTo>
                  <a:lnTo>
                    <a:pt x="16052" y="8026"/>
                  </a:lnTo>
                  <a:lnTo>
                    <a:pt x="16042" y="8439"/>
                  </a:lnTo>
                  <a:lnTo>
                    <a:pt x="16011" y="8847"/>
                  </a:lnTo>
                  <a:lnTo>
                    <a:pt x="15959" y="9248"/>
                  </a:lnTo>
                  <a:lnTo>
                    <a:pt x="15889" y="9644"/>
                  </a:lnTo>
                  <a:lnTo>
                    <a:pt x="15800" y="10032"/>
                  </a:lnTo>
                  <a:lnTo>
                    <a:pt x="15691" y="10413"/>
                  </a:lnTo>
                  <a:lnTo>
                    <a:pt x="15566" y="10786"/>
                  </a:lnTo>
                  <a:lnTo>
                    <a:pt x="15422" y="11151"/>
                  </a:lnTo>
                  <a:lnTo>
                    <a:pt x="15261" y="11505"/>
                  </a:lnTo>
                  <a:lnTo>
                    <a:pt x="15083" y="11852"/>
                  </a:lnTo>
                  <a:lnTo>
                    <a:pt x="14890" y="12188"/>
                  </a:lnTo>
                  <a:lnTo>
                    <a:pt x="14681" y="12513"/>
                  </a:lnTo>
                  <a:lnTo>
                    <a:pt x="14458" y="12828"/>
                  </a:lnTo>
                  <a:lnTo>
                    <a:pt x="14220" y="13131"/>
                  </a:lnTo>
                  <a:lnTo>
                    <a:pt x="13968" y="13423"/>
                  </a:lnTo>
                  <a:lnTo>
                    <a:pt x="13701" y="13701"/>
                  </a:lnTo>
                  <a:lnTo>
                    <a:pt x="13423" y="13968"/>
                  </a:lnTo>
                  <a:lnTo>
                    <a:pt x="13131" y="14220"/>
                  </a:lnTo>
                  <a:lnTo>
                    <a:pt x="12828" y="14458"/>
                  </a:lnTo>
                  <a:lnTo>
                    <a:pt x="12513" y="14681"/>
                  </a:lnTo>
                  <a:lnTo>
                    <a:pt x="12188" y="14890"/>
                  </a:lnTo>
                  <a:lnTo>
                    <a:pt x="11852" y="15083"/>
                  </a:lnTo>
                  <a:lnTo>
                    <a:pt x="11505" y="15261"/>
                  </a:lnTo>
                  <a:lnTo>
                    <a:pt x="11151" y="15422"/>
                  </a:lnTo>
                  <a:lnTo>
                    <a:pt x="10786" y="15566"/>
                  </a:lnTo>
                  <a:lnTo>
                    <a:pt x="10413" y="15691"/>
                  </a:lnTo>
                  <a:lnTo>
                    <a:pt x="10032" y="15800"/>
                  </a:lnTo>
                  <a:lnTo>
                    <a:pt x="9644" y="15889"/>
                  </a:lnTo>
                  <a:lnTo>
                    <a:pt x="9248" y="15959"/>
                  </a:lnTo>
                  <a:lnTo>
                    <a:pt x="8847" y="16011"/>
                  </a:lnTo>
                  <a:lnTo>
                    <a:pt x="8439" y="16042"/>
                  </a:lnTo>
                  <a:lnTo>
                    <a:pt x="8026" y="16052"/>
                  </a:lnTo>
                  <a:lnTo>
                    <a:pt x="7613" y="16042"/>
                  </a:lnTo>
                  <a:lnTo>
                    <a:pt x="7205" y="16011"/>
                  </a:lnTo>
                  <a:lnTo>
                    <a:pt x="6804" y="15959"/>
                  </a:lnTo>
                  <a:lnTo>
                    <a:pt x="6408" y="15889"/>
                  </a:lnTo>
                  <a:lnTo>
                    <a:pt x="6020" y="15800"/>
                  </a:lnTo>
                  <a:lnTo>
                    <a:pt x="5639" y="15691"/>
                  </a:lnTo>
                  <a:lnTo>
                    <a:pt x="5266" y="15566"/>
                  </a:lnTo>
                  <a:lnTo>
                    <a:pt x="4901" y="15422"/>
                  </a:lnTo>
                  <a:lnTo>
                    <a:pt x="4547" y="15261"/>
                  </a:lnTo>
                  <a:lnTo>
                    <a:pt x="4200" y="15083"/>
                  </a:lnTo>
                  <a:lnTo>
                    <a:pt x="3864" y="14890"/>
                  </a:lnTo>
                  <a:lnTo>
                    <a:pt x="3539" y="14681"/>
                  </a:lnTo>
                  <a:lnTo>
                    <a:pt x="3224" y="14458"/>
                  </a:lnTo>
                  <a:lnTo>
                    <a:pt x="2921" y="14220"/>
                  </a:lnTo>
                  <a:lnTo>
                    <a:pt x="2629" y="13968"/>
                  </a:lnTo>
                  <a:lnTo>
                    <a:pt x="2351" y="13701"/>
                  </a:lnTo>
                  <a:lnTo>
                    <a:pt x="2084" y="13423"/>
                  </a:lnTo>
                  <a:lnTo>
                    <a:pt x="1832" y="13131"/>
                  </a:lnTo>
                  <a:lnTo>
                    <a:pt x="1594" y="12828"/>
                  </a:lnTo>
                  <a:lnTo>
                    <a:pt x="1371" y="12513"/>
                  </a:lnTo>
                  <a:lnTo>
                    <a:pt x="1162" y="12188"/>
                  </a:lnTo>
                  <a:lnTo>
                    <a:pt x="969" y="11852"/>
                  </a:lnTo>
                  <a:lnTo>
                    <a:pt x="791" y="11505"/>
                  </a:lnTo>
                  <a:lnTo>
                    <a:pt x="630" y="11151"/>
                  </a:lnTo>
                  <a:lnTo>
                    <a:pt x="486" y="10786"/>
                  </a:lnTo>
                  <a:lnTo>
                    <a:pt x="361" y="10413"/>
                  </a:lnTo>
                  <a:lnTo>
                    <a:pt x="252" y="10032"/>
                  </a:lnTo>
                  <a:lnTo>
                    <a:pt x="163" y="9644"/>
                  </a:lnTo>
                  <a:lnTo>
                    <a:pt x="93" y="9248"/>
                  </a:lnTo>
                  <a:lnTo>
                    <a:pt x="41" y="8847"/>
                  </a:lnTo>
                  <a:lnTo>
                    <a:pt x="10" y="8439"/>
                  </a:lnTo>
                  <a:lnTo>
                    <a:pt x="0" y="8026"/>
                  </a:lnTo>
                  <a:lnTo>
                    <a:pt x="10" y="7613"/>
                  </a:lnTo>
                  <a:lnTo>
                    <a:pt x="41" y="7205"/>
                  </a:lnTo>
                  <a:lnTo>
                    <a:pt x="93" y="6804"/>
                  </a:lnTo>
                  <a:lnTo>
                    <a:pt x="163" y="6408"/>
                  </a:lnTo>
                  <a:lnTo>
                    <a:pt x="252" y="6020"/>
                  </a:lnTo>
                  <a:lnTo>
                    <a:pt x="361" y="5639"/>
                  </a:lnTo>
                  <a:lnTo>
                    <a:pt x="486" y="5266"/>
                  </a:lnTo>
                  <a:lnTo>
                    <a:pt x="630" y="4901"/>
                  </a:lnTo>
                  <a:lnTo>
                    <a:pt x="791" y="4547"/>
                  </a:lnTo>
                  <a:lnTo>
                    <a:pt x="969" y="4200"/>
                  </a:lnTo>
                  <a:lnTo>
                    <a:pt x="1162" y="3864"/>
                  </a:lnTo>
                  <a:lnTo>
                    <a:pt x="1371" y="3539"/>
                  </a:lnTo>
                  <a:lnTo>
                    <a:pt x="1594" y="3224"/>
                  </a:lnTo>
                  <a:lnTo>
                    <a:pt x="1832" y="2921"/>
                  </a:lnTo>
                  <a:lnTo>
                    <a:pt x="2084" y="2629"/>
                  </a:lnTo>
                  <a:lnTo>
                    <a:pt x="2351" y="2351"/>
                  </a:lnTo>
                  <a:lnTo>
                    <a:pt x="2629" y="2084"/>
                  </a:lnTo>
                  <a:lnTo>
                    <a:pt x="2921" y="1832"/>
                  </a:lnTo>
                  <a:lnTo>
                    <a:pt x="3224" y="1594"/>
                  </a:lnTo>
                  <a:lnTo>
                    <a:pt x="3539" y="1371"/>
                  </a:lnTo>
                  <a:lnTo>
                    <a:pt x="3864" y="1162"/>
                  </a:lnTo>
                  <a:lnTo>
                    <a:pt x="4200" y="969"/>
                  </a:lnTo>
                  <a:lnTo>
                    <a:pt x="4547" y="791"/>
                  </a:lnTo>
                  <a:lnTo>
                    <a:pt x="4901" y="630"/>
                  </a:lnTo>
                  <a:lnTo>
                    <a:pt x="5266" y="486"/>
                  </a:lnTo>
                  <a:lnTo>
                    <a:pt x="5639" y="361"/>
                  </a:lnTo>
                  <a:lnTo>
                    <a:pt x="6020" y="252"/>
                  </a:lnTo>
                  <a:lnTo>
                    <a:pt x="6408" y="163"/>
                  </a:lnTo>
                  <a:lnTo>
                    <a:pt x="6804" y="93"/>
                  </a:lnTo>
                  <a:lnTo>
                    <a:pt x="7205" y="41"/>
                  </a:lnTo>
                  <a:lnTo>
                    <a:pt x="7613" y="10"/>
                  </a:lnTo>
                  <a:lnTo>
                    <a:pt x="8026" y="0"/>
                  </a:lnTo>
                  <a:close/>
                </a:path>
              </a:pathLst>
            </a:custGeom>
            <a:noFill/>
            <a:ln w="3175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69985" y="3468058"/>
            <a:ext cx="2148840" cy="1071840"/>
            <a:chOff x="1642517" y="3234205"/>
            <a:chExt cx="2148840" cy="10718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/>
            <p:nvPr/>
          </p:nvSpPr>
          <p:spPr>
            <a:xfrm>
              <a:off x="1642517" y="3844380"/>
              <a:ext cx="2147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kern="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/>
            <p:nvPr/>
          </p:nvSpPr>
          <p:spPr>
            <a:xfrm>
              <a:off x="1642517" y="3234205"/>
              <a:ext cx="214884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Name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Designation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14812" y="1773837"/>
            <a:ext cx="2148840" cy="2766061"/>
            <a:chOff x="1137761" y="1628775"/>
            <a:chExt cx="2148840" cy="2766061"/>
          </a:xfrm>
        </p:grpSpPr>
        <p:grpSp>
          <p:nvGrpSpPr>
            <p:cNvPr id="22" name="Group 21"/>
            <p:cNvGrpSpPr/>
            <p:nvPr/>
          </p:nvGrpSpPr>
          <p:grpSpPr>
            <a:xfrm>
              <a:off x="1414463" y="1628775"/>
              <a:ext cx="1595437" cy="1595438"/>
              <a:chOff x="1414463" y="1628775"/>
              <a:chExt cx="1595437" cy="1595438"/>
            </a:xfrm>
          </p:grpSpPr>
          <p:sp>
            <p:nvSpPr>
              <p:cNvPr id="2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414463" y="1628775"/>
                <a:ext cx="1595437" cy="159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1701800" y="1792288"/>
                <a:ext cx="1095375" cy="1368425"/>
              </a:xfrm>
              <a:custGeom>
                <a:avLst/>
                <a:gdLst>
                  <a:gd name="T0" fmla="*/ 3528 w 11042"/>
                  <a:gd name="T1" fmla="*/ 538 h 13789"/>
                  <a:gd name="T2" fmla="*/ 3264 w 11042"/>
                  <a:gd name="T3" fmla="*/ 717 h 13789"/>
                  <a:gd name="T4" fmla="*/ 2581 w 11042"/>
                  <a:gd name="T5" fmla="*/ 1365 h 13789"/>
                  <a:gd name="T6" fmla="*/ 2031 w 11042"/>
                  <a:gd name="T7" fmla="*/ 2018 h 13789"/>
                  <a:gd name="T8" fmla="*/ 1730 w 11042"/>
                  <a:gd name="T9" fmla="*/ 2874 h 13789"/>
                  <a:gd name="T10" fmla="*/ 1729 w 11042"/>
                  <a:gd name="T11" fmla="*/ 3865 h 13789"/>
                  <a:gd name="T12" fmla="*/ 1719 w 11042"/>
                  <a:gd name="T13" fmla="*/ 4663 h 13789"/>
                  <a:gd name="T14" fmla="*/ 1654 w 11042"/>
                  <a:gd name="T15" fmla="*/ 5066 h 13789"/>
                  <a:gd name="T16" fmla="*/ 1748 w 11042"/>
                  <a:gd name="T17" fmla="*/ 5710 h 13789"/>
                  <a:gd name="T18" fmla="*/ 1861 w 11042"/>
                  <a:gd name="T19" fmla="*/ 6359 h 13789"/>
                  <a:gd name="T20" fmla="*/ 1915 w 11042"/>
                  <a:gd name="T21" fmla="*/ 6700 h 13789"/>
                  <a:gd name="T22" fmla="*/ 2022 w 11042"/>
                  <a:gd name="T23" fmla="*/ 6785 h 13789"/>
                  <a:gd name="T24" fmla="*/ 2253 w 11042"/>
                  <a:gd name="T25" fmla="*/ 6808 h 13789"/>
                  <a:gd name="T26" fmla="*/ 2322 w 11042"/>
                  <a:gd name="T27" fmla="*/ 6932 h 13789"/>
                  <a:gd name="T28" fmla="*/ 2517 w 11042"/>
                  <a:gd name="T29" fmla="*/ 7418 h 13789"/>
                  <a:gd name="T30" fmla="*/ 2806 w 11042"/>
                  <a:gd name="T31" fmla="*/ 7890 h 13789"/>
                  <a:gd name="T32" fmla="*/ 2977 w 11042"/>
                  <a:gd name="T33" fmla="*/ 8284 h 13789"/>
                  <a:gd name="T34" fmla="*/ 3081 w 11042"/>
                  <a:gd name="T35" fmla="*/ 8723 h 13789"/>
                  <a:gd name="T36" fmla="*/ 3135 w 11042"/>
                  <a:gd name="T37" fmla="*/ 9237 h 13789"/>
                  <a:gd name="T38" fmla="*/ 3058 w 11042"/>
                  <a:gd name="T39" fmla="*/ 9512 h 13789"/>
                  <a:gd name="T40" fmla="*/ 2817 w 11042"/>
                  <a:gd name="T41" fmla="*/ 9901 h 13789"/>
                  <a:gd name="T42" fmla="*/ 2550 w 11042"/>
                  <a:gd name="T43" fmla="*/ 10195 h 13789"/>
                  <a:gd name="T44" fmla="*/ 2113 w 11042"/>
                  <a:gd name="T45" fmla="*/ 10538 h 13789"/>
                  <a:gd name="T46" fmla="*/ 1446 w 11042"/>
                  <a:gd name="T47" fmla="*/ 10909 h 13789"/>
                  <a:gd name="T48" fmla="*/ 144 w 11042"/>
                  <a:gd name="T49" fmla="*/ 11511 h 13789"/>
                  <a:gd name="T50" fmla="*/ 1396 w 11042"/>
                  <a:gd name="T51" fmla="*/ 12709 h 13789"/>
                  <a:gd name="T52" fmla="*/ 3400 w 11042"/>
                  <a:gd name="T53" fmla="*/ 13571 h 13789"/>
                  <a:gd name="T54" fmla="*/ 5637 w 11042"/>
                  <a:gd name="T55" fmla="*/ 13772 h 13789"/>
                  <a:gd name="T56" fmla="*/ 7831 w 11042"/>
                  <a:gd name="T57" fmla="*/ 13289 h 13789"/>
                  <a:gd name="T58" fmla="*/ 9713 w 11042"/>
                  <a:gd name="T59" fmla="*/ 12267 h 13789"/>
                  <a:gd name="T60" fmla="*/ 11042 w 11042"/>
                  <a:gd name="T61" fmla="*/ 10859 h 13789"/>
                  <a:gd name="T62" fmla="*/ 9039 w 11042"/>
                  <a:gd name="T63" fmla="*/ 10268 h 13789"/>
                  <a:gd name="T64" fmla="*/ 7990 w 11042"/>
                  <a:gd name="T65" fmla="*/ 9908 h 13789"/>
                  <a:gd name="T66" fmla="*/ 7655 w 11042"/>
                  <a:gd name="T67" fmla="*/ 9677 h 13789"/>
                  <a:gd name="T68" fmla="*/ 7158 w 11042"/>
                  <a:gd name="T69" fmla="*/ 9294 h 13789"/>
                  <a:gd name="T70" fmla="*/ 7074 w 11042"/>
                  <a:gd name="T71" fmla="*/ 9032 h 13789"/>
                  <a:gd name="T72" fmla="*/ 7021 w 11042"/>
                  <a:gd name="T73" fmla="*/ 8787 h 13789"/>
                  <a:gd name="T74" fmla="*/ 6782 w 11042"/>
                  <a:gd name="T75" fmla="*/ 8628 h 13789"/>
                  <a:gd name="T76" fmla="*/ 6718 w 11042"/>
                  <a:gd name="T77" fmla="*/ 8549 h 13789"/>
                  <a:gd name="T78" fmla="*/ 6797 w 11042"/>
                  <a:gd name="T79" fmla="*/ 7840 h 13789"/>
                  <a:gd name="T80" fmla="*/ 6978 w 11042"/>
                  <a:gd name="T81" fmla="*/ 7107 h 13789"/>
                  <a:gd name="T82" fmla="*/ 7184 w 11042"/>
                  <a:gd name="T83" fmla="*/ 6392 h 13789"/>
                  <a:gd name="T84" fmla="*/ 7297 w 11042"/>
                  <a:gd name="T85" fmla="*/ 6342 h 13789"/>
                  <a:gd name="T86" fmla="*/ 7440 w 11042"/>
                  <a:gd name="T87" fmla="*/ 6466 h 13789"/>
                  <a:gd name="T88" fmla="*/ 7571 w 11042"/>
                  <a:gd name="T89" fmla="*/ 6236 h 13789"/>
                  <a:gd name="T90" fmla="*/ 7625 w 11042"/>
                  <a:gd name="T91" fmla="*/ 5557 h 13789"/>
                  <a:gd name="T92" fmla="*/ 7748 w 11042"/>
                  <a:gd name="T93" fmla="*/ 5212 h 13789"/>
                  <a:gd name="T94" fmla="*/ 7819 w 11042"/>
                  <a:gd name="T95" fmla="*/ 5070 h 13789"/>
                  <a:gd name="T96" fmla="*/ 7819 w 11042"/>
                  <a:gd name="T97" fmla="*/ 4739 h 13789"/>
                  <a:gd name="T98" fmla="*/ 7737 w 11042"/>
                  <a:gd name="T99" fmla="*/ 4551 h 13789"/>
                  <a:gd name="T100" fmla="*/ 7669 w 11042"/>
                  <a:gd name="T101" fmla="*/ 4384 h 13789"/>
                  <a:gd name="T102" fmla="*/ 7579 w 11042"/>
                  <a:gd name="T103" fmla="*/ 3475 h 13789"/>
                  <a:gd name="T104" fmla="*/ 7467 w 11042"/>
                  <a:gd name="T105" fmla="*/ 2734 h 13789"/>
                  <a:gd name="T106" fmla="*/ 7239 w 11042"/>
                  <a:gd name="T107" fmla="*/ 2171 h 13789"/>
                  <a:gd name="T108" fmla="*/ 6869 w 11042"/>
                  <a:gd name="T109" fmla="*/ 1680 h 13789"/>
                  <a:gd name="T110" fmla="*/ 6505 w 11042"/>
                  <a:gd name="T111" fmla="*/ 1364 h 13789"/>
                  <a:gd name="T112" fmla="*/ 5925 w 11042"/>
                  <a:gd name="T113" fmla="*/ 923 h 13789"/>
                  <a:gd name="T114" fmla="*/ 5491 w 11042"/>
                  <a:gd name="T115" fmla="*/ 613 h 13789"/>
                  <a:gd name="T116" fmla="*/ 4899 w 11042"/>
                  <a:gd name="T117" fmla="*/ 412 h 13789"/>
                  <a:gd name="T118" fmla="*/ 4852 w 11042"/>
                  <a:gd name="T119" fmla="*/ 1 h 13789"/>
                  <a:gd name="T120" fmla="*/ 3760 w 11042"/>
                  <a:gd name="T121" fmla="*/ 549 h 13789"/>
                  <a:gd name="T122" fmla="*/ 3622 w 11042"/>
                  <a:gd name="T123" fmla="*/ 592 h 13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042" h="13789">
                    <a:moveTo>
                      <a:pt x="3602" y="539"/>
                    </a:moveTo>
                    <a:lnTo>
                      <a:pt x="3598" y="536"/>
                    </a:lnTo>
                    <a:lnTo>
                      <a:pt x="3594" y="533"/>
                    </a:lnTo>
                    <a:lnTo>
                      <a:pt x="3589" y="531"/>
                    </a:lnTo>
                    <a:lnTo>
                      <a:pt x="3584" y="530"/>
                    </a:lnTo>
                    <a:lnTo>
                      <a:pt x="3578" y="529"/>
                    </a:lnTo>
                    <a:lnTo>
                      <a:pt x="3572" y="528"/>
                    </a:lnTo>
                    <a:lnTo>
                      <a:pt x="3566" y="529"/>
                    </a:lnTo>
                    <a:lnTo>
                      <a:pt x="3559" y="529"/>
                    </a:lnTo>
                    <a:lnTo>
                      <a:pt x="3544" y="533"/>
                    </a:lnTo>
                    <a:lnTo>
                      <a:pt x="3528" y="538"/>
                    </a:lnTo>
                    <a:lnTo>
                      <a:pt x="3511" y="546"/>
                    </a:lnTo>
                    <a:lnTo>
                      <a:pt x="3492" y="555"/>
                    </a:lnTo>
                    <a:lnTo>
                      <a:pt x="3471" y="566"/>
                    </a:lnTo>
                    <a:lnTo>
                      <a:pt x="3450" y="579"/>
                    </a:lnTo>
                    <a:lnTo>
                      <a:pt x="3426" y="594"/>
                    </a:lnTo>
                    <a:lnTo>
                      <a:pt x="3402" y="610"/>
                    </a:lnTo>
                    <a:lnTo>
                      <a:pt x="3378" y="628"/>
                    </a:lnTo>
                    <a:lnTo>
                      <a:pt x="3352" y="647"/>
                    </a:lnTo>
                    <a:lnTo>
                      <a:pt x="3325" y="668"/>
                    </a:lnTo>
                    <a:lnTo>
                      <a:pt x="3298" y="690"/>
                    </a:lnTo>
                    <a:lnTo>
                      <a:pt x="3264" y="717"/>
                    </a:lnTo>
                    <a:lnTo>
                      <a:pt x="3229" y="746"/>
                    </a:lnTo>
                    <a:lnTo>
                      <a:pt x="3193" y="777"/>
                    </a:lnTo>
                    <a:lnTo>
                      <a:pt x="3157" y="808"/>
                    </a:lnTo>
                    <a:lnTo>
                      <a:pt x="3084" y="876"/>
                    </a:lnTo>
                    <a:lnTo>
                      <a:pt x="3008" y="945"/>
                    </a:lnTo>
                    <a:lnTo>
                      <a:pt x="2933" y="1016"/>
                    </a:lnTo>
                    <a:lnTo>
                      <a:pt x="2858" y="1090"/>
                    </a:lnTo>
                    <a:lnTo>
                      <a:pt x="2783" y="1162"/>
                    </a:lnTo>
                    <a:lnTo>
                      <a:pt x="2713" y="1232"/>
                    </a:lnTo>
                    <a:lnTo>
                      <a:pt x="2645" y="1301"/>
                    </a:lnTo>
                    <a:lnTo>
                      <a:pt x="2581" y="1365"/>
                    </a:lnTo>
                    <a:lnTo>
                      <a:pt x="2523" y="1425"/>
                    </a:lnTo>
                    <a:lnTo>
                      <a:pt x="2472" y="1479"/>
                    </a:lnTo>
                    <a:lnTo>
                      <a:pt x="2427" y="1524"/>
                    </a:lnTo>
                    <a:lnTo>
                      <a:pt x="2390" y="1562"/>
                    </a:lnTo>
                    <a:lnTo>
                      <a:pt x="2363" y="1590"/>
                    </a:lnTo>
                    <a:lnTo>
                      <a:pt x="2346" y="1607"/>
                    </a:lnTo>
                    <a:lnTo>
                      <a:pt x="2273" y="1691"/>
                    </a:lnTo>
                    <a:lnTo>
                      <a:pt x="2204" y="1774"/>
                    </a:lnTo>
                    <a:lnTo>
                      <a:pt x="2141" y="1856"/>
                    </a:lnTo>
                    <a:lnTo>
                      <a:pt x="2084" y="1938"/>
                    </a:lnTo>
                    <a:lnTo>
                      <a:pt x="2031" y="2018"/>
                    </a:lnTo>
                    <a:lnTo>
                      <a:pt x="1984" y="2099"/>
                    </a:lnTo>
                    <a:lnTo>
                      <a:pt x="1942" y="2178"/>
                    </a:lnTo>
                    <a:lnTo>
                      <a:pt x="1904" y="2257"/>
                    </a:lnTo>
                    <a:lnTo>
                      <a:pt x="1870" y="2336"/>
                    </a:lnTo>
                    <a:lnTo>
                      <a:pt x="1840" y="2413"/>
                    </a:lnTo>
                    <a:lnTo>
                      <a:pt x="1813" y="2492"/>
                    </a:lnTo>
                    <a:lnTo>
                      <a:pt x="1790" y="2568"/>
                    </a:lnTo>
                    <a:lnTo>
                      <a:pt x="1771" y="2645"/>
                    </a:lnTo>
                    <a:lnTo>
                      <a:pt x="1754" y="2722"/>
                    </a:lnTo>
                    <a:lnTo>
                      <a:pt x="1741" y="2798"/>
                    </a:lnTo>
                    <a:lnTo>
                      <a:pt x="1730" y="2874"/>
                    </a:lnTo>
                    <a:lnTo>
                      <a:pt x="1722" y="2950"/>
                    </a:lnTo>
                    <a:lnTo>
                      <a:pt x="1716" y="3026"/>
                    </a:lnTo>
                    <a:lnTo>
                      <a:pt x="1711" y="3102"/>
                    </a:lnTo>
                    <a:lnTo>
                      <a:pt x="1709" y="3177"/>
                    </a:lnTo>
                    <a:lnTo>
                      <a:pt x="1708" y="3253"/>
                    </a:lnTo>
                    <a:lnTo>
                      <a:pt x="1708" y="3329"/>
                    </a:lnTo>
                    <a:lnTo>
                      <a:pt x="1710" y="3405"/>
                    </a:lnTo>
                    <a:lnTo>
                      <a:pt x="1712" y="3482"/>
                    </a:lnTo>
                    <a:lnTo>
                      <a:pt x="1719" y="3634"/>
                    </a:lnTo>
                    <a:lnTo>
                      <a:pt x="1726" y="3788"/>
                    </a:lnTo>
                    <a:lnTo>
                      <a:pt x="1729" y="3865"/>
                    </a:lnTo>
                    <a:lnTo>
                      <a:pt x="1732" y="3943"/>
                    </a:lnTo>
                    <a:lnTo>
                      <a:pt x="1735" y="4021"/>
                    </a:lnTo>
                    <a:lnTo>
                      <a:pt x="1736" y="4101"/>
                    </a:lnTo>
                    <a:lnTo>
                      <a:pt x="1736" y="4196"/>
                    </a:lnTo>
                    <a:lnTo>
                      <a:pt x="1736" y="4284"/>
                    </a:lnTo>
                    <a:lnTo>
                      <a:pt x="1735" y="4364"/>
                    </a:lnTo>
                    <a:lnTo>
                      <a:pt x="1733" y="4436"/>
                    </a:lnTo>
                    <a:lnTo>
                      <a:pt x="1730" y="4503"/>
                    </a:lnTo>
                    <a:lnTo>
                      <a:pt x="1727" y="4562"/>
                    </a:lnTo>
                    <a:lnTo>
                      <a:pt x="1723" y="4615"/>
                    </a:lnTo>
                    <a:lnTo>
                      <a:pt x="1719" y="4663"/>
                    </a:lnTo>
                    <a:lnTo>
                      <a:pt x="1709" y="4747"/>
                    </a:lnTo>
                    <a:lnTo>
                      <a:pt x="1700" y="4815"/>
                    </a:lnTo>
                    <a:lnTo>
                      <a:pt x="1690" y="4869"/>
                    </a:lnTo>
                    <a:lnTo>
                      <a:pt x="1682" y="4914"/>
                    </a:lnTo>
                    <a:lnTo>
                      <a:pt x="1674" y="4949"/>
                    </a:lnTo>
                    <a:lnTo>
                      <a:pt x="1667" y="4978"/>
                    </a:lnTo>
                    <a:lnTo>
                      <a:pt x="1661" y="5003"/>
                    </a:lnTo>
                    <a:lnTo>
                      <a:pt x="1657" y="5027"/>
                    </a:lnTo>
                    <a:lnTo>
                      <a:pt x="1656" y="5039"/>
                    </a:lnTo>
                    <a:lnTo>
                      <a:pt x="1655" y="5052"/>
                    </a:lnTo>
                    <a:lnTo>
                      <a:pt x="1654" y="5066"/>
                    </a:lnTo>
                    <a:lnTo>
                      <a:pt x="1654" y="5082"/>
                    </a:lnTo>
                    <a:lnTo>
                      <a:pt x="1656" y="5118"/>
                    </a:lnTo>
                    <a:lnTo>
                      <a:pt x="1661" y="5163"/>
                    </a:lnTo>
                    <a:lnTo>
                      <a:pt x="1668" y="5218"/>
                    </a:lnTo>
                    <a:lnTo>
                      <a:pt x="1679" y="5289"/>
                    </a:lnTo>
                    <a:lnTo>
                      <a:pt x="1692" y="5374"/>
                    </a:lnTo>
                    <a:lnTo>
                      <a:pt x="1710" y="5478"/>
                    </a:lnTo>
                    <a:lnTo>
                      <a:pt x="1719" y="5534"/>
                    </a:lnTo>
                    <a:lnTo>
                      <a:pt x="1728" y="5591"/>
                    </a:lnTo>
                    <a:lnTo>
                      <a:pt x="1738" y="5649"/>
                    </a:lnTo>
                    <a:lnTo>
                      <a:pt x="1748" y="5710"/>
                    </a:lnTo>
                    <a:lnTo>
                      <a:pt x="1759" y="5770"/>
                    </a:lnTo>
                    <a:lnTo>
                      <a:pt x="1769" y="5830"/>
                    </a:lnTo>
                    <a:lnTo>
                      <a:pt x="1779" y="5892"/>
                    </a:lnTo>
                    <a:lnTo>
                      <a:pt x="1790" y="5953"/>
                    </a:lnTo>
                    <a:lnTo>
                      <a:pt x="1800" y="6013"/>
                    </a:lnTo>
                    <a:lnTo>
                      <a:pt x="1810" y="6074"/>
                    </a:lnTo>
                    <a:lnTo>
                      <a:pt x="1821" y="6134"/>
                    </a:lnTo>
                    <a:lnTo>
                      <a:pt x="1831" y="6192"/>
                    </a:lnTo>
                    <a:lnTo>
                      <a:pt x="1842" y="6249"/>
                    </a:lnTo>
                    <a:lnTo>
                      <a:pt x="1851" y="6305"/>
                    </a:lnTo>
                    <a:lnTo>
                      <a:pt x="1861" y="6359"/>
                    </a:lnTo>
                    <a:lnTo>
                      <a:pt x="1870" y="6410"/>
                    </a:lnTo>
                    <a:lnTo>
                      <a:pt x="1878" y="6460"/>
                    </a:lnTo>
                    <a:lnTo>
                      <a:pt x="1884" y="6506"/>
                    </a:lnTo>
                    <a:lnTo>
                      <a:pt x="1888" y="6547"/>
                    </a:lnTo>
                    <a:lnTo>
                      <a:pt x="1892" y="6584"/>
                    </a:lnTo>
                    <a:lnTo>
                      <a:pt x="1896" y="6618"/>
                    </a:lnTo>
                    <a:lnTo>
                      <a:pt x="1901" y="6648"/>
                    </a:lnTo>
                    <a:lnTo>
                      <a:pt x="1904" y="6662"/>
                    </a:lnTo>
                    <a:lnTo>
                      <a:pt x="1907" y="6675"/>
                    </a:lnTo>
                    <a:lnTo>
                      <a:pt x="1911" y="6687"/>
                    </a:lnTo>
                    <a:lnTo>
                      <a:pt x="1915" y="6700"/>
                    </a:lnTo>
                    <a:lnTo>
                      <a:pt x="1920" y="6710"/>
                    </a:lnTo>
                    <a:lnTo>
                      <a:pt x="1925" y="6720"/>
                    </a:lnTo>
                    <a:lnTo>
                      <a:pt x="1932" y="6730"/>
                    </a:lnTo>
                    <a:lnTo>
                      <a:pt x="1939" y="6739"/>
                    </a:lnTo>
                    <a:lnTo>
                      <a:pt x="1947" y="6747"/>
                    </a:lnTo>
                    <a:lnTo>
                      <a:pt x="1957" y="6755"/>
                    </a:lnTo>
                    <a:lnTo>
                      <a:pt x="1967" y="6762"/>
                    </a:lnTo>
                    <a:lnTo>
                      <a:pt x="1979" y="6768"/>
                    </a:lnTo>
                    <a:lnTo>
                      <a:pt x="1992" y="6774"/>
                    </a:lnTo>
                    <a:lnTo>
                      <a:pt x="2006" y="6780"/>
                    </a:lnTo>
                    <a:lnTo>
                      <a:pt x="2022" y="6785"/>
                    </a:lnTo>
                    <a:lnTo>
                      <a:pt x="2040" y="6790"/>
                    </a:lnTo>
                    <a:lnTo>
                      <a:pt x="2059" y="6794"/>
                    </a:lnTo>
                    <a:lnTo>
                      <a:pt x="2079" y="6798"/>
                    </a:lnTo>
                    <a:lnTo>
                      <a:pt x="2102" y="6802"/>
                    </a:lnTo>
                    <a:lnTo>
                      <a:pt x="2126" y="6805"/>
                    </a:lnTo>
                    <a:lnTo>
                      <a:pt x="2150" y="6808"/>
                    </a:lnTo>
                    <a:lnTo>
                      <a:pt x="2171" y="6809"/>
                    </a:lnTo>
                    <a:lnTo>
                      <a:pt x="2190" y="6810"/>
                    </a:lnTo>
                    <a:lnTo>
                      <a:pt x="2206" y="6810"/>
                    </a:lnTo>
                    <a:lnTo>
                      <a:pt x="2233" y="6809"/>
                    </a:lnTo>
                    <a:lnTo>
                      <a:pt x="2253" y="6808"/>
                    </a:lnTo>
                    <a:lnTo>
                      <a:pt x="2261" y="6808"/>
                    </a:lnTo>
                    <a:lnTo>
                      <a:pt x="2268" y="6809"/>
                    </a:lnTo>
                    <a:lnTo>
                      <a:pt x="2273" y="6810"/>
                    </a:lnTo>
                    <a:lnTo>
                      <a:pt x="2278" y="6812"/>
                    </a:lnTo>
                    <a:lnTo>
                      <a:pt x="2282" y="6815"/>
                    </a:lnTo>
                    <a:lnTo>
                      <a:pt x="2286" y="6820"/>
                    </a:lnTo>
                    <a:lnTo>
                      <a:pt x="2289" y="6826"/>
                    </a:lnTo>
                    <a:lnTo>
                      <a:pt x="2292" y="6834"/>
                    </a:lnTo>
                    <a:lnTo>
                      <a:pt x="2300" y="6856"/>
                    </a:lnTo>
                    <a:lnTo>
                      <a:pt x="2309" y="6888"/>
                    </a:lnTo>
                    <a:lnTo>
                      <a:pt x="2322" y="6932"/>
                    </a:lnTo>
                    <a:lnTo>
                      <a:pt x="2340" y="6987"/>
                    </a:lnTo>
                    <a:lnTo>
                      <a:pt x="2351" y="7020"/>
                    </a:lnTo>
                    <a:lnTo>
                      <a:pt x="2364" y="7056"/>
                    </a:lnTo>
                    <a:lnTo>
                      <a:pt x="2380" y="7098"/>
                    </a:lnTo>
                    <a:lnTo>
                      <a:pt x="2397" y="7142"/>
                    </a:lnTo>
                    <a:lnTo>
                      <a:pt x="2417" y="7191"/>
                    </a:lnTo>
                    <a:lnTo>
                      <a:pt x="2440" y="7245"/>
                    </a:lnTo>
                    <a:lnTo>
                      <a:pt x="2465" y="7305"/>
                    </a:lnTo>
                    <a:lnTo>
                      <a:pt x="2493" y="7368"/>
                    </a:lnTo>
                    <a:lnTo>
                      <a:pt x="2505" y="7393"/>
                    </a:lnTo>
                    <a:lnTo>
                      <a:pt x="2517" y="7418"/>
                    </a:lnTo>
                    <a:lnTo>
                      <a:pt x="2530" y="7443"/>
                    </a:lnTo>
                    <a:lnTo>
                      <a:pt x="2543" y="7468"/>
                    </a:lnTo>
                    <a:lnTo>
                      <a:pt x="2570" y="7518"/>
                    </a:lnTo>
                    <a:lnTo>
                      <a:pt x="2599" y="7566"/>
                    </a:lnTo>
                    <a:lnTo>
                      <a:pt x="2628" y="7614"/>
                    </a:lnTo>
                    <a:lnTo>
                      <a:pt x="2659" y="7661"/>
                    </a:lnTo>
                    <a:lnTo>
                      <a:pt x="2689" y="7708"/>
                    </a:lnTo>
                    <a:lnTo>
                      <a:pt x="2719" y="7754"/>
                    </a:lnTo>
                    <a:lnTo>
                      <a:pt x="2749" y="7800"/>
                    </a:lnTo>
                    <a:lnTo>
                      <a:pt x="2778" y="7845"/>
                    </a:lnTo>
                    <a:lnTo>
                      <a:pt x="2806" y="7890"/>
                    </a:lnTo>
                    <a:lnTo>
                      <a:pt x="2832" y="7935"/>
                    </a:lnTo>
                    <a:lnTo>
                      <a:pt x="2858" y="7980"/>
                    </a:lnTo>
                    <a:lnTo>
                      <a:pt x="2881" y="8024"/>
                    </a:lnTo>
                    <a:lnTo>
                      <a:pt x="2891" y="8046"/>
                    </a:lnTo>
                    <a:lnTo>
                      <a:pt x="2901" y="8068"/>
                    </a:lnTo>
                    <a:lnTo>
                      <a:pt x="2910" y="8091"/>
                    </a:lnTo>
                    <a:lnTo>
                      <a:pt x="2919" y="8114"/>
                    </a:lnTo>
                    <a:lnTo>
                      <a:pt x="2935" y="8157"/>
                    </a:lnTo>
                    <a:lnTo>
                      <a:pt x="2949" y="8200"/>
                    </a:lnTo>
                    <a:lnTo>
                      <a:pt x="2964" y="8242"/>
                    </a:lnTo>
                    <a:lnTo>
                      <a:pt x="2977" y="8284"/>
                    </a:lnTo>
                    <a:lnTo>
                      <a:pt x="2990" y="8327"/>
                    </a:lnTo>
                    <a:lnTo>
                      <a:pt x="3002" y="8368"/>
                    </a:lnTo>
                    <a:lnTo>
                      <a:pt x="3014" y="8409"/>
                    </a:lnTo>
                    <a:lnTo>
                      <a:pt x="3024" y="8449"/>
                    </a:lnTo>
                    <a:lnTo>
                      <a:pt x="3034" y="8489"/>
                    </a:lnTo>
                    <a:lnTo>
                      <a:pt x="3045" y="8530"/>
                    </a:lnTo>
                    <a:lnTo>
                      <a:pt x="3053" y="8569"/>
                    </a:lnTo>
                    <a:lnTo>
                      <a:pt x="3061" y="8608"/>
                    </a:lnTo>
                    <a:lnTo>
                      <a:pt x="3069" y="8646"/>
                    </a:lnTo>
                    <a:lnTo>
                      <a:pt x="3075" y="8684"/>
                    </a:lnTo>
                    <a:lnTo>
                      <a:pt x="3081" y="8723"/>
                    </a:lnTo>
                    <a:lnTo>
                      <a:pt x="3086" y="8760"/>
                    </a:lnTo>
                    <a:lnTo>
                      <a:pt x="3097" y="8839"/>
                    </a:lnTo>
                    <a:lnTo>
                      <a:pt x="3107" y="8911"/>
                    </a:lnTo>
                    <a:lnTo>
                      <a:pt x="3116" y="8975"/>
                    </a:lnTo>
                    <a:lnTo>
                      <a:pt x="3124" y="9034"/>
                    </a:lnTo>
                    <a:lnTo>
                      <a:pt x="3130" y="9089"/>
                    </a:lnTo>
                    <a:lnTo>
                      <a:pt x="3134" y="9141"/>
                    </a:lnTo>
                    <a:lnTo>
                      <a:pt x="3136" y="9166"/>
                    </a:lnTo>
                    <a:lnTo>
                      <a:pt x="3136" y="9190"/>
                    </a:lnTo>
                    <a:lnTo>
                      <a:pt x="3136" y="9214"/>
                    </a:lnTo>
                    <a:lnTo>
                      <a:pt x="3135" y="9237"/>
                    </a:lnTo>
                    <a:lnTo>
                      <a:pt x="3133" y="9260"/>
                    </a:lnTo>
                    <a:lnTo>
                      <a:pt x="3130" y="9284"/>
                    </a:lnTo>
                    <a:lnTo>
                      <a:pt x="3127" y="9308"/>
                    </a:lnTo>
                    <a:lnTo>
                      <a:pt x="3122" y="9331"/>
                    </a:lnTo>
                    <a:lnTo>
                      <a:pt x="3117" y="9355"/>
                    </a:lnTo>
                    <a:lnTo>
                      <a:pt x="3110" y="9379"/>
                    </a:lnTo>
                    <a:lnTo>
                      <a:pt x="3102" y="9404"/>
                    </a:lnTo>
                    <a:lnTo>
                      <a:pt x="3093" y="9430"/>
                    </a:lnTo>
                    <a:lnTo>
                      <a:pt x="3083" y="9456"/>
                    </a:lnTo>
                    <a:lnTo>
                      <a:pt x="3071" y="9483"/>
                    </a:lnTo>
                    <a:lnTo>
                      <a:pt x="3058" y="9512"/>
                    </a:lnTo>
                    <a:lnTo>
                      <a:pt x="3044" y="9542"/>
                    </a:lnTo>
                    <a:lnTo>
                      <a:pt x="3027" y="9572"/>
                    </a:lnTo>
                    <a:lnTo>
                      <a:pt x="3010" y="9605"/>
                    </a:lnTo>
                    <a:lnTo>
                      <a:pt x="2991" y="9638"/>
                    </a:lnTo>
                    <a:lnTo>
                      <a:pt x="2970" y="9673"/>
                    </a:lnTo>
                    <a:lnTo>
                      <a:pt x="2935" y="9733"/>
                    </a:lnTo>
                    <a:lnTo>
                      <a:pt x="2898" y="9790"/>
                    </a:lnTo>
                    <a:lnTo>
                      <a:pt x="2878" y="9818"/>
                    </a:lnTo>
                    <a:lnTo>
                      <a:pt x="2859" y="9846"/>
                    </a:lnTo>
                    <a:lnTo>
                      <a:pt x="2839" y="9874"/>
                    </a:lnTo>
                    <a:lnTo>
                      <a:pt x="2817" y="9901"/>
                    </a:lnTo>
                    <a:lnTo>
                      <a:pt x="2796" y="9930"/>
                    </a:lnTo>
                    <a:lnTo>
                      <a:pt x="2774" y="9957"/>
                    </a:lnTo>
                    <a:lnTo>
                      <a:pt x="2752" y="9984"/>
                    </a:lnTo>
                    <a:lnTo>
                      <a:pt x="2729" y="10010"/>
                    </a:lnTo>
                    <a:lnTo>
                      <a:pt x="2705" y="10037"/>
                    </a:lnTo>
                    <a:lnTo>
                      <a:pt x="2681" y="10063"/>
                    </a:lnTo>
                    <a:lnTo>
                      <a:pt x="2657" y="10090"/>
                    </a:lnTo>
                    <a:lnTo>
                      <a:pt x="2630" y="10117"/>
                    </a:lnTo>
                    <a:lnTo>
                      <a:pt x="2604" y="10143"/>
                    </a:lnTo>
                    <a:lnTo>
                      <a:pt x="2577" y="10169"/>
                    </a:lnTo>
                    <a:lnTo>
                      <a:pt x="2550" y="10195"/>
                    </a:lnTo>
                    <a:lnTo>
                      <a:pt x="2521" y="10221"/>
                    </a:lnTo>
                    <a:lnTo>
                      <a:pt x="2492" y="10247"/>
                    </a:lnTo>
                    <a:lnTo>
                      <a:pt x="2463" y="10273"/>
                    </a:lnTo>
                    <a:lnTo>
                      <a:pt x="2431" y="10299"/>
                    </a:lnTo>
                    <a:lnTo>
                      <a:pt x="2399" y="10326"/>
                    </a:lnTo>
                    <a:lnTo>
                      <a:pt x="2367" y="10352"/>
                    </a:lnTo>
                    <a:lnTo>
                      <a:pt x="2334" y="10378"/>
                    </a:lnTo>
                    <a:lnTo>
                      <a:pt x="2299" y="10405"/>
                    </a:lnTo>
                    <a:lnTo>
                      <a:pt x="2264" y="10431"/>
                    </a:lnTo>
                    <a:lnTo>
                      <a:pt x="2190" y="10483"/>
                    </a:lnTo>
                    <a:lnTo>
                      <a:pt x="2113" y="10538"/>
                    </a:lnTo>
                    <a:lnTo>
                      <a:pt x="2056" y="10575"/>
                    </a:lnTo>
                    <a:lnTo>
                      <a:pt x="1997" y="10612"/>
                    </a:lnTo>
                    <a:lnTo>
                      <a:pt x="1939" y="10648"/>
                    </a:lnTo>
                    <a:lnTo>
                      <a:pt x="1880" y="10683"/>
                    </a:lnTo>
                    <a:lnTo>
                      <a:pt x="1819" y="10718"/>
                    </a:lnTo>
                    <a:lnTo>
                      <a:pt x="1759" y="10751"/>
                    </a:lnTo>
                    <a:lnTo>
                      <a:pt x="1698" y="10784"/>
                    </a:lnTo>
                    <a:lnTo>
                      <a:pt x="1636" y="10816"/>
                    </a:lnTo>
                    <a:lnTo>
                      <a:pt x="1573" y="10848"/>
                    </a:lnTo>
                    <a:lnTo>
                      <a:pt x="1510" y="10879"/>
                    </a:lnTo>
                    <a:lnTo>
                      <a:pt x="1446" y="10909"/>
                    </a:lnTo>
                    <a:lnTo>
                      <a:pt x="1381" y="10941"/>
                    </a:lnTo>
                    <a:lnTo>
                      <a:pt x="1251" y="11001"/>
                    </a:lnTo>
                    <a:lnTo>
                      <a:pt x="1118" y="11061"/>
                    </a:lnTo>
                    <a:lnTo>
                      <a:pt x="984" y="11122"/>
                    </a:lnTo>
                    <a:lnTo>
                      <a:pt x="848" y="11182"/>
                    </a:lnTo>
                    <a:lnTo>
                      <a:pt x="710" y="11243"/>
                    </a:lnTo>
                    <a:lnTo>
                      <a:pt x="570" y="11306"/>
                    </a:lnTo>
                    <a:lnTo>
                      <a:pt x="430" y="11372"/>
                    </a:lnTo>
                    <a:lnTo>
                      <a:pt x="288" y="11440"/>
                    </a:lnTo>
                    <a:lnTo>
                      <a:pt x="215" y="11475"/>
                    </a:lnTo>
                    <a:lnTo>
                      <a:pt x="144" y="11511"/>
                    </a:lnTo>
                    <a:lnTo>
                      <a:pt x="73" y="11548"/>
                    </a:lnTo>
                    <a:lnTo>
                      <a:pt x="0" y="11586"/>
                    </a:lnTo>
                    <a:lnTo>
                      <a:pt x="142" y="11728"/>
                    </a:lnTo>
                    <a:lnTo>
                      <a:pt x="289" y="11865"/>
                    </a:lnTo>
                    <a:lnTo>
                      <a:pt x="438" y="11998"/>
                    </a:lnTo>
                    <a:lnTo>
                      <a:pt x="590" y="12128"/>
                    </a:lnTo>
                    <a:lnTo>
                      <a:pt x="745" y="12252"/>
                    </a:lnTo>
                    <a:lnTo>
                      <a:pt x="904" y="12374"/>
                    </a:lnTo>
                    <a:lnTo>
                      <a:pt x="1065" y="12489"/>
                    </a:lnTo>
                    <a:lnTo>
                      <a:pt x="1230" y="12602"/>
                    </a:lnTo>
                    <a:lnTo>
                      <a:pt x="1396" y="12709"/>
                    </a:lnTo>
                    <a:lnTo>
                      <a:pt x="1566" y="12812"/>
                    </a:lnTo>
                    <a:lnTo>
                      <a:pt x="1739" y="12910"/>
                    </a:lnTo>
                    <a:lnTo>
                      <a:pt x="1914" y="13004"/>
                    </a:lnTo>
                    <a:lnTo>
                      <a:pt x="2092" y="13092"/>
                    </a:lnTo>
                    <a:lnTo>
                      <a:pt x="2272" y="13176"/>
                    </a:lnTo>
                    <a:lnTo>
                      <a:pt x="2455" y="13254"/>
                    </a:lnTo>
                    <a:lnTo>
                      <a:pt x="2640" y="13329"/>
                    </a:lnTo>
                    <a:lnTo>
                      <a:pt x="2826" y="13397"/>
                    </a:lnTo>
                    <a:lnTo>
                      <a:pt x="3015" y="13460"/>
                    </a:lnTo>
                    <a:lnTo>
                      <a:pt x="3207" y="13517"/>
                    </a:lnTo>
                    <a:lnTo>
                      <a:pt x="3400" y="13571"/>
                    </a:lnTo>
                    <a:lnTo>
                      <a:pt x="3595" y="13618"/>
                    </a:lnTo>
                    <a:lnTo>
                      <a:pt x="3792" y="13659"/>
                    </a:lnTo>
                    <a:lnTo>
                      <a:pt x="3991" y="13695"/>
                    </a:lnTo>
                    <a:lnTo>
                      <a:pt x="4192" y="13725"/>
                    </a:lnTo>
                    <a:lnTo>
                      <a:pt x="4394" y="13751"/>
                    </a:lnTo>
                    <a:lnTo>
                      <a:pt x="4598" y="13769"/>
                    </a:lnTo>
                    <a:lnTo>
                      <a:pt x="4803" y="13782"/>
                    </a:lnTo>
                    <a:lnTo>
                      <a:pt x="5010" y="13789"/>
                    </a:lnTo>
                    <a:lnTo>
                      <a:pt x="5218" y="13789"/>
                    </a:lnTo>
                    <a:lnTo>
                      <a:pt x="5427" y="13784"/>
                    </a:lnTo>
                    <a:lnTo>
                      <a:pt x="5637" y="13772"/>
                    </a:lnTo>
                    <a:lnTo>
                      <a:pt x="5849" y="13755"/>
                    </a:lnTo>
                    <a:lnTo>
                      <a:pt x="6054" y="13732"/>
                    </a:lnTo>
                    <a:lnTo>
                      <a:pt x="6258" y="13702"/>
                    </a:lnTo>
                    <a:lnTo>
                      <a:pt x="6460" y="13668"/>
                    </a:lnTo>
                    <a:lnTo>
                      <a:pt x="6661" y="13629"/>
                    </a:lnTo>
                    <a:lnTo>
                      <a:pt x="6861" y="13585"/>
                    </a:lnTo>
                    <a:lnTo>
                      <a:pt x="7059" y="13536"/>
                    </a:lnTo>
                    <a:lnTo>
                      <a:pt x="7254" y="13481"/>
                    </a:lnTo>
                    <a:lnTo>
                      <a:pt x="7449" y="13422"/>
                    </a:lnTo>
                    <a:lnTo>
                      <a:pt x="7641" y="13358"/>
                    </a:lnTo>
                    <a:lnTo>
                      <a:pt x="7831" y="13289"/>
                    </a:lnTo>
                    <a:lnTo>
                      <a:pt x="8018" y="13216"/>
                    </a:lnTo>
                    <a:lnTo>
                      <a:pt x="8203" y="13140"/>
                    </a:lnTo>
                    <a:lnTo>
                      <a:pt x="8385" y="13058"/>
                    </a:lnTo>
                    <a:lnTo>
                      <a:pt x="8564" y="12972"/>
                    </a:lnTo>
                    <a:lnTo>
                      <a:pt x="8739" y="12882"/>
                    </a:lnTo>
                    <a:lnTo>
                      <a:pt x="8911" y="12789"/>
                    </a:lnTo>
                    <a:lnTo>
                      <a:pt x="9080" y="12692"/>
                    </a:lnTo>
                    <a:lnTo>
                      <a:pt x="9244" y="12591"/>
                    </a:lnTo>
                    <a:lnTo>
                      <a:pt x="9404" y="12486"/>
                    </a:lnTo>
                    <a:lnTo>
                      <a:pt x="9561" y="12379"/>
                    </a:lnTo>
                    <a:lnTo>
                      <a:pt x="9713" y="12267"/>
                    </a:lnTo>
                    <a:lnTo>
                      <a:pt x="9860" y="12154"/>
                    </a:lnTo>
                    <a:lnTo>
                      <a:pt x="10003" y="12036"/>
                    </a:lnTo>
                    <a:lnTo>
                      <a:pt x="10141" y="11915"/>
                    </a:lnTo>
                    <a:lnTo>
                      <a:pt x="10273" y="11792"/>
                    </a:lnTo>
                    <a:lnTo>
                      <a:pt x="10400" y="11666"/>
                    </a:lnTo>
                    <a:lnTo>
                      <a:pt x="10523" y="11538"/>
                    </a:lnTo>
                    <a:lnTo>
                      <a:pt x="10638" y="11407"/>
                    </a:lnTo>
                    <a:lnTo>
                      <a:pt x="10749" y="11273"/>
                    </a:lnTo>
                    <a:lnTo>
                      <a:pt x="10853" y="11138"/>
                    </a:lnTo>
                    <a:lnTo>
                      <a:pt x="10951" y="10999"/>
                    </a:lnTo>
                    <a:lnTo>
                      <a:pt x="11042" y="10859"/>
                    </a:lnTo>
                    <a:lnTo>
                      <a:pt x="10789" y="10790"/>
                    </a:lnTo>
                    <a:lnTo>
                      <a:pt x="10553" y="10724"/>
                    </a:lnTo>
                    <a:lnTo>
                      <a:pt x="10333" y="10661"/>
                    </a:lnTo>
                    <a:lnTo>
                      <a:pt x="10129" y="10603"/>
                    </a:lnTo>
                    <a:lnTo>
                      <a:pt x="9939" y="10547"/>
                    </a:lnTo>
                    <a:lnTo>
                      <a:pt x="9761" y="10494"/>
                    </a:lnTo>
                    <a:lnTo>
                      <a:pt x="9597" y="10444"/>
                    </a:lnTo>
                    <a:lnTo>
                      <a:pt x="9443" y="10397"/>
                    </a:lnTo>
                    <a:lnTo>
                      <a:pt x="9300" y="10352"/>
                    </a:lnTo>
                    <a:lnTo>
                      <a:pt x="9165" y="10309"/>
                    </a:lnTo>
                    <a:lnTo>
                      <a:pt x="9039" y="10268"/>
                    </a:lnTo>
                    <a:lnTo>
                      <a:pt x="8920" y="10230"/>
                    </a:lnTo>
                    <a:lnTo>
                      <a:pt x="8807" y="10193"/>
                    </a:lnTo>
                    <a:lnTo>
                      <a:pt x="8699" y="10157"/>
                    </a:lnTo>
                    <a:lnTo>
                      <a:pt x="8595" y="10123"/>
                    </a:lnTo>
                    <a:lnTo>
                      <a:pt x="8494" y="10088"/>
                    </a:lnTo>
                    <a:lnTo>
                      <a:pt x="8351" y="10041"/>
                    </a:lnTo>
                    <a:lnTo>
                      <a:pt x="8232" y="10001"/>
                    </a:lnTo>
                    <a:lnTo>
                      <a:pt x="8135" y="9966"/>
                    </a:lnTo>
                    <a:lnTo>
                      <a:pt x="8054" y="9936"/>
                    </a:lnTo>
                    <a:lnTo>
                      <a:pt x="8020" y="9922"/>
                    </a:lnTo>
                    <a:lnTo>
                      <a:pt x="7990" y="9908"/>
                    </a:lnTo>
                    <a:lnTo>
                      <a:pt x="7962" y="9896"/>
                    </a:lnTo>
                    <a:lnTo>
                      <a:pt x="7937" y="9884"/>
                    </a:lnTo>
                    <a:lnTo>
                      <a:pt x="7914" y="9872"/>
                    </a:lnTo>
                    <a:lnTo>
                      <a:pt x="7894" y="9860"/>
                    </a:lnTo>
                    <a:lnTo>
                      <a:pt x="7874" y="9849"/>
                    </a:lnTo>
                    <a:lnTo>
                      <a:pt x="7855" y="9837"/>
                    </a:lnTo>
                    <a:lnTo>
                      <a:pt x="7821" y="9812"/>
                    </a:lnTo>
                    <a:lnTo>
                      <a:pt x="7786" y="9785"/>
                    </a:lnTo>
                    <a:lnTo>
                      <a:pt x="7750" y="9755"/>
                    </a:lnTo>
                    <a:lnTo>
                      <a:pt x="7707" y="9719"/>
                    </a:lnTo>
                    <a:lnTo>
                      <a:pt x="7655" y="9677"/>
                    </a:lnTo>
                    <a:lnTo>
                      <a:pt x="7593" y="9629"/>
                    </a:lnTo>
                    <a:lnTo>
                      <a:pt x="7556" y="9603"/>
                    </a:lnTo>
                    <a:lnTo>
                      <a:pt x="7516" y="9573"/>
                    </a:lnTo>
                    <a:lnTo>
                      <a:pt x="7471" y="9542"/>
                    </a:lnTo>
                    <a:lnTo>
                      <a:pt x="7420" y="9507"/>
                    </a:lnTo>
                    <a:lnTo>
                      <a:pt x="7361" y="9466"/>
                    </a:lnTo>
                    <a:lnTo>
                      <a:pt x="7309" y="9427"/>
                    </a:lnTo>
                    <a:lnTo>
                      <a:pt x="7263" y="9391"/>
                    </a:lnTo>
                    <a:lnTo>
                      <a:pt x="7222" y="9357"/>
                    </a:lnTo>
                    <a:lnTo>
                      <a:pt x="7187" y="9325"/>
                    </a:lnTo>
                    <a:lnTo>
                      <a:pt x="7158" y="9294"/>
                    </a:lnTo>
                    <a:lnTo>
                      <a:pt x="7134" y="9266"/>
                    </a:lnTo>
                    <a:lnTo>
                      <a:pt x="7114" y="9239"/>
                    </a:lnTo>
                    <a:lnTo>
                      <a:pt x="7098" y="9214"/>
                    </a:lnTo>
                    <a:lnTo>
                      <a:pt x="7086" y="9190"/>
                    </a:lnTo>
                    <a:lnTo>
                      <a:pt x="7077" y="9168"/>
                    </a:lnTo>
                    <a:lnTo>
                      <a:pt x="7071" y="9146"/>
                    </a:lnTo>
                    <a:lnTo>
                      <a:pt x="7067" y="9126"/>
                    </a:lnTo>
                    <a:lnTo>
                      <a:pt x="7066" y="9105"/>
                    </a:lnTo>
                    <a:lnTo>
                      <a:pt x="7066" y="9086"/>
                    </a:lnTo>
                    <a:lnTo>
                      <a:pt x="7068" y="9068"/>
                    </a:lnTo>
                    <a:lnTo>
                      <a:pt x="7074" y="9032"/>
                    </a:lnTo>
                    <a:lnTo>
                      <a:pt x="7081" y="8996"/>
                    </a:lnTo>
                    <a:lnTo>
                      <a:pt x="7084" y="8978"/>
                    </a:lnTo>
                    <a:lnTo>
                      <a:pt x="7086" y="8960"/>
                    </a:lnTo>
                    <a:lnTo>
                      <a:pt x="7086" y="8942"/>
                    </a:lnTo>
                    <a:lnTo>
                      <a:pt x="7085" y="8922"/>
                    </a:lnTo>
                    <a:lnTo>
                      <a:pt x="7082" y="8902"/>
                    </a:lnTo>
                    <a:lnTo>
                      <a:pt x="7077" y="8881"/>
                    </a:lnTo>
                    <a:lnTo>
                      <a:pt x="7068" y="8859"/>
                    </a:lnTo>
                    <a:lnTo>
                      <a:pt x="7056" y="8836"/>
                    </a:lnTo>
                    <a:lnTo>
                      <a:pt x="7040" y="8812"/>
                    </a:lnTo>
                    <a:lnTo>
                      <a:pt x="7021" y="8787"/>
                    </a:lnTo>
                    <a:lnTo>
                      <a:pt x="6997" y="8760"/>
                    </a:lnTo>
                    <a:lnTo>
                      <a:pt x="6969" y="8731"/>
                    </a:lnTo>
                    <a:lnTo>
                      <a:pt x="6962" y="8725"/>
                    </a:lnTo>
                    <a:lnTo>
                      <a:pt x="6952" y="8718"/>
                    </a:lnTo>
                    <a:lnTo>
                      <a:pt x="6941" y="8711"/>
                    </a:lnTo>
                    <a:lnTo>
                      <a:pt x="6928" y="8703"/>
                    </a:lnTo>
                    <a:lnTo>
                      <a:pt x="6897" y="8687"/>
                    </a:lnTo>
                    <a:lnTo>
                      <a:pt x="6863" y="8669"/>
                    </a:lnTo>
                    <a:lnTo>
                      <a:pt x="6831" y="8654"/>
                    </a:lnTo>
                    <a:lnTo>
                      <a:pt x="6804" y="8640"/>
                    </a:lnTo>
                    <a:lnTo>
                      <a:pt x="6782" y="8628"/>
                    </a:lnTo>
                    <a:lnTo>
                      <a:pt x="6764" y="8617"/>
                    </a:lnTo>
                    <a:lnTo>
                      <a:pt x="6749" y="8607"/>
                    </a:lnTo>
                    <a:lnTo>
                      <a:pt x="6738" y="8597"/>
                    </a:lnTo>
                    <a:lnTo>
                      <a:pt x="6733" y="8592"/>
                    </a:lnTo>
                    <a:lnTo>
                      <a:pt x="6729" y="8586"/>
                    </a:lnTo>
                    <a:lnTo>
                      <a:pt x="6726" y="8581"/>
                    </a:lnTo>
                    <a:lnTo>
                      <a:pt x="6724" y="8575"/>
                    </a:lnTo>
                    <a:lnTo>
                      <a:pt x="6721" y="8569"/>
                    </a:lnTo>
                    <a:lnTo>
                      <a:pt x="6720" y="8563"/>
                    </a:lnTo>
                    <a:lnTo>
                      <a:pt x="6719" y="8556"/>
                    </a:lnTo>
                    <a:lnTo>
                      <a:pt x="6718" y="8549"/>
                    </a:lnTo>
                    <a:lnTo>
                      <a:pt x="6719" y="8533"/>
                    </a:lnTo>
                    <a:lnTo>
                      <a:pt x="6720" y="8514"/>
                    </a:lnTo>
                    <a:lnTo>
                      <a:pt x="6725" y="8465"/>
                    </a:lnTo>
                    <a:lnTo>
                      <a:pt x="6732" y="8400"/>
                    </a:lnTo>
                    <a:lnTo>
                      <a:pt x="6744" y="8257"/>
                    </a:lnTo>
                    <a:lnTo>
                      <a:pt x="6758" y="8127"/>
                    </a:lnTo>
                    <a:lnTo>
                      <a:pt x="6765" y="8065"/>
                    </a:lnTo>
                    <a:lnTo>
                      <a:pt x="6773" y="8006"/>
                    </a:lnTo>
                    <a:lnTo>
                      <a:pt x="6781" y="7949"/>
                    </a:lnTo>
                    <a:lnTo>
                      <a:pt x="6789" y="7893"/>
                    </a:lnTo>
                    <a:lnTo>
                      <a:pt x="6797" y="7840"/>
                    </a:lnTo>
                    <a:lnTo>
                      <a:pt x="6806" y="7788"/>
                    </a:lnTo>
                    <a:lnTo>
                      <a:pt x="6815" y="7738"/>
                    </a:lnTo>
                    <a:lnTo>
                      <a:pt x="6825" y="7688"/>
                    </a:lnTo>
                    <a:lnTo>
                      <a:pt x="6835" y="7639"/>
                    </a:lnTo>
                    <a:lnTo>
                      <a:pt x="6845" y="7591"/>
                    </a:lnTo>
                    <a:lnTo>
                      <a:pt x="6856" y="7544"/>
                    </a:lnTo>
                    <a:lnTo>
                      <a:pt x="6868" y="7496"/>
                    </a:lnTo>
                    <a:lnTo>
                      <a:pt x="6892" y="7403"/>
                    </a:lnTo>
                    <a:lnTo>
                      <a:pt x="6919" y="7308"/>
                    </a:lnTo>
                    <a:lnTo>
                      <a:pt x="6947" y="7209"/>
                    </a:lnTo>
                    <a:lnTo>
                      <a:pt x="6978" y="7107"/>
                    </a:lnTo>
                    <a:lnTo>
                      <a:pt x="7012" y="6998"/>
                    </a:lnTo>
                    <a:lnTo>
                      <a:pt x="7048" y="6881"/>
                    </a:lnTo>
                    <a:lnTo>
                      <a:pt x="7088" y="6756"/>
                    </a:lnTo>
                    <a:lnTo>
                      <a:pt x="7130" y="6619"/>
                    </a:lnTo>
                    <a:lnTo>
                      <a:pt x="7137" y="6574"/>
                    </a:lnTo>
                    <a:lnTo>
                      <a:pt x="7143" y="6534"/>
                    </a:lnTo>
                    <a:lnTo>
                      <a:pt x="7151" y="6498"/>
                    </a:lnTo>
                    <a:lnTo>
                      <a:pt x="7158" y="6465"/>
                    </a:lnTo>
                    <a:lnTo>
                      <a:pt x="7167" y="6437"/>
                    </a:lnTo>
                    <a:lnTo>
                      <a:pt x="7175" y="6413"/>
                    </a:lnTo>
                    <a:lnTo>
                      <a:pt x="7184" y="6392"/>
                    </a:lnTo>
                    <a:lnTo>
                      <a:pt x="7194" y="6375"/>
                    </a:lnTo>
                    <a:lnTo>
                      <a:pt x="7203" y="6361"/>
                    </a:lnTo>
                    <a:lnTo>
                      <a:pt x="7213" y="6349"/>
                    </a:lnTo>
                    <a:lnTo>
                      <a:pt x="7223" y="6341"/>
                    </a:lnTo>
                    <a:lnTo>
                      <a:pt x="7234" y="6335"/>
                    </a:lnTo>
                    <a:lnTo>
                      <a:pt x="7244" y="6332"/>
                    </a:lnTo>
                    <a:lnTo>
                      <a:pt x="7254" y="6330"/>
                    </a:lnTo>
                    <a:lnTo>
                      <a:pt x="7266" y="6331"/>
                    </a:lnTo>
                    <a:lnTo>
                      <a:pt x="7276" y="6333"/>
                    </a:lnTo>
                    <a:lnTo>
                      <a:pt x="7287" y="6337"/>
                    </a:lnTo>
                    <a:lnTo>
                      <a:pt x="7297" y="6342"/>
                    </a:lnTo>
                    <a:lnTo>
                      <a:pt x="7307" y="6348"/>
                    </a:lnTo>
                    <a:lnTo>
                      <a:pt x="7317" y="6356"/>
                    </a:lnTo>
                    <a:lnTo>
                      <a:pt x="7335" y="6372"/>
                    </a:lnTo>
                    <a:lnTo>
                      <a:pt x="7353" y="6390"/>
                    </a:lnTo>
                    <a:lnTo>
                      <a:pt x="7368" y="6407"/>
                    </a:lnTo>
                    <a:lnTo>
                      <a:pt x="7382" y="6423"/>
                    </a:lnTo>
                    <a:lnTo>
                      <a:pt x="7393" y="6435"/>
                    </a:lnTo>
                    <a:lnTo>
                      <a:pt x="7402" y="6442"/>
                    </a:lnTo>
                    <a:lnTo>
                      <a:pt x="7421" y="6454"/>
                    </a:lnTo>
                    <a:lnTo>
                      <a:pt x="7433" y="6462"/>
                    </a:lnTo>
                    <a:lnTo>
                      <a:pt x="7440" y="6466"/>
                    </a:lnTo>
                    <a:lnTo>
                      <a:pt x="7447" y="6470"/>
                    </a:lnTo>
                    <a:lnTo>
                      <a:pt x="7455" y="6472"/>
                    </a:lnTo>
                    <a:lnTo>
                      <a:pt x="7471" y="6474"/>
                    </a:lnTo>
                    <a:lnTo>
                      <a:pt x="7494" y="6478"/>
                    </a:lnTo>
                    <a:lnTo>
                      <a:pt x="7530" y="6484"/>
                    </a:lnTo>
                    <a:lnTo>
                      <a:pt x="7539" y="6443"/>
                    </a:lnTo>
                    <a:lnTo>
                      <a:pt x="7547" y="6402"/>
                    </a:lnTo>
                    <a:lnTo>
                      <a:pt x="7555" y="6361"/>
                    </a:lnTo>
                    <a:lnTo>
                      <a:pt x="7561" y="6320"/>
                    </a:lnTo>
                    <a:lnTo>
                      <a:pt x="7566" y="6278"/>
                    </a:lnTo>
                    <a:lnTo>
                      <a:pt x="7571" y="6236"/>
                    </a:lnTo>
                    <a:lnTo>
                      <a:pt x="7575" y="6195"/>
                    </a:lnTo>
                    <a:lnTo>
                      <a:pt x="7579" y="6153"/>
                    </a:lnTo>
                    <a:lnTo>
                      <a:pt x="7585" y="6070"/>
                    </a:lnTo>
                    <a:lnTo>
                      <a:pt x="7590" y="5987"/>
                    </a:lnTo>
                    <a:lnTo>
                      <a:pt x="7594" y="5906"/>
                    </a:lnTo>
                    <a:lnTo>
                      <a:pt x="7599" y="5824"/>
                    </a:lnTo>
                    <a:lnTo>
                      <a:pt x="7604" y="5746"/>
                    </a:lnTo>
                    <a:lnTo>
                      <a:pt x="7611" y="5668"/>
                    </a:lnTo>
                    <a:lnTo>
                      <a:pt x="7615" y="5630"/>
                    </a:lnTo>
                    <a:lnTo>
                      <a:pt x="7619" y="5593"/>
                    </a:lnTo>
                    <a:lnTo>
                      <a:pt x="7625" y="5557"/>
                    </a:lnTo>
                    <a:lnTo>
                      <a:pt x="7631" y="5521"/>
                    </a:lnTo>
                    <a:lnTo>
                      <a:pt x="7638" y="5485"/>
                    </a:lnTo>
                    <a:lnTo>
                      <a:pt x="7646" y="5451"/>
                    </a:lnTo>
                    <a:lnTo>
                      <a:pt x="7654" y="5417"/>
                    </a:lnTo>
                    <a:lnTo>
                      <a:pt x="7665" y="5385"/>
                    </a:lnTo>
                    <a:lnTo>
                      <a:pt x="7676" y="5353"/>
                    </a:lnTo>
                    <a:lnTo>
                      <a:pt x="7689" y="5322"/>
                    </a:lnTo>
                    <a:lnTo>
                      <a:pt x="7703" y="5293"/>
                    </a:lnTo>
                    <a:lnTo>
                      <a:pt x="7718" y="5263"/>
                    </a:lnTo>
                    <a:lnTo>
                      <a:pt x="7736" y="5232"/>
                    </a:lnTo>
                    <a:lnTo>
                      <a:pt x="7748" y="5212"/>
                    </a:lnTo>
                    <a:lnTo>
                      <a:pt x="7753" y="5205"/>
                    </a:lnTo>
                    <a:lnTo>
                      <a:pt x="7757" y="5199"/>
                    </a:lnTo>
                    <a:lnTo>
                      <a:pt x="7761" y="5195"/>
                    </a:lnTo>
                    <a:lnTo>
                      <a:pt x="7764" y="5192"/>
                    </a:lnTo>
                    <a:lnTo>
                      <a:pt x="7772" y="5187"/>
                    </a:lnTo>
                    <a:lnTo>
                      <a:pt x="7782" y="5181"/>
                    </a:lnTo>
                    <a:lnTo>
                      <a:pt x="7797" y="5170"/>
                    </a:lnTo>
                    <a:lnTo>
                      <a:pt x="7817" y="5152"/>
                    </a:lnTo>
                    <a:lnTo>
                      <a:pt x="7817" y="5124"/>
                    </a:lnTo>
                    <a:lnTo>
                      <a:pt x="7817" y="5097"/>
                    </a:lnTo>
                    <a:lnTo>
                      <a:pt x="7819" y="5070"/>
                    </a:lnTo>
                    <a:lnTo>
                      <a:pt x="7820" y="5045"/>
                    </a:lnTo>
                    <a:lnTo>
                      <a:pt x="7825" y="4997"/>
                    </a:lnTo>
                    <a:lnTo>
                      <a:pt x="7829" y="4949"/>
                    </a:lnTo>
                    <a:lnTo>
                      <a:pt x="7831" y="4926"/>
                    </a:lnTo>
                    <a:lnTo>
                      <a:pt x="7832" y="4901"/>
                    </a:lnTo>
                    <a:lnTo>
                      <a:pt x="7833" y="4876"/>
                    </a:lnTo>
                    <a:lnTo>
                      <a:pt x="7833" y="4851"/>
                    </a:lnTo>
                    <a:lnTo>
                      <a:pt x="7831" y="4824"/>
                    </a:lnTo>
                    <a:lnTo>
                      <a:pt x="7829" y="4797"/>
                    </a:lnTo>
                    <a:lnTo>
                      <a:pt x="7825" y="4769"/>
                    </a:lnTo>
                    <a:lnTo>
                      <a:pt x="7819" y="4739"/>
                    </a:lnTo>
                    <a:lnTo>
                      <a:pt x="7810" y="4699"/>
                    </a:lnTo>
                    <a:lnTo>
                      <a:pt x="7801" y="4665"/>
                    </a:lnTo>
                    <a:lnTo>
                      <a:pt x="7793" y="4638"/>
                    </a:lnTo>
                    <a:lnTo>
                      <a:pt x="7785" y="4616"/>
                    </a:lnTo>
                    <a:lnTo>
                      <a:pt x="7778" y="4598"/>
                    </a:lnTo>
                    <a:lnTo>
                      <a:pt x="7770" y="4584"/>
                    </a:lnTo>
                    <a:lnTo>
                      <a:pt x="7763" y="4573"/>
                    </a:lnTo>
                    <a:lnTo>
                      <a:pt x="7756" y="4565"/>
                    </a:lnTo>
                    <a:lnTo>
                      <a:pt x="7750" y="4559"/>
                    </a:lnTo>
                    <a:lnTo>
                      <a:pt x="7743" y="4554"/>
                    </a:lnTo>
                    <a:lnTo>
                      <a:pt x="7737" y="4551"/>
                    </a:lnTo>
                    <a:lnTo>
                      <a:pt x="7731" y="4547"/>
                    </a:lnTo>
                    <a:lnTo>
                      <a:pt x="7725" y="4543"/>
                    </a:lnTo>
                    <a:lnTo>
                      <a:pt x="7719" y="4538"/>
                    </a:lnTo>
                    <a:lnTo>
                      <a:pt x="7713" y="4531"/>
                    </a:lnTo>
                    <a:lnTo>
                      <a:pt x="7707" y="4522"/>
                    </a:lnTo>
                    <a:lnTo>
                      <a:pt x="7700" y="4510"/>
                    </a:lnTo>
                    <a:lnTo>
                      <a:pt x="7694" y="4494"/>
                    </a:lnTo>
                    <a:lnTo>
                      <a:pt x="7688" y="4474"/>
                    </a:lnTo>
                    <a:lnTo>
                      <a:pt x="7682" y="4449"/>
                    </a:lnTo>
                    <a:lnTo>
                      <a:pt x="7675" y="4419"/>
                    </a:lnTo>
                    <a:lnTo>
                      <a:pt x="7669" y="4384"/>
                    </a:lnTo>
                    <a:lnTo>
                      <a:pt x="7662" y="4341"/>
                    </a:lnTo>
                    <a:lnTo>
                      <a:pt x="7654" y="4292"/>
                    </a:lnTo>
                    <a:lnTo>
                      <a:pt x="7646" y="4233"/>
                    </a:lnTo>
                    <a:lnTo>
                      <a:pt x="7639" y="4167"/>
                    </a:lnTo>
                    <a:lnTo>
                      <a:pt x="7631" y="4092"/>
                    </a:lnTo>
                    <a:lnTo>
                      <a:pt x="7622" y="4007"/>
                    </a:lnTo>
                    <a:lnTo>
                      <a:pt x="7614" y="3912"/>
                    </a:lnTo>
                    <a:lnTo>
                      <a:pt x="7605" y="3805"/>
                    </a:lnTo>
                    <a:lnTo>
                      <a:pt x="7595" y="3687"/>
                    </a:lnTo>
                    <a:lnTo>
                      <a:pt x="7585" y="3557"/>
                    </a:lnTo>
                    <a:lnTo>
                      <a:pt x="7579" y="3475"/>
                    </a:lnTo>
                    <a:lnTo>
                      <a:pt x="7572" y="3397"/>
                    </a:lnTo>
                    <a:lnTo>
                      <a:pt x="7565" y="3321"/>
                    </a:lnTo>
                    <a:lnTo>
                      <a:pt x="7557" y="3247"/>
                    </a:lnTo>
                    <a:lnTo>
                      <a:pt x="7548" y="3176"/>
                    </a:lnTo>
                    <a:lnTo>
                      <a:pt x="7539" y="3107"/>
                    </a:lnTo>
                    <a:lnTo>
                      <a:pt x="7529" y="3040"/>
                    </a:lnTo>
                    <a:lnTo>
                      <a:pt x="7518" y="2975"/>
                    </a:lnTo>
                    <a:lnTo>
                      <a:pt x="7507" y="2912"/>
                    </a:lnTo>
                    <a:lnTo>
                      <a:pt x="7495" y="2850"/>
                    </a:lnTo>
                    <a:lnTo>
                      <a:pt x="7481" y="2791"/>
                    </a:lnTo>
                    <a:lnTo>
                      <a:pt x="7467" y="2734"/>
                    </a:lnTo>
                    <a:lnTo>
                      <a:pt x="7451" y="2678"/>
                    </a:lnTo>
                    <a:lnTo>
                      <a:pt x="7435" y="2622"/>
                    </a:lnTo>
                    <a:lnTo>
                      <a:pt x="7418" y="2568"/>
                    </a:lnTo>
                    <a:lnTo>
                      <a:pt x="7400" y="2516"/>
                    </a:lnTo>
                    <a:lnTo>
                      <a:pt x="7381" y="2464"/>
                    </a:lnTo>
                    <a:lnTo>
                      <a:pt x="7361" y="2413"/>
                    </a:lnTo>
                    <a:lnTo>
                      <a:pt x="7339" y="2364"/>
                    </a:lnTo>
                    <a:lnTo>
                      <a:pt x="7316" y="2315"/>
                    </a:lnTo>
                    <a:lnTo>
                      <a:pt x="7292" y="2266"/>
                    </a:lnTo>
                    <a:lnTo>
                      <a:pt x="7266" y="2218"/>
                    </a:lnTo>
                    <a:lnTo>
                      <a:pt x="7239" y="2171"/>
                    </a:lnTo>
                    <a:lnTo>
                      <a:pt x="7210" y="2124"/>
                    </a:lnTo>
                    <a:lnTo>
                      <a:pt x="7180" y="2077"/>
                    </a:lnTo>
                    <a:lnTo>
                      <a:pt x="7149" y="2030"/>
                    </a:lnTo>
                    <a:lnTo>
                      <a:pt x="7116" y="1983"/>
                    </a:lnTo>
                    <a:lnTo>
                      <a:pt x="7082" y="1936"/>
                    </a:lnTo>
                    <a:lnTo>
                      <a:pt x="7045" y="1889"/>
                    </a:lnTo>
                    <a:lnTo>
                      <a:pt x="7007" y="1841"/>
                    </a:lnTo>
                    <a:lnTo>
                      <a:pt x="6967" y="1793"/>
                    </a:lnTo>
                    <a:lnTo>
                      <a:pt x="6926" y="1745"/>
                    </a:lnTo>
                    <a:lnTo>
                      <a:pt x="6897" y="1712"/>
                    </a:lnTo>
                    <a:lnTo>
                      <a:pt x="6869" y="1680"/>
                    </a:lnTo>
                    <a:lnTo>
                      <a:pt x="6841" y="1650"/>
                    </a:lnTo>
                    <a:lnTo>
                      <a:pt x="6815" y="1623"/>
                    </a:lnTo>
                    <a:lnTo>
                      <a:pt x="6790" y="1597"/>
                    </a:lnTo>
                    <a:lnTo>
                      <a:pt x="6765" y="1573"/>
                    </a:lnTo>
                    <a:lnTo>
                      <a:pt x="6741" y="1551"/>
                    </a:lnTo>
                    <a:lnTo>
                      <a:pt x="6718" y="1529"/>
                    </a:lnTo>
                    <a:lnTo>
                      <a:pt x="6674" y="1490"/>
                    </a:lnTo>
                    <a:lnTo>
                      <a:pt x="6630" y="1454"/>
                    </a:lnTo>
                    <a:lnTo>
                      <a:pt x="6588" y="1423"/>
                    </a:lnTo>
                    <a:lnTo>
                      <a:pt x="6546" y="1393"/>
                    </a:lnTo>
                    <a:lnTo>
                      <a:pt x="6505" y="1364"/>
                    </a:lnTo>
                    <a:lnTo>
                      <a:pt x="6462" y="1336"/>
                    </a:lnTo>
                    <a:lnTo>
                      <a:pt x="6418" y="1307"/>
                    </a:lnTo>
                    <a:lnTo>
                      <a:pt x="6372" y="1277"/>
                    </a:lnTo>
                    <a:lnTo>
                      <a:pt x="6324" y="1243"/>
                    </a:lnTo>
                    <a:lnTo>
                      <a:pt x="6272" y="1207"/>
                    </a:lnTo>
                    <a:lnTo>
                      <a:pt x="6216" y="1167"/>
                    </a:lnTo>
                    <a:lnTo>
                      <a:pt x="6157" y="1121"/>
                    </a:lnTo>
                    <a:lnTo>
                      <a:pt x="6097" y="1073"/>
                    </a:lnTo>
                    <a:lnTo>
                      <a:pt x="6038" y="1023"/>
                    </a:lnTo>
                    <a:lnTo>
                      <a:pt x="5982" y="973"/>
                    </a:lnTo>
                    <a:lnTo>
                      <a:pt x="5925" y="923"/>
                    </a:lnTo>
                    <a:lnTo>
                      <a:pt x="5867" y="874"/>
                    </a:lnTo>
                    <a:lnTo>
                      <a:pt x="5807" y="823"/>
                    </a:lnTo>
                    <a:lnTo>
                      <a:pt x="5776" y="799"/>
                    </a:lnTo>
                    <a:lnTo>
                      <a:pt x="5745" y="775"/>
                    </a:lnTo>
                    <a:lnTo>
                      <a:pt x="5712" y="751"/>
                    </a:lnTo>
                    <a:lnTo>
                      <a:pt x="5679" y="727"/>
                    </a:lnTo>
                    <a:lnTo>
                      <a:pt x="5643" y="704"/>
                    </a:lnTo>
                    <a:lnTo>
                      <a:pt x="5607" y="681"/>
                    </a:lnTo>
                    <a:lnTo>
                      <a:pt x="5570" y="657"/>
                    </a:lnTo>
                    <a:lnTo>
                      <a:pt x="5531" y="635"/>
                    </a:lnTo>
                    <a:lnTo>
                      <a:pt x="5491" y="613"/>
                    </a:lnTo>
                    <a:lnTo>
                      <a:pt x="5447" y="592"/>
                    </a:lnTo>
                    <a:lnTo>
                      <a:pt x="5403" y="571"/>
                    </a:lnTo>
                    <a:lnTo>
                      <a:pt x="5357" y="551"/>
                    </a:lnTo>
                    <a:lnTo>
                      <a:pt x="5309" y="531"/>
                    </a:lnTo>
                    <a:lnTo>
                      <a:pt x="5258" y="512"/>
                    </a:lnTo>
                    <a:lnTo>
                      <a:pt x="5204" y="494"/>
                    </a:lnTo>
                    <a:lnTo>
                      <a:pt x="5149" y="476"/>
                    </a:lnTo>
                    <a:lnTo>
                      <a:pt x="5091" y="458"/>
                    </a:lnTo>
                    <a:lnTo>
                      <a:pt x="5029" y="442"/>
                    </a:lnTo>
                    <a:lnTo>
                      <a:pt x="4966" y="426"/>
                    </a:lnTo>
                    <a:lnTo>
                      <a:pt x="4899" y="412"/>
                    </a:lnTo>
                    <a:lnTo>
                      <a:pt x="4878" y="128"/>
                    </a:lnTo>
                    <a:lnTo>
                      <a:pt x="4876" y="95"/>
                    </a:lnTo>
                    <a:lnTo>
                      <a:pt x="4873" y="68"/>
                    </a:lnTo>
                    <a:lnTo>
                      <a:pt x="4871" y="45"/>
                    </a:lnTo>
                    <a:lnTo>
                      <a:pt x="4868" y="27"/>
                    </a:lnTo>
                    <a:lnTo>
                      <a:pt x="4866" y="20"/>
                    </a:lnTo>
                    <a:lnTo>
                      <a:pt x="4864" y="14"/>
                    </a:lnTo>
                    <a:lnTo>
                      <a:pt x="4861" y="10"/>
                    </a:lnTo>
                    <a:lnTo>
                      <a:pt x="4859" y="6"/>
                    </a:lnTo>
                    <a:lnTo>
                      <a:pt x="4856" y="3"/>
                    </a:lnTo>
                    <a:lnTo>
                      <a:pt x="4852" y="1"/>
                    </a:lnTo>
                    <a:lnTo>
                      <a:pt x="4848" y="0"/>
                    </a:lnTo>
                    <a:lnTo>
                      <a:pt x="4843" y="0"/>
                    </a:lnTo>
                    <a:lnTo>
                      <a:pt x="4838" y="0"/>
                    </a:lnTo>
                    <a:lnTo>
                      <a:pt x="4833" y="2"/>
                    </a:lnTo>
                    <a:lnTo>
                      <a:pt x="4827" y="4"/>
                    </a:lnTo>
                    <a:lnTo>
                      <a:pt x="4820" y="7"/>
                    </a:lnTo>
                    <a:lnTo>
                      <a:pt x="4805" y="14"/>
                    </a:lnTo>
                    <a:lnTo>
                      <a:pt x="4787" y="25"/>
                    </a:lnTo>
                    <a:lnTo>
                      <a:pt x="4741" y="51"/>
                    </a:lnTo>
                    <a:lnTo>
                      <a:pt x="4680" y="85"/>
                    </a:lnTo>
                    <a:lnTo>
                      <a:pt x="3760" y="549"/>
                    </a:lnTo>
                    <a:lnTo>
                      <a:pt x="3727" y="565"/>
                    </a:lnTo>
                    <a:lnTo>
                      <a:pt x="3700" y="578"/>
                    </a:lnTo>
                    <a:lnTo>
                      <a:pt x="3678" y="587"/>
                    </a:lnTo>
                    <a:lnTo>
                      <a:pt x="3661" y="594"/>
                    </a:lnTo>
                    <a:lnTo>
                      <a:pt x="3648" y="598"/>
                    </a:lnTo>
                    <a:lnTo>
                      <a:pt x="3637" y="599"/>
                    </a:lnTo>
                    <a:lnTo>
                      <a:pt x="3633" y="599"/>
                    </a:lnTo>
                    <a:lnTo>
                      <a:pt x="3630" y="599"/>
                    </a:lnTo>
                    <a:lnTo>
                      <a:pt x="3627" y="598"/>
                    </a:lnTo>
                    <a:lnTo>
                      <a:pt x="3625" y="596"/>
                    </a:lnTo>
                    <a:lnTo>
                      <a:pt x="3622" y="592"/>
                    </a:lnTo>
                    <a:lnTo>
                      <a:pt x="3620" y="587"/>
                    </a:lnTo>
                    <a:lnTo>
                      <a:pt x="3619" y="580"/>
                    </a:lnTo>
                    <a:lnTo>
                      <a:pt x="3618" y="573"/>
                    </a:lnTo>
                    <a:lnTo>
                      <a:pt x="3616" y="564"/>
                    </a:lnTo>
                    <a:lnTo>
                      <a:pt x="3613" y="556"/>
                    </a:lnTo>
                    <a:lnTo>
                      <a:pt x="3609" y="547"/>
                    </a:lnTo>
                    <a:lnTo>
                      <a:pt x="3602" y="53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>
                <a:off x="1416050" y="1630363"/>
                <a:ext cx="1592262" cy="1592263"/>
              </a:xfrm>
              <a:custGeom>
                <a:avLst/>
                <a:gdLst>
                  <a:gd name="T0" fmla="*/ 8847 w 16052"/>
                  <a:gd name="T1" fmla="*/ 41 h 16052"/>
                  <a:gd name="T2" fmla="*/ 10032 w 16052"/>
                  <a:gd name="T3" fmla="*/ 252 h 16052"/>
                  <a:gd name="T4" fmla="*/ 11151 w 16052"/>
                  <a:gd name="T5" fmla="*/ 630 h 16052"/>
                  <a:gd name="T6" fmla="*/ 12188 w 16052"/>
                  <a:gd name="T7" fmla="*/ 1162 h 16052"/>
                  <a:gd name="T8" fmla="*/ 13131 w 16052"/>
                  <a:gd name="T9" fmla="*/ 1832 h 16052"/>
                  <a:gd name="T10" fmla="*/ 13968 w 16052"/>
                  <a:gd name="T11" fmla="*/ 2629 h 16052"/>
                  <a:gd name="T12" fmla="*/ 14681 w 16052"/>
                  <a:gd name="T13" fmla="*/ 3539 h 16052"/>
                  <a:gd name="T14" fmla="*/ 15261 w 16052"/>
                  <a:gd name="T15" fmla="*/ 4547 h 16052"/>
                  <a:gd name="T16" fmla="*/ 15691 w 16052"/>
                  <a:gd name="T17" fmla="*/ 5639 h 16052"/>
                  <a:gd name="T18" fmla="*/ 15959 w 16052"/>
                  <a:gd name="T19" fmla="*/ 6804 h 16052"/>
                  <a:gd name="T20" fmla="*/ 16052 w 16052"/>
                  <a:gd name="T21" fmla="*/ 8026 h 16052"/>
                  <a:gd name="T22" fmla="*/ 15959 w 16052"/>
                  <a:gd name="T23" fmla="*/ 9248 h 16052"/>
                  <a:gd name="T24" fmla="*/ 15691 w 16052"/>
                  <a:gd name="T25" fmla="*/ 10413 h 16052"/>
                  <a:gd name="T26" fmla="*/ 15261 w 16052"/>
                  <a:gd name="T27" fmla="*/ 11505 h 16052"/>
                  <a:gd name="T28" fmla="*/ 14681 w 16052"/>
                  <a:gd name="T29" fmla="*/ 12513 h 16052"/>
                  <a:gd name="T30" fmla="*/ 13968 w 16052"/>
                  <a:gd name="T31" fmla="*/ 13423 h 16052"/>
                  <a:gd name="T32" fmla="*/ 13131 w 16052"/>
                  <a:gd name="T33" fmla="*/ 14220 h 16052"/>
                  <a:gd name="T34" fmla="*/ 12188 w 16052"/>
                  <a:gd name="T35" fmla="*/ 14890 h 16052"/>
                  <a:gd name="T36" fmla="*/ 11151 w 16052"/>
                  <a:gd name="T37" fmla="*/ 15422 h 16052"/>
                  <a:gd name="T38" fmla="*/ 10032 w 16052"/>
                  <a:gd name="T39" fmla="*/ 15800 h 16052"/>
                  <a:gd name="T40" fmla="*/ 8847 w 16052"/>
                  <a:gd name="T41" fmla="*/ 16011 h 16052"/>
                  <a:gd name="T42" fmla="*/ 7613 w 16052"/>
                  <a:gd name="T43" fmla="*/ 16042 h 16052"/>
                  <a:gd name="T44" fmla="*/ 6408 w 16052"/>
                  <a:gd name="T45" fmla="*/ 15889 h 16052"/>
                  <a:gd name="T46" fmla="*/ 5266 w 16052"/>
                  <a:gd name="T47" fmla="*/ 15566 h 16052"/>
                  <a:gd name="T48" fmla="*/ 4200 w 16052"/>
                  <a:gd name="T49" fmla="*/ 15083 h 16052"/>
                  <a:gd name="T50" fmla="*/ 3224 w 16052"/>
                  <a:gd name="T51" fmla="*/ 14458 h 16052"/>
                  <a:gd name="T52" fmla="*/ 2351 w 16052"/>
                  <a:gd name="T53" fmla="*/ 13701 h 16052"/>
                  <a:gd name="T54" fmla="*/ 1594 w 16052"/>
                  <a:gd name="T55" fmla="*/ 12828 h 16052"/>
                  <a:gd name="T56" fmla="*/ 969 w 16052"/>
                  <a:gd name="T57" fmla="*/ 11852 h 16052"/>
                  <a:gd name="T58" fmla="*/ 486 w 16052"/>
                  <a:gd name="T59" fmla="*/ 10786 h 16052"/>
                  <a:gd name="T60" fmla="*/ 163 w 16052"/>
                  <a:gd name="T61" fmla="*/ 9644 h 16052"/>
                  <a:gd name="T62" fmla="*/ 10 w 16052"/>
                  <a:gd name="T63" fmla="*/ 8439 h 16052"/>
                  <a:gd name="T64" fmla="*/ 41 w 16052"/>
                  <a:gd name="T65" fmla="*/ 7205 h 16052"/>
                  <a:gd name="T66" fmla="*/ 252 w 16052"/>
                  <a:gd name="T67" fmla="*/ 6020 h 16052"/>
                  <a:gd name="T68" fmla="*/ 630 w 16052"/>
                  <a:gd name="T69" fmla="*/ 4901 h 16052"/>
                  <a:gd name="T70" fmla="*/ 1162 w 16052"/>
                  <a:gd name="T71" fmla="*/ 3864 h 16052"/>
                  <a:gd name="T72" fmla="*/ 1832 w 16052"/>
                  <a:gd name="T73" fmla="*/ 2921 h 16052"/>
                  <a:gd name="T74" fmla="*/ 2629 w 16052"/>
                  <a:gd name="T75" fmla="*/ 2084 h 16052"/>
                  <a:gd name="T76" fmla="*/ 3539 w 16052"/>
                  <a:gd name="T77" fmla="*/ 1371 h 16052"/>
                  <a:gd name="T78" fmla="*/ 4547 w 16052"/>
                  <a:gd name="T79" fmla="*/ 791 h 16052"/>
                  <a:gd name="T80" fmla="*/ 5639 w 16052"/>
                  <a:gd name="T81" fmla="*/ 361 h 16052"/>
                  <a:gd name="T82" fmla="*/ 6804 w 16052"/>
                  <a:gd name="T83" fmla="*/ 93 h 16052"/>
                  <a:gd name="T84" fmla="*/ 8026 w 16052"/>
                  <a:gd name="T85" fmla="*/ 0 h 1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52" h="16052">
                    <a:moveTo>
                      <a:pt x="8026" y="0"/>
                    </a:moveTo>
                    <a:lnTo>
                      <a:pt x="8439" y="10"/>
                    </a:lnTo>
                    <a:lnTo>
                      <a:pt x="8847" y="41"/>
                    </a:lnTo>
                    <a:lnTo>
                      <a:pt x="9248" y="93"/>
                    </a:lnTo>
                    <a:lnTo>
                      <a:pt x="9644" y="163"/>
                    </a:lnTo>
                    <a:lnTo>
                      <a:pt x="10032" y="252"/>
                    </a:lnTo>
                    <a:lnTo>
                      <a:pt x="10413" y="361"/>
                    </a:lnTo>
                    <a:lnTo>
                      <a:pt x="10786" y="486"/>
                    </a:lnTo>
                    <a:lnTo>
                      <a:pt x="11151" y="630"/>
                    </a:lnTo>
                    <a:lnTo>
                      <a:pt x="11505" y="791"/>
                    </a:lnTo>
                    <a:lnTo>
                      <a:pt x="11852" y="969"/>
                    </a:lnTo>
                    <a:lnTo>
                      <a:pt x="12188" y="1162"/>
                    </a:lnTo>
                    <a:lnTo>
                      <a:pt x="12513" y="1371"/>
                    </a:lnTo>
                    <a:lnTo>
                      <a:pt x="12828" y="1594"/>
                    </a:lnTo>
                    <a:lnTo>
                      <a:pt x="13131" y="1832"/>
                    </a:lnTo>
                    <a:lnTo>
                      <a:pt x="13423" y="2084"/>
                    </a:lnTo>
                    <a:lnTo>
                      <a:pt x="13701" y="2351"/>
                    </a:lnTo>
                    <a:lnTo>
                      <a:pt x="13968" y="2629"/>
                    </a:lnTo>
                    <a:lnTo>
                      <a:pt x="14220" y="2921"/>
                    </a:lnTo>
                    <a:lnTo>
                      <a:pt x="14458" y="3224"/>
                    </a:lnTo>
                    <a:lnTo>
                      <a:pt x="14681" y="3539"/>
                    </a:lnTo>
                    <a:lnTo>
                      <a:pt x="14890" y="3864"/>
                    </a:lnTo>
                    <a:lnTo>
                      <a:pt x="15083" y="4200"/>
                    </a:lnTo>
                    <a:lnTo>
                      <a:pt x="15261" y="4547"/>
                    </a:lnTo>
                    <a:lnTo>
                      <a:pt x="15422" y="4901"/>
                    </a:lnTo>
                    <a:lnTo>
                      <a:pt x="15566" y="5266"/>
                    </a:lnTo>
                    <a:lnTo>
                      <a:pt x="15691" y="5639"/>
                    </a:lnTo>
                    <a:lnTo>
                      <a:pt x="15800" y="6020"/>
                    </a:lnTo>
                    <a:lnTo>
                      <a:pt x="15889" y="6408"/>
                    </a:lnTo>
                    <a:lnTo>
                      <a:pt x="15959" y="6804"/>
                    </a:lnTo>
                    <a:lnTo>
                      <a:pt x="16011" y="7205"/>
                    </a:lnTo>
                    <a:lnTo>
                      <a:pt x="16042" y="7613"/>
                    </a:lnTo>
                    <a:lnTo>
                      <a:pt x="16052" y="8026"/>
                    </a:lnTo>
                    <a:lnTo>
                      <a:pt x="16042" y="8439"/>
                    </a:lnTo>
                    <a:lnTo>
                      <a:pt x="16011" y="8847"/>
                    </a:lnTo>
                    <a:lnTo>
                      <a:pt x="15959" y="9248"/>
                    </a:lnTo>
                    <a:lnTo>
                      <a:pt x="15889" y="9644"/>
                    </a:lnTo>
                    <a:lnTo>
                      <a:pt x="15800" y="10032"/>
                    </a:lnTo>
                    <a:lnTo>
                      <a:pt x="15691" y="10413"/>
                    </a:lnTo>
                    <a:lnTo>
                      <a:pt x="15566" y="10786"/>
                    </a:lnTo>
                    <a:lnTo>
                      <a:pt x="15422" y="11151"/>
                    </a:lnTo>
                    <a:lnTo>
                      <a:pt x="15261" y="11505"/>
                    </a:lnTo>
                    <a:lnTo>
                      <a:pt x="15083" y="11852"/>
                    </a:lnTo>
                    <a:lnTo>
                      <a:pt x="14890" y="12188"/>
                    </a:lnTo>
                    <a:lnTo>
                      <a:pt x="14681" y="12513"/>
                    </a:lnTo>
                    <a:lnTo>
                      <a:pt x="14458" y="12828"/>
                    </a:lnTo>
                    <a:lnTo>
                      <a:pt x="14220" y="13131"/>
                    </a:lnTo>
                    <a:lnTo>
                      <a:pt x="13968" y="13423"/>
                    </a:lnTo>
                    <a:lnTo>
                      <a:pt x="13701" y="13701"/>
                    </a:lnTo>
                    <a:lnTo>
                      <a:pt x="13423" y="13968"/>
                    </a:lnTo>
                    <a:lnTo>
                      <a:pt x="13131" y="14220"/>
                    </a:lnTo>
                    <a:lnTo>
                      <a:pt x="12828" y="14458"/>
                    </a:lnTo>
                    <a:lnTo>
                      <a:pt x="12513" y="14681"/>
                    </a:lnTo>
                    <a:lnTo>
                      <a:pt x="12188" y="14890"/>
                    </a:lnTo>
                    <a:lnTo>
                      <a:pt x="11852" y="15083"/>
                    </a:lnTo>
                    <a:lnTo>
                      <a:pt x="11505" y="15261"/>
                    </a:lnTo>
                    <a:lnTo>
                      <a:pt x="11151" y="15422"/>
                    </a:lnTo>
                    <a:lnTo>
                      <a:pt x="10786" y="15566"/>
                    </a:lnTo>
                    <a:lnTo>
                      <a:pt x="10413" y="15691"/>
                    </a:lnTo>
                    <a:lnTo>
                      <a:pt x="10032" y="15800"/>
                    </a:lnTo>
                    <a:lnTo>
                      <a:pt x="9644" y="15889"/>
                    </a:lnTo>
                    <a:lnTo>
                      <a:pt x="9248" y="15959"/>
                    </a:lnTo>
                    <a:lnTo>
                      <a:pt x="8847" y="16011"/>
                    </a:lnTo>
                    <a:lnTo>
                      <a:pt x="8439" y="16042"/>
                    </a:lnTo>
                    <a:lnTo>
                      <a:pt x="8026" y="16052"/>
                    </a:lnTo>
                    <a:lnTo>
                      <a:pt x="7613" y="16042"/>
                    </a:lnTo>
                    <a:lnTo>
                      <a:pt x="7205" y="16011"/>
                    </a:lnTo>
                    <a:lnTo>
                      <a:pt x="6804" y="15959"/>
                    </a:lnTo>
                    <a:lnTo>
                      <a:pt x="6408" y="15889"/>
                    </a:lnTo>
                    <a:lnTo>
                      <a:pt x="6020" y="15800"/>
                    </a:lnTo>
                    <a:lnTo>
                      <a:pt x="5639" y="15691"/>
                    </a:lnTo>
                    <a:lnTo>
                      <a:pt x="5266" y="15566"/>
                    </a:lnTo>
                    <a:lnTo>
                      <a:pt x="4901" y="15422"/>
                    </a:lnTo>
                    <a:lnTo>
                      <a:pt x="4547" y="15261"/>
                    </a:lnTo>
                    <a:lnTo>
                      <a:pt x="4200" y="15083"/>
                    </a:lnTo>
                    <a:lnTo>
                      <a:pt x="3864" y="14890"/>
                    </a:lnTo>
                    <a:lnTo>
                      <a:pt x="3539" y="14681"/>
                    </a:lnTo>
                    <a:lnTo>
                      <a:pt x="3224" y="14458"/>
                    </a:lnTo>
                    <a:lnTo>
                      <a:pt x="2921" y="14220"/>
                    </a:lnTo>
                    <a:lnTo>
                      <a:pt x="2629" y="13968"/>
                    </a:lnTo>
                    <a:lnTo>
                      <a:pt x="2351" y="13701"/>
                    </a:lnTo>
                    <a:lnTo>
                      <a:pt x="2084" y="13423"/>
                    </a:lnTo>
                    <a:lnTo>
                      <a:pt x="1832" y="13131"/>
                    </a:lnTo>
                    <a:lnTo>
                      <a:pt x="1594" y="12828"/>
                    </a:lnTo>
                    <a:lnTo>
                      <a:pt x="1371" y="12513"/>
                    </a:lnTo>
                    <a:lnTo>
                      <a:pt x="1162" y="12188"/>
                    </a:lnTo>
                    <a:lnTo>
                      <a:pt x="969" y="11852"/>
                    </a:lnTo>
                    <a:lnTo>
                      <a:pt x="791" y="11505"/>
                    </a:lnTo>
                    <a:lnTo>
                      <a:pt x="630" y="11151"/>
                    </a:lnTo>
                    <a:lnTo>
                      <a:pt x="486" y="10786"/>
                    </a:lnTo>
                    <a:lnTo>
                      <a:pt x="361" y="10413"/>
                    </a:lnTo>
                    <a:lnTo>
                      <a:pt x="252" y="10032"/>
                    </a:lnTo>
                    <a:lnTo>
                      <a:pt x="163" y="9644"/>
                    </a:lnTo>
                    <a:lnTo>
                      <a:pt x="93" y="9248"/>
                    </a:lnTo>
                    <a:lnTo>
                      <a:pt x="41" y="8847"/>
                    </a:lnTo>
                    <a:lnTo>
                      <a:pt x="10" y="8439"/>
                    </a:lnTo>
                    <a:lnTo>
                      <a:pt x="0" y="8026"/>
                    </a:lnTo>
                    <a:lnTo>
                      <a:pt x="10" y="7613"/>
                    </a:lnTo>
                    <a:lnTo>
                      <a:pt x="41" y="7205"/>
                    </a:lnTo>
                    <a:lnTo>
                      <a:pt x="93" y="6804"/>
                    </a:lnTo>
                    <a:lnTo>
                      <a:pt x="163" y="6408"/>
                    </a:lnTo>
                    <a:lnTo>
                      <a:pt x="252" y="6020"/>
                    </a:lnTo>
                    <a:lnTo>
                      <a:pt x="361" y="5639"/>
                    </a:lnTo>
                    <a:lnTo>
                      <a:pt x="486" y="5266"/>
                    </a:lnTo>
                    <a:lnTo>
                      <a:pt x="630" y="4901"/>
                    </a:lnTo>
                    <a:lnTo>
                      <a:pt x="791" y="4547"/>
                    </a:lnTo>
                    <a:lnTo>
                      <a:pt x="969" y="4200"/>
                    </a:lnTo>
                    <a:lnTo>
                      <a:pt x="1162" y="3864"/>
                    </a:lnTo>
                    <a:lnTo>
                      <a:pt x="1371" y="3539"/>
                    </a:lnTo>
                    <a:lnTo>
                      <a:pt x="1594" y="3224"/>
                    </a:lnTo>
                    <a:lnTo>
                      <a:pt x="1832" y="2921"/>
                    </a:lnTo>
                    <a:lnTo>
                      <a:pt x="2084" y="2629"/>
                    </a:lnTo>
                    <a:lnTo>
                      <a:pt x="2351" y="2351"/>
                    </a:lnTo>
                    <a:lnTo>
                      <a:pt x="2629" y="2084"/>
                    </a:lnTo>
                    <a:lnTo>
                      <a:pt x="2921" y="1832"/>
                    </a:lnTo>
                    <a:lnTo>
                      <a:pt x="3224" y="1594"/>
                    </a:lnTo>
                    <a:lnTo>
                      <a:pt x="3539" y="1371"/>
                    </a:lnTo>
                    <a:lnTo>
                      <a:pt x="3864" y="1162"/>
                    </a:lnTo>
                    <a:lnTo>
                      <a:pt x="4200" y="969"/>
                    </a:lnTo>
                    <a:lnTo>
                      <a:pt x="4547" y="791"/>
                    </a:lnTo>
                    <a:lnTo>
                      <a:pt x="4901" y="630"/>
                    </a:lnTo>
                    <a:lnTo>
                      <a:pt x="5266" y="486"/>
                    </a:lnTo>
                    <a:lnTo>
                      <a:pt x="5639" y="361"/>
                    </a:lnTo>
                    <a:lnTo>
                      <a:pt x="6020" y="252"/>
                    </a:lnTo>
                    <a:lnTo>
                      <a:pt x="6408" y="163"/>
                    </a:lnTo>
                    <a:lnTo>
                      <a:pt x="6804" y="93"/>
                    </a:lnTo>
                    <a:lnTo>
                      <a:pt x="7205" y="41"/>
                    </a:lnTo>
                    <a:lnTo>
                      <a:pt x="7613" y="10"/>
                    </a:lnTo>
                    <a:lnTo>
                      <a:pt x="8026" y="0"/>
                    </a:lnTo>
                    <a:close/>
                  </a:path>
                </a:pathLst>
              </a:custGeom>
              <a:noFill/>
              <a:ln w="3175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137761" y="3322996"/>
              <a:ext cx="2148840" cy="1071840"/>
              <a:chOff x="1642517" y="3234205"/>
              <a:chExt cx="2148840" cy="107184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61B841-5CF6-492E-9C24-9AD6C26AACDF}"/>
                  </a:ext>
                </a:extLst>
              </p:cNvPr>
              <p:cNvSpPr txBox="1"/>
              <p:nvPr/>
            </p:nvSpPr>
            <p:spPr>
              <a:xfrm>
                <a:off x="1642517" y="3844380"/>
                <a:ext cx="2147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kern="0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220FA3-AF51-456B-9C47-646C1B832C62}"/>
                  </a:ext>
                </a:extLst>
              </p:cNvPr>
              <p:cNvSpPr txBox="1"/>
              <p:nvPr/>
            </p:nvSpPr>
            <p:spPr>
              <a:xfrm>
                <a:off x="1642517" y="3234205"/>
                <a:ext cx="2148840" cy="584775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Name</a:t>
                </a:r>
              </a:p>
              <a:p>
                <a:pPr algn="ctr"/>
                <a:r>
                  <a:rPr lang="en-US" sz="1400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Designation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6659639" y="1773837"/>
            <a:ext cx="2148840" cy="2766061"/>
            <a:chOff x="1137761" y="1628775"/>
            <a:chExt cx="2148840" cy="2766061"/>
          </a:xfrm>
        </p:grpSpPr>
        <p:grpSp>
          <p:nvGrpSpPr>
            <p:cNvPr id="30" name="Group 29"/>
            <p:cNvGrpSpPr/>
            <p:nvPr/>
          </p:nvGrpSpPr>
          <p:grpSpPr>
            <a:xfrm>
              <a:off x="1414463" y="1628775"/>
              <a:ext cx="1595437" cy="1595438"/>
              <a:chOff x="1414463" y="1628775"/>
              <a:chExt cx="1595437" cy="1595438"/>
            </a:xfrm>
          </p:grpSpPr>
          <p:sp>
            <p:nvSpPr>
              <p:cNvPr id="3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414463" y="1628775"/>
                <a:ext cx="1595437" cy="159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1701800" y="1792288"/>
                <a:ext cx="1095375" cy="1368425"/>
              </a:xfrm>
              <a:custGeom>
                <a:avLst/>
                <a:gdLst>
                  <a:gd name="T0" fmla="*/ 3528 w 11042"/>
                  <a:gd name="T1" fmla="*/ 538 h 13789"/>
                  <a:gd name="T2" fmla="*/ 3264 w 11042"/>
                  <a:gd name="T3" fmla="*/ 717 h 13789"/>
                  <a:gd name="T4" fmla="*/ 2581 w 11042"/>
                  <a:gd name="T5" fmla="*/ 1365 h 13789"/>
                  <a:gd name="T6" fmla="*/ 2031 w 11042"/>
                  <a:gd name="T7" fmla="*/ 2018 h 13789"/>
                  <a:gd name="T8" fmla="*/ 1730 w 11042"/>
                  <a:gd name="T9" fmla="*/ 2874 h 13789"/>
                  <a:gd name="T10" fmla="*/ 1729 w 11042"/>
                  <a:gd name="T11" fmla="*/ 3865 h 13789"/>
                  <a:gd name="T12" fmla="*/ 1719 w 11042"/>
                  <a:gd name="T13" fmla="*/ 4663 h 13789"/>
                  <a:gd name="T14" fmla="*/ 1654 w 11042"/>
                  <a:gd name="T15" fmla="*/ 5066 h 13789"/>
                  <a:gd name="T16" fmla="*/ 1748 w 11042"/>
                  <a:gd name="T17" fmla="*/ 5710 h 13789"/>
                  <a:gd name="T18" fmla="*/ 1861 w 11042"/>
                  <a:gd name="T19" fmla="*/ 6359 h 13789"/>
                  <a:gd name="T20" fmla="*/ 1915 w 11042"/>
                  <a:gd name="T21" fmla="*/ 6700 h 13789"/>
                  <a:gd name="T22" fmla="*/ 2022 w 11042"/>
                  <a:gd name="T23" fmla="*/ 6785 h 13789"/>
                  <a:gd name="T24" fmla="*/ 2253 w 11042"/>
                  <a:gd name="T25" fmla="*/ 6808 h 13789"/>
                  <a:gd name="T26" fmla="*/ 2322 w 11042"/>
                  <a:gd name="T27" fmla="*/ 6932 h 13789"/>
                  <a:gd name="T28" fmla="*/ 2517 w 11042"/>
                  <a:gd name="T29" fmla="*/ 7418 h 13789"/>
                  <a:gd name="T30" fmla="*/ 2806 w 11042"/>
                  <a:gd name="T31" fmla="*/ 7890 h 13789"/>
                  <a:gd name="T32" fmla="*/ 2977 w 11042"/>
                  <a:gd name="T33" fmla="*/ 8284 h 13789"/>
                  <a:gd name="T34" fmla="*/ 3081 w 11042"/>
                  <a:gd name="T35" fmla="*/ 8723 h 13789"/>
                  <a:gd name="T36" fmla="*/ 3135 w 11042"/>
                  <a:gd name="T37" fmla="*/ 9237 h 13789"/>
                  <a:gd name="T38" fmla="*/ 3058 w 11042"/>
                  <a:gd name="T39" fmla="*/ 9512 h 13789"/>
                  <a:gd name="T40" fmla="*/ 2817 w 11042"/>
                  <a:gd name="T41" fmla="*/ 9901 h 13789"/>
                  <a:gd name="T42" fmla="*/ 2550 w 11042"/>
                  <a:gd name="T43" fmla="*/ 10195 h 13789"/>
                  <a:gd name="T44" fmla="*/ 2113 w 11042"/>
                  <a:gd name="T45" fmla="*/ 10538 h 13789"/>
                  <a:gd name="T46" fmla="*/ 1446 w 11042"/>
                  <a:gd name="T47" fmla="*/ 10909 h 13789"/>
                  <a:gd name="T48" fmla="*/ 144 w 11042"/>
                  <a:gd name="T49" fmla="*/ 11511 h 13789"/>
                  <a:gd name="T50" fmla="*/ 1396 w 11042"/>
                  <a:gd name="T51" fmla="*/ 12709 h 13789"/>
                  <a:gd name="T52" fmla="*/ 3400 w 11042"/>
                  <a:gd name="T53" fmla="*/ 13571 h 13789"/>
                  <a:gd name="T54" fmla="*/ 5637 w 11042"/>
                  <a:gd name="T55" fmla="*/ 13772 h 13789"/>
                  <a:gd name="T56" fmla="*/ 7831 w 11042"/>
                  <a:gd name="T57" fmla="*/ 13289 h 13789"/>
                  <a:gd name="T58" fmla="*/ 9713 w 11042"/>
                  <a:gd name="T59" fmla="*/ 12267 h 13789"/>
                  <a:gd name="T60" fmla="*/ 11042 w 11042"/>
                  <a:gd name="T61" fmla="*/ 10859 h 13789"/>
                  <a:gd name="T62" fmla="*/ 9039 w 11042"/>
                  <a:gd name="T63" fmla="*/ 10268 h 13789"/>
                  <a:gd name="T64" fmla="*/ 7990 w 11042"/>
                  <a:gd name="T65" fmla="*/ 9908 h 13789"/>
                  <a:gd name="T66" fmla="*/ 7655 w 11042"/>
                  <a:gd name="T67" fmla="*/ 9677 h 13789"/>
                  <a:gd name="T68" fmla="*/ 7158 w 11042"/>
                  <a:gd name="T69" fmla="*/ 9294 h 13789"/>
                  <a:gd name="T70" fmla="*/ 7074 w 11042"/>
                  <a:gd name="T71" fmla="*/ 9032 h 13789"/>
                  <a:gd name="T72" fmla="*/ 7021 w 11042"/>
                  <a:gd name="T73" fmla="*/ 8787 h 13789"/>
                  <a:gd name="T74" fmla="*/ 6782 w 11042"/>
                  <a:gd name="T75" fmla="*/ 8628 h 13789"/>
                  <a:gd name="T76" fmla="*/ 6718 w 11042"/>
                  <a:gd name="T77" fmla="*/ 8549 h 13789"/>
                  <a:gd name="T78" fmla="*/ 6797 w 11042"/>
                  <a:gd name="T79" fmla="*/ 7840 h 13789"/>
                  <a:gd name="T80" fmla="*/ 6978 w 11042"/>
                  <a:gd name="T81" fmla="*/ 7107 h 13789"/>
                  <a:gd name="T82" fmla="*/ 7184 w 11042"/>
                  <a:gd name="T83" fmla="*/ 6392 h 13789"/>
                  <a:gd name="T84" fmla="*/ 7297 w 11042"/>
                  <a:gd name="T85" fmla="*/ 6342 h 13789"/>
                  <a:gd name="T86" fmla="*/ 7440 w 11042"/>
                  <a:gd name="T87" fmla="*/ 6466 h 13789"/>
                  <a:gd name="T88" fmla="*/ 7571 w 11042"/>
                  <a:gd name="T89" fmla="*/ 6236 h 13789"/>
                  <a:gd name="T90" fmla="*/ 7625 w 11042"/>
                  <a:gd name="T91" fmla="*/ 5557 h 13789"/>
                  <a:gd name="T92" fmla="*/ 7748 w 11042"/>
                  <a:gd name="T93" fmla="*/ 5212 h 13789"/>
                  <a:gd name="T94" fmla="*/ 7819 w 11042"/>
                  <a:gd name="T95" fmla="*/ 5070 h 13789"/>
                  <a:gd name="T96" fmla="*/ 7819 w 11042"/>
                  <a:gd name="T97" fmla="*/ 4739 h 13789"/>
                  <a:gd name="T98" fmla="*/ 7737 w 11042"/>
                  <a:gd name="T99" fmla="*/ 4551 h 13789"/>
                  <a:gd name="T100" fmla="*/ 7669 w 11042"/>
                  <a:gd name="T101" fmla="*/ 4384 h 13789"/>
                  <a:gd name="T102" fmla="*/ 7579 w 11042"/>
                  <a:gd name="T103" fmla="*/ 3475 h 13789"/>
                  <a:gd name="T104" fmla="*/ 7467 w 11042"/>
                  <a:gd name="T105" fmla="*/ 2734 h 13789"/>
                  <a:gd name="T106" fmla="*/ 7239 w 11042"/>
                  <a:gd name="T107" fmla="*/ 2171 h 13789"/>
                  <a:gd name="T108" fmla="*/ 6869 w 11042"/>
                  <a:gd name="T109" fmla="*/ 1680 h 13789"/>
                  <a:gd name="T110" fmla="*/ 6505 w 11042"/>
                  <a:gd name="T111" fmla="*/ 1364 h 13789"/>
                  <a:gd name="T112" fmla="*/ 5925 w 11042"/>
                  <a:gd name="T113" fmla="*/ 923 h 13789"/>
                  <a:gd name="T114" fmla="*/ 5491 w 11042"/>
                  <a:gd name="T115" fmla="*/ 613 h 13789"/>
                  <a:gd name="T116" fmla="*/ 4899 w 11042"/>
                  <a:gd name="T117" fmla="*/ 412 h 13789"/>
                  <a:gd name="T118" fmla="*/ 4852 w 11042"/>
                  <a:gd name="T119" fmla="*/ 1 h 13789"/>
                  <a:gd name="T120" fmla="*/ 3760 w 11042"/>
                  <a:gd name="T121" fmla="*/ 549 h 13789"/>
                  <a:gd name="T122" fmla="*/ 3622 w 11042"/>
                  <a:gd name="T123" fmla="*/ 592 h 13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042" h="13789">
                    <a:moveTo>
                      <a:pt x="3602" y="539"/>
                    </a:moveTo>
                    <a:lnTo>
                      <a:pt x="3598" y="536"/>
                    </a:lnTo>
                    <a:lnTo>
                      <a:pt x="3594" y="533"/>
                    </a:lnTo>
                    <a:lnTo>
                      <a:pt x="3589" y="531"/>
                    </a:lnTo>
                    <a:lnTo>
                      <a:pt x="3584" y="530"/>
                    </a:lnTo>
                    <a:lnTo>
                      <a:pt x="3578" y="529"/>
                    </a:lnTo>
                    <a:lnTo>
                      <a:pt x="3572" y="528"/>
                    </a:lnTo>
                    <a:lnTo>
                      <a:pt x="3566" y="529"/>
                    </a:lnTo>
                    <a:lnTo>
                      <a:pt x="3559" y="529"/>
                    </a:lnTo>
                    <a:lnTo>
                      <a:pt x="3544" y="533"/>
                    </a:lnTo>
                    <a:lnTo>
                      <a:pt x="3528" y="538"/>
                    </a:lnTo>
                    <a:lnTo>
                      <a:pt x="3511" y="546"/>
                    </a:lnTo>
                    <a:lnTo>
                      <a:pt x="3492" y="555"/>
                    </a:lnTo>
                    <a:lnTo>
                      <a:pt x="3471" y="566"/>
                    </a:lnTo>
                    <a:lnTo>
                      <a:pt x="3450" y="579"/>
                    </a:lnTo>
                    <a:lnTo>
                      <a:pt x="3426" y="594"/>
                    </a:lnTo>
                    <a:lnTo>
                      <a:pt x="3402" y="610"/>
                    </a:lnTo>
                    <a:lnTo>
                      <a:pt x="3378" y="628"/>
                    </a:lnTo>
                    <a:lnTo>
                      <a:pt x="3352" y="647"/>
                    </a:lnTo>
                    <a:lnTo>
                      <a:pt x="3325" y="668"/>
                    </a:lnTo>
                    <a:lnTo>
                      <a:pt x="3298" y="690"/>
                    </a:lnTo>
                    <a:lnTo>
                      <a:pt x="3264" y="717"/>
                    </a:lnTo>
                    <a:lnTo>
                      <a:pt x="3229" y="746"/>
                    </a:lnTo>
                    <a:lnTo>
                      <a:pt x="3193" y="777"/>
                    </a:lnTo>
                    <a:lnTo>
                      <a:pt x="3157" y="808"/>
                    </a:lnTo>
                    <a:lnTo>
                      <a:pt x="3084" y="876"/>
                    </a:lnTo>
                    <a:lnTo>
                      <a:pt x="3008" y="945"/>
                    </a:lnTo>
                    <a:lnTo>
                      <a:pt x="2933" y="1016"/>
                    </a:lnTo>
                    <a:lnTo>
                      <a:pt x="2858" y="1090"/>
                    </a:lnTo>
                    <a:lnTo>
                      <a:pt x="2783" y="1162"/>
                    </a:lnTo>
                    <a:lnTo>
                      <a:pt x="2713" y="1232"/>
                    </a:lnTo>
                    <a:lnTo>
                      <a:pt x="2645" y="1301"/>
                    </a:lnTo>
                    <a:lnTo>
                      <a:pt x="2581" y="1365"/>
                    </a:lnTo>
                    <a:lnTo>
                      <a:pt x="2523" y="1425"/>
                    </a:lnTo>
                    <a:lnTo>
                      <a:pt x="2472" y="1479"/>
                    </a:lnTo>
                    <a:lnTo>
                      <a:pt x="2427" y="1524"/>
                    </a:lnTo>
                    <a:lnTo>
                      <a:pt x="2390" y="1562"/>
                    </a:lnTo>
                    <a:lnTo>
                      <a:pt x="2363" y="1590"/>
                    </a:lnTo>
                    <a:lnTo>
                      <a:pt x="2346" y="1607"/>
                    </a:lnTo>
                    <a:lnTo>
                      <a:pt x="2273" y="1691"/>
                    </a:lnTo>
                    <a:lnTo>
                      <a:pt x="2204" y="1774"/>
                    </a:lnTo>
                    <a:lnTo>
                      <a:pt x="2141" y="1856"/>
                    </a:lnTo>
                    <a:lnTo>
                      <a:pt x="2084" y="1938"/>
                    </a:lnTo>
                    <a:lnTo>
                      <a:pt x="2031" y="2018"/>
                    </a:lnTo>
                    <a:lnTo>
                      <a:pt x="1984" y="2099"/>
                    </a:lnTo>
                    <a:lnTo>
                      <a:pt x="1942" y="2178"/>
                    </a:lnTo>
                    <a:lnTo>
                      <a:pt x="1904" y="2257"/>
                    </a:lnTo>
                    <a:lnTo>
                      <a:pt x="1870" y="2336"/>
                    </a:lnTo>
                    <a:lnTo>
                      <a:pt x="1840" y="2413"/>
                    </a:lnTo>
                    <a:lnTo>
                      <a:pt x="1813" y="2492"/>
                    </a:lnTo>
                    <a:lnTo>
                      <a:pt x="1790" y="2568"/>
                    </a:lnTo>
                    <a:lnTo>
                      <a:pt x="1771" y="2645"/>
                    </a:lnTo>
                    <a:lnTo>
                      <a:pt x="1754" y="2722"/>
                    </a:lnTo>
                    <a:lnTo>
                      <a:pt x="1741" y="2798"/>
                    </a:lnTo>
                    <a:lnTo>
                      <a:pt x="1730" y="2874"/>
                    </a:lnTo>
                    <a:lnTo>
                      <a:pt x="1722" y="2950"/>
                    </a:lnTo>
                    <a:lnTo>
                      <a:pt x="1716" y="3026"/>
                    </a:lnTo>
                    <a:lnTo>
                      <a:pt x="1711" y="3102"/>
                    </a:lnTo>
                    <a:lnTo>
                      <a:pt x="1709" y="3177"/>
                    </a:lnTo>
                    <a:lnTo>
                      <a:pt x="1708" y="3253"/>
                    </a:lnTo>
                    <a:lnTo>
                      <a:pt x="1708" y="3329"/>
                    </a:lnTo>
                    <a:lnTo>
                      <a:pt x="1710" y="3405"/>
                    </a:lnTo>
                    <a:lnTo>
                      <a:pt x="1712" y="3482"/>
                    </a:lnTo>
                    <a:lnTo>
                      <a:pt x="1719" y="3634"/>
                    </a:lnTo>
                    <a:lnTo>
                      <a:pt x="1726" y="3788"/>
                    </a:lnTo>
                    <a:lnTo>
                      <a:pt x="1729" y="3865"/>
                    </a:lnTo>
                    <a:lnTo>
                      <a:pt x="1732" y="3943"/>
                    </a:lnTo>
                    <a:lnTo>
                      <a:pt x="1735" y="4021"/>
                    </a:lnTo>
                    <a:lnTo>
                      <a:pt x="1736" y="4101"/>
                    </a:lnTo>
                    <a:lnTo>
                      <a:pt x="1736" y="4196"/>
                    </a:lnTo>
                    <a:lnTo>
                      <a:pt x="1736" y="4284"/>
                    </a:lnTo>
                    <a:lnTo>
                      <a:pt x="1735" y="4364"/>
                    </a:lnTo>
                    <a:lnTo>
                      <a:pt x="1733" y="4436"/>
                    </a:lnTo>
                    <a:lnTo>
                      <a:pt x="1730" y="4503"/>
                    </a:lnTo>
                    <a:lnTo>
                      <a:pt x="1727" y="4562"/>
                    </a:lnTo>
                    <a:lnTo>
                      <a:pt x="1723" y="4615"/>
                    </a:lnTo>
                    <a:lnTo>
                      <a:pt x="1719" y="4663"/>
                    </a:lnTo>
                    <a:lnTo>
                      <a:pt x="1709" y="4747"/>
                    </a:lnTo>
                    <a:lnTo>
                      <a:pt x="1700" y="4815"/>
                    </a:lnTo>
                    <a:lnTo>
                      <a:pt x="1690" y="4869"/>
                    </a:lnTo>
                    <a:lnTo>
                      <a:pt x="1682" y="4914"/>
                    </a:lnTo>
                    <a:lnTo>
                      <a:pt x="1674" y="4949"/>
                    </a:lnTo>
                    <a:lnTo>
                      <a:pt x="1667" y="4978"/>
                    </a:lnTo>
                    <a:lnTo>
                      <a:pt x="1661" y="5003"/>
                    </a:lnTo>
                    <a:lnTo>
                      <a:pt x="1657" y="5027"/>
                    </a:lnTo>
                    <a:lnTo>
                      <a:pt x="1656" y="5039"/>
                    </a:lnTo>
                    <a:lnTo>
                      <a:pt x="1655" y="5052"/>
                    </a:lnTo>
                    <a:lnTo>
                      <a:pt x="1654" y="5066"/>
                    </a:lnTo>
                    <a:lnTo>
                      <a:pt x="1654" y="5082"/>
                    </a:lnTo>
                    <a:lnTo>
                      <a:pt x="1656" y="5118"/>
                    </a:lnTo>
                    <a:lnTo>
                      <a:pt x="1661" y="5163"/>
                    </a:lnTo>
                    <a:lnTo>
                      <a:pt x="1668" y="5218"/>
                    </a:lnTo>
                    <a:lnTo>
                      <a:pt x="1679" y="5289"/>
                    </a:lnTo>
                    <a:lnTo>
                      <a:pt x="1692" y="5374"/>
                    </a:lnTo>
                    <a:lnTo>
                      <a:pt x="1710" y="5478"/>
                    </a:lnTo>
                    <a:lnTo>
                      <a:pt x="1719" y="5534"/>
                    </a:lnTo>
                    <a:lnTo>
                      <a:pt x="1728" y="5591"/>
                    </a:lnTo>
                    <a:lnTo>
                      <a:pt x="1738" y="5649"/>
                    </a:lnTo>
                    <a:lnTo>
                      <a:pt x="1748" y="5710"/>
                    </a:lnTo>
                    <a:lnTo>
                      <a:pt x="1759" y="5770"/>
                    </a:lnTo>
                    <a:lnTo>
                      <a:pt x="1769" y="5830"/>
                    </a:lnTo>
                    <a:lnTo>
                      <a:pt x="1779" y="5892"/>
                    </a:lnTo>
                    <a:lnTo>
                      <a:pt x="1790" y="5953"/>
                    </a:lnTo>
                    <a:lnTo>
                      <a:pt x="1800" y="6013"/>
                    </a:lnTo>
                    <a:lnTo>
                      <a:pt x="1810" y="6074"/>
                    </a:lnTo>
                    <a:lnTo>
                      <a:pt x="1821" y="6134"/>
                    </a:lnTo>
                    <a:lnTo>
                      <a:pt x="1831" y="6192"/>
                    </a:lnTo>
                    <a:lnTo>
                      <a:pt x="1842" y="6249"/>
                    </a:lnTo>
                    <a:lnTo>
                      <a:pt x="1851" y="6305"/>
                    </a:lnTo>
                    <a:lnTo>
                      <a:pt x="1861" y="6359"/>
                    </a:lnTo>
                    <a:lnTo>
                      <a:pt x="1870" y="6410"/>
                    </a:lnTo>
                    <a:lnTo>
                      <a:pt x="1878" y="6460"/>
                    </a:lnTo>
                    <a:lnTo>
                      <a:pt x="1884" y="6506"/>
                    </a:lnTo>
                    <a:lnTo>
                      <a:pt x="1888" y="6547"/>
                    </a:lnTo>
                    <a:lnTo>
                      <a:pt x="1892" y="6584"/>
                    </a:lnTo>
                    <a:lnTo>
                      <a:pt x="1896" y="6618"/>
                    </a:lnTo>
                    <a:lnTo>
                      <a:pt x="1901" y="6648"/>
                    </a:lnTo>
                    <a:lnTo>
                      <a:pt x="1904" y="6662"/>
                    </a:lnTo>
                    <a:lnTo>
                      <a:pt x="1907" y="6675"/>
                    </a:lnTo>
                    <a:lnTo>
                      <a:pt x="1911" y="6687"/>
                    </a:lnTo>
                    <a:lnTo>
                      <a:pt x="1915" y="6700"/>
                    </a:lnTo>
                    <a:lnTo>
                      <a:pt x="1920" y="6710"/>
                    </a:lnTo>
                    <a:lnTo>
                      <a:pt x="1925" y="6720"/>
                    </a:lnTo>
                    <a:lnTo>
                      <a:pt x="1932" y="6730"/>
                    </a:lnTo>
                    <a:lnTo>
                      <a:pt x="1939" y="6739"/>
                    </a:lnTo>
                    <a:lnTo>
                      <a:pt x="1947" y="6747"/>
                    </a:lnTo>
                    <a:lnTo>
                      <a:pt x="1957" y="6755"/>
                    </a:lnTo>
                    <a:lnTo>
                      <a:pt x="1967" y="6762"/>
                    </a:lnTo>
                    <a:lnTo>
                      <a:pt x="1979" y="6768"/>
                    </a:lnTo>
                    <a:lnTo>
                      <a:pt x="1992" y="6774"/>
                    </a:lnTo>
                    <a:lnTo>
                      <a:pt x="2006" y="6780"/>
                    </a:lnTo>
                    <a:lnTo>
                      <a:pt x="2022" y="6785"/>
                    </a:lnTo>
                    <a:lnTo>
                      <a:pt x="2040" y="6790"/>
                    </a:lnTo>
                    <a:lnTo>
                      <a:pt x="2059" y="6794"/>
                    </a:lnTo>
                    <a:lnTo>
                      <a:pt x="2079" y="6798"/>
                    </a:lnTo>
                    <a:lnTo>
                      <a:pt x="2102" y="6802"/>
                    </a:lnTo>
                    <a:lnTo>
                      <a:pt x="2126" y="6805"/>
                    </a:lnTo>
                    <a:lnTo>
                      <a:pt x="2150" y="6808"/>
                    </a:lnTo>
                    <a:lnTo>
                      <a:pt x="2171" y="6809"/>
                    </a:lnTo>
                    <a:lnTo>
                      <a:pt x="2190" y="6810"/>
                    </a:lnTo>
                    <a:lnTo>
                      <a:pt x="2206" y="6810"/>
                    </a:lnTo>
                    <a:lnTo>
                      <a:pt x="2233" y="6809"/>
                    </a:lnTo>
                    <a:lnTo>
                      <a:pt x="2253" y="6808"/>
                    </a:lnTo>
                    <a:lnTo>
                      <a:pt x="2261" y="6808"/>
                    </a:lnTo>
                    <a:lnTo>
                      <a:pt x="2268" y="6809"/>
                    </a:lnTo>
                    <a:lnTo>
                      <a:pt x="2273" y="6810"/>
                    </a:lnTo>
                    <a:lnTo>
                      <a:pt x="2278" y="6812"/>
                    </a:lnTo>
                    <a:lnTo>
                      <a:pt x="2282" y="6815"/>
                    </a:lnTo>
                    <a:lnTo>
                      <a:pt x="2286" y="6820"/>
                    </a:lnTo>
                    <a:lnTo>
                      <a:pt x="2289" y="6826"/>
                    </a:lnTo>
                    <a:lnTo>
                      <a:pt x="2292" y="6834"/>
                    </a:lnTo>
                    <a:lnTo>
                      <a:pt x="2300" y="6856"/>
                    </a:lnTo>
                    <a:lnTo>
                      <a:pt x="2309" y="6888"/>
                    </a:lnTo>
                    <a:lnTo>
                      <a:pt x="2322" y="6932"/>
                    </a:lnTo>
                    <a:lnTo>
                      <a:pt x="2340" y="6987"/>
                    </a:lnTo>
                    <a:lnTo>
                      <a:pt x="2351" y="7020"/>
                    </a:lnTo>
                    <a:lnTo>
                      <a:pt x="2364" y="7056"/>
                    </a:lnTo>
                    <a:lnTo>
                      <a:pt x="2380" y="7098"/>
                    </a:lnTo>
                    <a:lnTo>
                      <a:pt x="2397" y="7142"/>
                    </a:lnTo>
                    <a:lnTo>
                      <a:pt x="2417" y="7191"/>
                    </a:lnTo>
                    <a:lnTo>
                      <a:pt x="2440" y="7245"/>
                    </a:lnTo>
                    <a:lnTo>
                      <a:pt x="2465" y="7305"/>
                    </a:lnTo>
                    <a:lnTo>
                      <a:pt x="2493" y="7368"/>
                    </a:lnTo>
                    <a:lnTo>
                      <a:pt x="2505" y="7393"/>
                    </a:lnTo>
                    <a:lnTo>
                      <a:pt x="2517" y="7418"/>
                    </a:lnTo>
                    <a:lnTo>
                      <a:pt x="2530" y="7443"/>
                    </a:lnTo>
                    <a:lnTo>
                      <a:pt x="2543" y="7468"/>
                    </a:lnTo>
                    <a:lnTo>
                      <a:pt x="2570" y="7518"/>
                    </a:lnTo>
                    <a:lnTo>
                      <a:pt x="2599" y="7566"/>
                    </a:lnTo>
                    <a:lnTo>
                      <a:pt x="2628" y="7614"/>
                    </a:lnTo>
                    <a:lnTo>
                      <a:pt x="2659" y="7661"/>
                    </a:lnTo>
                    <a:lnTo>
                      <a:pt x="2689" y="7708"/>
                    </a:lnTo>
                    <a:lnTo>
                      <a:pt x="2719" y="7754"/>
                    </a:lnTo>
                    <a:lnTo>
                      <a:pt x="2749" y="7800"/>
                    </a:lnTo>
                    <a:lnTo>
                      <a:pt x="2778" y="7845"/>
                    </a:lnTo>
                    <a:lnTo>
                      <a:pt x="2806" y="7890"/>
                    </a:lnTo>
                    <a:lnTo>
                      <a:pt x="2832" y="7935"/>
                    </a:lnTo>
                    <a:lnTo>
                      <a:pt x="2858" y="7980"/>
                    </a:lnTo>
                    <a:lnTo>
                      <a:pt x="2881" y="8024"/>
                    </a:lnTo>
                    <a:lnTo>
                      <a:pt x="2891" y="8046"/>
                    </a:lnTo>
                    <a:lnTo>
                      <a:pt x="2901" y="8068"/>
                    </a:lnTo>
                    <a:lnTo>
                      <a:pt x="2910" y="8091"/>
                    </a:lnTo>
                    <a:lnTo>
                      <a:pt x="2919" y="8114"/>
                    </a:lnTo>
                    <a:lnTo>
                      <a:pt x="2935" y="8157"/>
                    </a:lnTo>
                    <a:lnTo>
                      <a:pt x="2949" y="8200"/>
                    </a:lnTo>
                    <a:lnTo>
                      <a:pt x="2964" y="8242"/>
                    </a:lnTo>
                    <a:lnTo>
                      <a:pt x="2977" y="8284"/>
                    </a:lnTo>
                    <a:lnTo>
                      <a:pt x="2990" y="8327"/>
                    </a:lnTo>
                    <a:lnTo>
                      <a:pt x="3002" y="8368"/>
                    </a:lnTo>
                    <a:lnTo>
                      <a:pt x="3014" y="8409"/>
                    </a:lnTo>
                    <a:lnTo>
                      <a:pt x="3024" y="8449"/>
                    </a:lnTo>
                    <a:lnTo>
                      <a:pt x="3034" y="8489"/>
                    </a:lnTo>
                    <a:lnTo>
                      <a:pt x="3045" y="8530"/>
                    </a:lnTo>
                    <a:lnTo>
                      <a:pt x="3053" y="8569"/>
                    </a:lnTo>
                    <a:lnTo>
                      <a:pt x="3061" y="8608"/>
                    </a:lnTo>
                    <a:lnTo>
                      <a:pt x="3069" y="8646"/>
                    </a:lnTo>
                    <a:lnTo>
                      <a:pt x="3075" y="8684"/>
                    </a:lnTo>
                    <a:lnTo>
                      <a:pt x="3081" y="8723"/>
                    </a:lnTo>
                    <a:lnTo>
                      <a:pt x="3086" y="8760"/>
                    </a:lnTo>
                    <a:lnTo>
                      <a:pt x="3097" y="8839"/>
                    </a:lnTo>
                    <a:lnTo>
                      <a:pt x="3107" y="8911"/>
                    </a:lnTo>
                    <a:lnTo>
                      <a:pt x="3116" y="8975"/>
                    </a:lnTo>
                    <a:lnTo>
                      <a:pt x="3124" y="9034"/>
                    </a:lnTo>
                    <a:lnTo>
                      <a:pt x="3130" y="9089"/>
                    </a:lnTo>
                    <a:lnTo>
                      <a:pt x="3134" y="9141"/>
                    </a:lnTo>
                    <a:lnTo>
                      <a:pt x="3136" y="9166"/>
                    </a:lnTo>
                    <a:lnTo>
                      <a:pt x="3136" y="9190"/>
                    </a:lnTo>
                    <a:lnTo>
                      <a:pt x="3136" y="9214"/>
                    </a:lnTo>
                    <a:lnTo>
                      <a:pt x="3135" y="9237"/>
                    </a:lnTo>
                    <a:lnTo>
                      <a:pt x="3133" y="9260"/>
                    </a:lnTo>
                    <a:lnTo>
                      <a:pt x="3130" y="9284"/>
                    </a:lnTo>
                    <a:lnTo>
                      <a:pt x="3127" y="9308"/>
                    </a:lnTo>
                    <a:lnTo>
                      <a:pt x="3122" y="9331"/>
                    </a:lnTo>
                    <a:lnTo>
                      <a:pt x="3117" y="9355"/>
                    </a:lnTo>
                    <a:lnTo>
                      <a:pt x="3110" y="9379"/>
                    </a:lnTo>
                    <a:lnTo>
                      <a:pt x="3102" y="9404"/>
                    </a:lnTo>
                    <a:lnTo>
                      <a:pt x="3093" y="9430"/>
                    </a:lnTo>
                    <a:lnTo>
                      <a:pt x="3083" y="9456"/>
                    </a:lnTo>
                    <a:lnTo>
                      <a:pt x="3071" y="9483"/>
                    </a:lnTo>
                    <a:lnTo>
                      <a:pt x="3058" y="9512"/>
                    </a:lnTo>
                    <a:lnTo>
                      <a:pt x="3044" y="9542"/>
                    </a:lnTo>
                    <a:lnTo>
                      <a:pt x="3027" y="9572"/>
                    </a:lnTo>
                    <a:lnTo>
                      <a:pt x="3010" y="9605"/>
                    </a:lnTo>
                    <a:lnTo>
                      <a:pt x="2991" y="9638"/>
                    </a:lnTo>
                    <a:lnTo>
                      <a:pt x="2970" y="9673"/>
                    </a:lnTo>
                    <a:lnTo>
                      <a:pt x="2935" y="9733"/>
                    </a:lnTo>
                    <a:lnTo>
                      <a:pt x="2898" y="9790"/>
                    </a:lnTo>
                    <a:lnTo>
                      <a:pt x="2878" y="9818"/>
                    </a:lnTo>
                    <a:lnTo>
                      <a:pt x="2859" y="9846"/>
                    </a:lnTo>
                    <a:lnTo>
                      <a:pt x="2839" y="9874"/>
                    </a:lnTo>
                    <a:lnTo>
                      <a:pt x="2817" y="9901"/>
                    </a:lnTo>
                    <a:lnTo>
                      <a:pt x="2796" y="9930"/>
                    </a:lnTo>
                    <a:lnTo>
                      <a:pt x="2774" y="9957"/>
                    </a:lnTo>
                    <a:lnTo>
                      <a:pt x="2752" y="9984"/>
                    </a:lnTo>
                    <a:lnTo>
                      <a:pt x="2729" y="10010"/>
                    </a:lnTo>
                    <a:lnTo>
                      <a:pt x="2705" y="10037"/>
                    </a:lnTo>
                    <a:lnTo>
                      <a:pt x="2681" y="10063"/>
                    </a:lnTo>
                    <a:lnTo>
                      <a:pt x="2657" y="10090"/>
                    </a:lnTo>
                    <a:lnTo>
                      <a:pt x="2630" y="10117"/>
                    </a:lnTo>
                    <a:lnTo>
                      <a:pt x="2604" y="10143"/>
                    </a:lnTo>
                    <a:lnTo>
                      <a:pt x="2577" y="10169"/>
                    </a:lnTo>
                    <a:lnTo>
                      <a:pt x="2550" y="10195"/>
                    </a:lnTo>
                    <a:lnTo>
                      <a:pt x="2521" y="10221"/>
                    </a:lnTo>
                    <a:lnTo>
                      <a:pt x="2492" y="10247"/>
                    </a:lnTo>
                    <a:lnTo>
                      <a:pt x="2463" y="10273"/>
                    </a:lnTo>
                    <a:lnTo>
                      <a:pt x="2431" y="10299"/>
                    </a:lnTo>
                    <a:lnTo>
                      <a:pt x="2399" y="10326"/>
                    </a:lnTo>
                    <a:lnTo>
                      <a:pt x="2367" y="10352"/>
                    </a:lnTo>
                    <a:lnTo>
                      <a:pt x="2334" y="10378"/>
                    </a:lnTo>
                    <a:lnTo>
                      <a:pt x="2299" y="10405"/>
                    </a:lnTo>
                    <a:lnTo>
                      <a:pt x="2264" y="10431"/>
                    </a:lnTo>
                    <a:lnTo>
                      <a:pt x="2190" y="10483"/>
                    </a:lnTo>
                    <a:lnTo>
                      <a:pt x="2113" y="10538"/>
                    </a:lnTo>
                    <a:lnTo>
                      <a:pt x="2056" y="10575"/>
                    </a:lnTo>
                    <a:lnTo>
                      <a:pt x="1997" y="10612"/>
                    </a:lnTo>
                    <a:lnTo>
                      <a:pt x="1939" y="10648"/>
                    </a:lnTo>
                    <a:lnTo>
                      <a:pt x="1880" y="10683"/>
                    </a:lnTo>
                    <a:lnTo>
                      <a:pt x="1819" y="10718"/>
                    </a:lnTo>
                    <a:lnTo>
                      <a:pt x="1759" y="10751"/>
                    </a:lnTo>
                    <a:lnTo>
                      <a:pt x="1698" y="10784"/>
                    </a:lnTo>
                    <a:lnTo>
                      <a:pt x="1636" y="10816"/>
                    </a:lnTo>
                    <a:lnTo>
                      <a:pt x="1573" y="10848"/>
                    </a:lnTo>
                    <a:lnTo>
                      <a:pt x="1510" y="10879"/>
                    </a:lnTo>
                    <a:lnTo>
                      <a:pt x="1446" y="10909"/>
                    </a:lnTo>
                    <a:lnTo>
                      <a:pt x="1381" y="10941"/>
                    </a:lnTo>
                    <a:lnTo>
                      <a:pt x="1251" y="11001"/>
                    </a:lnTo>
                    <a:lnTo>
                      <a:pt x="1118" y="11061"/>
                    </a:lnTo>
                    <a:lnTo>
                      <a:pt x="984" y="11122"/>
                    </a:lnTo>
                    <a:lnTo>
                      <a:pt x="848" y="11182"/>
                    </a:lnTo>
                    <a:lnTo>
                      <a:pt x="710" y="11243"/>
                    </a:lnTo>
                    <a:lnTo>
                      <a:pt x="570" y="11306"/>
                    </a:lnTo>
                    <a:lnTo>
                      <a:pt x="430" y="11372"/>
                    </a:lnTo>
                    <a:lnTo>
                      <a:pt x="288" y="11440"/>
                    </a:lnTo>
                    <a:lnTo>
                      <a:pt x="215" y="11475"/>
                    </a:lnTo>
                    <a:lnTo>
                      <a:pt x="144" y="11511"/>
                    </a:lnTo>
                    <a:lnTo>
                      <a:pt x="73" y="11548"/>
                    </a:lnTo>
                    <a:lnTo>
                      <a:pt x="0" y="11586"/>
                    </a:lnTo>
                    <a:lnTo>
                      <a:pt x="142" y="11728"/>
                    </a:lnTo>
                    <a:lnTo>
                      <a:pt x="289" y="11865"/>
                    </a:lnTo>
                    <a:lnTo>
                      <a:pt x="438" y="11998"/>
                    </a:lnTo>
                    <a:lnTo>
                      <a:pt x="590" y="12128"/>
                    </a:lnTo>
                    <a:lnTo>
                      <a:pt x="745" y="12252"/>
                    </a:lnTo>
                    <a:lnTo>
                      <a:pt x="904" y="12374"/>
                    </a:lnTo>
                    <a:lnTo>
                      <a:pt x="1065" y="12489"/>
                    </a:lnTo>
                    <a:lnTo>
                      <a:pt x="1230" y="12602"/>
                    </a:lnTo>
                    <a:lnTo>
                      <a:pt x="1396" y="12709"/>
                    </a:lnTo>
                    <a:lnTo>
                      <a:pt x="1566" y="12812"/>
                    </a:lnTo>
                    <a:lnTo>
                      <a:pt x="1739" y="12910"/>
                    </a:lnTo>
                    <a:lnTo>
                      <a:pt x="1914" y="13004"/>
                    </a:lnTo>
                    <a:lnTo>
                      <a:pt x="2092" y="13092"/>
                    </a:lnTo>
                    <a:lnTo>
                      <a:pt x="2272" y="13176"/>
                    </a:lnTo>
                    <a:lnTo>
                      <a:pt x="2455" y="13254"/>
                    </a:lnTo>
                    <a:lnTo>
                      <a:pt x="2640" y="13329"/>
                    </a:lnTo>
                    <a:lnTo>
                      <a:pt x="2826" y="13397"/>
                    </a:lnTo>
                    <a:lnTo>
                      <a:pt x="3015" y="13460"/>
                    </a:lnTo>
                    <a:lnTo>
                      <a:pt x="3207" y="13517"/>
                    </a:lnTo>
                    <a:lnTo>
                      <a:pt x="3400" y="13571"/>
                    </a:lnTo>
                    <a:lnTo>
                      <a:pt x="3595" y="13618"/>
                    </a:lnTo>
                    <a:lnTo>
                      <a:pt x="3792" y="13659"/>
                    </a:lnTo>
                    <a:lnTo>
                      <a:pt x="3991" y="13695"/>
                    </a:lnTo>
                    <a:lnTo>
                      <a:pt x="4192" y="13725"/>
                    </a:lnTo>
                    <a:lnTo>
                      <a:pt x="4394" y="13751"/>
                    </a:lnTo>
                    <a:lnTo>
                      <a:pt x="4598" y="13769"/>
                    </a:lnTo>
                    <a:lnTo>
                      <a:pt x="4803" y="13782"/>
                    </a:lnTo>
                    <a:lnTo>
                      <a:pt x="5010" y="13789"/>
                    </a:lnTo>
                    <a:lnTo>
                      <a:pt x="5218" y="13789"/>
                    </a:lnTo>
                    <a:lnTo>
                      <a:pt x="5427" y="13784"/>
                    </a:lnTo>
                    <a:lnTo>
                      <a:pt x="5637" y="13772"/>
                    </a:lnTo>
                    <a:lnTo>
                      <a:pt x="5849" y="13755"/>
                    </a:lnTo>
                    <a:lnTo>
                      <a:pt x="6054" y="13732"/>
                    </a:lnTo>
                    <a:lnTo>
                      <a:pt x="6258" y="13702"/>
                    </a:lnTo>
                    <a:lnTo>
                      <a:pt x="6460" y="13668"/>
                    </a:lnTo>
                    <a:lnTo>
                      <a:pt x="6661" y="13629"/>
                    </a:lnTo>
                    <a:lnTo>
                      <a:pt x="6861" y="13585"/>
                    </a:lnTo>
                    <a:lnTo>
                      <a:pt x="7059" y="13536"/>
                    </a:lnTo>
                    <a:lnTo>
                      <a:pt x="7254" y="13481"/>
                    </a:lnTo>
                    <a:lnTo>
                      <a:pt x="7449" y="13422"/>
                    </a:lnTo>
                    <a:lnTo>
                      <a:pt x="7641" y="13358"/>
                    </a:lnTo>
                    <a:lnTo>
                      <a:pt x="7831" y="13289"/>
                    </a:lnTo>
                    <a:lnTo>
                      <a:pt x="8018" y="13216"/>
                    </a:lnTo>
                    <a:lnTo>
                      <a:pt x="8203" y="13140"/>
                    </a:lnTo>
                    <a:lnTo>
                      <a:pt x="8385" y="13058"/>
                    </a:lnTo>
                    <a:lnTo>
                      <a:pt x="8564" y="12972"/>
                    </a:lnTo>
                    <a:lnTo>
                      <a:pt x="8739" y="12882"/>
                    </a:lnTo>
                    <a:lnTo>
                      <a:pt x="8911" y="12789"/>
                    </a:lnTo>
                    <a:lnTo>
                      <a:pt x="9080" y="12692"/>
                    </a:lnTo>
                    <a:lnTo>
                      <a:pt x="9244" y="12591"/>
                    </a:lnTo>
                    <a:lnTo>
                      <a:pt x="9404" y="12486"/>
                    </a:lnTo>
                    <a:lnTo>
                      <a:pt x="9561" y="12379"/>
                    </a:lnTo>
                    <a:lnTo>
                      <a:pt x="9713" y="12267"/>
                    </a:lnTo>
                    <a:lnTo>
                      <a:pt x="9860" y="12154"/>
                    </a:lnTo>
                    <a:lnTo>
                      <a:pt x="10003" y="12036"/>
                    </a:lnTo>
                    <a:lnTo>
                      <a:pt x="10141" y="11915"/>
                    </a:lnTo>
                    <a:lnTo>
                      <a:pt x="10273" y="11792"/>
                    </a:lnTo>
                    <a:lnTo>
                      <a:pt x="10400" y="11666"/>
                    </a:lnTo>
                    <a:lnTo>
                      <a:pt x="10523" y="11538"/>
                    </a:lnTo>
                    <a:lnTo>
                      <a:pt x="10638" y="11407"/>
                    </a:lnTo>
                    <a:lnTo>
                      <a:pt x="10749" y="11273"/>
                    </a:lnTo>
                    <a:lnTo>
                      <a:pt x="10853" y="11138"/>
                    </a:lnTo>
                    <a:lnTo>
                      <a:pt x="10951" y="10999"/>
                    </a:lnTo>
                    <a:lnTo>
                      <a:pt x="11042" y="10859"/>
                    </a:lnTo>
                    <a:lnTo>
                      <a:pt x="10789" y="10790"/>
                    </a:lnTo>
                    <a:lnTo>
                      <a:pt x="10553" y="10724"/>
                    </a:lnTo>
                    <a:lnTo>
                      <a:pt x="10333" y="10661"/>
                    </a:lnTo>
                    <a:lnTo>
                      <a:pt x="10129" y="10603"/>
                    </a:lnTo>
                    <a:lnTo>
                      <a:pt x="9939" y="10547"/>
                    </a:lnTo>
                    <a:lnTo>
                      <a:pt x="9761" y="10494"/>
                    </a:lnTo>
                    <a:lnTo>
                      <a:pt x="9597" y="10444"/>
                    </a:lnTo>
                    <a:lnTo>
                      <a:pt x="9443" y="10397"/>
                    </a:lnTo>
                    <a:lnTo>
                      <a:pt x="9300" y="10352"/>
                    </a:lnTo>
                    <a:lnTo>
                      <a:pt x="9165" y="10309"/>
                    </a:lnTo>
                    <a:lnTo>
                      <a:pt x="9039" y="10268"/>
                    </a:lnTo>
                    <a:lnTo>
                      <a:pt x="8920" y="10230"/>
                    </a:lnTo>
                    <a:lnTo>
                      <a:pt x="8807" y="10193"/>
                    </a:lnTo>
                    <a:lnTo>
                      <a:pt x="8699" y="10157"/>
                    </a:lnTo>
                    <a:lnTo>
                      <a:pt x="8595" y="10123"/>
                    </a:lnTo>
                    <a:lnTo>
                      <a:pt x="8494" y="10088"/>
                    </a:lnTo>
                    <a:lnTo>
                      <a:pt x="8351" y="10041"/>
                    </a:lnTo>
                    <a:lnTo>
                      <a:pt x="8232" y="10001"/>
                    </a:lnTo>
                    <a:lnTo>
                      <a:pt x="8135" y="9966"/>
                    </a:lnTo>
                    <a:lnTo>
                      <a:pt x="8054" y="9936"/>
                    </a:lnTo>
                    <a:lnTo>
                      <a:pt x="8020" y="9922"/>
                    </a:lnTo>
                    <a:lnTo>
                      <a:pt x="7990" y="9908"/>
                    </a:lnTo>
                    <a:lnTo>
                      <a:pt x="7962" y="9896"/>
                    </a:lnTo>
                    <a:lnTo>
                      <a:pt x="7937" y="9884"/>
                    </a:lnTo>
                    <a:lnTo>
                      <a:pt x="7914" y="9872"/>
                    </a:lnTo>
                    <a:lnTo>
                      <a:pt x="7894" y="9860"/>
                    </a:lnTo>
                    <a:lnTo>
                      <a:pt x="7874" y="9849"/>
                    </a:lnTo>
                    <a:lnTo>
                      <a:pt x="7855" y="9837"/>
                    </a:lnTo>
                    <a:lnTo>
                      <a:pt x="7821" y="9812"/>
                    </a:lnTo>
                    <a:lnTo>
                      <a:pt x="7786" y="9785"/>
                    </a:lnTo>
                    <a:lnTo>
                      <a:pt x="7750" y="9755"/>
                    </a:lnTo>
                    <a:lnTo>
                      <a:pt x="7707" y="9719"/>
                    </a:lnTo>
                    <a:lnTo>
                      <a:pt x="7655" y="9677"/>
                    </a:lnTo>
                    <a:lnTo>
                      <a:pt x="7593" y="9629"/>
                    </a:lnTo>
                    <a:lnTo>
                      <a:pt x="7556" y="9603"/>
                    </a:lnTo>
                    <a:lnTo>
                      <a:pt x="7516" y="9573"/>
                    </a:lnTo>
                    <a:lnTo>
                      <a:pt x="7471" y="9542"/>
                    </a:lnTo>
                    <a:lnTo>
                      <a:pt x="7420" y="9507"/>
                    </a:lnTo>
                    <a:lnTo>
                      <a:pt x="7361" y="9466"/>
                    </a:lnTo>
                    <a:lnTo>
                      <a:pt x="7309" y="9427"/>
                    </a:lnTo>
                    <a:lnTo>
                      <a:pt x="7263" y="9391"/>
                    </a:lnTo>
                    <a:lnTo>
                      <a:pt x="7222" y="9357"/>
                    </a:lnTo>
                    <a:lnTo>
                      <a:pt x="7187" y="9325"/>
                    </a:lnTo>
                    <a:lnTo>
                      <a:pt x="7158" y="9294"/>
                    </a:lnTo>
                    <a:lnTo>
                      <a:pt x="7134" y="9266"/>
                    </a:lnTo>
                    <a:lnTo>
                      <a:pt x="7114" y="9239"/>
                    </a:lnTo>
                    <a:lnTo>
                      <a:pt x="7098" y="9214"/>
                    </a:lnTo>
                    <a:lnTo>
                      <a:pt x="7086" y="9190"/>
                    </a:lnTo>
                    <a:lnTo>
                      <a:pt x="7077" y="9168"/>
                    </a:lnTo>
                    <a:lnTo>
                      <a:pt x="7071" y="9146"/>
                    </a:lnTo>
                    <a:lnTo>
                      <a:pt x="7067" y="9126"/>
                    </a:lnTo>
                    <a:lnTo>
                      <a:pt x="7066" y="9105"/>
                    </a:lnTo>
                    <a:lnTo>
                      <a:pt x="7066" y="9086"/>
                    </a:lnTo>
                    <a:lnTo>
                      <a:pt x="7068" y="9068"/>
                    </a:lnTo>
                    <a:lnTo>
                      <a:pt x="7074" y="9032"/>
                    </a:lnTo>
                    <a:lnTo>
                      <a:pt x="7081" y="8996"/>
                    </a:lnTo>
                    <a:lnTo>
                      <a:pt x="7084" y="8978"/>
                    </a:lnTo>
                    <a:lnTo>
                      <a:pt x="7086" y="8960"/>
                    </a:lnTo>
                    <a:lnTo>
                      <a:pt x="7086" y="8942"/>
                    </a:lnTo>
                    <a:lnTo>
                      <a:pt x="7085" y="8922"/>
                    </a:lnTo>
                    <a:lnTo>
                      <a:pt x="7082" y="8902"/>
                    </a:lnTo>
                    <a:lnTo>
                      <a:pt x="7077" y="8881"/>
                    </a:lnTo>
                    <a:lnTo>
                      <a:pt x="7068" y="8859"/>
                    </a:lnTo>
                    <a:lnTo>
                      <a:pt x="7056" y="8836"/>
                    </a:lnTo>
                    <a:lnTo>
                      <a:pt x="7040" y="8812"/>
                    </a:lnTo>
                    <a:lnTo>
                      <a:pt x="7021" y="8787"/>
                    </a:lnTo>
                    <a:lnTo>
                      <a:pt x="6997" y="8760"/>
                    </a:lnTo>
                    <a:lnTo>
                      <a:pt x="6969" y="8731"/>
                    </a:lnTo>
                    <a:lnTo>
                      <a:pt x="6962" y="8725"/>
                    </a:lnTo>
                    <a:lnTo>
                      <a:pt x="6952" y="8718"/>
                    </a:lnTo>
                    <a:lnTo>
                      <a:pt x="6941" y="8711"/>
                    </a:lnTo>
                    <a:lnTo>
                      <a:pt x="6928" y="8703"/>
                    </a:lnTo>
                    <a:lnTo>
                      <a:pt x="6897" y="8687"/>
                    </a:lnTo>
                    <a:lnTo>
                      <a:pt x="6863" y="8669"/>
                    </a:lnTo>
                    <a:lnTo>
                      <a:pt x="6831" y="8654"/>
                    </a:lnTo>
                    <a:lnTo>
                      <a:pt x="6804" y="8640"/>
                    </a:lnTo>
                    <a:lnTo>
                      <a:pt x="6782" y="8628"/>
                    </a:lnTo>
                    <a:lnTo>
                      <a:pt x="6764" y="8617"/>
                    </a:lnTo>
                    <a:lnTo>
                      <a:pt x="6749" y="8607"/>
                    </a:lnTo>
                    <a:lnTo>
                      <a:pt x="6738" y="8597"/>
                    </a:lnTo>
                    <a:lnTo>
                      <a:pt x="6733" y="8592"/>
                    </a:lnTo>
                    <a:lnTo>
                      <a:pt x="6729" y="8586"/>
                    </a:lnTo>
                    <a:lnTo>
                      <a:pt x="6726" y="8581"/>
                    </a:lnTo>
                    <a:lnTo>
                      <a:pt x="6724" y="8575"/>
                    </a:lnTo>
                    <a:lnTo>
                      <a:pt x="6721" y="8569"/>
                    </a:lnTo>
                    <a:lnTo>
                      <a:pt x="6720" y="8563"/>
                    </a:lnTo>
                    <a:lnTo>
                      <a:pt x="6719" y="8556"/>
                    </a:lnTo>
                    <a:lnTo>
                      <a:pt x="6718" y="8549"/>
                    </a:lnTo>
                    <a:lnTo>
                      <a:pt x="6719" y="8533"/>
                    </a:lnTo>
                    <a:lnTo>
                      <a:pt x="6720" y="8514"/>
                    </a:lnTo>
                    <a:lnTo>
                      <a:pt x="6725" y="8465"/>
                    </a:lnTo>
                    <a:lnTo>
                      <a:pt x="6732" y="8400"/>
                    </a:lnTo>
                    <a:lnTo>
                      <a:pt x="6744" y="8257"/>
                    </a:lnTo>
                    <a:lnTo>
                      <a:pt x="6758" y="8127"/>
                    </a:lnTo>
                    <a:lnTo>
                      <a:pt x="6765" y="8065"/>
                    </a:lnTo>
                    <a:lnTo>
                      <a:pt x="6773" y="8006"/>
                    </a:lnTo>
                    <a:lnTo>
                      <a:pt x="6781" y="7949"/>
                    </a:lnTo>
                    <a:lnTo>
                      <a:pt x="6789" y="7893"/>
                    </a:lnTo>
                    <a:lnTo>
                      <a:pt x="6797" y="7840"/>
                    </a:lnTo>
                    <a:lnTo>
                      <a:pt x="6806" y="7788"/>
                    </a:lnTo>
                    <a:lnTo>
                      <a:pt x="6815" y="7738"/>
                    </a:lnTo>
                    <a:lnTo>
                      <a:pt x="6825" y="7688"/>
                    </a:lnTo>
                    <a:lnTo>
                      <a:pt x="6835" y="7639"/>
                    </a:lnTo>
                    <a:lnTo>
                      <a:pt x="6845" y="7591"/>
                    </a:lnTo>
                    <a:lnTo>
                      <a:pt x="6856" y="7544"/>
                    </a:lnTo>
                    <a:lnTo>
                      <a:pt x="6868" y="7496"/>
                    </a:lnTo>
                    <a:lnTo>
                      <a:pt x="6892" y="7403"/>
                    </a:lnTo>
                    <a:lnTo>
                      <a:pt x="6919" y="7308"/>
                    </a:lnTo>
                    <a:lnTo>
                      <a:pt x="6947" y="7209"/>
                    </a:lnTo>
                    <a:lnTo>
                      <a:pt x="6978" y="7107"/>
                    </a:lnTo>
                    <a:lnTo>
                      <a:pt x="7012" y="6998"/>
                    </a:lnTo>
                    <a:lnTo>
                      <a:pt x="7048" y="6881"/>
                    </a:lnTo>
                    <a:lnTo>
                      <a:pt x="7088" y="6756"/>
                    </a:lnTo>
                    <a:lnTo>
                      <a:pt x="7130" y="6619"/>
                    </a:lnTo>
                    <a:lnTo>
                      <a:pt x="7137" y="6574"/>
                    </a:lnTo>
                    <a:lnTo>
                      <a:pt x="7143" y="6534"/>
                    </a:lnTo>
                    <a:lnTo>
                      <a:pt x="7151" y="6498"/>
                    </a:lnTo>
                    <a:lnTo>
                      <a:pt x="7158" y="6465"/>
                    </a:lnTo>
                    <a:lnTo>
                      <a:pt x="7167" y="6437"/>
                    </a:lnTo>
                    <a:lnTo>
                      <a:pt x="7175" y="6413"/>
                    </a:lnTo>
                    <a:lnTo>
                      <a:pt x="7184" y="6392"/>
                    </a:lnTo>
                    <a:lnTo>
                      <a:pt x="7194" y="6375"/>
                    </a:lnTo>
                    <a:lnTo>
                      <a:pt x="7203" y="6361"/>
                    </a:lnTo>
                    <a:lnTo>
                      <a:pt x="7213" y="6349"/>
                    </a:lnTo>
                    <a:lnTo>
                      <a:pt x="7223" y="6341"/>
                    </a:lnTo>
                    <a:lnTo>
                      <a:pt x="7234" y="6335"/>
                    </a:lnTo>
                    <a:lnTo>
                      <a:pt x="7244" y="6332"/>
                    </a:lnTo>
                    <a:lnTo>
                      <a:pt x="7254" y="6330"/>
                    </a:lnTo>
                    <a:lnTo>
                      <a:pt x="7266" y="6331"/>
                    </a:lnTo>
                    <a:lnTo>
                      <a:pt x="7276" y="6333"/>
                    </a:lnTo>
                    <a:lnTo>
                      <a:pt x="7287" y="6337"/>
                    </a:lnTo>
                    <a:lnTo>
                      <a:pt x="7297" y="6342"/>
                    </a:lnTo>
                    <a:lnTo>
                      <a:pt x="7307" y="6348"/>
                    </a:lnTo>
                    <a:lnTo>
                      <a:pt x="7317" y="6356"/>
                    </a:lnTo>
                    <a:lnTo>
                      <a:pt x="7335" y="6372"/>
                    </a:lnTo>
                    <a:lnTo>
                      <a:pt x="7353" y="6390"/>
                    </a:lnTo>
                    <a:lnTo>
                      <a:pt x="7368" y="6407"/>
                    </a:lnTo>
                    <a:lnTo>
                      <a:pt x="7382" y="6423"/>
                    </a:lnTo>
                    <a:lnTo>
                      <a:pt x="7393" y="6435"/>
                    </a:lnTo>
                    <a:lnTo>
                      <a:pt x="7402" y="6442"/>
                    </a:lnTo>
                    <a:lnTo>
                      <a:pt x="7421" y="6454"/>
                    </a:lnTo>
                    <a:lnTo>
                      <a:pt x="7433" y="6462"/>
                    </a:lnTo>
                    <a:lnTo>
                      <a:pt x="7440" y="6466"/>
                    </a:lnTo>
                    <a:lnTo>
                      <a:pt x="7447" y="6470"/>
                    </a:lnTo>
                    <a:lnTo>
                      <a:pt x="7455" y="6472"/>
                    </a:lnTo>
                    <a:lnTo>
                      <a:pt x="7471" y="6474"/>
                    </a:lnTo>
                    <a:lnTo>
                      <a:pt x="7494" y="6478"/>
                    </a:lnTo>
                    <a:lnTo>
                      <a:pt x="7530" y="6484"/>
                    </a:lnTo>
                    <a:lnTo>
                      <a:pt x="7539" y="6443"/>
                    </a:lnTo>
                    <a:lnTo>
                      <a:pt x="7547" y="6402"/>
                    </a:lnTo>
                    <a:lnTo>
                      <a:pt x="7555" y="6361"/>
                    </a:lnTo>
                    <a:lnTo>
                      <a:pt x="7561" y="6320"/>
                    </a:lnTo>
                    <a:lnTo>
                      <a:pt x="7566" y="6278"/>
                    </a:lnTo>
                    <a:lnTo>
                      <a:pt x="7571" y="6236"/>
                    </a:lnTo>
                    <a:lnTo>
                      <a:pt x="7575" y="6195"/>
                    </a:lnTo>
                    <a:lnTo>
                      <a:pt x="7579" y="6153"/>
                    </a:lnTo>
                    <a:lnTo>
                      <a:pt x="7585" y="6070"/>
                    </a:lnTo>
                    <a:lnTo>
                      <a:pt x="7590" y="5987"/>
                    </a:lnTo>
                    <a:lnTo>
                      <a:pt x="7594" y="5906"/>
                    </a:lnTo>
                    <a:lnTo>
                      <a:pt x="7599" y="5824"/>
                    </a:lnTo>
                    <a:lnTo>
                      <a:pt x="7604" y="5746"/>
                    </a:lnTo>
                    <a:lnTo>
                      <a:pt x="7611" y="5668"/>
                    </a:lnTo>
                    <a:lnTo>
                      <a:pt x="7615" y="5630"/>
                    </a:lnTo>
                    <a:lnTo>
                      <a:pt x="7619" y="5593"/>
                    </a:lnTo>
                    <a:lnTo>
                      <a:pt x="7625" y="5557"/>
                    </a:lnTo>
                    <a:lnTo>
                      <a:pt x="7631" y="5521"/>
                    </a:lnTo>
                    <a:lnTo>
                      <a:pt x="7638" y="5485"/>
                    </a:lnTo>
                    <a:lnTo>
                      <a:pt x="7646" y="5451"/>
                    </a:lnTo>
                    <a:lnTo>
                      <a:pt x="7654" y="5417"/>
                    </a:lnTo>
                    <a:lnTo>
                      <a:pt x="7665" y="5385"/>
                    </a:lnTo>
                    <a:lnTo>
                      <a:pt x="7676" y="5353"/>
                    </a:lnTo>
                    <a:lnTo>
                      <a:pt x="7689" y="5322"/>
                    </a:lnTo>
                    <a:lnTo>
                      <a:pt x="7703" y="5293"/>
                    </a:lnTo>
                    <a:lnTo>
                      <a:pt x="7718" y="5263"/>
                    </a:lnTo>
                    <a:lnTo>
                      <a:pt x="7736" y="5232"/>
                    </a:lnTo>
                    <a:lnTo>
                      <a:pt x="7748" y="5212"/>
                    </a:lnTo>
                    <a:lnTo>
                      <a:pt x="7753" y="5205"/>
                    </a:lnTo>
                    <a:lnTo>
                      <a:pt x="7757" y="5199"/>
                    </a:lnTo>
                    <a:lnTo>
                      <a:pt x="7761" y="5195"/>
                    </a:lnTo>
                    <a:lnTo>
                      <a:pt x="7764" y="5192"/>
                    </a:lnTo>
                    <a:lnTo>
                      <a:pt x="7772" y="5187"/>
                    </a:lnTo>
                    <a:lnTo>
                      <a:pt x="7782" y="5181"/>
                    </a:lnTo>
                    <a:lnTo>
                      <a:pt x="7797" y="5170"/>
                    </a:lnTo>
                    <a:lnTo>
                      <a:pt x="7817" y="5152"/>
                    </a:lnTo>
                    <a:lnTo>
                      <a:pt x="7817" y="5124"/>
                    </a:lnTo>
                    <a:lnTo>
                      <a:pt x="7817" y="5097"/>
                    </a:lnTo>
                    <a:lnTo>
                      <a:pt x="7819" y="5070"/>
                    </a:lnTo>
                    <a:lnTo>
                      <a:pt x="7820" y="5045"/>
                    </a:lnTo>
                    <a:lnTo>
                      <a:pt x="7825" y="4997"/>
                    </a:lnTo>
                    <a:lnTo>
                      <a:pt x="7829" y="4949"/>
                    </a:lnTo>
                    <a:lnTo>
                      <a:pt x="7831" y="4926"/>
                    </a:lnTo>
                    <a:lnTo>
                      <a:pt x="7832" y="4901"/>
                    </a:lnTo>
                    <a:lnTo>
                      <a:pt x="7833" y="4876"/>
                    </a:lnTo>
                    <a:lnTo>
                      <a:pt x="7833" y="4851"/>
                    </a:lnTo>
                    <a:lnTo>
                      <a:pt x="7831" y="4824"/>
                    </a:lnTo>
                    <a:lnTo>
                      <a:pt x="7829" y="4797"/>
                    </a:lnTo>
                    <a:lnTo>
                      <a:pt x="7825" y="4769"/>
                    </a:lnTo>
                    <a:lnTo>
                      <a:pt x="7819" y="4739"/>
                    </a:lnTo>
                    <a:lnTo>
                      <a:pt x="7810" y="4699"/>
                    </a:lnTo>
                    <a:lnTo>
                      <a:pt x="7801" y="4665"/>
                    </a:lnTo>
                    <a:lnTo>
                      <a:pt x="7793" y="4638"/>
                    </a:lnTo>
                    <a:lnTo>
                      <a:pt x="7785" y="4616"/>
                    </a:lnTo>
                    <a:lnTo>
                      <a:pt x="7778" y="4598"/>
                    </a:lnTo>
                    <a:lnTo>
                      <a:pt x="7770" y="4584"/>
                    </a:lnTo>
                    <a:lnTo>
                      <a:pt x="7763" y="4573"/>
                    </a:lnTo>
                    <a:lnTo>
                      <a:pt x="7756" y="4565"/>
                    </a:lnTo>
                    <a:lnTo>
                      <a:pt x="7750" y="4559"/>
                    </a:lnTo>
                    <a:lnTo>
                      <a:pt x="7743" y="4554"/>
                    </a:lnTo>
                    <a:lnTo>
                      <a:pt x="7737" y="4551"/>
                    </a:lnTo>
                    <a:lnTo>
                      <a:pt x="7731" y="4547"/>
                    </a:lnTo>
                    <a:lnTo>
                      <a:pt x="7725" y="4543"/>
                    </a:lnTo>
                    <a:lnTo>
                      <a:pt x="7719" y="4538"/>
                    </a:lnTo>
                    <a:lnTo>
                      <a:pt x="7713" y="4531"/>
                    </a:lnTo>
                    <a:lnTo>
                      <a:pt x="7707" y="4522"/>
                    </a:lnTo>
                    <a:lnTo>
                      <a:pt x="7700" y="4510"/>
                    </a:lnTo>
                    <a:lnTo>
                      <a:pt x="7694" y="4494"/>
                    </a:lnTo>
                    <a:lnTo>
                      <a:pt x="7688" y="4474"/>
                    </a:lnTo>
                    <a:lnTo>
                      <a:pt x="7682" y="4449"/>
                    </a:lnTo>
                    <a:lnTo>
                      <a:pt x="7675" y="4419"/>
                    </a:lnTo>
                    <a:lnTo>
                      <a:pt x="7669" y="4384"/>
                    </a:lnTo>
                    <a:lnTo>
                      <a:pt x="7662" y="4341"/>
                    </a:lnTo>
                    <a:lnTo>
                      <a:pt x="7654" y="4292"/>
                    </a:lnTo>
                    <a:lnTo>
                      <a:pt x="7646" y="4233"/>
                    </a:lnTo>
                    <a:lnTo>
                      <a:pt x="7639" y="4167"/>
                    </a:lnTo>
                    <a:lnTo>
                      <a:pt x="7631" y="4092"/>
                    </a:lnTo>
                    <a:lnTo>
                      <a:pt x="7622" y="4007"/>
                    </a:lnTo>
                    <a:lnTo>
                      <a:pt x="7614" y="3912"/>
                    </a:lnTo>
                    <a:lnTo>
                      <a:pt x="7605" y="3805"/>
                    </a:lnTo>
                    <a:lnTo>
                      <a:pt x="7595" y="3687"/>
                    </a:lnTo>
                    <a:lnTo>
                      <a:pt x="7585" y="3557"/>
                    </a:lnTo>
                    <a:lnTo>
                      <a:pt x="7579" y="3475"/>
                    </a:lnTo>
                    <a:lnTo>
                      <a:pt x="7572" y="3397"/>
                    </a:lnTo>
                    <a:lnTo>
                      <a:pt x="7565" y="3321"/>
                    </a:lnTo>
                    <a:lnTo>
                      <a:pt x="7557" y="3247"/>
                    </a:lnTo>
                    <a:lnTo>
                      <a:pt x="7548" y="3176"/>
                    </a:lnTo>
                    <a:lnTo>
                      <a:pt x="7539" y="3107"/>
                    </a:lnTo>
                    <a:lnTo>
                      <a:pt x="7529" y="3040"/>
                    </a:lnTo>
                    <a:lnTo>
                      <a:pt x="7518" y="2975"/>
                    </a:lnTo>
                    <a:lnTo>
                      <a:pt x="7507" y="2912"/>
                    </a:lnTo>
                    <a:lnTo>
                      <a:pt x="7495" y="2850"/>
                    </a:lnTo>
                    <a:lnTo>
                      <a:pt x="7481" y="2791"/>
                    </a:lnTo>
                    <a:lnTo>
                      <a:pt x="7467" y="2734"/>
                    </a:lnTo>
                    <a:lnTo>
                      <a:pt x="7451" y="2678"/>
                    </a:lnTo>
                    <a:lnTo>
                      <a:pt x="7435" y="2622"/>
                    </a:lnTo>
                    <a:lnTo>
                      <a:pt x="7418" y="2568"/>
                    </a:lnTo>
                    <a:lnTo>
                      <a:pt x="7400" y="2516"/>
                    </a:lnTo>
                    <a:lnTo>
                      <a:pt x="7381" y="2464"/>
                    </a:lnTo>
                    <a:lnTo>
                      <a:pt x="7361" y="2413"/>
                    </a:lnTo>
                    <a:lnTo>
                      <a:pt x="7339" y="2364"/>
                    </a:lnTo>
                    <a:lnTo>
                      <a:pt x="7316" y="2315"/>
                    </a:lnTo>
                    <a:lnTo>
                      <a:pt x="7292" y="2266"/>
                    </a:lnTo>
                    <a:lnTo>
                      <a:pt x="7266" y="2218"/>
                    </a:lnTo>
                    <a:lnTo>
                      <a:pt x="7239" y="2171"/>
                    </a:lnTo>
                    <a:lnTo>
                      <a:pt x="7210" y="2124"/>
                    </a:lnTo>
                    <a:lnTo>
                      <a:pt x="7180" y="2077"/>
                    </a:lnTo>
                    <a:lnTo>
                      <a:pt x="7149" y="2030"/>
                    </a:lnTo>
                    <a:lnTo>
                      <a:pt x="7116" y="1983"/>
                    </a:lnTo>
                    <a:lnTo>
                      <a:pt x="7082" y="1936"/>
                    </a:lnTo>
                    <a:lnTo>
                      <a:pt x="7045" y="1889"/>
                    </a:lnTo>
                    <a:lnTo>
                      <a:pt x="7007" y="1841"/>
                    </a:lnTo>
                    <a:lnTo>
                      <a:pt x="6967" y="1793"/>
                    </a:lnTo>
                    <a:lnTo>
                      <a:pt x="6926" y="1745"/>
                    </a:lnTo>
                    <a:lnTo>
                      <a:pt x="6897" y="1712"/>
                    </a:lnTo>
                    <a:lnTo>
                      <a:pt x="6869" y="1680"/>
                    </a:lnTo>
                    <a:lnTo>
                      <a:pt x="6841" y="1650"/>
                    </a:lnTo>
                    <a:lnTo>
                      <a:pt x="6815" y="1623"/>
                    </a:lnTo>
                    <a:lnTo>
                      <a:pt x="6790" y="1597"/>
                    </a:lnTo>
                    <a:lnTo>
                      <a:pt x="6765" y="1573"/>
                    </a:lnTo>
                    <a:lnTo>
                      <a:pt x="6741" y="1551"/>
                    </a:lnTo>
                    <a:lnTo>
                      <a:pt x="6718" y="1529"/>
                    </a:lnTo>
                    <a:lnTo>
                      <a:pt x="6674" y="1490"/>
                    </a:lnTo>
                    <a:lnTo>
                      <a:pt x="6630" y="1454"/>
                    </a:lnTo>
                    <a:lnTo>
                      <a:pt x="6588" y="1423"/>
                    </a:lnTo>
                    <a:lnTo>
                      <a:pt x="6546" y="1393"/>
                    </a:lnTo>
                    <a:lnTo>
                      <a:pt x="6505" y="1364"/>
                    </a:lnTo>
                    <a:lnTo>
                      <a:pt x="6462" y="1336"/>
                    </a:lnTo>
                    <a:lnTo>
                      <a:pt x="6418" y="1307"/>
                    </a:lnTo>
                    <a:lnTo>
                      <a:pt x="6372" y="1277"/>
                    </a:lnTo>
                    <a:lnTo>
                      <a:pt x="6324" y="1243"/>
                    </a:lnTo>
                    <a:lnTo>
                      <a:pt x="6272" y="1207"/>
                    </a:lnTo>
                    <a:lnTo>
                      <a:pt x="6216" y="1167"/>
                    </a:lnTo>
                    <a:lnTo>
                      <a:pt x="6157" y="1121"/>
                    </a:lnTo>
                    <a:lnTo>
                      <a:pt x="6097" y="1073"/>
                    </a:lnTo>
                    <a:lnTo>
                      <a:pt x="6038" y="1023"/>
                    </a:lnTo>
                    <a:lnTo>
                      <a:pt x="5982" y="973"/>
                    </a:lnTo>
                    <a:lnTo>
                      <a:pt x="5925" y="923"/>
                    </a:lnTo>
                    <a:lnTo>
                      <a:pt x="5867" y="874"/>
                    </a:lnTo>
                    <a:lnTo>
                      <a:pt x="5807" y="823"/>
                    </a:lnTo>
                    <a:lnTo>
                      <a:pt x="5776" y="799"/>
                    </a:lnTo>
                    <a:lnTo>
                      <a:pt x="5745" y="775"/>
                    </a:lnTo>
                    <a:lnTo>
                      <a:pt x="5712" y="751"/>
                    </a:lnTo>
                    <a:lnTo>
                      <a:pt x="5679" y="727"/>
                    </a:lnTo>
                    <a:lnTo>
                      <a:pt x="5643" y="704"/>
                    </a:lnTo>
                    <a:lnTo>
                      <a:pt x="5607" y="681"/>
                    </a:lnTo>
                    <a:lnTo>
                      <a:pt x="5570" y="657"/>
                    </a:lnTo>
                    <a:lnTo>
                      <a:pt x="5531" y="635"/>
                    </a:lnTo>
                    <a:lnTo>
                      <a:pt x="5491" y="613"/>
                    </a:lnTo>
                    <a:lnTo>
                      <a:pt x="5447" y="592"/>
                    </a:lnTo>
                    <a:lnTo>
                      <a:pt x="5403" y="571"/>
                    </a:lnTo>
                    <a:lnTo>
                      <a:pt x="5357" y="551"/>
                    </a:lnTo>
                    <a:lnTo>
                      <a:pt x="5309" y="531"/>
                    </a:lnTo>
                    <a:lnTo>
                      <a:pt x="5258" y="512"/>
                    </a:lnTo>
                    <a:lnTo>
                      <a:pt x="5204" y="494"/>
                    </a:lnTo>
                    <a:lnTo>
                      <a:pt x="5149" y="476"/>
                    </a:lnTo>
                    <a:lnTo>
                      <a:pt x="5091" y="458"/>
                    </a:lnTo>
                    <a:lnTo>
                      <a:pt x="5029" y="442"/>
                    </a:lnTo>
                    <a:lnTo>
                      <a:pt x="4966" y="426"/>
                    </a:lnTo>
                    <a:lnTo>
                      <a:pt x="4899" y="412"/>
                    </a:lnTo>
                    <a:lnTo>
                      <a:pt x="4878" y="128"/>
                    </a:lnTo>
                    <a:lnTo>
                      <a:pt x="4876" y="95"/>
                    </a:lnTo>
                    <a:lnTo>
                      <a:pt x="4873" y="68"/>
                    </a:lnTo>
                    <a:lnTo>
                      <a:pt x="4871" y="45"/>
                    </a:lnTo>
                    <a:lnTo>
                      <a:pt x="4868" y="27"/>
                    </a:lnTo>
                    <a:lnTo>
                      <a:pt x="4866" y="20"/>
                    </a:lnTo>
                    <a:lnTo>
                      <a:pt x="4864" y="14"/>
                    </a:lnTo>
                    <a:lnTo>
                      <a:pt x="4861" y="10"/>
                    </a:lnTo>
                    <a:lnTo>
                      <a:pt x="4859" y="6"/>
                    </a:lnTo>
                    <a:lnTo>
                      <a:pt x="4856" y="3"/>
                    </a:lnTo>
                    <a:lnTo>
                      <a:pt x="4852" y="1"/>
                    </a:lnTo>
                    <a:lnTo>
                      <a:pt x="4848" y="0"/>
                    </a:lnTo>
                    <a:lnTo>
                      <a:pt x="4843" y="0"/>
                    </a:lnTo>
                    <a:lnTo>
                      <a:pt x="4838" y="0"/>
                    </a:lnTo>
                    <a:lnTo>
                      <a:pt x="4833" y="2"/>
                    </a:lnTo>
                    <a:lnTo>
                      <a:pt x="4827" y="4"/>
                    </a:lnTo>
                    <a:lnTo>
                      <a:pt x="4820" y="7"/>
                    </a:lnTo>
                    <a:lnTo>
                      <a:pt x="4805" y="14"/>
                    </a:lnTo>
                    <a:lnTo>
                      <a:pt x="4787" y="25"/>
                    </a:lnTo>
                    <a:lnTo>
                      <a:pt x="4741" y="51"/>
                    </a:lnTo>
                    <a:lnTo>
                      <a:pt x="4680" y="85"/>
                    </a:lnTo>
                    <a:lnTo>
                      <a:pt x="3760" y="549"/>
                    </a:lnTo>
                    <a:lnTo>
                      <a:pt x="3727" y="565"/>
                    </a:lnTo>
                    <a:lnTo>
                      <a:pt x="3700" y="578"/>
                    </a:lnTo>
                    <a:lnTo>
                      <a:pt x="3678" y="587"/>
                    </a:lnTo>
                    <a:lnTo>
                      <a:pt x="3661" y="594"/>
                    </a:lnTo>
                    <a:lnTo>
                      <a:pt x="3648" y="598"/>
                    </a:lnTo>
                    <a:lnTo>
                      <a:pt x="3637" y="599"/>
                    </a:lnTo>
                    <a:lnTo>
                      <a:pt x="3633" y="599"/>
                    </a:lnTo>
                    <a:lnTo>
                      <a:pt x="3630" y="599"/>
                    </a:lnTo>
                    <a:lnTo>
                      <a:pt x="3627" y="598"/>
                    </a:lnTo>
                    <a:lnTo>
                      <a:pt x="3625" y="596"/>
                    </a:lnTo>
                    <a:lnTo>
                      <a:pt x="3622" y="592"/>
                    </a:lnTo>
                    <a:lnTo>
                      <a:pt x="3620" y="587"/>
                    </a:lnTo>
                    <a:lnTo>
                      <a:pt x="3619" y="580"/>
                    </a:lnTo>
                    <a:lnTo>
                      <a:pt x="3618" y="573"/>
                    </a:lnTo>
                    <a:lnTo>
                      <a:pt x="3616" y="564"/>
                    </a:lnTo>
                    <a:lnTo>
                      <a:pt x="3613" y="556"/>
                    </a:lnTo>
                    <a:lnTo>
                      <a:pt x="3609" y="547"/>
                    </a:lnTo>
                    <a:lnTo>
                      <a:pt x="3602" y="53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1416050" y="1630363"/>
                <a:ext cx="1592262" cy="1592263"/>
              </a:xfrm>
              <a:custGeom>
                <a:avLst/>
                <a:gdLst>
                  <a:gd name="T0" fmla="*/ 8847 w 16052"/>
                  <a:gd name="T1" fmla="*/ 41 h 16052"/>
                  <a:gd name="T2" fmla="*/ 10032 w 16052"/>
                  <a:gd name="T3" fmla="*/ 252 h 16052"/>
                  <a:gd name="T4" fmla="*/ 11151 w 16052"/>
                  <a:gd name="T5" fmla="*/ 630 h 16052"/>
                  <a:gd name="T6" fmla="*/ 12188 w 16052"/>
                  <a:gd name="T7" fmla="*/ 1162 h 16052"/>
                  <a:gd name="T8" fmla="*/ 13131 w 16052"/>
                  <a:gd name="T9" fmla="*/ 1832 h 16052"/>
                  <a:gd name="T10" fmla="*/ 13968 w 16052"/>
                  <a:gd name="T11" fmla="*/ 2629 h 16052"/>
                  <a:gd name="T12" fmla="*/ 14681 w 16052"/>
                  <a:gd name="T13" fmla="*/ 3539 h 16052"/>
                  <a:gd name="T14" fmla="*/ 15261 w 16052"/>
                  <a:gd name="T15" fmla="*/ 4547 h 16052"/>
                  <a:gd name="T16" fmla="*/ 15691 w 16052"/>
                  <a:gd name="T17" fmla="*/ 5639 h 16052"/>
                  <a:gd name="T18" fmla="*/ 15959 w 16052"/>
                  <a:gd name="T19" fmla="*/ 6804 h 16052"/>
                  <a:gd name="T20" fmla="*/ 16052 w 16052"/>
                  <a:gd name="T21" fmla="*/ 8026 h 16052"/>
                  <a:gd name="T22" fmla="*/ 15959 w 16052"/>
                  <a:gd name="T23" fmla="*/ 9248 h 16052"/>
                  <a:gd name="T24" fmla="*/ 15691 w 16052"/>
                  <a:gd name="T25" fmla="*/ 10413 h 16052"/>
                  <a:gd name="T26" fmla="*/ 15261 w 16052"/>
                  <a:gd name="T27" fmla="*/ 11505 h 16052"/>
                  <a:gd name="T28" fmla="*/ 14681 w 16052"/>
                  <a:gd name="T29" fmla="*/ 12513 h 16052"/>
                  <a:gd name="T30" fmla="*/ 13968 w 16052"/>
                  <a:gd name="T31" fmla="*/ 13423 h 16052"/>
                  <a:gd name="T32" fmla="*/ 13131 w 16052"/>
                  <a:gd name="T33" fmla="*/ 14220 h 16052"/>
                  <a:gd name="T34" fmla="*/ 12188 w 16052"/>
                  <a:gd name="T35" fmla="*/ 14890 h 16052"/>
                  <a:gd name="T36" fmla="*/ 11151 w 16052"/>
                  <a:gd name="T37" fmla="*/ 15422 h 16052"/>
                  <a:gd name="T38" fmla="*/ 10032 w 16052"/>
                  <a:gd name="T39" fmla="*/ 15800 h 16052"/>
                  <a:gd name="T40" fmla="*/ 8847 w 16052"/>
                  <a:gd name="T41" fmla="*/ 16011 h 16052"/>
                  <a:gd name="T42" fmla="*/ 7613 w 16052"/>
                  <a:gd name="T43" fmla="*/ 16042 h 16052"/>
                  <a:gd name="T44" fmla="*/ 6408 w 16052"/>
                  <a:gd name="T45" fmla="*/ 15889 h 16052"/>
                  <a:gd name="T46" fmla="*/ 5266 w 16052"/>
                  <a:gd name="T47" fmla="*/ 15566 h 16052"/>
                  <a:gd name="T48" fmla="*/ 4200 w 16052"/>
                  <a:gd name="T49" fmla="*/ 15083 h 16052"/>
                  <a:gd name="T50" fmla="*/ 3224 w 16052"/>
                  <a:gd name="T51" fmla="*/ 14458 h 16052"/>
                  <a:gd name="T52" fmla="*/ 2351 w 16052"/>
                  <a:gd name="T53" fmla="*/ 13701 h 16052"/>
                  <a:gd name="T54" fmla="*/ 1594 w 16052"/>
                  <a:gd name="T55" fmla="*/ 12828 h 16052"/>
                  <a:gd name="T56" fmla="*/ 969 w 16052"/>
                  <a:gd name="T57" fmla="*/ 11852 h 16052"/>
                  <a:gd name="T58" fmla="*/ 486 w 16052"/>
                  <a:gd name="T59" fmla="*/ 10786 h 16052"/>
                  <a:gd name="T60" fmla="*/ 163 w 16052"/>
                  <a:gd name="T61" fmla="*/ 9644 h 16052"/>
                  <a:gd name="T62" fmla="*/ 10 w 16052"/>
                  <a:gd name="T63" fmla="*/ 8439 h 16052"/>
                  <a:gd name="T64" fmla="*/ 41 w 16052"/>
                  <a:gd name="T65" fmla="*/ 7205 h 16052"/>
                  <a:gd name="T66" fmla="*/ 252 w 16052"/>
                  <a:gd name="T67" fmla="*/ 6020 h 16052"/>
                  <a:gd name="T68" fmla="*/ 630 w 16052"/>
                  <a:gd name="T69" fmla="*/ 4901 h 16052"/>
                  <a:gd name="T70" fmla="*/ 1162 w 16052"/>
                  <a:gd name="T71" fmla="*/ 3864 h 16052"/>
                  <a:gd name="T72" fmla="*/ 1832 w 16052"/>
                  <a:gd name="T73" fmla="*/ 2921 h 16052"/>
                  <a:gd name="T74" fmla="*/ 2629 w 16052"/>
                  <a:gd name="T75" fmla="*/ 2084 h 16052"/>
                  <a:gd name="T76" fmla="*/ 3539 w 16052"/>
                  <a:gd name="T77" fmla="*/ 1371 h 16052"/>
                  <a:gd name="T78" fmla="*/ 4547 w 16052"/>
                  <a:gd name="T79" fmla="*/ 791 h 16052"/>
                  <a:gd name="T80" fmla="*/ 5639 w 16052"/>
                  <a:gd name="T81" fmla="*/ 361 h 16052"/>
                  <a:gd name="T82" fmla="*/ 6804 w 16052"/>
                  <a:gd name="T83" fmla="*/ 93 h 16052"/>
                  <a:gd name="T84" fmla="*/ 8026 w 16052"/>
                  <a:gd name="T85" fmla="*/ 0 h 1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52" h="16052">
                    <a:moveTo>
                      <a:pt x="8026" y="0"/>
                    </a:moveTo>
                    <a:lnTo>
                      <a:pt x="8439" y="10"/>
                    </a:lnTo>
                    <a:lnTo>
                      <a:pt x="8847" y="41"/>
                    </a:lnTo>
                    <a:lnTo>
                      <a:pt x="9248" y="93"/>
                    </a:lnTo>
                    <a:lnTo>
                      <a:pt x="9644" y="163"/>
                    </a:lnTo>
                    <a:lnTo>
                      <a:pt x="10032" y="252"/>
                    </a:lnTo>
                    <a:lnTo>
                      <a:pt x="10413" y="361"/>
                    </a:lnTo>
                    <a:lnTo>
                      <a:pt x="10786" y="486"/>
                    </a:lnTo>
                    <a:lnTo>
                      <a:pt x="11151" y="630"/>
                    </a:lnTo>
                    <a:lnTo>
                      <a:pt x="11505" y="791"/>
                    </a:lnTo>
                    <a:lnTo>
                      <a:pt x="11852" y="969"/>
                    </a:lnTo>
                    <a:lnTo>
                      <a:pt x="12188" y="1162"/>
                    </a:lnTo>
                    <a:lnTo>
                      <a:pt x="12513" y="1371"/>
                    </a:lnTo>
                    <a:lnTo>
                      <a:pt x="12828" y="1594"/>
                    </a:lnTo>
                    <a:lnTo>
                      <a:pt x="13131" y="1832"/>
                    </a:lnTo>
                    <a:lnTo>
                      <a:pt x="13423" y="2084"/>
                    </a:lnTo>
                    <a:lnTo>
                      <a:pt x="13701" y="2351"/>
                    </a:lnTo>
                    <a:lnTo>
                      <a:pt x="13968" y="2629"/>
                    </a:lnTo>
                    <a:lnTo>
                      <a:pt x="14220" y="2921"/>
                    </a:lnTo>
                    <a:lnTo>
                      <a:pt x="14458" y="3224"/>
                    </a:lnTo>
                    <a:lnTo>
                      <a:pt x="14681" y="3539"/>
                    </a:lnTo>
                    <a:lnTo>
                      <a:pt x="14890" y="3864"/>
                    </a:lnTo>
                    <a:lnTo>
                      <a:pt x="15083" y="4200"/>
                    </a:lnTo>
                    <a:lnTo>
                      <a:pt x="15261" y="4547"/>
                    </a:lnTo>
                    <a:lnTo>
                      <a:pt x="15422" y="4901"/>
                    </a:lnTo>
                    <a:lnTo>
                      <a:pt x="15566" y="5266"/>
                    </a:lnTo>
                    <a:lnTo>
                      <a:pt x="15691" y="5639"/>
                    </a:lnTo>
                    <a:lnTo>
                      <a:pt x="15800" y="6020"/>
                    </a:lnTo>
                    <a:lnTo>
                      <a:pt x="15889" y="6408"/>
                    </a:lnTo>
                    <a:lnTo>
                      <a:pt x="15959" y="6804"/>
                    </a:lnTo>
                    <a:lnTo>
                      <a:pt x="16011" y="7205"/>
                    </a:lnTo>
                    <a:lnTo>
                      <a:pt x="16042" y="7613"/>
                    </a:lnTo>
                    <a:lnTo>
                      <a:pt x="16052" y="8026"/>
                    </a:lnTo>
                    <a:lnTo>
                      <a:pt x="16042" y="8439"/>
                    </a:lnTo>
                    <a:lnTo>
                      <a:pt x="16011" y="8847"/>
                    </a:lnTo>
                    <a:lnTo>
                      <a:pt x="15959" y="9248"/>
                    </a:lnTo>
                    <a:lnTo>
                      <a:pt x="15889" y="9644"/>
                    </a:lnTo>
                    <a:lnTo>
                      <a:pt x="15800" y="10032"/>
                    </a:lnTo>
                    <a:lnTo>
                      <a:pt x="15691" y="10413"/>
                    </a:lnTo>
                    <a:lnTo>
                      <a:pt x="15566" y="10786"/>
                    </a:lnTo>
                    <a:lnTo>
                      <a:pt x="15422" y="11151"/>
                    </a:lnTo>
                    <a:lnTo>
                      <a:pt x="15261" y="11505"/>
                    </a:lnTo>
                    <a:lnTo>
                      <a:pt x="15083" y="11852"/>
                    </a:lnTo>
                    <a:lnTo>
                      <a:pt x="14890" y="12188"/>
                    </a:lnTo>
                    <a:lnTo>
                      <a:pt x="14681" y="12513"/>
                    </a:lnTo>
                    <a:lnTo>
                      <a:pt x="14458" y="12828"/>
                    </a:lnTo>
                    <a:lnTo>
                      <a:pt x="14220" y="13131"/>
                    </a:lnTo>
                    <a:lnTo>
                      <a:pt x="13968" y="13423"/>
                    </a:lnTo>
                    <a:lnTo>
                      <a:pt x="13701" y="13701"/>
                    </a:lnTo>
                    <a:lnTo>
                      <a:pt x="13423" y="13968"/>
                    </a:lnTo>
                    <a:lnTo>
                      <a:pt x="13131" y="14220"/>
                    </a:lnTo>
                    <a:lnTo>
                      <a:pt x="12828" y="14458"/>
                    </a:lnTo>
                    <a:lnTo>
                      <a:pt x="12513" y="14681"/>
                    </a:lnTo>
                    <a:lnTo>
                      <a:pt x="12188" y="14890"/>
                    </a:lnTo>
                    <a:lnTo>
                      <a:pt x="11852" y="15083"/>
                    </a:lnTo>
                    <a:lnTo>
                      <a:pt x="11505" y="15261"/>
                    </a:lnTo>
                    <a:lnTo>
                      <a:pt x="11151" y="15422"/>
                    </a:lnTo>
                    <a:lnTo>
                      <a:pt x="10786" y="15566"/>
                    </a:lnTo>
                    <a:lnTo>
                      <a:pt x="10413" y="15691"/>
                    </a:lnTo>
                    <a:lnTo>
                      <a:pt x="10032" y="15800"/>
                    </a:lnTo>
                    <a:lnTo>
                      <a:pt x="9644" y="15889"/>
                    </a:lnTo>
                    <a:lnTo>
                      <a:pt x="9248" y="15959"/>
                    </a:lnTo>
                    <a:lnTo>
                      <a:pt x="8847" y="16011"/>
                    </a:lnTo>
                    <a:lnTo>
                      <a:pt x="8439" y="16042"/>
                    </a:lnTo>
                    <a:lnTo>
                      <a:pt x="8026" y="16052"/>
                    </a:lnTo>
                    <a:lnTo>
                      <a:pt x="7613" y="16042"/>
                    </a:lnTo>
                    <a:lnTo>
                      <a:pt x="7205" y="16011"/>
                    </a:lnTo>
                    <a:lnTo>
                      <a:pt x="6804" y="15959"/>
                    </a:lnTo>
                    <a:lnTo>
                      <a:pt x="6408" y="15889"/>
                    </a:lnTo>
                    <a:lnTo>
                      <a:pt x="6020" y="15800"/>
                    </a:lnTo>
                    <a:lnTo>
                      <a:pt x="5639" y="15691"/>
                    </a:lnTo>
                    <a:lnTo>
                      <a:pt x="5266" y="15566"/>
                    </a:lnTo>
                    <a:lnTo>
                      <a:pt x="4901" y="15422"/>
                    </a:lnTo>
                    <a:lnTo>
                      <a:pt x="4547" y="15261"/>
                    </a:lnTo>
                    <a:lnTo>
                      <a:pt x="4200" y="15083"/>
                    </a:lnTo>
                    <a:lnTo>
                      <a:pt x="3864" y="14890"/>
                    </a:lnTo>
                    <a:lnTo>
                      <a:pt x="3539" y="14681"/>
                    </a:lnTo>
                    <a:lnTo>
                      <a:pt x="3224" y="14458"/>
                    </a:lnTo>
                    <a:lnTo>
                      <a:pt x="2921" y="14220"/>
                    </a:lnTo>
                    <a:lnTo>
                      <a:pt x="2629" y="13968"/>
                    </a:lnTo>
                    <a:lnTo>
                      <a:pt x="2351" y="13701"/>
                    </a:lnTo>
                    <a:lnTo>
                      <a:pt x="2084" y="13423"/>
                    </a:lnTo>
                    <a:lnTo>
                      <a:pt x="1832" y="13131"/>
                    </a:lnTo>
                    <a:lnTo>
                      <a:pt x="1594" y="12828"/>
                    </a:lnTo>
                    <a:lnTo>
                      <a:pt x="1371" y="12513"/>
                    </a:lnTo>
                    <a:lnTo>
                      <a:pt x="1162" y="12188"/>
                    </a:lnTo>
                    <a:lnTo>
                      <a:pt x="969" y="11852"/>
                    </a:lnTo>
                    <a:lnTo>
                      <a:pt x="791" y="11505"/>
                    </a:lnTo>
                    <a:lnTo>
                      <a:pt x="630" y="11151"/>
                    </a:lnTo>
                    <a:lnTo>
                      <a:pt x="486" y="10786"/>
                    </a:lnTo>
                    <a:lnTo>
                      <a:pt x="361" y="10413"/>
                    </a:lnTo>
                    <a:lnTo>
                      <a:pt x="252" y="10032"/>
                    </a:lnTo>
                    <a:lnTo>
                      <a:pt x="163" y="9644"/>
                    </a:lnTo>
                    <a:lnTo>
                      <a:pt x="93" y="9248"/>
                    </a:lnTo>
                    <a:lnTo>
                      <a:pt x="41" y="8847"/>
                    </a:lnTo>
                    <a:lnTo>
                      <a:pt x="10" y="8439"/>
                    </a:lnTo>
                    <a:lnTo>
                      <a:pt x="0" y="8026"/>
                    </a:lnTo>
                    <a:lnTo>
                      <a:pt x="10" y="7613"/>
                    </a:lnTo>
                    <a:lnTo>
                      <a:pt x="41" y="7205"/>
                    </a:lnTo>
                    <a:lnTo>
                      <a:pt x="93" y="6804"/>
                    </a:lnTo>
                    <a:lnTo>
                      <a:pt x="163" y="6408"/>
                    </a:lnTo>
                    <a:lnTo>
                      <a:pt x="252" y="6020"/>
                    </a:lnTo>
                    <a:lnTo>
                      <a:pt x="361" y="5639"/>
                    </a:lnTo>
                    <a:lnTo>
                      <a:pt x="486" y="5266"/>
                    </a:lnTo>
                    <a:lnTo>
                      <a:pt x="630" y="4901"/>
                    </a:lnTo>
                    <a:lnTo>
                      <a:pt x="791" y="4547"/>
                    </a:lnTo>
                    <a:lnTo>
                      <a:pt x="969" y="4200"/>
                    </a:lnTo>
                    <a:lnTo>
                      <a:pt x="1162" y="3864"/>
                    </a:lnTo>
                    <a:lnTo>
                      <a:pt x="1371" y="3539"/>
                    </a:lnTo>
                    <a:lnTo>
                      <a:pt x="1594" y="3224"/>
                    </a:lnTo>
                    <a:lnTo>
                      <a:pt x="1832" y="2921"/>
                    </a:lnTo>
                    <a:lnTo>
                      <a:pt x="2084" y="2629"/>
                    </a:lnTo>
                    <a:lnTo>
                      <a:pt x="2351" y="2351"/>
                    </a:lnTo>
                    <a:lnTo>
                      <a:pt x="2629" y="2084"/>
                    </a:lnTo>
                    <a:lnTo>
                      <a:pt x="2921" y="1832"/>
                    </a:lnTo>
                    <a:lnTo>
                      <a:pt x="3224" y="1594"/>
                    </a:lnTo>
                    <a:lnTo>
                      <a:pt x="3539" y="1371"/>
                    </a:lnTo>
                    <a:lnTo>
                      <a:pt x="3864" y="1162"/>
                    </a:lnTo>
                    <a:lnTo>
                      <a:pt x="4200" y="969"/>
                    </a:lnTo>
                    <a:lnTo>
                      <a:pt x="4547" y="791"/>
                    </a:lnTo>
                    <a:lnTo>
                      <a:pt x="4901" y="630"/>
                    </a:lnTo>
                    <a:lnTo>
                      <a:pt x="5266" y="486"/>
                    </a:lnTo>
                    <a:lnTo>
                      <a:pt x="5639" y="361"/>
                    </a:lnTo>
                    <a:lnTo>
                      <a:pt x="6020" y="252"/>
                    </a:lnTo>
                    <a:lnTo>
                      <a:pt x="6408" y="163"/>
                    </a:lnTo>
                    <a:lnTo>
                      <a:pt x="6804" y="93"/>
                    </a:lnTo>
                    <a:lnTo>
                      <a:pt x="7205" y="41"/>
                    </a:lnTo>
                    <a:lnTo>
                      <a:pt x="7613" y="10"/>
                    </a:lnTo>
                    <a:lnTo>
                      <a:pt x="8026" y="0"/>
                    </a:lnTo>
                    <a:close/>
                  </a:path>
                </a:pathLst>
              </a:custGeom>
              <a:noFill/>
              <a:ln w="3175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137761" y="3322996"/>
              <a:ext cx="2148840" cy="1071840"/>
              <a:chOff x="1642517" y="3234205"/>
              <a:chExt cx="2148840" cy="107184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F61B841-5CF6-492E-9C24-9AD6C26AACDF}"/>
                  </a:ext>
                </a:extLst>
              </p:cNvPr>
              <p:cNvSpPr txBox="1"/>
              <p:nvPr/>
            </p:nvSpPr>
            <p:spPr>
              <a:xfrm>
                <a:off x="1642517" y="3844380"/>
                <a:ext cx="2147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kern="0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220FA3-AF51-456B-9C47-646C1B832C62}"/>
                  </a:ext>
                </a:extLst>
              </p:cNvPr>
              <p:cNvSpPr txBox="1"/>
              <p:nvPr/>
            </p:nvSpPr>
            <p:spPr>
              <a:xfrm>
                <a:off x="1642517" y="3234205"/>
                <a:ext cx="2148840" cy="584775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Name</a:t>
                </a:r>
              </a:p>
              <a:p>
                <a:pPr algn="ctr"/>
                <a:r>
                  <a:rPr lang="en-US" sz="1400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Designation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9304467" y="1773837"/>
            <a:ext cx="2148840" cy="2766061"/>
            <a:chOff x="1137761" y="1628775"/>
            <a:chExt cx="2148840" cy="2766061"/>
          </a:xfrm>
        </p:grpSpPr>
        <p:grpSp>
          <p:nvGrpSpPr>
            <p:cNvPr id="38" name="Group 37"/>
            <p:cNvGrpSpPr/>
            <p:nvPr/>
          </p:nvGrpSpPr>
          <p:grpSpPr>
            <a:xfrm>
              <a:off x="1414463" y="1628775"/>
              <a:ext cx="1595437" cy="1595438"/>
              <a:chOff x="1414463" y="1628775"/>
              <a:chExt cx="1595437" cy="1595438"/>
            </a:xfrm>
          </p:grpSpPr>
          <p:sp>
            <p:nvSpPr>
              <p:cNvPr id="4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414463" y="1628775"/>
                <a:ext cx="1595437" cy="159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5"/>
              <p:cNvSpPr>
                <a:spLocks/>
              </p:cNvSpPr>
              <p:nvPr/>
            </p:nvSpPr>
            <p:spPr bwMode="auto">
              <a:xfrm>
                <a:off x="1701800" y="1792288"/>
                <a:ext cx="1095375" cy="1368425"/>
              </a:xfrm>
              <a:custGeom>
                <a:avLst/>
                <a:gdLst>
                  <a:gd name="T0" fmla="*/ 3528 w 11042"/>
                  <a:gd name="T1" fmla="*/ 538 h 13789"/>
                  <a:gd name="T2" fmla="*/ 3264 w 11042"/>
                  <a:gd name="T3" fmla="*/ 717 h 13789"/>
                  <a:gd name="T4" fmla="*/ 2581 w 11042"/>
                  <a:gd name="T5" fmla="*/ 1365 h 13789"/>
                  <a:gd name="T6" fmla="*/ 2031 w 11042"/>
                  <a:gd name="T7" fmla="*/ 2018 h 13789"/>
                  <a:gd name="T8" fmla="*/ 1730 w 11042"/>
                  <a:gd name="T9" fmla="*/ 2874 h 13789"/>
                  <a:gd name="T10" fmla="*/ 1729 w 11042"/>
                  <a:gd name="T11" fmla="*/ 3865 h 13789"/>
                  <a:gd name="T12" fmla="*/ 1719 w 11042"/>
                  <a:gd name="T13" fmla="*/ 4663 h 13789"/>
                  <a:gd name="T14" fmla="*/ 1654 w 11042"/>
                  <a:gd name="T15" fmla="*/ 5066 h 13789"/>
                  <a:gd name="T16" fmla="*/ 1748 w 11042"/>
                  <a:gd name="T17" fmla="*/ 5710 h 13789"/>
                  <a:gd name="T18" fmla="*/ 1861 w 11042"/>
                  <a:gd name="T19" fmla="*/ 6359 h 13789"/>
                  <a:gd name="T20" fmla="*/ 1915 w 11042"/>
                  <a:gd name="T21" fmla="*/ 6700 h 13789"/>
                  <a:gd name="T22" fmla="*/ 2022 w 11042"/>
                  <a:gd name="T23" fmla="*/ 6785 h 13789"/>
                  <a:gd name="T24" fmla="*/ 2253 w 11042"/>
                  <a:gd name="T25" fmla="*/ 6808 h 13789"/>
                  <a:gd name="T26" fmla="*/ 2322 w 11042"/>
                  <a:gd name="T27" fmla="*/ 6932 h 13789"/>
                  <a:gd name="T28" fmla="*/ 2517 w 11042"/>
                  <a:gd name="T29" fmla="*/ 7418 h 13789"/>
                  <a:gd name="T30" fmla="*/ 2806 w 11042"/>
                  <a:gd name="T31" fmla="*/ 7890 h 13789"/>
                  <a:gd name="T32" fmla="*/ 2977 w 11042"/>
                  <a:gd name="T33" fmla="*/ 8284 h 13789"/>
                  <a:gd name="T34" fmla="*/ 3081 w 11042"/>
                  <a:gd name="T35" fmla="*/ 8723 h 13789"/>
                  <a:gd name="T36" fmla="*/ 3135 w 11042"/>
                  <a:gd name="T37" fmla="*/ 9237 h 13789"/>
                  <a:gd name="T38" fmla="*/ 3058 w 11042"/>
                  <a:gd name="T39" fmla="*/ 9512 h 13789"/>
                  <a:gd name="T40" fmla="*/ 2817 w 11042"/>
                  <a:gd name="T41" fmla="*/ 9901 h 13789"/>
                  <a:gd name="T42" fmla="*/ 2550 w 11042"/>
                  <a:gd name="T43" fmla="*/ 10195 h 13789"/>
                  <a:gd name="T44" fmla="*/ 2113 w 11042"/>
                  <a:gd name="T45" fmla="*/ 10538 h 13789"/>
                  <a:gd name="T46" fmla="*/ 1446 w 11042"/>
                  <a:gd name="T47" fmla="*/ 10909 h 13789"/>
                  <a:gd name="T48" fmla="*/ 144 w 11042"/>
                  <a:gd name="T49" fmla="*/ 11511 h 13789"/>
                  <a:gd name="T50" fmla="*/ 1396 w 11042"/>
                  <a:gd name="T51" fmla="*/ 12709 h 13789"/>
                  <a:gd name="T52" fmla="*/ 3400 w 11042"/>
                  <a:gd name="T53" fmla="*/ 13571 h 13789"/>
                  <a:gd name="T54" fmla="*/ 5637 w 11042"/>
                  <a:gd name="T55" fmla="*/ 13772 h 13789"/>
                  <a:gd name="T56" fmla="*/ 7831 w 11042"/>
                  <a:gd name="T57" fmla="*/ 13289 h 13789"/>
                  <a:gd name="T58" fmla="*/ 9713 w 11042"/>
                  <a:gd name="T59" fmla="*/ 12267 h 13789"/>
                  <a:gd name="T60" fmla="*/ 11042 w 11042"/>
                  <a:gd name="T61" fmla="*/ 10859 h 13789"/>
                  <a:gd name="T62" fmla="*/ 9039 w 11042"/>
                  <a:gd name="T63" fmla="*/ 10268 h 13789"/>
                  <a:gd name="T64" fmla="*/ 7990 w 11042"/>
                  <a:gd name="T65" fmla="*/ 9908 h 13789"/>
                  <a:gd name="T66" fmla="*/ 7655 w 11042"/>
                  <a:gd name="T67" fmla="*/ 9677 h 13789"/>
                  <a:gd name="T68" fmla="*/ 7158 w 11042"/>
                  <a:gd name="T69" fmla="*/ 9294 h 13789"/>
                  <a:gd name="T70" fmla="*/ 7074 w 11042"/>
                  <a:gd name="T71" fmla="*/ 9032 h 13789"/>
                  <a:gd name="T72" fmla="*/ 7021 w 11042"/>
                  <a:gd name="T73" fmla="*/ 8787 h 13789"/>
                  <a:gd name="T74" fmla="*/ 6782 w 11042"/>
                  <a:gd name="T75" fmla="*/ 8628 h 13789"/>
                  <a:gd name="T76" fmla="*/ 6718 w 11042"/>
                  <a:gd name="T77" fmla="*/ 8549 h 13789"/>
                  <a:gd name="T78" fmla="*/ 6797 w 11042"/>
                  <a:gd name="T79" fmla="*/ 7840 h 13789"/>
                  <a:gd name="T80" fmla="*/ 6978 w 11042"/>
                  <a:gd name="T81" fmla="*/ 7107 h 13789"/>
                  <a:gd name="T82" fmla="*/ 7184 w 11042"/>
                  <a:gd name="T83" fmla="*/ 6392 h 13789"/>
                  <a:gd name="T84" fmla="*/ 7297 w 11042"/>
                  <a:gd name="T85" fmla="*/ 6342 h 13789"/>
                  <a:gd name="T86" fmla="*/ 7440 w 11042"/>
                  <a:gd name="T87" fmla="*/ 6466 h 13789"/>
                  <a:gd name="T88" fmla="*/ 7571 w 11042"/>
                  <a:gd name="T89" fmla="*/ 6236 h 13789"/>
                  <a:gd name="T90" fmla="*/ 7625 w 11042"/>
                  <a:gd name="T91" fmla="*/ 5557 h 13789"/>
                  <a:gd name="T92" fmla="*/ 7748 w 11042"/>
                  <a:gd name="T93" fmla="*/ 5212 h 13789"/>
                  <a:gd name="T94" fmla="*/ 7819 w 11042"/>
                  <a:gd name="T95" fmla="*/ 5070 h 13789"/>
                  <a:gd name="T96" fmla="*/ 7819 w 11042"/>
                  <a:gd name="T97" fmla="*/ 4739 h 13789"/>
                  <a:gd name="T98" fmla="*/ 7737 w 11042"/>
                  <a:gd name="T99" fmla="*/ 4551 h 13789"/>
                  <a:gd name="T100" fmla="*/ 7669 w 11042"/>
                  <a:gd name="T101" fmla="*/ 4384 h 13789"/>
                  <a:gd name="T102" fmla="*/ 7579 w 11042"/>
                  <a:gd name="T103" fmla="*/ 3475 h 13789"/>
                  <a:gd name="T104" fmla="*/ 7467 w 11042"/>
                  <a:gd name="T105" fmla="*/ 2734 h 13789"/>
                  <a:gd name="T106" fmla="*/ 7239 w 11042"/>
                  <a:gd name="T107" fmla="*/ 2171 h 13789"/>
                  <a:gd name="T108" fmla="*/ 6869 w 11042"/>
                  <a:gd name="T109" fmla="*/ 1680 h 13789"/>
                  <a:gd name="T110" fmla="*/ 6505 w 11042"/>
                  <a:gd name="T111" fmla="*/ 1364 h 13789"/>
                  <a:gd name="T112" fmla="*/ 5925 w 11042"/>
                  <a:gd name="T113" fmla="*/ 923 h 13789"/>
                  <a:gd name="T114" fmla="*/ 5491 w 11042"/>
                  <a:gd name="T115" fmla="*/ 613 h 13789"/>
                  <a:gd name="T116" fmla="*/ 4899 w 11042"/>
                  <a:gd name="T117" fmla="*/ 412 h 13789"/>
                  <a:gd name="T118" fmla="*/ 4852 w 11042"/>
                  <a:gd name="T119" fmla="*/ 1 h 13789"/>
                  <a:gd name="T120" fmla="*/ 3760 w 11042"/>
                  <a:gd name="T121" fmla="*/ 549 h 13789"/>
                  <a:gd name="T122" fmla="*/ 3622 w 11042"/>
                  <a:gd name="T123" fmla="*/ 592 h 13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042" h="13789">
                    <a:moveTo>
                      <a:pt x="3602" y="539"/>
                    </a:moveTo>
                    <a:lnTo>
                      <a:pt x="3598" y="536"/>
                    </a:lnTo>
                    <a:lnTo>
                      <a:pt x="3594" y="533"/>
                    </a:lnTo>
                    <a:lnTo>
                      <a:pt x="3589" y="531"/>
                    </a:lnTo>
                    <a:lnTo>
                      <a:pt x="3584" y="530"/>
                    </a:lnTo>
                    <a:lnTo>
                      <a:pt x="3578" y="529"/>
                    </a:lnTo>
                    <a:lnTo>
                      <a:pt x="3572" y="528"/>
                    </a:lnTo>
                    <a:lnTo>
                      <a:pt x="3566" y="529"/>
                    </a:lnTo>
                    <a:lnTo>
                      <a:pt x="3559" y="529"/>
                    </a:lnTo>
                    <a:lnTo>
                      <a:pt x="3544" y="533"/>
                    </a:lnTo>
                    <a:lnTo>
                      <a:pt x="3528" y="538"/>
                    </a:lnTo>
                    <a:lnTo>
                      <a:pt x="3511" y="546"/>
                    </a:lnTo>
                    <a:lnTo>
                      <a:pt x="3492" y="555"/>
                    </a:lnTo>
                    <a:lnTo>
                      <a:pt x="3471" y="566"/>
                    </a:lnTo>
                    <a:lnTo>
                      <a:pt x="3450" y="579"/>
                    </a:lnTo>
                    <a:lnTo>
                      <a:pt x="3426" y="594"/>
                    </a:lnTo>
                    <a:lnTo>
                      <a:pt x="3402" y="610"/>
                    </a:lnTo>
                    <a:lnTo>
                      <a:pt x="3378" y="628"/>
                    </a:lnTo>
                    <a:lnTo>
                      <a:pt x="3352" y="647"/>
                    </a:lnTo>
                    <a:lnTo>
                      <a:pt x="3325" y="668"/>
                    </a:lnTo>
                    <a:lnTo>
                      <a:pt x="3298" y="690"/>
                    </a:lnTo>
                    <a:lnTo>
                      <a:pt x="3264" y="717"/>
                    </a:lnTo>
                    <a:lnTo>
                      <a:pt x="3229" y="746"/>
                    </a:lnTo>
                    <a:lnTo>
                      <a:pt x="3193" y="777"/>
                    </a:lnTo>
                    <a:lnTo>
                      <a:pt x="3157" y="808"/>
                    </a:lnTo>
                    <a:lnTo>
                      <a:pt x="3084" y="876"/>
                    </a:lnTo>
                    <a:lnTo>
                      <a:pt x="3008" y="945"/>
                    </a:lnTo>
                    <a:lnTo>
                      <a:pt x="2933" y="1016"/>
                    </a:lnTo>
                    <a:lnTo>
                      <a:pt x="2858" y="1090"/>
                    </a:lnTo>
                    <a:lnTo>
                      <a:pt x="2783" y="1162"/>
                    </a:lnTo>
                    <a:lnTo>
                      <a:pt x="2713" y="1232"/>
                    </a:lnTo>
                    <a:lnTo>
                      <a:pt x="2645" y="1301"/>
                    </a:lnTo>
                    <a:lnTo>
                      <a:pt x="2581" y="1365"/>
                    </a:lnTo>
                    <a:lnTo>
                      <a:pt x="2523" y="1425"/>
                    </a:lnTo>
                    <a:lnTo>
                      <a:pt x="2472" y="1479"/>
                    </a:lnTo>
                    <a:lnTo>
                      <a:pt x="2427" y="1524"/>
                    </a:lnTo>
                    <a:lnTo>
                      <a:pt x="2390" y="1562"/>
                    </a:lnTo>
                    <a:lnTo>
                      <a:pt x="2363" y="1590"/>
                    </a:lnTo>
                    <a:lnTo>
                      <a:pt x="2346" y="1607"/>
                    </a:lnTo>
                    <a:lnTo>
                      <a:pt x="2273" y="1691"/>
                    </a:lnTo>
                    <a:lnTo>
                      <a:pt x="2204" y="1774"/>
                    </a:lnTo>
                    <a:lnTo>
                      <a:pt x="2141" y="1856"/>
                    </a:lnTo>
                    <a:lnTo>
                      <a:pt x="2084" y="1938"/>
                    </a:lnTo>
                    <a:lnTo>
                      <a:pt x="2031" y="2018"/>
                    </a:lnTo>
                    <a:lnTo>
                      <a:pt x="1984" y="2099"/>
                    </a:lnTo>
                    <a:lnTo>
                      <a:pt x="1942" y="2178"/>
                    </a:lnTo>
                    <a:lnTo>
                      <a:pt x="1904" y="2257"/>
                    </a:lnTo>
                    <a:lnTo>
                      <a:pt x="1870" y="2336"/>
                    </a:lnTo>
                    <a:lnTo>
                      <a:pt x="1840" y="2413"/>
                    </a:lnTo>
                    <a:lnTo>
                      <a:pt x="1813" y="2492"/>
                    </a:lnTo>
                    <a:lnTo>
                      <a:pt x="1790" y="2568"/>
                    </a:lnTo>
                    <a:lnTo>
                      <a:pt x="1771" y="2645"/>
                    </a:lnTo>
                    <a:lnTo>
                      <a:pt x="1754" y="2722"/>
                    </a:lnTo>
                    <a:lnTo>
                      <a:pt x="1741" y="2798"/>
                    </a:lnTo>
                    <a:lnTo>
                      <a:pt x="1730" y="2874"/>
                    </a:lnTo>
                    <a:lnTo>
                      <a:pt x="1722" y="2950"/>
                    </a:lnTo>
                    <a:lnTo>
                      <a:pt x="1716" y="3026"/>
                    </a:lnTo>
                    <a:lnTo>
                      <a:pt x="1711" y="3102"/>
                    </a:lnTo>
                    <a:lnTo>
                      <a:pt x="1709" y="3177"/>
                    </a:lnTo>
                    <a:lnTo>
                      <a:pt x="1708" y="3253"/>
                    </a:lnTo>
                    <a:lnTo>
                      <a:pt x="1708" y="3329"/>
                    </a:lnTo>
                    <a:lnTo>
                      <a:pt x="1710" y="3405"/>
                    </a:lnTo>
                    <a:lnTo>
                      <a:pt x="1712" y="3482"/>
                    </a:lnTo>
                    <a:lnTo>
                      <a:pt x="1719" y="3634"/>
                    </a:lnTo>
                    <a:lnTo>
                      <a:pt x="1726" y="3788"/>
                    </a:lnTo>
                    <a:lnTo>
                      <a:pt x="1729" y="3865"/>
                    </a:lnTo>
                    <a:lnTo>
                      <a:pt x="1732" y="3943"/>
                    </a:lnTo>
                    <a:lnTo>
                      <a:pt x="1735" y="4021"/>
                    </a:lnTo>
                    <a:lnTo>
                      <a:pt x="1736" y="4101"/>
                    </a:lnTo>
                    <a:lnTo>
                      <a:pt x="1736" y="4196"/>
                    </a:lnTo>
                    <a:lnTo>
                      <a:pt x="1736" y="4284"/>
                    </a:lnTo>
                    <a:lnTo>
                      <a:pt x="1735" y="4364"/>
                    </a:lnTo>
                    <a:lnTo>
                      <a:pt x="1733" y="4436"/>
                    </a:lnTo>
                    <a:lnTo>
                      <a:pt x="1730" y="4503"/>
                    </a:lnTo>
                    <a:lnTo>
                      <a:pt x="1727" y="4562"/>
                    </a:lnTo>
                    <a:lnTo>
                      <a:pt x="1723" y="4615"/>
                    </a:lnTo>
                    <a:lnTo>
                      <a:pt x="1719" y="4663"/>
                    </a:lnTo>
                    <a:lnTo>
                      <a:pt x="1709" y="4747"/>
                    </a:lnTo>
                    <a:lnTo>
                      <a:pt x="1700" y="4815"/>
                    </a:lnTo>
                    <a:lnTo>
                      <a:pt x="1690" y="4869"/>
                    </a:lnTo>
                    <a:lnTo>
                      <a:pt x="1682" y="4914"/>
                    </a:lnTo>
                    <a:lnTo>
                      <a:pt x="1674" y="4949"/>
                    </a:lnTo>
                    <a:lnTo>
                      <a:pt x="1667" y="4978"/>
                    </a:lnTo>
                    <a:lnTo>
                      <a:pt x="1661" y="5003"/>
                    </a:lnTo>
                    <a:lnTo>
                      <a:pt x="1657" y="5027"/>
                    </a:lnTo>
                    <a:lnTo>
                      <a:pt x="1656" y="5039"/>
                    </a:lnTo>
                    <a:lnTo>
                      <a:pt x="1655" y="5052"/>
                    </a:lnTo>
                    <a:lnTo>
                      <a:pt x="1654" y="5066"/>
                    </a:lnTo>
                    <a:lnTo>
                      <a:pt x="1654" y="5082"/>
                    </a:lnTo>
                    <a:lnTo>
                      <a:pt x="1656" y="5118"/>
                    </a:lnTo>
                    <a:lnTo>
                      <a:pt x="1661" y="5163"/>
                    </a:lnTo>
                    <a:lnTo>
                      <a:pt x="1668" y="5218"/>
                    </a:lnTo>
                    <a:lnTo>
                      <a:pt x="1679" y="5289"/>
                    </a:lnTo>
                    <a:lnTo>
                      <a:pt x="1692" y="5374"/>
                    </a:lnTo>
                    <a:lnTo>
                      <a:pt x="1710" y="5478"/>
                    </a:lnTo>
                    <a:lnTo>
                      <a:pt x="1719" y="5534"/>
                    </a:lnTo>
                    <a:lnTo>
                      <a:pt x="1728" y="5591"/>
                    </a:lnTo>
                    <a:lnTo>
                      <a:pt x="1738" y="5649"/>
                    </a:lnTo>
                    <a:lnTo>
                      <a:pt x="1748" y="5710"/>
                    </a:lnTo>
                    <a:lnTo>
                      <a:pt x="1759" y="5770"/>
                    </a:lnTo>
                    <a:lnTo>
                      <a:pt x="1769" y="5830"/>
                    </a:lnTo>
                    <a:lnTo>
                      <a:pt x="1779" y="5892"/>
                    </a:lnTo>
                    <a:lnTo>
                      <a:pt x="1790" y="5953"/>
                    </a:lnTo>
                    <a:lnTo>
                      <a:pt x="1800" y="6013"/>
                    </a:lnTo>
                    <a:lnTo>
                      <a:pt x="1810" y="6074"/>
                    </a:lnTo>
                    <a:lnTo>
                      <a:pt x="1821" y="6134"/>
                    </a:lnTo>
                    <a:lnTo>
                      <a:pt x="1831" y="6192"/>
                    </a:lnTo>
                    <a:lnTo>
                      <a:pt x="1842" y="6249"/>
                    </a:lnTo>
                    <a:lnTo>
                      <a:pt x="1851" y="6305"/>
                    </a:lnTo>
                    <a:lnTo>
                      <a:pt x="1861" y="6359"/>
                    </a:lnTo>
                    <a:lnTo>
                      <a:pt x="1870" y="6410"/>
                    </a:lnTo>
                    <a:lnTo>
                      <a:pt x="1878" y="6460"/>
                    </a:lnTo>
                    <a:lnTo>
                      <a:pt x="1884" y="6506"/>
                    </a:lnTo>
                    <a:lnTo>
                      <a:pt x="1888" y="6547"/>
                    </a:lnTo>
                    <a:lnTo>
                      <a:pt x="1892" y="6584"/>
                    </a:lnTo>
                    <a:lnTo>
                      <a:pt x="1896" y="6618"/>
                    </a:lnTo>
                    <a:lnTo>
                      <a:pt x="1901" y="6648"/>
                    </a:lnTo>
                    <a:lnTo>
                      <a:pt x="1904" y="6662"/>
                    </a:lnTo>
                    <a:lnTo>
                      <a:pt x="1907" y="6675"/>
                    </a:lnTo>
                    <a:lnTo>
                      <a:pt x="1911" y="6687"/>
                    </a:lnTo>
                    <a:lnTo>
                      <a:pt x="1915" y="6700"/>
                    </a:lnTo>
                    <a:lnTo>
                      <a:pt x="1920" y="6710"/>
                    </a:lnTo>
                    <a:lnTo>
                      <a:pt x="1925" y="6720"/>
                    </a:lnTo>
                    <a:lnTo>
                      <a:pt x="1932" y="6730"/>
                    </a:lnTo>
                    <a:lnTo>
                      <a:pt x="1939" y="6739"/>
                    </a:lnTo>
                    <a:lnTo>
                      <a:pt x="1947" y="6747"/>
                    </a:lnTo>
                    <a:lnTo>
                      <a:pt x="1957" y="6755"/>
                    </a:lnTo>
                    <a:lnTo>
                      <a:pt x="1967" y="6762"/>
                    </a:lnTo>
                    <a:lnTo>
                      <a:pt x="1979" y="6768"/>
                    </a:lnTo>
                    <a:lnTo>
                      <a:pt x="1992" y="6774"/>
                    </a:lnTo>
                    <a:lnTo>
                      <a:pt x="2006" y="6780"/>
                    </a:lnTo>
                    <a:lnTo>
                      <a:pt x="2022" y="6785"/>
                    </a:lnTo>
                    <a:lnTo>
                      <a:pt x="2040" y="6790"/>
                    </a:lnTo>
                    <a:lnTo>
                      <a:pt x="2059" y="6794"/>
                    </a:lnTo>
                    <a:lnTo>
                      <a:pt x="2079" y="6798"/>
                    </a:lnTo>
                    <a:lnTo>
                      <a:pt x="2102" y="6802"/>
                    </a:lnTo>
                    <a:lnTo>
                      <a:pt x="2126" y="6805"/>
                    </a:lnTo>
                    <a:lnTo>
                      <a:pt x="2150" y="6808"/>
                    </a:lnTo>
                    <a:lnTo>
                      <a:pt x="2171" y="6809"/>
                    </a:lnTo>
                    <a:lnTo>
                      <a:pt x="2190" y="6810"/>
                    </a:lnTo>
                    <a:lnTo>
                      <a:pt x="2206" y="6810"/>
                    </a:lnTo>
                    <a:lnTo>
                      <a:pt x="2233" y="6809"/>
                    </a:lnTo>
                    <a:lnTo>
                      <a:pt x="2253" y="6808"/>
                    </a:lnTo>
                    <a:lnTo>
                      <a:pt x="2261" y="6808"/>
                    </a:lnTo>
                    <a:lnTo>
                      <a:pt x="2268" y="6809"/>
                    </a:lnTo>
                    <a:lnTo>
                      <a:pt x="2273" y="6810"/>
                    </a:lnTo>
                    <a:lnTo>
                      <a:pt x="2278" y="6812"/>
                    </a:lnTo>
                    <a:lnTo>
                      <a:pt x="2282" y="6815"/>
                    </a:lnTo>
                    <a:lnTo>
                      <a:pt x="2286" y="6820"/>
                    </a:lnTo>
                    <a:lnTo>
                      <a:pt x="2289" y="6826"/>
                    </a:lnTo>
                    <a:lnTo>
                      <a:pt x="2292" y="6834"/>
                    </a:lnTo>
                    <a:lnTo>
                      <a:pt x="2300" y="6856"/>
                    </a:lnTo>
                    <a:lnTo>
                      <a:pt x="2309" y="6888"/>
                    </a:lnTo>
                    <a:lnTo>
                      <a:pt x="2322" y="6932"/>
                    </a:lnTo>
                    <a:lnTo>
                      <a:pt x="2340" y="6987"/>
                    </a:lnTo>
                    <a:lnTo>
                      <a:pt x="2351" y="7020"/>
                    </a:lnTo>
                    <a:lnTo>
                      <a:pt x="2364" y="7056"/>
                    </a:lnTo>
                    <a:lnTo>
                      <a:pt x="2380" y="7098"/>
                    </a:lnTo>
                    <a:lnTo>
                      <a:pt x="2397" y="7142"/>
                    </a:lnTo>
                    <a:lnTo>
                      <a:pt x="2417" y="7191"/>
                    </a:lnTo>
                    <a:lnTo>
                      <a:pt x="2440" y="7245"/>
                    </a:lnTo>
                    <a:lnTo>
                      <a:pt x="2465" y="7305"/>
                    </a:lnTo>
                    <a:lnTo>
                      <a:pt x="2493" y="7368"/>
                    </a:lnTo>
                    <a:lnTo>
                      <a:pt x="2505" y="7393"/>
                    </a:lnTo>
                    <a:lnTo>
                      <a:pt x="2517" y="7418"/>
                    </a:lnTo>
                    <a:lnTo>
                      <a:pt x="2530" y="7443"/>
                    </a:lnTo>
                    <a:lnTo>
                      <a:pt x="2543" y="7468"/>
                    </a:lnTo>
                    <a:lnTo>
                      <a:pt x="2570" y="7518"/>
                    </a:lnTo>
                    <a:lnTo>
                      <a:pt x="2599" y="7566"/>
                    </a:lnTo>
                    <a:lnTo>
                      <a:pt x="2628" y="7614"/>
                    </a:lnTo>
                    <a:lnTo>
                      <a:pt x="2659" y="7661"/>
                    </a:lnTo>
                    <a:lnTo>
                      <a:pt x="2689" y="7708"/>
                    </a:lnTo>
                    <a:lnTo>
                      <a:pt x="2719" y="7754"/>
                    </a:lnTo>
                    <a:lnTo>
                      <a:pt x="2749" y="7800"/>
                    </a:lnTo>
                    <a:lnTo>
                      <a:pt x="2778" y="7845"/>
                    </a:lnTo>
                    <a:lnTo>
                      <a:pt x="2806" y="7890"/>
                    </a:lnTo>
                    <a:lnTo>
                      <a:pt x="2832" y="7935"/>
                    </a:lnTo>
                    <a:lnTo>
                      <a:pt x="2858" y="7980"/>
                    </a:lnTo>
                    <a:lnTo>
                      <a:pt x="2881" y="8024"/>
                    </a:lnTo>
                    <a:lnTo>
                      <a:pt x="2891" y="8046"/>
                    </a:lnTo>
                    <a:lnTo>
                      <a:pt x="2901" y="8068"/>
                    </a:lnTo>
                    <a:lnTo>
                      <a:pt x="2910" y="8091"/>
                    </a:lnTo>
                    <a:lnTo>
                      <a:pt x="2919" y="8114"/>
                    </a:lnTo>
                    <a:lnTo>
                      <a:pt x="2935" y="8157"/>
                    </a:lnTo>
                    <a:lnTo>
                      <a:pt x="2949" y="8200"/>
                    </a:lnTo>
                    <a:lnTo>
                      <a:pt x="2964" y="8242"/>
                    </a:lnTo>
                    <a:lnTo>
                      <a:pt x="2977" y="8284"/>
                    </a:lnTo>
                    <a:lnTo>
                      <a:pt x="2990" y="8327"/>
                    </a:lnTo>
                    <a:lnTo>
                      <a:pt x="3002" y="8368"/>
                    </a:lnTo>
                    <a:lnTo>
                      <a:pt x="3014" y="8409"/>
                    </a:lnTo>
                    <a:lnTo>
                      <a:pt x="3024" y="8449"/>
                    </a:lnTo>
                    <a:lnTo>
                      <a:pt x="3034" y="8489"/>
                    </a:lnTo>
                    <a:lnTo>
                      <a:pt x="3045" y="8530"/>
                    </a:lnTo>
                    <a:lnTo>
                      <a:pt x="3053" y="8569"/>
                    </a:lnTo>
                    <a:lnTo>
                      <a:pt x="3061" y="8608"/>
                    </a:lnTo>
                    <a:lnTo>
                      <a:pt x="3069" y="8646"/>
                    </a:lnTo>
                    <a:lnTo>
                      <a:pt x="3075" y="8684"/>
                    </a:lnTo>
                    <a:lnTo>
                      <a:pt x="3081" y="8723"/>
                    </a:lnTo>
                    <a:lnTo>
                      <a:pt x="3086" y="8760"/>
                    </a:lnTo>
                    <a:lnTo>
                      <a:pt x="3097" y="8839"/>
                    </a:lnTo>
                    <a:lnTo>
                      <a:pt x="3107" y="8911"/>
                    </a:lnTo>
                    <a:lnTo>
                      <a:pt x="3116" y="8975"/>
                    </a:lnTo>
                    <a:lnTo>
                      <a:pt x="3124" y="9034"/>
                    </a:lnTo>
                    <a:lnTo>
                      <a:pt x="3130" y="9089"/>
                    </a:lnTo>
                    <a:lnTo>
                      <a:pt x="3134" y="9141"/>
                    </a:lnTo>
                    <a:lnTo>
                      <a:pt x="3136" y="9166"/>
                    </a:lnTo>
                    <a:lnTo>
                      <a:pt x="3136" y="9190"/>
                    </a:lnTo>
                    <a:lnTo>
                      <a:pt x="3136" y="9214"/>
                    </a:lnTo>
                    <a:lnTo>
                      <a:pt x="3135" y="9237"/>
                    </a:lnTo>
                    <a:lnTo>
                      <a:pt x="3133" y="9260"/>
                    </a:lnTo>
                    <a:lnTo>
                      <a:pt x="3130" y="9284"/>
                    </a:lnTo>
                    <a:lnTo>
                      <a:pt x="3127" y="9308"/>
                    </a:lnTo>
                    <a:lnTo>
                      <a:pt x="3122" y="9331"/>
                    </a:lnTo>
                    <a:lnTo>
                      <a:pt x="3117" y="9355"/>
                    </a:lnTo>
                    <a:lnTo>
                      <a:pt x="3110" y="9379"/>
                    </a:lnTo>
                    <a:lnTo>
                      <a:pt x="3102" y="9404"/>
                    </a:lnTo>
                    <a:lnTo>
                      <a:pt x="3093" y="9430"/>
                    </a:lnTo>
                    <a:lnTo>
                      <a:pt x="3083" y="9456"/>
                    </a:lnTo>
                    <a:lnTo>
                      <a:pt x="3071" y="9483"/>
                    </a:lnTo>
                    <a:lnTo>
                      <a:pt x="3058" y="9512"/>
                    </a:lnTo>
                    <a:lnTo>
                      <a:pt x="3044" y="9542"/>
                    </a:lnTo>
                    <a:lnTo>
                      <a:pt x="3027" y="9572"/>
                    </a:lnTo>
                    <a:lnTo>
                      <a:pt x="3010" y="9605"/>
                    </a:lnTo>
                    <a:lnTo>
                      <a:pt x="2991" y="9638"/>
                    </a:lnTo>
                    <a:lnTo>
                      <a:pt x="2970" y="9673"/>
                    </a:lnTo>
                    <a:lnTo>
                      <a:pt x="2935" y="9733"/>
                    </a:lnTo>
                    <a:lnTo>
                      <a:pt x="2898" y="9790"/>
                    </a:lnTo>
                    <a:lnTo>
                      <a:pt x="2878" y="9818"/>
                    </a:lnTo>
                    <a:lnTo>
                      <a:pt x="2859" y="9846"/>
                    </a:lnTo>
                    <a:lnTo>
                      <a:pt x="2839" y="9874"/>
                    </a:lnTo>
                    <a:lnTo>
                      <a:pt x="2817" y="9901"/>
                    </a:lnTo>
                    <a:lnTo>
                      <a:pt x="2796" y="9930"/>
                    </a:lnTo>
                    <a:lnTo>
                      <a:pt x="2774" y="9957"/>
                    </a:lnTo>
                    <a:lnTo>
                      <a:pt x="2752" y="9984"/>
                    </a:lnTo>
                    <a:lnTo>
                      <a:pt x="2729" y="10010"/>
                    </a:lnTo>
                    <a:lnTo>
                      <a:pt x="2705" y="10037"/>
                    </a:lnTo>
                    <a:lnTo>
                      <a:pt x="2681" y="10063"/>
                    </a:lnTo>
                    <a:lnTo>
                      <a:pt x="2657" y="10090"/>
                    </a:lnTo>
                    <a:lnTo>
                      <a:pt x="2630" y="10117"/>
                    </a:lnTo>
                    <a:lnTo>
                      <a:pt x="2604" y="10143"/>
                    </a:lnTo>
                    <a:lnTo>
                      <a:pt x="2577" y="10169"/>
                    </a:lnTo>
                    <a:lnTo>
                      <a:pt x="2550" y="10195"/>
                    </a:lnTo>
                    <a:lnTo>
                      <a:pt x="2521" y="10221"/>
                    </a:lnTo>
                    <a:lnTo>
                      <a:pt x="2492" y="10247"/>
                    </a:lnTo>
                    <a:lnTo>
                      <a:pt x="2463" y="10273"/>
                    </a:lnTo>
                    <a:lnTo>
                      <a:pt x="2431" y="10299"/>
                    </a:lnTo>
                    <a:lnTo>
                      <a:pt x="2399" y="10326"/>
                    </a:lnTo>
                    <a:lnTo>
                      <a:pt x="2367" y="10352"/>
                    </a:lnTo>
                    <a:lnTo>
                      <a:pt x="2334" y="10378"/>
                    </a:lnTo>
                    <a:lnTo>
                      <a:pt x="2299" y="10405"/>
                    </a:lnTo>
                    <a:lnTo>
                      <a:pt x="2264" y="10431"/>
                    </a:lnTo>
                    <a:lnTo>
                      <a:pt x="2190" y="10483"/>
                    </a:lnTo>
                    <a:lnTo>
                      <a:pt x="2113" y="10538"/>
                    </a:lnTo>
                    <a:lnTo>
                      <a:pt x="2056" y="10575"/>
                    </a:lnTo>
                    <a:lnTo>
                      <a:pt x="1997" y="10612"/>
                    </a:lnTo>
                    <a:lnTo>
                      <a:pt x="1939" y="10648"/>
                    </a:lnTo>
                    <a:lnTo>
                      <a:pt x="1880" y="10683"/>
                    </a:lnTo>
                    <a:lnTo>
                      <a:pt x="1819" y="10718"/>
                    </a:lnTo>
                    <a:lnTo>
                      <a:pt x="1759" y="10751"/>
                    </a:lnTo>
                    <a:lnTo>
                      <a:pt x="1698" y="10784"/>
                    </a:lnTo>
                    <a:lnTo>
                      <a:pt x="1636" y="10816"/>
                    </a:lnTo>
                    <a:lnTo>
                      <a:pt x="1573" y="10848"/>
                    </a:lnTo>
                    <a:lnTo>
                      <a:pt x="1510" y="10879"/>
                    </a:lnTo>
                    <a:lnTo>
                      <a:pt x="1446" y="10909"/>
                    </a:lnTo>
                    <a:lnTo>
                      <a:pt x="1381" y="10941"/>
                    </a:lnTo>
                    <a:lnTo>
                      <a:pt x="1251" y="11001"/>
                    </a:lnTo>
                    <a:lnTo>
                      <a:pt x="1118" y="11061"/>
                    </a:lnTo>
                    <a:lnTo>
                      <a:pt x="984" y="11122"/>
                    </a:lnTo>
                    <a:lnTo>
                      <a:pt x="848" y="11182"/>
                    </a:lnTo>
                    <a:lnTo>
                      <a:pt x="710" y="11243"/>
                    </a:lnTo>
                    <a:lnTo>
                      <a:pt x="570" y="11306"/>
                    </a:lnTo>
                    <a:lnTo>
                      <a:pt x="430" y="11372"/>
                    </a:lnTo>
                    <a:lnTo>
                      <a:pt x="288" y="11440"/>
                    </a:lnTo>
                    <a:lnTo>
                      <a:pt x="215" y="11475"/>
                    </a:lnTo>
                    <a:lnTo>
                      <a:pt x="144" y="11511"/>
                    </a:lnTo>
                    <a:lnTo>
                      <a:pt x="73" y="11548"/>
                    </a:lnTo>
                    <a:lnTo>
                      <a:pt x="0" y="11586"/>
                    </a:lnTo>
                    <a:lnTo>
                      <a:pt x="142" y="11728"/>
                    </a:lnTo>
                    <a:lnTo>
                      <a:pt x="289" y="11865"/>
                    </a:lnTo>
                    <a:lnTo>
                      <a:pt x="438" y="11998"/>
                    </a:lnTo>
                    <a:lnTo>
                      <a:pt x="590" y="12128"/>
                    </a:lnTo>
                    <a:lnTo>
                      <a:pt x="745" y="12252"/>
                    </a:lnTo>
                    <a:lnTo>
                      <a:pt x="904" y="12374"/>
                    </a:lnTo>
                    <a:lnTo>
                      <a:pt x="1065" y="12489"/>
                    </a:lnTo>
                    <a:lnTo>
                      <a:pt x="1230" y="12602"/>
                    </a:lnTo>
                    <a:lnTo>
                      <a:pt x="1396" y="12709"/>
                    </a:lnTo>
                    <a:lnTo>
                      <a:pt x="1566" y="12812"/>
                    </a:lnTo>
                    <a:lnTo>
                      <a:pt x="1739" y="12910"/>
                    </a:lnTo>
                    <a:lnTo>
                      <a:pt x="1914" y="13004"/>
                    </a:lnTo>
                    <a:lnTo>
                      <a:pt x="2092" y="13092"/>
                    </a:lnTo>
                    <a:lnTo>
                      <a:pt x="2272" y="13176"/>
                    </a:lnTo>
                    <a:lnTo>
                      <a:pt x="2455" y="13254"/>
                    </a:lnTo>
                    <a:lnTo>
                      <a:pt x="2640" y="13329"/>
                    </a:lnTo>
                    <a:lnTo>
                      <a:pt x="2826" y="13397"/>
                    </a:lnTo>
                    <a:lnTo>
                      <a:pt x="3015" y="13460"/>
                    </a:lnTo>
                    <a:lnTo>
                      <a:pt x="3207" y="13517"/>
                    </a:lnTo>
                    <a:lnTo>
                      <a:pt x="3400" y="13571"/>
                    </a:lnTo>
                    <a:lnTo>
                      <a:pt x="3595" y="13618"/>
                    </a:lnTo>
                    <a:lnTo>
                      <a:pt x="3792" y="13659"/>
                    </a:lnTo>
                    <a:lnTo>
                      <a:pt x="3991" y="13695"/>
                    </a:lnTo>
                    <a:lnTo>
                      <a:pt x="4192" y="13725"/>
                    </a:lnTo>
                    <a:lnTo>
                      <a:pt x="4394" y="13751"/>
                    </a:lnTo>
                    <a:lnTo>
                      <a:pt x="4598" y="13769"/>
                    </a:lnTo>
                    <a:lnTo>
                      <a:pt x="4803" y="13782"/>
                    </a:lnTo>
                    <a:lnTo>
                      <a:pt x="5010" y="13789"/>
                    </a:lnTo>
                    <a:lnTo>
                      <a:pt x="5218" y="13789"/>
                    </a:lnTo>
                    <a:lnTo>
                      <a:pt x="5427" y="13784"/>
                    </a:lnTo>
                    <a:lnTo>
                      <a:pt x="5637" y="13772"/>
                    </a:lnTo>
                    <a:lnTo>
                      <a:pt x="5849" y="13755"/>
                    </a:lnTo>
                    <a:lnTo>
                      <a:pt x="6054" y="13732"/>
                    </a:lnTo>
                    <a:lnTo>
                      <a:pt x="6258" y="13702"/>
                    </a:lnTo>
                    <a:lnTo>
                      <a:pt x="6460" y="13668"/>
                    </a:lnTo>
                    <a:lnTo>
                      <a:pt x="6661" y="13629"/>
                    </a:lnTo>
                    <a:lnTo>
                      <a:pt x="6861" y="13585"/>
                    </a:lnTo>
                    <a:lnTo>
                      <a:pt x="7059" y="13536"/>
                    </a:lnTo>
                    <a:lnTo>
                      <a:pt x="7254" y="13481"/>
                    </a:lnTo>
                    <a:lnTo>
                      <a:pt x="7449" y="13422"/>
                    </a:lnTo>
                    <a:lnTo>
                      <a:pt x="7641" y="13358"/>
                    </a:lnTo>
                    <a:lnTo>
                      <a:pt x="7831" y="13289"/>
                    </a:lnTo>
                    <a:lnTo>
                      <a:pt x="8018" y="13216"/>
                    </a:lnTo>
                    <a:lnTo>
                      <a:pt x="8203" y="13140"/>
                    </a:lnTo>
                    <a:lnTo>
                      <a:pt x="8385" y="13058"/>
                    </a:lnTo>
                    <a:lnTo>
                      <a:pt x="8564" y="12972"/>
                    </a:lnTo>
                    <a:lnTo>
                      <a:pt x="8739" y="12882"/>
                    </a:lnTo>
                    <a:lnTo>
                      <a:pt x="8911" y="12789"/>
                    </a:lnTo>
                    <a:lnTo>
                      <a:pt x="9080" y="12692"/>
                    </a:lnTo>
                    <a:lnTo>
                      <a:pt x="9244" y="12591"/>
                    </a:lnTo>
                    <a:lnTo>
                      <a:pt x="9404" y="12486"/>
                    </a:lnTo>
                    <a:lnTo>
                      <a:pt x="9561" y="12379"/>
                    </a:lnTo>
                    <a:lnTo>
                      <a:pt x="9713" y="12267"/>
                    </a:lnTo>
                    <a:lnTo>
                      <a:pt x="9860" y="12154"/>
                    </a:lnTo>
                    <a:lnTo>
                      <a:pt x="10003" y="12036"/>
                    </a:lnTo>
                    <a:lnTo>
                      <a:pt x="10141" y="11915"/>
                    </a:lnTo>
                    <a:lnTo>
                      <a:pt x="10273" y="11792"/>
                    </a:lnTo>
                    <a:lnTo>
                      <a:pt x="10400" y="11666"/>
                    </a:lnTo>
                    <a:lnTo>
                      <a:pt x="10523" y="11538"/>
                    </a:lnTo>
                    <a:lnTo>
                      <a:pt x="10638" y="11407"/>
                    </a:lnTo>
                    <a:lnTo>
                      <a:pt x="10749" y="11273"/>
                    </a:lnTo>
                    <a:lnTo>
                      <a:pt x="10853" y="11138"/>
                    </a:lnTo>
                    <a:lnTo>
                      <a:pt x="10951" y="10999"/>
                    </a:lnTo>
                    <a:lnTo>
                      <a:pt x="11042" y="10859"/>
                    </a:lnTo>
                    <a:lnTo>
                      <a:pt x="10789" y="10790"/>
                    </a:lnTo>
                    <a:lnTo>
                      <a:pt x="10553" y="10724"/>
                    </a:lnTo>
                    <a:lnTo>
                      <a:pt x="10333" y="10661"/>
                    </a:lnTo>
                    <a:lnTo>
                      <a:pt x="10129" y="10603"/>
                    </a:lnTo>
                    <a:lnTo>
                      <a:pt x="9939" y="10547"/>
                    </a:lnTo>
                    <a:lnTo>
                      <a:pt x="9761" y="10494"/>
                    </a:lnTo>
                    <a:lnTo>
                      <a:pt x="9597" y="10444"/>
                    </a:lnTo>
                    <a:lnTo>
                      <a:pt x="9443" y="10397"/>
                    </a:lnTo>
                    <a:lnTo>
                      <a:pt x="9300" y="10352"/>
                    </a:lnTo>
                    <a:lnTo>
                      <a:pt x="9165" y="10309"/>
                    </a:lnTo>
                    <a:lnTo>
                      <a:pt x="9039" y="10268"/>
                    </a:lnTo>
                    <a:lnTo>
                      <a:pt x="8920" y="10230"/>
                    </a:lnTo>
                    <a:lnTo>
                      <a:pt x="8807" y="10193"/>
                    </a:lnTo>
                    <a:lnTo>
                      <a:pt x="8699" y="10157"/>
                    </a:lnTo>
                    <a:lnTo>
                      <a:pt x="8595" y="10123"/>
                    </a:lnTo>
                    <a:lnTo>
                      <a:pt x="8494" y="10088"/>
                    </a:lnTo>
                    <a:lnTo>
                      <a:pt x="8351" y="10041"/>
                    </a:lnTo>
                    <a:lnTo>
                      <a:pt x="8232" y="10001"/>
                    </a:lnTo>
                    <a:lnTo>
                      <a:pt x="8135" y="9966"/>
                    </a:lnTo>
                    <a:lnTo>
                      <a:pt x="8054" y="9936"/>
                    </a:lnTo>
                    <a:lnTo>
                      <a:pt x="8020" y="9922"/>
                    </a:lnTo>
                    <a:lnTo>
                      <a:pt x="7990" y="9908"/>
                    </a:lnTo>
                    <a:lnTo>
                      <a:pt x="7962" y="9896"/>
                    </a:lnTo>
                    <a:lnTo>
                      <a:pt x="7937" y="9884"/>
                    </a:lnTo>
                    <a:lnTo>
                      <a:pt x="7914" y="9872"/>
                    </a:lnTo>
                    <a:lnTo>
                      <a:pt x="7894" y="9860"/>
                    </a:lnTo>
                    <a:lnTo>
                      <a:pt x="7874" y="9849"/>
                    </a:lnTo>
                    <a:lnTo>
                      <a:pt x="7855" y="9837"/>
                    </a:lnTo>
                    <a:lnTo>
                      <a:pt x="7821" y="9812"/>
                    </a:lnTo>
                    <a:lnTo>
                      <a:pt x="7786" y="9785"/>
                    </a:lnTo>
                    <a:lnTo>
                      <a:pt x="7750" y="9755"/>
                    </a:lnTo>
                    <a:lnTo>
                      <a:pt x="7707" y="9719"/>
                    </a:lnTo>
                    <a:lnTo>
                      <a:pt x="7655" y="9677"/>
                    </a:lnTo>
                    <a:lnTo>
                      <a:pt x="7593" y="9629"/>
                    </a:lnTo>
                    <a:lnTo>
                      <a:pt x="7556" y="9603"/>
                    </a:lnTo>
                    <a:lnTo>
                      <a:pt x="7516" y="9573"/>
                    </a:lnTo>
                    <a:lnTo>
                      <a:pt x="7471" y="9542"/>
                    </a:lnTo>
                    <a:lnTo>
                      <a:pt x="7420" y="9507"/>
                    </a:lnTo>
                    <a:lnTo>
                      <a:pt x="7361" y="9466"/>
                    </a:lnTo>
                    <a:lnTo>
                      <a:pt x="7309" y="9427"/>
                    </a:lnTo>
                    <a:lnTo>
                      <a:pt x="7263" y="9391"/>
                    </a:lnTo>
                    <a:lnTo>
                      <a:pt x="7222" y="9357"/>
                    </a:lnTo>
                    <a:lnTo>
                      <a:pt x="7187" y="9325"/>
                    </a:lnTo>
                    <a:lnTo>
                      <a:pt x="7158" y="9294"/>
                    </a:lnTo>
                    <a:lnTo>
                      <a:pt x="7134" y="9266"/>
                    </a:lnTo>
                    <a:lnTo>
                      <a:pt x="7114" y="9239"/>
                    </a:lnTo>
                    <a:lnTo>
                      <a:pt x="7098" y="9214"/>
                    </a:lnTo>
                    <a:lnTo>
                      <a:pt x="7086" y="9190"/>
                    </a:lnTo>
                    <a:lnTo>
                      <a:pt x="7077" y="9168"/>
                    </a:lnTo>
                    <a:lnTo>
                      <a:pt x="7071" y="9146"/>
                    </a:lnTo>
                    <a:lnTo>
                      <a:pt x="7067" y="9126"/>
                    </a:lnTo>
                    <a:lnTo>
                      <a:pt x="7066" y="9105"/>
                    </a:lnTo>
                    <a:lnTo>
                      <a:pt x="7066" y="9086"/>
                    </a:lnTo>
                    <a:lnTo>
                      <a:pt x="7068" y="9068"/>
                    </a:lnTo>
                    <a:lnTo>
                      <a:pt x="7074" y="9032"/>
                    </a:lnTo>
                    <a:lnTo>
                      <a:pt x="7081" y="8996"/>
                    </a:lnTo>
                    <a:lnTo>
                      <a:pt x="7084" y="8978"/>
                    </a:lnTo>
                    <a:lnTo>
                      <a:pt x="7086" y="8960"/>
                    </a:lnTo>
                    <a:lnTo>
                      <a:pt x="7086" y="8942"/>
                    </a:lnTo>
                    <a:lnTo>
                      <a:pt x="7085" y="8922"/>
                    </a:lnTo>
                    <a:lnTo>
                      <a:pt x="7082" y="8902"/>
                    </a:lnTo>
                    <a:lnTo>
                      <a:pt x="7077" y="8881"/>
                    </a:lnTo>
                    <a:lnTo>
                      <a:pt x="7068" y="8859"/>
                    </a:lnTo>
                    <a:lnTo>
                      <a:pt x="7056" y="8836"/>
                    </a:lnTo>
                    <a:lnTo>
                      <a:pt x="7040" y="8812"/>
                    </a:lnTo>
                    <a:lnTo>
                      <a:pt x="7021" y="8787"/>
                    </a:lnTo>
                    <a:lnTo>
                      <a:pt x="6997" y="8760"/>
                    </a:lnTo>
                    <a:lnTo>
                      <a:pt x="6969" y="8731"/>
                    </a:lnTo>
                    <a:lnTo>
                      <a:pt x="6962" y="8725"/>
                    </a:lnTo>
                    <a:lnTo>
                      <a:pt x="6952" y="8718"/>
                    </a:lnTo>
                    <a:lnTo>
                      <a:pt x="6941" y="8711"/>
                    </a:lnTo>
                    <a:lnTo>
                      <a:pt x="6928" y="8703"/>
                    </a:lnTo>
                    <a:lnTo>
                      <a:pt x="6897" y="8687"/>
                    </a:lnTo>
                    <a:lnTo>
                      <a:pt x="6863" y="8669"/>
                    </a:lnTo>
                    <a:lnTo>
                      <a:pt x="6831" y="8654"/>
                    </a:lnTo>
                    <a:lnTo>
                      <a:pt x="6804" y="8640"/>
                    </a:lnTo>
                    <a:lnTo>
                      <a:pt x="6782" y="8628"/>
                    </a:lnTo>
                    <a:lnTo>
                      <a:pt x="6764" y="8617"/>
                    </a:lnTo>
                    <a:lnTo>
                      <a:pt x="6749" y="8607"/>
                    </a:lnTo>
                    <a:lnTo>
                      <a:pt x="6738" y="8597"/>
                    </a:lnTo>
                    <a:lnTo>
                      <a:pt x="6733" y="8592"/>
                    </a:lnTo>
                    <a:lnTo>
                      <a:pt x="6729" y="8586"/>
                    </a:lnTo>
                    <a:lnTo>
                      <a:pt x="6726" y="8581"/>
                    </a:lnTo>
                    <a:lnTo>
                      <a:pt x="6724" y="8575"/>
                    </a:lnTo>
                    <a:lnTo>
                      <a:pt x="6721" y="8569"/>
                    </a:lnTo>
                    <a:lnTo>
                      <a:pt x="6720" y="8563"/>
                    </a:lnTo>
                    <a:lnTo>
                      <a:pt x="6719" y="8556"/>
                    </a:lnTo>
                    <a:lnTo>
                      <a:pt x="6718" y="8549"/>
                    </a:lnTo>
                    <a:lnTo>
                      <a:pt x="6719" y="8533"/>
                    </a:lnTo>
                    <a:lnTo>
                      <a:pt x="6720" y="8514"/>
                    </a:lnTo>
                    <a:lnTo>
                      <a:pt x="6725" y="8465"/>
                    </a:lnTo>
                    <a:lnTo>
                      <a:pt x="6732" y="8400"/>
                    </a:lnTo>
                    <a:lnTo>
                      <a:pt x="6744" y="8257"/>
                    </a:lnTo>
                    <a:lnTo>
                      <a:pt x="6758" y="8127"/>
                    </a:lnTo>
                    <a:lnTo>
                      <a:pt x="6765" y="8065"/>
                    </a:lnTo>
                    <a:lnTo>
                      <a:pt x="6773" y="8006"/>
                    </a:lnTo>
                    <a:lnTo>
                      <a:pt x="6781" y="7949"/>
                    </a:lnTo>
                    <a:lnTo>
                      <a:pt x="6789" y="7893"/>
                    </a:lnTo>
                    <a:lnTo>
                      <a:pt x="6797" y="7840"/>
                    </a:lnTo>
                    <a:lnTo>
                      <a:pt x="6806" y="7788"/>
                    </a:lnTo>
                    <a:lnTo>
                      <a:pt x="6815" y="7738"/>
                    </a:lnTo>
                    <a:lnTo>
                      <a:pt x="6825" y="7688"/>
                    </a:lnTo>
                    <a:lnTo>
                      <a:pt x="6835" y="7639"/>
                    </a:lnTo>
                    <a:lnTo>
                      <a:pt x="6845" y="7591"/>
                    </a:lnTo>
                    <a:lnTo>
                      <a:pt x="6856" y="7544"/>
                    </a:lnTo>
                    <a:lnTo>
                      <a:pt x="6868" y="7496"/>
                    </a:lnTo>
                    <a:lnTo>
                      <a:pt x="6892" y="7403"/>
                    </a:lnTo>
                    <a:lnTo>
                      <a:pt x="6919" y="7308"/>
                    </a:lnTo>
                    <a:lnTo>
                      <a:pt x="6947" y="7209"/>
                    </a:lnTo>
                    <a:lnTo>
                      <a:pt x="6978" y="7107"/>
                    </a:lnTo>
                    <a:lnTo>
                      <a:pt x="7012" y="6998"/>
                    </a:lnTo>
                    <a:lnTo>
                      <a:pt x="7048" y="6881"/>
                    </a:lnTo>
                    <a:lnTo>
                      <a:pt x="7088" y="6756"/>
                    </a:lnTo>
                    <a:lnTo>
                      <a:pt x="7130" y="6619"/>
                    </a:lnTo>
                    <a:lnTo>
                      <a:pt x="7137" y="6574"/>
                    </a:lnTo>
                    <a:lnTo>
                      <a:pt x="7143" y="6534"/>
                    </a:lnTo>
                    <a:lnTo>
                      <a:pt x="7151" y="6498"/>
                    </a:lnTo>
                    <a:lnTo>
                      <a:pt x="7158" y="6465"/>
                    </a:lnTo>
                    <a:lnTo>
                      <a:pt x="7167" y="6437"/>
                    </a:lnTo>
                    <a:lnTo>
                      <a:pt x="7175" y="6413"/>
                    </a:lnTo>
                    <a:lnTo>
                      <a:pt x="7184" y="6392"/>
                    </a:lnTo>
                    <a:lnTo>
                      <a:pt x="7194" y="6375"/>
                    </a:lnTo>
                    <a:lnTo>
                      <a:pt x="7203" y="6361"/>
                    </a:lnTo>
                    <a:lnTo>
                      <a:pt x="7213" y="6349"/>
                    </a:lnTo>
                    <a:lnTo>
                      <a:pt x="7223" y="6341"/>
                    </a:lnTo>
                    <a:lnTo>
                      <a:pt x="7234" y="6335"/>
                    </a:lnTo>
                    <a:lnTo>
                      <a:pt x="7244" y="6332"/>
                    </a:lnTo>
                    <a:lnTo>
                      <a:pt x="7254" y="6330"/>
                    </a:lnTo>
                    <a:lnTo>
                      <a:pt x="7266" y="6331"/>
                    </a:lnTo>
                    <a:lnTo>
                      <a:pt x="7276" y="6333"/>
                    </a:lnTo>
                    <a:lnTo>
                      <a:pt x="7287" y="6337"/>
                    </a:lnTo>
                    <a:lnTo>
                      <a:pt x="7297" y="6342"/>
                    </a:lnTo>
                    <a:lnTo>
                      <a:pt x="7307" y="6348"/>
                    </a:lnTo>
                    <a:lnTo>
                      <a:pt x="7317" y="6356"/>
                    </a:lnTo>
                    <a:lnTo>
                      <a:pt x="7335" y="6372"/>
                    </a:lnTo>
                    <a:lnTo>
                      <a:pt x="7353" y="6390"/>
                    </a:lnTo>
                    <a:lnTo>
                      <a:pt x="7368" y="6407"/>
                    </a:lnTo>
                    <a:lnTo>
                      <a:pt x="7382" y="6423"/>
                    </a:lnTo>
                    <a:lnTo>
                      <a:pt x="7393" y="6435"/>
                    </a:lnTo>
                    <a:lnTo>
                      <a:pt x="7402" y="6442"/>
                    </a:lnTo>
                    <a:lnTo>
                      <a:pt x="7421" y="6454"/>
                    </a:lnTo>
                    <a:lnTo>
                      <a:pt x="7433" y="6462"/>
                    </a:lnTo>
                    <a:lnTo>
                      <a:pt x="7440" y="6466"/>
                    </a:lnTo>
                    <a:lnTo>
                      <a:pt x="7447" y="6470"/>
                    </a:lnTo>
                    <a:lnTo>
                      <a:pt x="7455" y="6472"/>
                    </a:lnTo>
                    <a:lnTo>
                      <a:pt x="7471" y="6474"/>
                    </a:lnTo>
                    <a:lnTo>
                      <a:pt x="7494" y="6478"/>
                    </a:lnTo>
                    <a:lnTo>
                      <a:pt x="7530" y="6484"/>
                    </a:lnTo>
                    <a:lnTo>
                      <a:pt x="7539" y="6443"/>
                    </a:lnTo>
                    <a:lnTo>
                      <a:pt x="7547" y="6402"/>
                    </a:lnTo>
                    <a:lnTo>
                      <a:pt x="7555" y="6361"/>
                    </a:lnTo>
                    <a:lnTo>
                      <a:pt x="7561" y="6320"/>
                    </a:lnTo>
                    <a:lnTo>
                      <a:pt x="7566" y="6278"/>
                    </a:lnTo>
                    <a:lnTo>
                      <a:pt x="7571" y="6236"/>
                    </a:lnTo>
                    <a:lnTo>
                      <a:pt x="7575" y="6195"/>
                    </a:lnTo>
                    <a:lnTo>
                      <a:pt x="7579" y="6153"/>
                    </a:lnTo>
                    <a:lnTo>
                      <a:pt x="7585" y="6070"/>
                    </a:lnTo>
                    <a:lnTo>
                      <a:pt x="7590" y="5987"/>
                    </a:lnTo>
                    <a:lnTo>
                      <a:pt x="7594" y="5906"/>
                    </a:lnTo>
                    <a:lnTo>
                      <a:pt x="7599" y="5824"/>
                    </a:lnTo>
                    <a:lnTo>
                      <a:pt x="7604" y="5746"/>
                    </a:lnTo>
                    <a:lnTo>
                      <a:pt x="7611" y="5668"/>
                    </a:lnTo>
                    <a:lnTo>
                      <a:pt x="7615" y="5630"/>
                    </a:lnTo>
                    <a:lnTo>
                      <a:pt x="7619" y="5593"/>
                    </a:lnTo>
                    <a:lnTo>
                      <a:pt x="7625" y="5557"/>
                    </a:lnTo>
                    <a:lnTo>
                      <a:pt x="7631" y="5521"/>
                    </a:lnTo>
                    <a:lnTo>
                      <a:pt x="7638" y="5485"/>
                    </a:lnTo>
                    <a:lnTo>
                      <a:pt x="7646" y="5451"/>
                    </a:lnTo>
                    <a:lnTo>
                      <a:pt x="7654" y="5417"/>
                    </a:lnTo>
                    <a:lnTo>
                      <a:pt x="7665" y="5385"/>
                    </a:lnTo>
                    <a:lnTo>
                      <a:pt x="7676" y="5353"/>
                    </a:lnTo>
                    <a:lnTo>
                      <a:pt x="7689" y="5322"/>
                    </a:lnTo>
                    <a:lnTo>
                      <a:pt x="7703" y="5293"/>
                    </a:lnTo>
                    <a:lnTo>
                      <a:pt x="7718" y="5263"/>
                    </a:lnTo>
                    <a:lnTo>
                      <a:pt x="7736" y="5232"/>
                    </a:lnTo>
                    <a:lnTo>
                      <a:pt x="7748" y="5212"/>
                    </a:lnTo>
                    <a:lnTo>
                      <a:pt x="7753" y="5205"/>
                    </a:lnTo>
                    <a:lnTo>
                      <a:pt x="7757" y="5199"/>
                    </a:lnTo>
                    <a:lnTo>
                      <a:pt x="7761" y="5195"/>
                    </a:lnTo>
                    <a:lnTo>
                      <a:pt x="7764" y="5192"/>
                    </a:lnTo>
                    <a:lnTo>
                      <a:pt x="7772" y="5187"/>
                    </a:lnTo>
                    <a:lnTo>
                      <a:pt x="7782" y="5181"/>
                    </a:lnTo>
                    <a:lnTo>
                      <a:pt x="7797" y="5170"/>
                    </a:lnTo>
                    <a:lnTo>
                      <a:pt x="7817" y="5152"/>
                    </a:lnTo>
                    <a:lnTo>
                      <a:pt x="7817" y="5124"/>
                    </a:lnTo>
                    <a:lnTo>
                      <a:pt x="7817" y="5097"/>
                    </a:lnTo>
                    <a:lnTo>
                      <a:pt x="7819" y="5070"/>
                    </a:lnTo>
                    <a:lnTo>
                      <a:pt x="7820" y="5045"/>
                    </a:lnTo>
                    <a:lnTo>
                      <a:pt x="7825" y="4997"/>
                    </a:lnTo>
                    <a:lnTo>
                      <a:pt x="7829" y="4949"/>
                    </a:lnTo>
                    <a:lnTo>
                      <a:pt x="7831" y="4926"/>
                    </a:lnTo>
                    <a:lnTo>
                      <a:pt x="7832" y="4901"/>
                    </a:lnTo>
                    <a:lnTo>
                      <a:pt x="7833" y="4876"/>
                    </a:lnTo>
                    <a:lnTo>
                      <a:pt x="7833" y="4851"/>
                    </a:lnTo>
                    <a:lnTo>
                      <a:pt x="7831" y="4824"/>
                    </a:lnTo>
                    <a:lnTo>
                      <a:pt x="7829" y="4797"/>
                    </a:lnTo>
                    <a:lnTo>
                      <a:pt x="7825" y="4769"/>
                    </a:lnTo>
                    <a:lnTo>
                      <a:pt x="7819" y="4739"/>
                    </a:lnTo>
                    <a:lnTo>
                      <a:pt x="7810" y="4699"/>
                    </a:lnTo>
                    <a:lnTo>
                      <a:pt x="7801" y="4665"/>
                    </a:lnTo>
                    <a:lnTo>
                      <a:pt x="7793" y="4638"/>
                    </a:lnTo>
                    <a:lnTo>
                      <a:pt x="7785" y="4616"/>
                    </a:lnTo>
                    <a:lnTo>
                      <a:pt x="7778" y="4598"/>
                    </a:lnTo>
                    <a:lnTo>
                      <a:pt x="7770" y="4584"/>
                    </a:lnTo>
                    <a:lnTo>
                      <a:pt x="7763" y="4573"/>
                    </a:lnTo>
                    <a:lnTo>
                      <a:pt x="7756" y="4565"/>
                    </a:lnTo>
                    <a:lnTo>
                      <a:pt x="7750" y="4559"/>
                    </a:lnTo>
                    <a:lnTo>
                      <a:pt x="7743" y="4554"/>
                    </a:lnTo>
                    <a:lnTo>
                      <a:pt x="7737" y="4551"/>
                    </a:lnTo>
                    <a:lnTo>
                      <a:pt x="7731" y="4547"/>
                    </a:lnTo>
                    <a:lnTo>
                      <a:pt x="7725" y="4543"/>
                    </a:lnTo>
                    <a:lnTo>
                      <a:pt x="7719" y="4538"/>
                    </a:lnTo>
                    <a:lnTo>
                      <a:pt x="7713" y="4531"/>
                    </a:lnTo>
                    <a:lnTo>
                      <a:pt x="7707" y="4522"/>
                    </a:lnTo>
                    <a:lnTo>
                      <a:pt x="7700" y="4510"/>
                    </a:lnTo>
                    <a:lnTo>
                      <a:pt x="7694" y="4494"/>
                    </a:lnTo>
                    <a:lnTo>
                      <a:pt x="7688" y="4474"/>
                    </a:lnTo>
                    <a:lnTo>
                      <a:pt x="7682" y="4449"/>
                    </a:lnTo>
                    <a:lnTo>
                      <a:pt x="7675" y="4419"/>
                    </a:lnTo>
                    <a:lnTo>
                      <a:pt x="7669" y="4384"/>
                    </a:lnTo>
                    <a:lnTo>
                      <a:pt x="7662" y="4341"/>
                    </a:lnTo>
                    <a:lnTo>
                      <a:pt x="7654" y="4292"/>
                    </a:lnTo>
                    <a:lnTo>
                      <a:pt x="7646" y="4233"/>
                    </a:lnTo>
                    <a:lnTo>
                      <a:pt x="7639" y="4167"/>
                    </a:lnTo>
                    <a:lnTo>
                      <a:pt x="7631" y="4092"/>
                    </a:lnTo>
                    <a:lnTo>
                      <a:pt x="7622" y="4007"/>
                    </a:lnTo>
                    <a:lnTo>
                      <a:pt x="7614" y="3912"/>
                    </a:lnTo>
                    <a:lnTo>
                      <a:pt x="7605" y="3805"/>
                    </a:lnTo>
                    <a:lnTo>
                      <a:pt x="7595" y="3687"/>
                    </a:lnTo>
                    <a:lnTo>
                      <a:pt x="7585" y="3557"/>
                    </a:lnTo>
                    <a:lnTo>
                      <a:pt x="7579" y="3475"/>
                    </a:lnTo>
                    <a:lnTo>
                      <a:pt x="7572" y="3397"/>
                    </a:lnTo>
                    <a:lnTo>
                      <a:pt x="7565" y="3321"/>
                    </a:lnTo>
                    <a:lnTo>
                      <a:pt x="7557" y="3247"/>
                    </a:lnTo>
                    <a:lnTo>
                      <a:pt x="7548" y="3176"/>
                    </a:lnTo>
                    <a:lnTo>
                      <a:pt x="7539" y="3107"/>
                    </a:lnTo>
                    <a:lnTo>
                      <a:pt x="7529" y="3040"/>
                    </a:lnTo>
                    <a:lnTo>
                      <a:pt x="7518" y="2975"/>
                    </a:lnTo>
                    <a:lnTo>
                      <a:pt x="7507" y="2912"/>
                    </a:lnTo>
                    <a:lnTo>
                      <a:pt x="7495" y="2850"/>
                    </a:lnTo>
                    <a:lnTo>
                      <a:pt x="7481" y="2791"/>
                    </a:lnTo>
                    <a:lnTo>
                      <a:pt x="7467" y="2734"/>
                    </a:lnTo>
                    <a:lnTo>
                      <a:pt x="7451" y="2678"/>
                    </a:lnTo>
                    <a:lnTo>
                      <a:pt x="7435" y="2622"/>
                    </a:lnTo>
                    <a:lnTo>
                      <a:pt x="7418" y="2568"/>
                    </a:lnTo>
                    <a:lnTo>
                      <a:pt x="7400" y="2516"/>
                    </a:lnTo>
                    <a:lnTo>
                      <a:pt x="7381" y="2464"/>
                    </a:lnTo>
                    <a:lnTo>
                      <a:pt x="7361" y="2413"/>
                    </a:lnTo>
                    <a:lnTo>
                      <a:pt x="7339" y="2364"/>
                    </a:lnTo>
                    <a:lnTo>
                      <a:pt x="7316" y="2315"/>
                    </a:lnTo>
                    <a:lnTo>
                      <a:pt x="7292" y="2266"/>
                    </a:lnTo>
                    <a:lnTo>
                      <a:pt x="7266" y="2218"/>
                    </a:lnTo>
                    <a:lnTo>
                      <a:pt x="7239" y="2171"/>
                    </a:lnTo>
                    <a:lnTo>
                      <a:pt x="7210" y="2124"/>
                    </a:lnTo>
                    <a:lnTo>
                      <a:pt x="7180" y="2077"/>
                    </a:lnTo>
                    <a:lnTo>
                      <a:pt x="7149" y="2030"/>
                    </a:lnTo>
                    <a:lnTo>
                      <a:pt x="7116" y="1983"/>
                    </a:lnTo>
                    <a:lnTo>
                      <a:pt x="7082" y="1936"/>
                    </a:lnTo>
                    <a:lnTo>
                      <a:pt x="7045" y="1889"/>
                    </a:lnTo>
                    <a:lnTo>
                      <a:pt x="7007" y="1841"/>
                    </a:lnTo>
                    <a:lnTo>
                      <a:pt x="6967" y="1793"/>
                    </a:lnTo>
                    <a:lnTo>
                      <a:pt x="6926" y="1745"/>
                    </a:lnTo>
                    <a:lnTo>
                      <a:pt x="6897" y="1712"/>
                    </a:lnTo>
                    <a:lnTo>
                      <a:pt x="6869" y="1680"/>
                    </a:lnTo>
                    <a:lnTo>
                      <a:pt x="6841" y="1650"/>
                    </a:lnTo>
                    <a:lnTo>
                      <a:pt x="6815" y="1623"/>
                    </a:lnTo>
                    <a:lnTo>
                      <a:pt x="6790" y="1597"/>
                    </a:lnTo>
                    <a:lnTo>
                      <a:pt x="6765" y="1573"/>
                    </a:lnTo>
                    <a:lnTo>
                      <a:pt x="6741" y="1551"/>
                    </a:lnTo>
                    <a:lnTo>
                      <a:pt x="6718" y="1529"/>
                    </a:lnTo>
                    <a:lnTo>
                      <a:pt x="6674" y="1490"/>
                    </a:lnTo>
                    <a:lnTo>
                      <a:pt x="6630" y="1454"/>
                    </a:lnTo>
                    <a:lnTo>
                      <a:pt x="6588" y="1423"/>
                    </a:lnTo>
                    <a:lnTo>
                      <a:pt x="6546" y="1393"/>
                    </a:lnTo>
                    <a:lnTo>
                      <a:pt x="6505" y="1364"/>
                    </a:lnTo>
                    <a:lnTo>
                      <a:pt x="6462" y="1336"/>
                    </a:lnTo>
                    <a:lnTo>
                      <a:pt x="6418" y="1307"/>
                    </a:lnTo>
                    <a:lnTo>
                      <a:pt x="6372" y="1277"/>
                    </a:lnTo>
                    <a:lnTo>
                      <a:pt x="6324" y="1243"/>
                    </a:lnTo>
                    <a:lnTo>
                      <a:pt x="6272" y="1207"/>
                    </a:lnTo>
                    <a:lnTo>
                      <a:pt x="6216" y="1167"/>
                    </a:lnTo>
                    <a:lnTo>
                      <a:pt x="6157" y="1121"/>
                    </a:lnTo>
                    <a:lnTo>
                      <a:pt x="6097" y="1073"/>
                    </a:lnTo>
                    <a:lnTo>
                      <a:pt x="6038" y="1023"/>
                    </a:lnTo>
                    <a:lnTo>
                      <a:pt x="5982" y="973"/>
                    </a:lnTo>
                    <a:lnTo>
                      <a:pt x="5925" y="923"/>
                    </a:lnTo>
                    <a:lnTo>
                      <a:pt x="5867" y="874"/>
                    </a:lnTo>
                    <a:lnTo>
                      <a:pt x="5807" y="823"/>
                    </a:lnTo>
                    <a:lnTo>
                      <a:pt x="5776" y="799"/>
                    </a:lnTo>
                    <a:lnTo>
                      <a:pt x="5745" y="775"/>
                    </a:lnTo>
                    <a:lnTo>
                      <a:pt x="5712" y="751"/>
                    </a:lnTo>
                    <a:lnTo>
                      <a:pt x="5679" y="727"/>
                    </a:lnTo>
                    <a:lnTo>
                      <a:pt x="5643" y="704"/>
                    </a:lnTo>
                    <a:lnTo>
                      <a:pt x="5607" y="681"/>
                    </a:lnTo>
                    <a:lnTo>
                      <a:pt x="5570" y="657"/>
                    </a:lnTo>
                    <a:lnTo>
                      <a:pt x="5531" y="635"/>
                    </a:lnTo>
                    <a:lnTo>
                      <a:pt x="5491" y="613"/>
                    </a:lnTo>
                    <a:lnTo>
                      <a:pt x="5447" y="592"/>
                    </a:lnTo>
                    <a:lnTo>
                      <a:pt x="5403" y="571"/>
                    </a:lnTo>
                    <a:lnTo>
                      <a:pt x="5357" y="551"/>
                    </a:lnTo>
                    <a:lnTo>
                      <a:pt x="5309" y="531"/>
                    </a:lnTo>
                    <a:lnTo>
                      <a:pt x="5258" y="512"/>
                    </a:lnTo>
                    <a:lnTo>
                      <a:pt x="5204" y="494"/>
                    </a:lnTo>
                    <a:lnTo>
                      <a:pt x="5149" y="476"/>
                    </a:lnTo>
                    <a:lnTo>
                      <a:pt x="5091" y="458"/>
                    </a:lnTo>
                    <a:lnTo>
                      <a:pt x="5029" y="442"/>
                    </a:lnTo>
                    <a:lnTo>
                      <a:pt x="4966" y="426"/>
                    </a:lnTo>
                    <a:lnTo>
                      <a:pt x="4899" y="412"/>
                    </a:lnTo>
                    <a:lnTo>
                      <a:pt x="4878" y="128"/>
                    </a:lnTo>
                    <a:lnTo>
                      <a:pt x="4876" y="95"/>
                    </a:lnTo>
                    <a:lnTo>
                      <a:pt x="4873" y="68"/>
                    </a:lnTo>
                    <a:lnTo>
                      <a:pt x="4871" y="45"/>
                    </a:lnTo>
                    <a:lnTo>
                      <a:pt x="4868" y="27"/>
                    </a:lnTo>
                    <a:lnTo>
                      <a:pt x="4866" y="20"/>
                    </a:lnTo>
                    <a:lnTo>
                      <a:pt x="4864" y="14"/>
                    </a:lnTo>
                    <a:lnTo>
                      <a:pt x="4861" y="10"/>
                    </a:lnTo>
                    <a:lnTo>
                      <a:pt x="4859" y="6"/>
                    </a:lnTo>
                    <a:lnTo>
                      <a:pt x="4856" y="3"/>
                    </a:lnTo>
                    <a:lnTo>
                      <a:pt x="4852" y="1"/>
                    </a:lnTo>
                    <a:lnTo>
                      <a:pt x="4848" y="0"/>
                    </a:lnTo>
                    <a:lnTo>
                      <a:pt x="4843" y="0"/>
                    </a:lnTo>
                    <a:lnTo>
                      <a:pt x="4838" y="0"/>
                    </a:lnTo>
                    <a:lnTo>
                      <a:pt x="4833" y="2"/>
                    </a:lnTo>
                    <a:lnTo>
                      <a:pt x="4827" y="4"/>
                    </a:lnTo>
                    <a:lnTo>
                      <a:pt x="4820" y="7"/>
                    </a:lnTo>
                    <a:lnTo>
                      <a:pt x="4805" y="14"/>
                    </a:lnTo>
                    <a:lnTo>
                      <a:pt x="4787" y="25"/>
                    </a:lnTo>
                    <a:lnTo>
                      <a:pt x="4741" y="51"/>
                    </a:lnTo>
                    <a:lnTo>
                      <a:pt x="4680" y="85"/>
                    </a:lnTo>
                    <a:lnTo>
                      <a:pt x="3760" y="549"/>
                    </a:lnTo>
                    <a:lnTo>
                      <a:pt x="3727" y="565"/>
                    </a:lnTo>
                    <a:lnTo>
                      <a:pt x="3700" y="578"/>
                    </a:lnTo>
                    <a:lnTo>
                      <a:pt x="3678" y="587"/>
                    </a:lnTo>
                    <a:lnTo>
                      <a:pt x="3661" y="594"/>
                    </a:lnTo>
                    <a:lnTo>
                      <a:pt x="3648" y="598"/>
                    </a:lnTo>
                    <a:lnTo>
                      <a:pt x="3637" y="599"/>
                    </a:lnTo>
                    <a:lnTo>
                      <a:pt x="3633" y="599"/>
                    </a:lnTo>
                    <a:lnTo>
                      <a:pt x="3630" y="599"/>
                    </a:lnTo>
                    <a:lnTo>
                      <a:pt x="3627" y="598"/>
                    </a:lnTo>
                    <a:lnTo>
                      <a:pt x="3625" y="596"/>
                    </a:lnTo>
                    <a:lnTo>
                      <a:pt x="3622" y="592"/>
                    </a:lnTo>
                    <a:lnTo>
                      <a:pt x="3620" y="587"/>
                    </a:lnTo>
                    <a:lnTo>
                      <a:pt x="3619" y="580"/>
                    </a:lnTo>
                    <a:lnTo>
                      <a:pt x="3618" y="573"/>
                    </a:lnTo>
                    <a:lnTo>
                      <a:pt x="3616" y="564"/>
                    </a:lnTo>
                    <a:lnTo>
                      <a:pt x="3613" y="556"/>
                    </a:lnTo>
                    <a:lnTo>
                      <a:pt x="3609" y="547"/>
                    </a:lnTo>
                    <a:lnTo>
                      <a:pt x="3602" y="53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>
                <a:off x="1416050" y="1630363"/>
                <a:ext cx="1592262" cy="1592263"/>
              </a:xfrm>
              <a:custGeom>
                <a:avLst/>
                <a:gdLst>
                  <a:gd name="T0" fmla="*/ 8847 w 16052"/>
                  <a:gd name="T1" fmla="*/ 41 h 16052"/>
                  <a:gd name="T2" fmla="*/ 10032 w 16052"/>
                  <a:gd name="T3" fmla="*/ 252 h 16052"/>
                  <a:gd name="T4" fmla="*/ 11151 w 16052"/>
                  <a:gd name="T5" fmla="*/ 630 h 16052"/>
                  <a:gd name="T6" fmla="*/ 12188 w 16052"/>
                  <a:gd name="T7" fmla="*/ 1162 h 16052"/>
                  <a:gd name="T8" fmla="*/ 13131 w 16052"/>
                  <a:gd name="T9" fmla="*/ 1832 h 16052"/>
                  <a:gd name="T10" fmla="*/ 13968 w 16052"/>
                  <a:gd name="T11" fmla="*/ 2629 h 16052"/>
                  <a:gd name="T12" fmla="*/ 14681 w 16052"/>
                  <a:gd name="T13" fmla="*/ 3539 h 16052"/>
                  <a:gd name="T14" fmla="*/ 15261 w 16052"/>
                  <a:gd name="T15" fmla="*/ 4547 h 16052"/>
                  <a:gd name="T16" fmla="*/ 15691 w 16052"/>
                  <a:gd name="T17" fmla="*/ 5639 h 16052"/>
                  <a:gd name="T18" fmla="*/ 15959 w 16052"/>
                  <a:gd name="T19" fmla="*/ 6804 h 16052"/>
                  <a:gd name="T20" fmla="*/ 16052 w 16052"/>
                  <a:gd name="T21" fmla="*/ 8026 h 16052"/>
                  <a:gd name="T22" fmla="*/ 15959 w 16052"/>
                  <a:gd name="T23" fmla="*/ 9248 h 16052"/>
                  <a:gd name="T24" fmla="*/ 15691 w 16052"/>
                  <a:gd name="T25" fmla="*/ 10413 h 16052"/>
                  <a:gd name="T26" fmla="*/ 15261 w 16052"/>
                  <a:gd name="T27" fmla="*/ 11505 h 16052"/>
                  <a:gd name="T28" fmla="*/ 14681 w 16052"/>
                  <a:gd name="T29" fmla="*/ 12513 h 16052"/>
                  <a:gd name="T30" fmla="*/ 13968 w 16052"/>
                  <a:gd name="T31" fmla="*/ 13423 h 16052"/>
                  <a:gd name="T32" fmla="*/ 13131 w 16052"/>
                  <a:gd name="T33" fmla="*/ 14220 h 16052"/>
                  <a:gd name="T34" fmla="*/ 12188 w 16052"/>
                  <a:gd name="T35" fmla="*/ 14890 h 16052"/>
                  <a:gd name="T36" fmla="*/ 11151 w 16052"/>
                  <a:gd name="T37" fmla="*/ 15422 h 16052"/>
                  <a:gd name="T38" fmla="*/ 10032 w 16052"/>
                  <a:gd name="T39" fmla="*/ 15800 h 16052"/>
                  <a:gd name="T40" fmla="*/ 8847 w 16052"/>
                  <a:gd name="T41" fmla="*/ 16011 h 16052"/>
                  <a:gd name="T42" fmla="*/ 7613 w 16052"/>
                  <a:gd name="T43" fmla="*/ 16042 h 16052"/>
                  <a:gd name="T44" fmla="*/ 6408 w 16052"/>
                  <a:gd name="T45" fmla="*/ 15889 h 16052"/>
                  <a:gd name="T46" fmla="*/ 5266 w 16052"/>
                  <a:gd name="T47" fmla="*/ 15566 h 16052"/>
                  <a:gd name="T48" fmla="*/ 4200 w 16052"/>
                  <a:gd name="T49" fmla="*/ 15083 h 16052"/>
                  <a:gd name="T50" fmla="*/ 3224 w 16052"/>
                  <a:gd name="T51" fmla="*/ 14458 h 16052"/>
                  <a:gd name="T52" fmla="*/ 2351 w 16052"/>
                  <a:gd name="T53" fmla="*/ 13701 h 16052"/>
                  <a:gd name="T54" fmla="*/ 1594 w 16052"/>
                  <a:gd name="T55" fmla="*/ 12828 h 16052"/>
                  <a:gd name="T56" fmla="*/ 969 w 16052"/>
                  <a:gd name="T57" fmla="*/ 11852 h 16052"/>
                  <a:gd name="T58" fmla="*/ 486 w 16052"/>
                  <a:gd name="T59" fmla="*/ 10786 h 16052"/>
                  <a:gd name="T60" fmla="*/ 163 w 16052"/>
                  <a:gd name="T61" fmla="*/ 9644 h 16052"/>
                  <a:gd name="T62" fmla="*/ 10 w 16052"/>
                  <a:gd name="T63" fmla="*/ 8439 h 16052"/>
                  <a:gd name="T64" fmla="*/ 41 w 16052"/>
                  <a:gd name="T65" fmla="*/ 7205 h 16052"/>
                  <a:gd name="T66" fmla="*/ 252 w 16052"/>
                  <a:gd name="T67" fmla="*/ 6020 h 16052"/>
                  <a:gd name="T68" fmla="*/ 630 w 16052"/>
                  <a:gd name="T69" fmla="*/ 4901 h 16052"/>
                  <a:gd name="T70" fmla="*/ 1162 w 16052"/>
                  <a:gd name="T71" fmla="*/ 3864 h 16052"/>
                  <a:gd name="T72" fmla="*/ 1832 w 16052"/>
                  <a:gd name="T73" fmla="*/ 2921 h 16052"/>
                  <a:gd name="T74" fmla="*/ 2629 w 16052"/>
                  <a:gd name="T75" fmla="*/ 2084 h 16052"/>
                  <a:gd name="T76" fmla="*/ 3539 w 16052"/>
                  <a:gd name="T77" fmla="*/ 1371 h 16052"/>
                  <a:gd name="T78" fmla="*/ 4547 w 16052"/>
                  <a:gd name="T79" fmla="*/ 791 h 16052"/>
                  <a:gd name="T80" fmla="*/ 5639 w 16052"/>
                  <a:gd name="T81" fmla="*/ 361 h 16052"/>
                  <a:gd name="T82" fmla="*/ 6804 w 16052"/>
                  <a:gd name="T83" fmla="*/ 93 h 16052"/>
                  <a:gd name="T84" fmla="*/ 8026 w 16052"/>
                  <a:gd name="T85" fmla="*/ 0 h 1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52" h="16052">
                    <a:moveTo>
                      <a:pt x="8026" y="0"/>
                    </a:moveTo>
                    <a:lnTo>
                      <a:pt x="8439" y="10"/>
                    </a:lnTo>
                    <a:lnTo>
                      <a:pt x="8847" y="41"/>
                    </a:lnTo>
                    <a:lnTo>
                      <a:pt x="9248" y="93"/>
                    </a:lnTo>
                    <a:lnTo>
                      <a:pt x="9644" y="163"/>
                    </a:lnTo>
                    <a:lnTo>
                      <a:pt x="10032" y="252"/>
                    </a:lnTo>
                    <a:lnTo>
                      <a:pt x="10413" y="361"/>
                    </a:lnTo>
                    <a:lnTo>
                      <a:pt x="10786" y="486"/>
                    </a:lnTo>
                    <a:lnTo>
                      <a:pt x="11151" y="630"/>
                    </a:lnTo>
                    <a:lnTo>
                      <a:pt x="11505" y="791"/>
                    </a:lnTo>
                    <a:lnTo>
                      <a:pt x="11852" y="969"/>
                    </a:lnTo>
                    <a:lnTo>
                      <a:pt x="12188" y="1162"/>
                    </a:lnTo>
                    <a:lnTo>
                      <a:pt x="12513" y="1371"/>
                    </a:lnTo>
                    <a:lnTo>
                      <a:pt x="12828" y="1594"/>
                    </a:lnTo>
                    <a:lnTo>
                      <a:pt x="13131" y="1832"/>
                    </a:lnTo>
                    <a:lnTo>
                      <a:pt x="13423" y="2084"/>
                    </a:lnTo>
                    <a:lnTo>
                      <a:pt x="13701" y="2351"/>
                    </a:lnTo>
                    <a:lnTo>
                      <a:pt x="13968" y="2629"/>
                    </a:lnTo>
                    <a:lnTo>
                      <a:pt x="14220" y="2921"/>
                    </a:lnTo>
                    <a:lnTo>
                      <a:pt x="14458" y="3224"/>
                    </a:lnTo>
                    <a:lnTo>
                      <a:pt x="14681" y="3539"/>
                    </a:lnTo>
                    <a:lnTo>
                      <a:pt x="14890" y="3864"/>
                    </a:lnTo>
                    <a:lnTo>
                      <a:pt x="15083" y="4200"/>
                    </a:lnTo>
                    <a:lnTo>
                      <a:pt x="15261" y="4547"/>
                    </a:lnTo>
                    <a:lnTo>
                      <a:pt x="15422" y="4901"/>
                    </a:lnTo>
                    <a:lnTo>
                      <a:pt x="15566" y="5266"/>
                    </a:lnTo>
                    <a:lnTo>
                      <a:pt x="15691" y="5639"/>
                    </a:lnTo>
                    <a:lnTo>
                      <a:pt x="15800" y="6020"/>
                    </a:lnTo>
                    <a:lnTo>
                      <a:pt x="15889" y="6408"/>
                    </a:lnTo>
                    <a:lnTo>
                      <a:pt x="15959" y="6804"/>
                    </a:lnTo>
                    <a:lnTo>
                      <a:pt x="16011" y="7205"/>
                    </a:lnTo>
                    <a:lnTo>
                      <a:pt x="16042" y="7613"/>
                    </a:lnTo>
                    <a:lnTo>
                      <a:pt x="16052" y="8026"/>
                    </a:lnTo>
                    <a:lnTo>
                      <a:pt x="16042" y="8439"/>
                    </a:lnTo>
                    <a:lnTo>
                      <a:pt x="16011" y="8847"/>
                    </a:lnTo>
                    <a:lnTo>
                      <a:pt x="15959" y="9248"/>
                    </a:lnTo>
                    <a:lnTo>
                      <a:pt x="15889" y="9644"/>
                    </a:lnTo>
                    <a:lnTo>
                      <a:pt x="15800" y="10032"/>
                    </a:lnTo>
                    <a:lnTo>
                      <a:pt x="15691" y="10413"/>
                    </a:lnTo>
                    <a:lnTo>
                      <a:pt x="15566" y="10786"/>
                    </a:lnTo>
                    <a:lnTo>
                      <a:pt x="15422" y="11151"/>
                    </a:lnTo>
                    <a:lnTo>
                      <a:pt x="15261" y="11505"/>
                    </a:lnTo>
                    <a:lnTo>
                      <a:pt x="15083" y="11852"/>
                    </a:lnTo>
                    <a:lnTo>
                      <a:pt x="14890" y="12188"/>
                    </a:lnTo>
                    <a:lnTo>
                      <a:pt x="14681" y="12513"/>
                    </a:lnTo>
                    <a:lnTo>
                      <a:pt x="14458" y="12828"/>
                    </a:lnTo>
                    <a:lnTo>
                      <a:pt x="14220" y="13131"/>
                    </a:lnTo>
                    <a:lnTo>
                      <a:pt x="13968" y="13423"/>
                    </a:lnTo>
                    <a:lnTo>
                      <a:pt x="13701" y="13701"/>
                    </a:lnTo>
                    <a:lnTo>
                      <a:pt x="13423" y="13968"/>
                    </a:lnTo>
                    <a:lnTo>
                      <a:pt x="13131" y="14220"/>
                    </a:lnTo>
                    <a:lnTo>
                      <a:pt x="12828" y="14458"/>
                    </a:lnTo>
                    <a:lnTo>
                      <a:pt x="12513" y="14681"/>
                    </a:lnTo>
                    <a:lnTo>
                      <a:pt x="12188" y="14890"/>
                    </a:lnTo>
                    <a:lnTo>
                      <a:pt x="11852" y="15083"/>
                    </a:lnTo>
                    <a:lnTo>
                      <a:pt x="11505" y="15261"/>
                    </a:lnTo>
                    <a:lnTo>
                      <a:pt x="11151" y="15422"/>
                    </a:lnTo>
                    <a:lnTo>
                      <a:pt x="10786" y="15566"/>
                    </a:lnTo>
                    <a:lnTo>
                      <a:pt x="10413" y="15691"/>
                    </a:lnTo>
                    <a:lnTo>
                      <a:pt x="10032" y="15800"/>
                    </a:lnTo>
                    <a:lnTo>
                      <a:pt x="9644" y="15889"/>
                    </a:lnTo>
                    <a:lnTo>
                      <a:pt x="9248" y="15959"/>
                    </a:lnTo>
                    <a:lnTo>
                      <a:pt x="8847" y="16011"/>
                    </a:lnTo>
                    <a:lnTo>
                      <a:pt x="8439" y="16042"/>
                    </a:lnTo>
                    <a:lnTo>
                      <a:pt x="8026" y="16052"/>
                    </a:lnTo>
                    <a:lnTo>
                      <a:pt x="7613" y="16042"/>
                    </a:lnTo>
                    <a:lnTo>
                      <a:pt x="7205" y="16011"/>
                    </a:lnTo>
                    <a:lnTo>
                      <a:pt x="6804" y="15959"/>
                    </a:lnTo>
                    <a:lnTo>
                      <a:pt x="6408" y="15889"/>
                    </a:lnTo>
                    <a:lnTo>
                      <a:pt x="6020" y="15800"/>
                    </a:lnTo>
                    <a:lnTo>
                      <a:pt x="5639" y="15691"/>
                    </a:lnTo>
                    <a:lnTo>
                      <a:pt x="5266" y="15566"/>
                    </a:lnTo>
                    <a:lnTo>
                      <a:pt x="4901" y="15422"/>
                    </a:lnTo>
                    <a:lnTo>
                      <a:pt x="4547" y="15261"/>
                    </a:lnTo>
                    <a:lnTo>
                      <a:pt x="4200" y="15083"/>
                    </a:lnTo>
                    <a:lnTo>
                      <a:pt x="3864" y="14890"/>
                    </a:lnTo>
                    <a:lnTo>
                      <a:pt x="3539" y="14681"/>
                    </a:lnTo>
                    <a:lnTo>
                      <a:pt x="3224" y="14458"/>
                    </a:lnTo>
                    <a:lnTo>
                      <a:pt x="2921" y="14220"/>
                    </a:lnTo>
                    <a:lnTo>
                      <a:pt x="2629" y="13968"/>
                    </a:lnTo>
                    <a:lnTo>
                      <a:pt x="2351" y="13701"/>
                    </a:lnTo>
                    <a:lnTo>
                      <a:pt x="2084" y="13423"/>
                    </a:lnTo>
                    <a:lnTo>
                      <a:pt x="1832" y="13131"/>
                    </a:lnTo>
                    <a:lnTo>
                      <a:pt x="1594" y="12828"/>
                    </a:lnTo>
                    <a:lnTo>
                      <a:pt x="1371" y="12513"/>
                    </a:lnTo>
                    <a:lnTo>
                      <a:pt x="1162" y="12188"/>
                    </a:lnTo>
                    <a:lnTo>
                      <a:pt x="969" y="11852"/>
                    </a:lnTo>
                    <a:lnTo>
                      <a:pt x="791" y="11505"/>
                    </a:lnTo>
                    <a:lnTo>
                      <a:pt x="630" y="11151"/>
                    </a:lnTo>
                    <a:lnTo>
                      <a:pt x="486" y="10786"/>
                    </a:lnTo>
                    <a:lnTo>
                      <a:pt x="361" y="10413"/>
                    </a:lnTo>
                    <a:lnTo>
                      <a:pt x="252" y="10032"/>
                    </a:lnTo>
                    <a:lnTo>
                      <a:pt x="163" y="9644"/>
                    </a:lnTo>
                    <a:lnTo>
                      <a:pt x="93" y="9248"/>
                    </a:lnTo>
                    <a:lnTo>
                      <a:pt x="41" y="8847"/>
                    </a:lnTo>
                    <a:lnTo>
                      <a:pt x="10" y="8439"/>
                    </a:lnTo>
                    <a:lnTo>
                      <a:pt x="0" y="8026"/>
                    </a:lnTo>
                    <a:lnTo>
                      <a:pt x="10" y="7613"/>
                    </a:lnTo>
                    <a:lnTo>
                      <a:pt x="41" y="7205"/>
                    </a:lnTo>
                    <a:lnTo>
                      <a:pt x="93" y="6804"/>
                    </a:lnTo>
                    <a:lnTo>
                      <a:pt x="163" y="6408"/>
                    </a:lnTo>
                    <a:lnTo>
                      <a:pt x="252" y="6020"/>
                    </a:lnTo>
                    <a:lnTo>
                      <a:pt x="361" y="5639"/>
                    </a:lnTo>
                    <a:lnTo>
                      <a:pt x="486" y="5266"/>
                    </a:lnTo>
                    <a:lnTo>
                      <a:pt x="630" y="4901"/>
                    </a:lnTo>
                    <a:lnTo>
                      <a:pt x="791" y="4547"/>
                    </a:lnTo>
                    <a:lnTo>
                      <a:pt x="969" y="4200"/>
                    </a:lnTo>
                    <a:lnTo>
                      <a:pt x="1162" y="3864"/>
                    </a:lnTo>
                    <a:lnTo>
                      <a:pt x="1371" y="3539"/>
                    </a:lnTo>
                    <a:lnTo>
                      <a:pt x="1594" y="3224"/>
                    </a:lnTo>
                    <a:lnTo>
                      <a:pt x="1832" y="2921"/>
                    </a:lnTo>
                    <a:lnTo>
                      <a:pt x="2084" y="2629"/>
                    </a:lnTo>
                    <a:lnTo>
                      <a:pt x="2351" y="2351"/>
                    </a:lnTo>
                    <a:lnTo>
                      <a:pt x="2629" y="2084"/>
                    </a:lnTo>
                    <a:lnTo>
                      <a:pt x="2921" y="1832"/>
                    </a:lnTo>
                    <a:lnTo>
                      <a:pt x="3224" y="1594"/>
                    </a:lnTo>
                    <a:lnTo>
                      <a:pt x="3539" y="1371"/>
                    </a:lnTo>
                    <a:lnTo>
                      <a:pt x="3864" y="1162"/>
                    </a:lnTo>
                    <a:lnTo>
                      <a:pt x="4200" y="969"/>
                    </a:lnTo>
                    <a:lnTo>
                      <a:pt x="4547" y="791"/>
                    </a:lnTo>
                    <a:lnTo>
                      <a:pt x="4901" y="630"/>
                    </a:lnTo>
                    <a:lnTo>
                      <a:pt x="5266" y="486"/>
                    </a:lnTo>
                    <a:lnTo>
                      <a:pt x="5639" y="361"/>
                    </a:lnTo>
                    <a:lnTo>
                      <a:pt x="6020" y="252"/>
                    </a:lnTo>
                    <a:lnTo>
                      <a:pt x="6408" y="163"/>
                    </a:lnTo>
                    <a:lnTo>
                      <a:pt x="6804" y="93"/>
                    </a:lnTo>
                    <a:lnTo>
                      <a:pt x="7205" y="41"/>
                    </a:lnTo>
                    <a:lnTo>
                      <a:pt x="7613" y="10"/>
                    </a:lnTo>
                    <a:lnTo>
                      <a:pt x="8026" y="0"/>
                    </a:lnTo>
                    <a:close/>
                  </a:path>
                </a:pathLst>
              </a:custGeom>
              <a:noFill/>
              <a:ln w="3175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137761" y="3322996"/>
              <a:ext cx="2148840" cy="1071840"/>
              <a:chOff x="1642517" y="3234205"/>
              <a:chExt cx="2148840" cy="107184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F61B841-5CF6-492E-9C24-9AD6C26AACDF}"/>
                  </a:ext>
                </a:extLst>
              </p:cNvPr>
              <p:cNvSpPr txBox="1"/>
              <p:nvPr/>
            </p:nvSpPr>
            <p:spPr>
              <a:xfrm>
                <a:off x="1642517" y="3844380"/>
                <a:ext cx="2147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kern="0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220FA3-AF51-456B-9C47-646C1B832C62}"/>
                  </a:ext>
                </a:extLst>
              </p:cNvPr>
              <p:cNvSpPr txBox="1"/>
              <p:nvPr/>
            </p:nvSpPr>
            <p:spPr>
              <a:xfrm>
                <a:off x="1642517" y="3234205"/>
                <a:ext cx="2148840" cy="584775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Name</a:t>
                </a:r>
              </a:p>
              <a:p>
                <a:pPr algn="ctr"/>
                <a:r>
                  <a:rPr lang="en-US" sz="1400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Designation</a:t>
                </a:r>
              </a:p>
            </p:txBody>
          </p:sp>
        </p:grpSp>
      </p:grp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58FF5-0C74-4C39-9CB8-4B70014E7A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1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2"/>
          <p:cNvGrpSpPr/>
          <p:nvPr/>
        </p:nvGrpSpPr>
        <p:grpSpPr>
          <a:xfrm>
            <a:off x="5407086" y="1844824"/>
            <a:ext cx="5055771" cy="2448272"/>
            <a:chOff x="685797" y="1125535"/>
            <a:chExt cx="7156436" cy="3465507"/>
          </a:xfrm>
          <a:solidFill>
            <a:schemeClr val="accent1"/>
          </a:solidFill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808035" y="1968495"/>
              <a:ext cx="55563" cy="4921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0"/>
                </a:cxn>
                <a:cxn ang="0">
                  <a:pos x="35" y="4"/>
                </a:cxn>
                <a:cxn ang="0">
                  <a:pos x="35" y="12"/>
                </a:cxn>
                <a:cxn ang="0">
                  <a:pos x="34" y="20"/>
                </a:cxn>
                <a:cxn ang="0">
                  <a:pos x="32" y="26"/>
                </a:cxn>
                <a:cxn ang="0">
                  <a:pos x="28" y="28"/>
                </a:cxn>
                <a:cxn ang="0">
                  <a:pos x="20" y="30"/>
                </a:cxn>
                <a:cxn ang="0">
                  <a:pos x="11" y="31"/>
                </a:cxn>
                <a:cxn ang="0">
                  <a:pos x="2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9" y="22"/>
                </a:cxn>
                <a:cxn ang="0">
                  <a:pos x="17" y="19"/>
                </a:cxn>
                <a:cxn ang="0">
                  <a:pos x="20" y="17"/>
                </a:cxn>
                <a:cxn ang="0">
                  <a:pos x="24" y="13"/>
                </a:cxn>
                <a:cxn ang="0">
                  <a:pos x="24" y="9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35" h="31">
                  <a:moveTo>
                    <a:pt x="28" y="0"/>
                  </a:moveTo>
                  <a:lnTo>
                    <a:pt x="34" y="0"/>
                  </a:lnTo>
                  <a:lnTo>
                    <a:pt x="35" y="4"/>
                  </a:lnTo>
                  <a:lnTo>
                    <a:pt x="35" y="12"/>
                  </a:lnTo>
                  <a:lnTo>
                    <a:pt x="34" y="20"/>
                  </a:lnTo>
                  <a:lnTo>
                    <a:pt x="32" y="26"/>
                  </a:lnTo>
                  <a:lnTo>
                    <a:pt x="28" y="28"/>
                  </a:lnTo>
                  <a:lnTo>
                    <a:pt x="20" y="30"/>
                  </a:lnTo>
                  <a:lnTo>
                    <a:pt x="11" y="31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9" y="22"/>
                  </a:lnTo>
                  <a:lnTo>
                    <a:pt x="17" y="19"/>
                  </a:lnTo>
                  <a:lnTo>
                    <a:pt x="20" y="17"/>
                  </a:lnTo>
                  <a:lnTo>
                    <a:pt x="24" y="13"/>
                  </a:lnTo>
                  <a:lnTo>
                    <a:pt x="24" y="9"/>
                  </a:lnTo>
                  <a:lnTo>
                    <a:pt x="27" y="4"/>
                  </a:lnTo>
                  <a:lnTo>
                    <a:pt x="27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685797" y="2012946"/>
              <a:ext cx="69850" cy="22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0"/>
                </a:cxn>
                <a:cxn ang="0">
                  <a:pos x="31" y="2"/>
                </a:cxn>
                <a:cxn ang="0">
                  <a:pos x="34" y="3"/>
                </a:cxn>
                <a:cxn ang="0">
                  <a:pos x="38" y="5"/>
                </a:cxn>
                <a:cxn ang="0">
                  <a:pos x="41" y="5"/>
                </a:cxn>
                <a:cxn ang="0">
                  <a:pos x="44" y="6"/>
                </a:cxn>
                <a:cxn ang="0">
                  <a:pos x="42" y="7"/>
                </a:cxn>
                <a:cxn ang="0">
                  <a:pos x="36" y="10"/>
                </a:cxn>
                <a:cxn ang="0">
                  <a:pos x="27" y="13"/>
                </a:cxn>
                <a:cxn ang="0">
                  <a:pos x="21" y="14"/>
                </a:cxn>
                <a:cxn ang="0">
                  <a:pos x="16" y="14"/>
                </a:cxn>
                <a:cxn ang="0">
                  <a:pos x="12" y="13"/>
                </a:cxn>
                <a:cxn ang="0">
                  <a:pos x="8" y="13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6" y="0"/>
                </a:cxn>
              </a:cxnLst>
              <a:rect l="0" t="0" r="r" b="b"/>
              <a:pathLst>
                <a:path w="44" h="14">
                  <a:moveTo>
                    <a:pt x="16" y="0"/>
                  </a:moveTo>
                  <a:lnTo>
                    <a:pt x="30" y="0"/>
                  </a:lnTo>
                  <a:lnTo>
                    <a:pt x="31" y="2"/>
                  </a:lnTo>
                  <a:lnTo>
                    <a:pt x="34" y="3"/>
                  </a:lnTo>
                  <a:lnTo>
                    <a:pt x="38" y="5"/>
                  </a:lnTo>
                  <a:lnTo>
                    <a:pt x="41" y="5"/>
                  </a:lnTo>
                  <a:lnTo>
                    <a:pt x="44" y="6"/>
                  </a:lnTo>
                  <a:lnTo>
                    <a:pt x="42" y="7"/>
                  </a:lnTo>
                  <a:lnTo>
                    <a:pt x="36" y="10"/>
                  </a:lnTo>
                  <a:lnTo>
                    <a:pt x="27" y="13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2" y="13"/>
                  </a:lnTo>
                  <a:lnTo>
                    <a:pt x="8" y="13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5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841372" y="1830384"/>
              <a:ext cx="33338" cy="222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0"/>
                </a:cxn>
                <a:cxn ang="0">
                  <a:pos x="15" y="13"/>
                </a:cxn>
                <a:cxn ang="0">
                  <a:pos x="14" y="14"/>
                </a:cxn>
                <a:cxn ang="0">
                  <a:pos x="11" y="14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0" y="0"/>
                </a:cxn>
              </a:cxnLst>
              <a:rect l="0" t="0" r="r" b="b"/>
              <a:pathLst>
                <a:path w="21" h="14">
                  <a:moveTo>
                    <a:pt x="10" y="0"/>
                  </a:moveTo>
                  <a:lnTo>
                    <a:pt x="20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828672" y="1482722"/>
              <a:ext cx="2687632" cy="3108320"/>
            </a:xfrm>
            <a:custGeom>
              <a:avLst/>
              <a:gdLst/>
              <a:ahLst/>
              <a:cxnLst>
                <a:cxn ang="0">
                  <a:pos x="1172" y="452"/>
                </a:cxn>
                <a:cxn ang="0">
                  <a:pos x="1105" y="463"/>
                </a:cxn>
                <a:cxn ang="0">
                  <a:pos x="986" y="406"/>
                </a:cxn>
                <a:cxn ang="0">
                  <a:pos x="565" y="385"/>
                </a:cxn>
                <a:cxn ang="0">
                  <a:pos x="684" y="22"/>
                </a:cxn>
                <a:cxn ang="0">
                  <a:pos x="823" y="59"/>
                </a:cxn>
                <a:cxn ang="0">
                  <a:pos x="905" y="74"/>
                </a:cxn>
                <a:cxn ang="0">
                  <a:pos x="968" y="67"/>
                </a:cxn>
                <a:cxn ang="0">
                  <a:pos x="1048" y="74"/>
                </a:cxn>
                <a:cxn ang="0">
                  <a:pos x="1065" y="22"/>
                </a:cxn>
                <a:cxn ang="0">
                  <a:pos x="1329" y="114"/>
                </a:cxn>
                <a:cxn ang="0">
                  <a:pos x="1307" y="186"/>
                </a:cxn>
                <a:cxn ang="0">
                  <a:pos x="1169" y="158"/>
                </a:cxn>
                <a:cxn ang="0">
                  <a:pos x="1156" y="117"/>
                </a:cxn>
                <a:cxn ang="0">
                  <a:pos x="1108" y="112"/>
                </a:cxn>
                <a:cxn ang="0">
                  <a:pos x="1116" y="169"/>
                </a:cxn>
                <a:cxn ang="0">
                  <a:pos x="1019" y="167"/>
                </a:cxn>
                <a:cxn ang="0">
                  <a:pos x="1090" y="297"/>
                </a:cxn>
                <a:cxn ang="0">
                  <a:pos x="1120" y="286"/>
                </a:cxn>
                <a:cxn ang="0">
                  <a:pos x="1152" y="188"/>
                </a:cxn>
                <a:cxn ang="0">
                  <a:pos x="1313" y="212"/>
                </a:cxn>
                <a:cxn ang="0">
                  <a:pos x="1410" y="367"/>
                </a:cxn>
                <a:cxn ang="0">
                  <a:pos x="1389" y="384"/>
                </a:cxn>
                <a:cxn ang="0">
                  <a:pos x="1316" y="370"/>
                </a:cxn>
                <a:cxn ang="0">
                  <a:pos x="1333" y="414"/>
                </a:cxn>
                <a:cxn ang="0">
                  <a:pos x="1288" y="448"/>
                </a:cxn>
                <a:cxn ang="0">
                  <a:pos x="1190" y="528"/>
                </a:cxn>
                <a:cxn ang="0">
                  <a:pos x="1116" y="713"/>
                </a:cxn>
                <a:cxn ang="0">
                  <a:pos x="998" y="676"/>
                </a:cxn>
                <a:cxn ang="0">
                  <a:pos x="905" y="818"/>
                </a:cxn>
                <a:cxn ang="0">
                  <a:pos x="1012" y="881"/>
                </a:cxn>
                <a:cxn ang="0">
                  <a:pos x="1139" y="980"/>
                </a:cxn>
                <a:cxn ang="0">
                  <a:pos x="1257" y="948"/>
                </a:cxn>
                <a:cxn ang="0">
                  <a:pos x="1358" y="962"/>
                </a:cxn>
                <a:cxn ang="0">
                  <a:pos x="1488" y="1084"/>
                </a:cxn>
                <a:cxn ang="0">
                  <a:pos x="1502" y="1151"/>
                </a:cxn>
                <a:cxn ang="0">
                  <a:pos x="1657" y="1189"/>
                </a:cxn>
                <a:cxn ang="0">
                  <a:pos x="1595" y="1469"/>
                </a:cxn>
                <a:cxn ang="0">
                  <a:pos x="1462" y="1627"/>
                </a:cxn>
                <a:cxn ang="0">
                  <a:pos x="1347" y="1710"/>
                </a:cxn>
                <a:cxn ang="0">
                  <a:pos x="1290" y="1825"/>
                </a:cxn>
                <a:cxn ang="0">
                  <a:pos x="1228" y="1949"/>
                </a:cxn>
                <a:cxn ang="0">
                  <a:pos x="1179" y="1883"/>
                </a:cxn>
                <a:cxn ang="0">
                  <a:pos x="1195" y="1684"/>
                </a:cxn>
                <a:cxn ang="0">
                  <a:pos x="1240" y="1463"/>
                </a:cxn>
                <a:cxn ang="0">
                  <a:pos x="1105" y="1128"/>
                </a:cxn>
                <a:cxn ang="0">
                  <a:pos x="1076" y="1000"/>
                </a:cxn>
                <a:cxn ang="0">
                  <a:pos x="918" y="889"/>
                </a:cxn>
                <a:cxn ang="0">
                  <a:pos x="745" y="732"/>
                </a:cxn>
                <a:cxn ang="0">
                  <a:pos x="713" y="755"/>
                </a:cxn>
                <a:cxn ang="0">
                  <a:pos x="583" y="581"/>
                </a:cxn>
                <a:cxn ang="0">
                  <a:pos x="475" y="311"/>
                </a:cxn>
                <a:cxn ang="0">
                  <a:pos x="372" y="234"/>
                </a:cxn>
                <a:cxn ang="0">
                  <a:pos x="196" y="222"/>
                </a:cxn>
                <a:cxn ang="0">
                  <a:pos x="77" y="302"/>
                </a:cxn>
                <a:cxn ang="0">
                  <a:pos x="90" y="241"/>
                </a:cxn>
                <a:cxn ang="0">
                  <a:pos x="89" y="162"/>
                </a:cxn>
                <a:cxn ang="0">
                  <a:pos x="71" y="115"/>
                </a:cxn>
                <a:cxn ang="0">
                  <a:pos x="129" y="54"/>
                </a:cxn>
                <a:cxn ang="0">
                  <a:pos x="343" y="74"/>
                </a:cxn>
                <a:cxn ang="0">
                  <a:pos x="516" y="63"/>
                </a:cxn>
                <a:cxn ang="0">
                  <a:pos x="636" y="59"/>
                </a:cxn>
                <a:cxn ang="0">
                  <a:pos x="603" y="6"/>
                </a:cxn>
              </a:cxnLst>
              <a:rect l="0" t="0" r="r" b="b"/>
              <a:pathLst>
                <a:path w="1693" h="1958">
                  <a:moveTo>
                    <a:pt x="1142" y="450"/>
                  </a:moveTo>
                  <a:lnTo>
                    <a:pt x="1139" y="451"/>
                  </a:lnTo>
                  <a:lnTo>
                    <a:pt x="1127" y="463"/>
                  </a:lnTo>
                  <a:lnTo>
                    <a:pt x="1121" y="470"/>
                  </a:lnTo>
                  <a:lnTo>
                    <a:pt x="1117" y="476"/>
                  </a:lnTo>
                  <a:lnTo>
                    <a:pt x="1116" y="478"/>
                  </a:lnTo>
                  <a:lnTo>
                    <a:pt x="1115" y="478"/>
                  </a:lnTo>
                  <a:lnTo>
                    <a:pt x="1113" y="480"/>
                  </a:lnTo>
                  <a:lnTo>
                    <a:pt x="1111" y="481"/>
                  </a:lnTo>
                  <a:lnTo>
                    <a:pt x="1106" y="482"/>
                  </a:lnTo>
                  <a:lnTo>
                    <a:pt x="1102" y="485"/>
                  </a:lnTo>
                  <a:lnTo>
                    <a:pt x="1100" y="487"/>
                  </a:lnTo>
                  <a:lnTo>
                    <a:pt x="1093" y="493"/>
                  </a:lnTo>
                  <a:lnTo>
                    <a:pt x="1091" y="493"/>
                  </a:lnTo>
                  <a:lnTo>
                    <a:pt x="1091" y="495"/>
                  </a:lnTo>
                  <a:lnTo>
                    <a:pt x="1094" y="500"/>
                  </a:lnTo>
                  <a:lnTo>
                    <a:pt x="1100" y="500"/>
                  </a:lnTo>
                  <a:lnTo>
                    <a:pt x="1104" y="499"/>
                  </a:lnTo>
                  <a:lnTo>
                    <a:pt x="1106" y="497"/>
                  </a:lnTo>
                  <a:lnTo>
                    <a:pt x="1111" y="495"/>
                  </a:lnTo>
                  <a:lnTo>
                    <a:pt x="1113" y="492"/>
                  </a:lnTo>
                  <a:lnTo>
                    <a:pt x="1121" y="485"/>
                  </a:lnTo>
                  <a:lnTo>
                    <a:pt x="1131" y="481"/>
                  </a:lnTo>
                  <a:lnTo>
                    <a:pt x="1138" y="476"/>
                  </a:lnTo>
                  <a:lnTo>
                    <a:pt x="1142" y="471"/>
                  </a:lnTo>
                  <a:lnTo>
                    <a:pt x="1147" y="469"/>
                  </a:lnTo>
                  <a:lnTo>
                    <a:pt x="1152" y="467"/>
                  </a:lnTo>
                  <a:lnTo>
                    <a:pt x="1157" y="465"/>
                  </a:lnTo>
                  <a:lnTo>
                    <a:pt x="1165" y="462"/>
                  </a:lnTo>
                  <a:lnTo>
                    <a:pt x="1171" y="459"/>
                  </a:lnTo>
                  <a:lnTo>
                    <a:pt x="1172" y="456"/>
                  </a:lnTo>
                  <a:lnTo>
                    <a:pt x="1173" y="455"/>
                  </a:lnTo>
                  <a:lnTo>
                    <a:pt x="1172" y="452"/>
                  </a:lnTo>
                  <a:lnTo>
                    <a:pt x="1167" y="450"/>
                  </a:lnTo>
                  <a:lnTo>
                    <a:pt x="1142" y="450"/>
                  </a:lnTo>
                  <a:close/>
                  <a:moveTo>
                    <a:pt x="1053" y="415"/>
                  </a:moveTo>
                  <a:lnTo>
                    <a:pt x="1044" y="418"/>
                  </a:lnTo>
                  <a:lnTo>
                    <a:pt x="1034" y="422"/>
                  </a:lnTo>
                  <a:lnTo>
                    <a:pt x="1027" y="430"/>
                  </a:lnTo>
                  <a:lnTo>
                    <a:pt x="1026" y="440"/>
                  </a:lnTo>
                  <a:lnTo>
                    <a:pt x="1026" y="489"/>
                  </a:lnTo>
                  <a:lnTo>
                    <a:pt x="1028" y="495"/>
                  </a:lnTo>
                  <a:lnTo>
                    <a:pt x="1033" y="497"/>
                  </a:lnTo>
                  <a:lnTo>
                    <a:pt x="1035" y="497"/>
                  </a:lnTo>
                  <a:lnTo>
                    <a:pt x="1041" y="495"/>
                  </a:lnTo>
                  <a:lnTo>
                    <a:pt x="1042" y="492"/>
                  </a:lnTo>
                  <a:lnTo>
                    <a:pt x="1042" y="477"/>
                  </a:lnTo>
                  <a:lnTo>
                    <a:pt x="1041" y="470"/>
                  </a:lnTo>
                  <a:lnTo>
                    <a:pt x="1044" y="451"/>
                  </a:lnTo>
                  <a:lnTo>
                    <a:pt x="1046" y="445"/>
                  </a:lnTo>
                  <a:lnTo>
                    <a:pt x="1056" y="436"/>
                  </a:lnTo>
                  <a:lnTo>
                    <a:pt x="1059" y="432"/>
                  </a:lnTo>
                  <a:lnTo>
                    <a:pt x="1067" y="429"/>
                  </a:lnTo>
                  <a:lnTo>
                    <a:pt x="1072" y="429"/>
                  </a:lnTo>
                  <a:lnTo>
                    <a:pt x="1076" y="430"/>
                  </a:lnTo>
                  <a:lnTo>
                    <a:pt x="1082" y="436"/>
                  </a:lnTo>
                  <a:lnTo>
                    <a:pt x="1085" y="440"/>
                  </a:lnTo>
                  <a:lnTo>
                    <a:pt x="1086" y="445"/>
                  </a:lnTo>
                  <a:lnTo>
                    <a:pt x="1086" y="460"/>
                  </a:lnTo>
                  <a:lnTo>
                    <a:pt x="1087" y="470"/>
                  </a:lnTo>
                  <a:lnTo>
                    <a:pt x="1091" y="473"/>
                  </a:lnTo>
                  <a:lnTo>
                    <a:pt x="1094" y="473"/>
                  </a:lnTo>
                  <a:lnTo>
                    <a:pt x="1097" y="470"/>
                  </a:lnTo>
                  <a:lnTo>
                    <a:pt x="1101" y="469"/>
                  </a:lnTo>
                  <a:lnTo>
                    <a:pt x="1104" y="466"/>
                  </a:lnTo>
                  <a:lnTo>
                    <a:pt x="1105" y="463"/>
                  </a:lnTo>
                  <a:lnTo>
                    <a:pt x="1106" y="459"/>
                  </a:lnTo>
                  <a:lnTo>
                    <a:pt x="1105" y="456"/>
                  </a:lnTo>
                  <a:lnTo>
                    <a:pt x="1104" y="450"/>
                  </a:lnTo>
                  <a:lnTo>
                    <a:pt x="1104" y="441"/>
                  </a:lnTo>
                  <a:lnTo>
                    <a:pt x="1105" y="434"/>
                  </a:lnTo>
                  <a:lnTo>
                    <a:pt x="1108" y="430"/>
                  </a:lnTo>
                  <a:lnTo>
                    <a:pt x="1108" y="436"/>
                  </a:lnTo>
                  <a:lnTo>
                    <a:pt x="1111" y="440"/>
                  </a:lnTo>
                  <a:lnTo>
                    <a:pt x="1112" y="443"/>
                  </a:lnTo>
                  <a:lnTo>
                    <a:pt x="1116" y="444"/>
                  </a:lnTo>
                  <a:lnTo>
                    <a:pt x="1119" y="445"/>
                  </a:lnTo>
                  <a:lnTo>
                    <a:pt x="1121" y="445"/>
                  </a:lnTo>
                  <a:lnTo>
                    <a:pt x="1123" y="443"/>
                  </a:lnTo>
                  <a:lnTo>
                    <a:pt x="1121" y="437"/>
                  </a:lnTo>
                  <a:lnTo>
                    <a:pt x="1117" y="429"/>
                  </a:lnTo>
                  <a:lnTo>
                    <a:pt x="1113" y="423"/>
                  </a:lnTo>
                  <a:lnTo>
                    <a:pt x="1109" y="421"/>
                  </a:lnTo>
                  <a:lnTo>
                    <a:pt x="1100" y="419"/>
                  </a:lnTo>
                  <a:lnTo>
                    <a:pt x="1089" y="419"/>
                  </a:lnTo>
                  <a:lnTo>
                    <a:pt x="1083" y="421"/>
                  </a:lnTo>
                  <a:lnTo>
                    <a:pt x="1079" y="421"/>
                  </a:lnTo>
                  <a:lnTo>
                    <a:pt x="1069" y="418"/>
                  </a:lnTo>
                  <a:lnTo>
                    <a:pt x="1061" y="415"/>
                  </a:lnTo>
                  <a:lnTo>
                    <a:pt x="1053" y="415"/>
                  </a:lnTo>
                  <a:close/>
                  <a:moveTo>
                    <a:pt x="1030" y="367"/>
                  </a:moveTo>
                  <a:lnTo>
                    <a:pt x="1024" y="370"/>
                  </a:lnTo>
                  <a:lnTo>
                    <a:pt x="1000" y="386"/>
                  </a:lnTo>
                  <a:lnTo>
                    <a:pt x="989" y="389"/>
                  </a:lnTo>
                  <a:lnTo>
                    <a:pt x="983" y="392"/>
                  </a:lnTo>
                  <a:lnTo>
                    <a:pt x="982" y="393"/>
                  </a:lnTo>
                  <a:lnTo>
                    <a:pt x="981" y="396"/>
                  </a:lnTo>
                  <a:lnTo>
                    <a:pt x="981" y="403"/>
                  </a:lnTo>
                  <a:lnTo>
                    <a:pt x="986" y="406"/>
                  </a:lnTo>
                  <a:lnTo>
                    <a:pt x="996" y="406"/>
                  </a:lnTo>
                  <a:lnTo>
                    <a:pt x="1009" y="399"/>
                  </a:lnTo>
                  <a:lnTo>
                    <a:pt x="1015" y="397"/>
                  </a:lnTo>
                  <a:lnTo>
                    <a:pt x="1019" y="396"/>
                  </a:lnTo>
                  <a:lnTo>
                    <a:pt x="1020" y="396"/>
                  </a:lnTo>
                  <a:lnTo>
                    <a:pt x="1022" y="397"/>
                  </a:lnTo>
                  <a:lnTo>
                    <a:pt x="1022" y="399"/>
                  </a:lnTo>
                  <a:lnTo>
                    <a:pt x="1024" y="402"/>
                  </a:lnTo>
                  <a:lnTo>
                    <a:pt x="1027" y="403"/>
                  </a:lnTo>
                  <a:lnTo>
                    <a:pt x="1031" y="403"/>
                  </a:lnTo>
                  <a:lnTo>
                    <a:pt x="1050" y="406"/>
                  </a:lnTo>
                  <a:lnTo>
                    <a:pt x="1056" y="406"/>
                  </a:lnTo>
                  <a:lnTo>
                    <a:pt x="1059" y="403"/>
                  </a:lnTo>
                  <a:lnTo>
                    <a:pt x="1061" y="397"/>
                  </a:lnTo>
                  <a:lnTo>
                    <a:pt x="1063" y="396"/>
                  </a:lnTo>
                  <a:lnTo>
                    <a:pt x="1064" y="393"/>
                  </a:lnTo>
                  <a:lnTo>
                    <a:pt x="1064" y="391"/>
                  </a:lnTo>
                  <a:lnTo>
                    <a:pt x="1061" y="388"/>
                  </a:lnTo>
                  <a:lnTo>
                    <a:pt x="1052" y="384"/>
                  </a:lnTo>
                  <a:lnTo>
                    <a:pt x="1042" y="377"/>
                  </a:lnTo>
                  <a:lnTo>
                    <a:pt x="1035" y="370"/>
                  </a:lnTo>
                  <a:lnTo>
                    <a:pt x="1030" y="367"/>
                  </a:lnTo>
                  <a:close/>
                  <a:moveTo>
                    <a:pt x="538" y="358"/>
                  </a:moveTo>
                  <a:lnTo>
                    <a:pt x="536" y="360"/>
                  </a:lnTo>
                  <a:lnTo>
                    <a:pt x="538" y="362"/>
                  </a:lnTo>
                  <a:lnTo>
                    <a:pt x="540" y="367"/>
                  </a:lnTo>
                  <a:lnTo>
                    <a:pt x="543" y="370"/>
                  </a:lnTo>
                  <a:lnTo>
                    <a:pt x="544" y="373"/>
                  </a:lnTo>
                  <a:lnTo>
                    <a:pt x="549" y="377"/>
                  </a:lnTo>
                  <a:lnTo>
                    <a:pt x="557" y="381"/>
                  </a:lnTo>
                  <a:lnTo>
                    <a:pt x="561" y="382"/>
                  </a:lnTo>
                  <a:lnTo>
                    <a:pt x="564" y="384"/>
                  </a:lnTo>
                  <a:lnTo>
                    <a:pt x="565" y="385"/>
                  </a:lnTo>
                  <a:lnTo>
                    <a:pt x="566" y="388"/>
                  </a:lnTo>
                  <a:lnTo>
                    <a:pt x="566" y="391"/>
                  </a:lnTo>
                  <a:lnTo>
                    <a:pt x="568" y="395"/>
                  </a:lnTo>
                  <a:lnTo>
                    <a:pt x="568" y="399"/>
                  </a:lnTo>
                  <a:lnTo>
                    <a:pt x="570" y="402"/>
                  </a:lnTo>
                  <a:lnTo>
                    <a:pt x="573" y="407"/>
                  </a:lnTo>
                  <a:lnTo>
                    <a:pt x="576" y="407"/>
                  </a:lnTo>
                  <a:lnTo>
                    <a:pt x="579" y="404"/>
                  </a:lnTo>
                  <a:lnTo>
                    <a:pt x="580" y="400"/>
                  </a:lnTo>
                  <a:lnTo>
                    <a:pt x="580" y="397"/>
                  </a:lnTo>
                  <a:lnTo>
                    <a:pt x="579" y="393"/>
                  </a:lnTo>
                  <a:lnTo>
                    <a:pt x="576" y="388"/>
                  </a:lnTo>
                  <a:lnTo>
                    <a:pt x="564" y="376"/>
                  </a:lnTo>
                  <a:lnTo>
                    <a:pt x="557" y="370"/>
                  </a:lnTo>
                  <a:lnTo>
                    <a:pt x="553" y="367"/>
                  </a:lnTo>
                  <a:lnTo>
                    <a:pt x="551" y="367"/>
                  </a:lnTo>
                  <a:lnTo>
                    <a:pt x="549" y="365"/>
                  </a:lnTo>
                  <a:lnTo>
                    <a:pt x="546" y="363"/>
                  </a:lnTo>
                  <a:lnTo>
                    <a:pt x="544" y="360"/>
                  </a:lnTo>
                  <a:lnTo>
                    <a:pt x="542" y="359"/>
                  </a:lnTo>
                  <a:lnTo>
                    <a:pt x="540" y="358"/>
                  </a:lnTo>
                  <a:lnTo>
                    <a:pt x="538" y="358"/>
                  </a:lnTo>
                  <a:close/>
                  <a:moveTo>
                    <a:pt x="633" y="0"/>
                  </a:moveTo>
                  <a:lnTo>
                    <a:pt x="646" y="0"/>
                  </a:lnTo>
                  <a:lnTo>
                    <a:pt x="650" y="1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2" y="4"/>
                  </a:lnTo>
                  <a:lnTo>
                    <a:pt x="654" y="6"/>
                  </a:lnTo>
                  <a:lnTo>
                    <a:pt x="655" y="8"/>
                  </a:lnTo>
                  <a:lnTo>
                    <a:pt x="666" y="14"/>
                  </a:lnTo>
                  <a:lnTo>
                    <a:pt x="673" y="18"/>
                  </a:lnTo>
                  <a:lnTo>
                    <a:pt x="684" y="22"/>
                  </a:lnTo>
                  <a:lnTo>
                    <a:pt x="688" y="23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8"/>
                  </a:lnTo>
                  <a:lnTo>
                    <a:pt x="695" y="28"/>
                  </a:lnTo>
                  <a:lnTo>
                    <a:pt x="696" y="29"/>
                  </a:lnTo>
                  <a:lnTo>
                    <a:pt x="703" y="29"/>
                  </a:lnTo>
                  <a:lnTo>
                    <a:pt x="732" y="25"/>
                  </a:lnTo>
                  <a:lnTo>
                    <a:pt x="741" y="25"/>
                  </a:lnTo>
                  <a:lnTo>
                    <a:pt x="750" y="26"/>
                  </a:lnTo>
                  <a:lnTo>
                    <a:pt x="756" y="30"/>
                  </a:lnTo>
                  <a:lnTo>
                    <a:pt x="760" y="38"/>
                  </a:lnTo>
                  <a:lnTo>
                    <a:pt x="763" y="47"/>
                  </a:lnTo>
                  <a:lnTo>
                    <a:pt x="767" y="54"/>
                  </a:lnTo>
                  <a:lnTo>
                    <a:pt x="770" y="54"/>
                  </a:lnTo>
                  <a:lnTo>
                    <a:pt x="770" y="51"/>
                  </a:lnTo>
                  <a:lnTo>
                    <a:pt x="769" y="43"/>
                  </a:lnTo>
                  <a:lnTo>
                    <a:pt x="766" y="34"/>
                  </a:lnTo>
                  <a:lnTo>
                    <a:pt x="763" y="21"/>
                  </a:lnTo>
                  <a:lnTo>
                    <a:pt x="765" y="17"/>
                  </a:lnTo>
                  <a:lnTo>
                    <a:pt x="769" y="15"/>
                  </a:lnTo>
                  <a:lnTo>
                    <a:pt x="776" y="17"/>
                  </a:lnTo>
                  <a:lnTo>
                    <a:pt x="781" y="18"/>
                  </a:lnTo>
                  <a:lnTo>
                    <a:pt x="788" y="19"/>
                  </a:lnTo>
                  <a:lnTo>
                    <a:pt x="796" y="19"/>
                  </a:lnTo>
                  <a:lnTo>
                    <a:pt x="803" y="18"/>
                  </a:lnTo>
                  <a:lnTo>
                    <a:pt x="808" y="18"/>
                  </a:lnTo>
                  <a:lnTo>
                    <a:pt x="811" y="21"/>
                  </a:lnTo>
                  <a:lnTo>
                    <a:pt x="810" y="25"/>
                  </a:lnTo>
                  <a:lnTo>
                    <a:pt x="804" y="36"/>
                  </a:lnTo>
                  <a:lnTo>
                    <a:pt x="807" y="44"/>
                  </a:lnTo>
                  <a:lnTo>
                    <a:pt x="815" y="54"/>
                  </a:lnTo>
                  <a:lnTo>
                    <a:pt x="823" y="59"/>
                  </a:lnTo>
                  <a:lnTo>
                    <a:pt x="832" y="60"/>
                  </a:lnTo>
                  <a:lnTo>
                    <a:pt x="837" y="60"/>
                  </a:lnTo>
                  <a:lnTo>
                    <a:pt x="841" y="62"/>
                  </a:lnTo>
                  <a:lnTo>
                    <a:pt x="844" y="62"/>
                  </a:lnTo>
                  <a:lnTo>
                    <a:pt x="849" y="65"/>
                  </a:lnTo>
                  <a:lnTo>
                    <a:pt x="852" y="67"/>
                  </a:lnTo>
                  <a:lnTo>
                    <a:pt x="852" y="73"/>
                  </a:lnTo>
                  <a:lnTo>
                    <a:pt x="851" y="77"/>
                  </a:lnTo>
                  <a:lnTo>
                    <a:pt x="844" y="84"/>
                  </a:lnTo>
                  <a:lnTo>
                    <a:pt x="836" y="86"/>
                  </a:lnTo>
                  <a:lnTo>
                    <a:pt x="826" y="89"/>
                  </a:lnTo>
                  <a:lnTo>
                    <a:pt x="808" y="89"/>
                  </a:lnTo>
                  <a:lnTo>
                    <a:pt x="804" y="91"/>
                  </a:lnTo>
                  <a:lnTo>
                    <a:pt x="801" y="92"/>
                  </a:lnTo>
                  <a:lnTo>
                    <a:pt x="797" y="93"/>
                  </a:lnTo>
                  <a:lnTo>
                    <a:pt x="795" y="99"/>
                  </a:lnTo>
                  <a:lnTo>
                    <a:pt x="795" y="102"/>
                  </a:lnTo>
                  <a:lnTo>
                    <a:pt x="800" y="106"/>
                  </a:lnTo>
                  <a:lnTo>
                    <a:pt x="808" y="107"/>
                  </a:lnTo>
                  <a:lnTo>
                    <a:pt x="818" y="106"/>
                  </a:lnTo>
                  <a:lnTo>
                    <a:pt x="837" y="106"/>
                  </a:lnTo>
                  <a:lnTo>
                    <a:pt x="849" y="107"/>
                  </a:lnTo>
                  <a:lnTo>
                    <a:pt x="877" y="107"/>
                  </a:lnTo>
                  <a:lnTo>
                    <a:pt x="885" y="106"/>
                  </a:lnTo>
                  <a:lnTo>
                    <a:pt x="890" y="100"/>
                  </a:lnTo>
                  <a:lnTo>
                    <a:pt x="892" y="93"/>
                  </a:lnTo>
                  <a:lnTo>
                    <a:pt x="889" y="86"/>
                  </a:lnTo>
                  <a:lnTo>
                    <a:pt x="882" y="82"/>
                  </a:lnTo>
                  <a:lnTo>
                    <a:pt x="877" y="80"/>
                  </a:lnTo>
                  <a:lnTo>
                    <a:pt x="877" y="78"/>
                  </a:lnTo>
                  <a:lnTo>
                    <a:pt x="878" y="75"/>
                  </a:lnTo>
                  <a:lnTo>
                    <a:pt x="879" y="74"/>
                  </a:lnTo>
                  <a:lnTo>
                    <a:pt x="905" y="74"/>
                  </a:lnTo>
                  <a:lnTo>
                    <a:pt x="908" y="73"/>
                  </a:lnTo>
                  <a:lnTo>
                    <a:pt x="910" y="73"/>
                  </a:lnTo>
                  <a:lnTo>
                    <a:pt x="910" y="80"/>
                  </a:lnTo>
                  <a:lnTo>
                    <a:pt x="911" y="88"/>
                  </a:lnTo>
                  <a:lnTo>
                    <a:pt x="911" y="102"/>
                  </a:lnTo>
                  <a:lnTo>
                    <a:pt x="912" y="106"/>
                  </a:lnTo>
                  <a:lnTo>
                    <a:pt x="914" y="108"/>
                  </a:lnTo>
                  <a:lnTo>
                    <a:pt x="916" y="111"/>
                  </a:lnTo>
                  <a:lnTo>
                    <a:pt x="922" y="111"/>
                  </a:lnTo>
                  <a:lnTo>
                    <a:pt x="925" y="110"/>
                  </a:lnTo>
                  <a:lnTo>
                    <a:pt x="927" y="107"/>
                  </a:lnTo>
                  <a:lnTo>
                    <a:pt x="929" y="104"/>
                  </a:lnTo>
                  <a:lnTo>
                    <a:pt x="933" y="100"/>
                  </a:lnTo>
                  <a:lnTo>
                    <a:pt x="935" y="99"/>
                  </a:lnTo>
                  <a:lnTo>
                    <a:pt x="940" y="96"/>
                  </a:lnTo>
                  <a:lnTo>
                    <a:pt x="941" y="89"/>
                  </a:lnTo>
                  <a:lnTo>
                    <a:pt x="940" y="80"/>
                  </a:lnTo>
                  <a:lnTo>
                    <a:pt x="937" y="71"/>
                  </a:lnTo>
                  <a:lnTo>
                    <a:pt x="931" y="58"/>
                  </a:lnTo>
                  <a:lnTo>
                    <a:pt x="930" y="47"/>
                  </a:lnTo>
                  <a:lnTo>
                    <a:pt x="931" y="44"/>
                  </a:lnTo>
                  <a:lnTo>
                    <a:pt x="934" y="43"/>
                  </a:lnTo>
                  <a:lnTo>
                    <a:pt x="938" y="41"/>
                  </a:lnTo>
                  <a:lnTo>
                    <a:pt x="942" y="43"/>
                  </a:lnTo>
                  <a:lnTo>
                    <a:pt x="946" y="43"/>
                  </a:lnTo>
                  <a:lnTo>
                    <a:pt x="956" y="52"/>
                  </a:lnTo>
                  <a:lnTo>
                    <a:pt x="959" y="56"/>
                  </a:lnTo>
                  <a:lnTo>
                    <a:pt x="961" y="59"/>
                  </a:lnTo>
                  <a:lnTo>
                    <a:pt x="963" y="62"/>
                  </a:lnTo>
                  <a:lnTo>
                    <a:pt x="966" y="63"/>
                  </a:lnTo>
                  <a:lnTo>
                    <a:pt x="966" y="65"/>
                  </a:lnTo>
                  <a:lnTo>
                    <a:pt x="967" y="65"/>
                  </a:lnTo>
                  <a:lnTo>
                    <a:pt x="968" y="67"/>
                  </a:lnTo>
                  <a:lnTo>
                    <a:pt x="971" y="69"/>
                  </a:lnTo>
                  <a:lnTo>
                    <a:pt x="974" y="73"/>
                  </a:lnTo>
                  <a:lnTo>
                    <a:pt x="977" y="75"/>
                  </a:lnTo>
                  <a:lnTo>
                    <a:pt x="982" y="84"/>
                  </a:lnTo>
                  <a:lnTo>
                    <a:pt x="983" y="88"/>
                  </a:lnTo>
                  <a:lnTo>
                    <a:pt x="985" y="91"/>
                  </a:lnTo>
                  <a:lnTo>
                    <a:pt x="987" y="91"/>
                  </a:lnTo>
                  <a:lnTo>
                    <a:pt x="993" y="88"/>
                  </a:lnTo>
                  <a:lnTo>
                    <a:pt x="996" y="85"/>
                  </a:lnTo>
                  <a:lnTo>
                    <a:pt x="1000" y="82"/>
                  </a:lnTo>
                  <a:lnTo>
                    <a:pt x="1002" y="81"/>
                  </a:lnTo>
                  <a:lnTo>
                    <a:pt x="1005" y="81"/>
                  </a:lnTo>
                  <a:lnTo>
                    <a:pt x="1011" y="84"/>
                  </a:lnTo>
                  <a:lnTo>
                    <a:pt x="1015" y="86"/>
                  </a:lnTo>
                  <a:lnTo>
                    <a:pt x="1018" y="92"/>
                  </a:lnTo>
                  <a:lnTo>
                    <a:pt x="1018" y="106"/>
                  </a:lnTo>
                  <a:lnTo>
                    <a:pt x="1016" y="110"/>
                  </a:lnTo>
                  <a:lnTo>
                    <a:pt x="1016" y="111"/>
                  </a:lnTo>
                  <a:lnTo>
                    <a:pt x="1020" y="111"/>
                  </a:lnTo>
                  <a:lnTo>
                    <a:pt x="1023" y="110"/>
                  </a:lnTo>
                  <a:lnTo>
                    <a:pt x="1028" y="104"/>
                  </a:lnTo>
                  <a:lnTo>
                    <a:pt x="1031" y="99"/>
                  </a:lnTo>
                  <a:lnTo>
                    <a:pt x="1034" y="96"/>
                  </a:lnTo>
                  <a:lnTo>
                    <a:pt x="1037" y="95"/>
                  </a:lnTo>
                  <a:lnTo>
                    <a:pt x="1039" y="95"/>
                  </a:lnTo>
                  <a:lnTo>
                    <a:pt x="1044" y="93"/>
                  </a:lnTo>
                  <a:lnTo>
                    <a:pt x="1046" y="92"/>
                  </a:lnTo>
                  <a:lnTo>
                    <a:pt x="1048" y="91"/>
                  </a:lnTo>
                  <a:lnTo>
                    <a:pt x="1049" y="88"/>
                  </a:lnTo>
                  <a:lnTo>
                    <a:pt x="1049" y="84"/>
                  </a:lnTo>
                  <a:lnTo>
                    <a:pt x="1050" y="80"/>
                  </a:lnTo>
                  <a:lnTo>
                    <a:pt x="1050" y="74"/>
                  </a:lnTo>
                  <a:lnTo>
                    <a:pt x="1048" y="74"/>
                  </a:lnTo>
                  <a:lnTo>
                    <a:pt x="1042" y="73"/>
                  </a:lnTo>
                  <a:lnTo>
                    <a:pt x="1033" y="71"/>
                  </a:lnTo>
                  <a:lnTo>
                    <a:pt x="1012" y="71"/>
                  </a:lnTo>
                  <a:lnTo>
                    <a:pt x="1004" y="69"/>
                  </a:lnTo>
                  <a:lnTo>
                    <a:pt x="994" y="62"/>
                  </a:lnTo>
                  <a:lnTo>
                    <a:pt x="989" y="55"/>
                  </a:lnTo>
                  <a:lnTo>
                    <a:pt x="987" y="49"/>
                  </a:lnTo>
                  <a:lnTo>
                    <a:pt x="987" y="43"/>
                  </a:lnTo>
                  <a:lnTo>
                    <a:pt x="985" y="37"/>
                  </a:lnTo>
                  <a:lnTo>
                    <a:pt x="985" y="32"/>
                  </a:lnTo>
                  <a:lnTo>
                    <a:pt x="989" y="28"/>
                  </a:lnTo>
                  <a:lnTo>
                    <a:pt x="997" y="23"/>
                  </a:lnTo>
                  <a:lnTo>
                    <a:pt x="1016" y="15"/>
                  </a:lnTo>
                  <a:lnTo>
                    <a:pt x="1024" y="12"/>
                  </a:lnTo>
                  <a:lnTo>
                    <a:pt x="1031" y="12"/>
                  </a:lnTo>
                  <a:lnTo>
                    <a:pt x="1037" y="15"/>
                  </a:lnTo>
                  <a:lnTo>
                    <a:pt x="1041" y="22"/>
                  </a:lnTo>
                  <a:lnTo>
                    <a:pt x="1041" y="32"/>
                  </a:lnTo>
                  <a:lnTo>
                    <a:pt x="1039" y="38"/>
                  </a:lnTo>
                  <a:lnTo>
                    <a:pt x="1038" y="43"/>
                  </a:lnTo>
                  <a:lnTo>
                    <a:pt x="1038" y="47"/>
                  </a:lnTo>
                  <a:lnTo>
                    <a:pt x="1042" y="47"/>
                  </a:lnTo>
                  <a:lnTo>
                    <a:pt x="1045" y="45"/>
                  </a:lnTo>
                  <a:lnTo>
                    <a:pt x="1050" y="44"/>
                  </a:lnTo>
                  <a:lnTo>
                    <a:pt x="1054" y="43"/>
                  </a:lnTo>
                  <a:lnTo>
                    <a:pt x="1057" y="40"/>
                  </a:lnTo>
                  <a:lnTo>
                    <a:pt x="1059" y="37"/>
                  </a:lnTo>
                  <a:lnTo>
                    <a:pt x="1057" y="34"/>
                  </a:lnTo>
                  <a:lnTo>
                    <a:pt x="1057" y="32"/>
                  </a:lnTo>
                  <a:lnTo>
                    <a:pt x="1056" y="29"/>
                  </a:lnTo>
                  <a:lnTo>
                    <a:pt x="1056" y="25"/>
                  </a:lnTo>
                  <a:lnTo>
                    <a:pt x="1057" y="23"/>
                  </a:lnTo>
                  <a:lnTo>
                    <a:pt x="1065" y="22"/>
                  </a:lnTo>
                  <a:lnTo>
                    <a:pt x="1085" y="19"/>
                  </a:lnTo>
                  <a:lnTo>
                    <a:pt x="1098" y="19"/>
                  </a:lnTo>
                  <a:lnTo>
                    <a:pt x="1109" y="18"/>
                  </a:lnTo>
                  <a:lnTo>
                    <a:pt x="1134" y="15"/>
                  </a:lnTo>
                  <a:lnTo>
                    <a:pt x="1142" y="15"/>
                  </a:lnTo>
                  <a:lnTo>
                    <a:pt x="1152" y="18"/>
                  </a:lnTo>
                  <a:lnTo>
                    <a:pt x="1162" y="23"/>
                  </a:lnTo>
                  <a:lnTo>
                    <a:pt x="1173" y="30"/>
                  </a:lnTo>
                  <a:lnTo>
                    <a:pt x="1183" y="36"/>
                  </a:lnTo>
                  <a:lnTo>
                    <a:pt x="1195" y="41"/>
                  </a:lnTo>
                  <a:lnTo>
                    <a:pt x="1208" y="45"/>
                  </a:lnTo>
                  <a:lnTo>
                    <a:pt x="1216" y="49"/>
                  </a:lnTo>
                  <a:lnTo>
                    <a:pt x="1223" y="52"/>
                  </a:lnTo>
                  <a:lnTo>
                    <a:pt x="1232" y="55"/>
                  </a:lnTo>
                  <a:lnTo>
                    <a:pt x="1244" y="58"/>
                  </a:lnTo>
                  <a:lnTo>
                    <a:pt x="1257" y="59"/>
                  </a:lnTo>
                  <a:lnTo>
                    <a:pt x="1266" y="62"/>
                  </a:lnTo>
                  <a:lnTo>
                    <a:pt x="1272" y="62"/>
                  </a:lnTo>
                  <a:lnTo>
                    <a:pt x="1275" y="66"/>
                  </a:lnTo>
                  <a:lnTo>
                    <a:pt x="1276" y="73"/>
                  </a:lnTo>
                  <a:lnTo>
                    <a:pt x="1277" y="82"/>
                  </a:lnTo>
                  <a:lnTo>
                    <a:pt x="1280" y="92"/>
                  </a:lnTo>
                  <a:lnTo>
                    <a:pt x="1281" y="96"/>
                  </a:lnTo>
                  <a:lnTo>
                    <a:pt x="1287" y="99"/>
                  </a:lnTo>
                  <a:lnTo>
                    <a:pt x="1290" y="99"/>
                  </a:lnTo>
                  <a:lnTo>
                    <a:pt x="1294" y="97"/>
                  </a:lnTo>
                  <a:lnTo>
                    <a:pt x="1296" y="97"/>
                  </a:lnTo>
                  <a:lnTo>
                    <a:pt x="1299" y="96"/>
                  </a:lnTo>
                  <a:lnTo>
                    <a:pt x="1301" y="96"/>
                  </a:lnTo>
                  <a:lnTo>
                    <a:pt x="1305" y="97"/>
                  </a:lnTo>
                  <a:lnTo>
                    <a:pt x="1318" y="106"/>
                  </a:lnTo>
                  <a:lnTo>
                    <a:pt x="1324" y="111"/>
                  </a:lnTo>
                  <a:lnTo>
                    <a:pt x="1329" y="114"/>
                  </a:lnTo>
                  <a:lnTo>
                    <a:pt x="1339" y="118"/>
                  </a:lnTo>
                  <a:lnTo>
                    <a:pt x="1350" y="119"/>
                  </a:lnTo>
                  <a:lnTo>
                    <a:pt x="1358" y="122"/>
                  </a:lnTo>
                  <a:lnTo>
                    <a:pt x="1361" y="122"/>
                  </a:lnTo>
                  <a:lnTo>
                    <a:pt x="1361" y="123"/>
                  </a:lnTo>
                  <a:lnTo>
                    <a:pt x="1359" y="125"/>
                  </a:lnTo>
                  <a:lnTo>
                    <a:pt x="1358" y="128"/>
                  </a:lnTo>
                  <a:lnTo>
                    <a:pt x="1355" y="130"/>
                  </a:lnTo>
                  <a:lnTo>
                    <a:pt x="1354" y="133"/>
                  </a:lnTo>
                  <a:lnTo>
                    <a:pt x="1347" y="140"/>
                  </a:lnTo>
                  <a:lnTo>
                    <a:pt x="1343" y="143"/>
                  </a:lnTo>
                  <a:lnTo>
                    <a:pt x="1337" y="145"/>
                  </a:lnTo>
                  <a:lnTo>
                    <a:pt x="1333" y="149"/>
                  </a:lnTo>
                  <a:lnTo>
                    <a:pt x="1327" y="151"/>
                  </a:lnTo>
                  <a:lnTo>
                    <a:pt x="1318" y="147"/>
                  </a:lnTo>
                  <a:lnTo>
                    <a:pt x="1310" y="141"/>
                  </a:lnTo>
                  <a:lnTo>
                    <a:pt x="1303" y="137"/>
                  </a:lnTo>
                  <a:lnTo>
                    <a:pt x="1295" y="134"/>
                  </a:lnTo>
                  <a:lnTo>
                    <a:pt x="1288" y="133"/>
                  </a:lnTo>
                  <a:lnTo>
                    <a:pt x="1283" y="134"/>
                  </a:lnTo>
                  <a:lnTo>
                    <a:pt x="1281" y="136"/>
                  </a:lnTo>
                  <a:lnTo>
                    <a:pt x="1281" y="137"/>
                  </a:lnTo>
                  <a:lnTo>
                    <a:pt x="1283" y="140"/>
                  </a:lnTo>
                  <a:lnTo>
                    <a:pt x="1283" y="143"/>
                  </a:lnTo>
                  <a:lnTo>
                    <a:pt x="1284" y="145"/>
                  </a:lnTo>
                  <a:lnTo>
                    <a:pt x="1290" y="149"/>
                  </a:lnTo>
                  <a:lnTo>
                    <a:pt x="1299" y="155"/>
                  </a:lnTo>
                  <a:lnTo>
                    <a:pt x="1309" y="162"/>
                  </a:lnTo>
                  <a:lnTo>
                    <a:pt x="1314" y="170"/>
                  </a:lnTo>
                  <a:lnTo>
                    <a:pt x="1317" y="178"/>
                  </a:lnTo>
                  <a:lnTo>
                    <a:pt x="1317" y="191"/>
                  </a:lnTo>
                  <a:lnTo>
                    <a:pt x="1316" y="191"/>
                  </a:lnTo>
                  <a:lnTo>
                    <a:pt x="1307" y="186"/>
                  </a:lnTo>
                  <a:lnTo>
                    <a:pt x="1305" y="184"/>
                  </a:lnTo>
                  <a:lnTo>
                    <a:pt x="1302" y="182"/>
                  </a:lnTo>
                  <a:lnTo>
                    <a:pt x="1298" y="181"/>
                  </a:lnTo>
                  <a:lnTo>
                    <a:pt x="1291" y="181"/>
                  </a:lnTo>
                  <a:lnTo>
                    <a:pt x="1287" y="185"/>
                  </a:lnTo>
                  <a:lnTo>
                    <a:pt x="1287" y="186"/>
                  </a:lnTo>
                  <a:lnTo>
                    <a:pt x="1286" y="189"/>
                  </a:lnTo>
                  <a:lnTo>
                    <a:pt x="1286" y="191"/>
                  </a:lnTo>
                  <a:lnTo>
                    <a:pt x="1281" y="191"/>
                  </a:lnTo>
                  <a:lnTo>
                    <a:pt x="1277" y="189"/>
                  </a:lnTo>
                  <a:lnTo>
                    <a:pt x="1261" y="189"/>
                  </a:lnTo>
                  <a:lnTo>
                    <a:pt x="1261" y="188"/>
                  </a:lnTo>
                  <a:lnTo>
                    <a:pt x="1258" y="185"/>
                  </a:lnTo>
                  <a:lnTo>
                    <a:pt x="1257" y="182"/>
                  </a:lnTo>
                  <a:lnTo>
                    <a:pt x="1253" y="180"/>
                  </a:lnTo>
                  <a:lnTo>
                    <a:pt x="1250" y="177"/>
                  </a:lnTo>
                  <a:lnTo>
                    <a:pt x="1244" y="177"/>
                  </a:lnTo>
                  <a:lnTo>
                    <a:pt x="1242" y="180"/>
                  </a:lnTo>
                  <a:lnTo>
                    <a:pt x="1242" y="181"/>
                  </a:lnTo>
                  <a:lnTo>
                    <a:pt x="1240" y="182"/>
                  </a:lnTo>
                  <a:lnTo>
                    <a:pt x="1239" y="182"/>
                  </a:lnTo>
                  <a:lnTo>
                    <a:pt x="1235" y="178"/>
                  </a:lnTo>
                  <a:lnTo>
                    <a:pt x="1231" y="175"/>
                  </a:lnTo>
                  <a:lnTo>
                    <a:pt x="1228" y="173"/>
                  </a:lnTo>
                  <a:lnTo>
                    <a:pt x="1225" y="171"/>
                  </a:lnTo>
                  <a:lnTo>
                    <a:pt x="1219" y="171"/>
                  </a:lnTo>
                  <a:lnTo>
                    <a:pt x="1217" y="170"/>
                  </a:lnTo>
                  <a:lnTo>
                    <a:pt x="1213" y="167"/>
                  </a:lnTo>
                  <a:lnTo>
                    <a:pt x="1208" y="162"/>
                  </a:lnTo>
                  <a:lnTo>
                    <a:pt x="1203" y="160"/>
                  </a:lnTo>
                  <a:lnTo>
                    <a:pt x="1193" y="160"/>
                  </a:lnTo>
                  <a:lnTo>
                    <a:pt x="1182" y="159"/>
                  </a:lnTo>
                  <a:lnTo>
                    <a:pt x="1169" y="158"/>
                  </a:lnTo>
                  <a:lnTo>
                    <a:pt x="1162" y="159"/>
                  </a:lnTo>
                  <a:lnTo>
                    <a:pt x="1157" y="160"/>
                  </a:lnTo>
                  <a:lnTo>
                    <a:pt x="1145" y="165"/>
                  </a:lnTo>
                  <a:lnTo>
                    <a:pt x="1141" y="163"/>
                  </a:lnTo>
                  <a:lnTo>
                    <a:pt x="1139" y="156"/>
                  </a:lnTo>
                  <a:lnTo>
                    <a:pt x="1139" y="147"/>
                  </a:lnTo>
                  <a:lnTo>
                    <a:pt x="1141" y="140"/>
                  </a:lnTo>
                  <a:lnTo>
                    <a:pt x="1145" y="136"/>
                  </a:lnTo>
                  <a:lnTo>
                    <a:pt x="1153" y="134"/>
                  </a:lnTo>
                  <a:lnTo>
                    <a:pt x="1165" y="136"/>
                  </a:lnTo>
                  <a:lnTo>
                    <a:pt x="1171" y="137"/>
                  </a:lnTo>
                  <a:lnTo>
                    <a:pt x="1177" y="137"/>
                  </a:lnTo>
                  <a:lnTo>
                    <a:pt x="1182" y="133"/>
                  </a:lnTo>
                  <a:lnTo>
                    <a:pt x="1183" y="130"/>
                  </a:lnTo>
                  <a:lnTo>
                    <a:pt x="1187" y="123"/>
                  </a:lnTo>
                  <a:lnTo>
                    <a:pt x="1194" y="118"/>
                  </a:lnTo>
                  <a:lnTo>
                    <a:pt x="1205" y="112"/>
                  </a:lnTo>
                  <a:lnTo>
                    <a:pt x="1209" y="111"/>
                  </a:lnTo>
                  <a:lnTo>
                    <a:pt x="1210" y="108"/>
                  </a:lnTo>
                  <a:lnTo>
                    <a:pt x="1212" y="107"/>
                  </a:lnTo>
                  <a:lnTo>
                    <a:pt x="1209" y="104"/>
                  </a:lnTo>
                  <a:lnTo>
                    <a:pt x="1203" y="102"/>
                  </a:lnTo>
                  <a:lnTo>
                    <a:pt x="1201" y="102"/>
                  </a:lnTo>
                  <a:lnTo>
                    <a:pt x="1199" y="100"/>
                  </a:lnTo>
                  <a:lnTo>
                    <a:pt x="1197" y="99"/>
                  </a:lnTo>
                  <a:lnTo>
                    <a:pt x="1195" y="97"/>
                  </a:lnTo>
                  <a:lnTo>
                    <a:pt x="1188" y="97"/>
                  </a:lnTo>
                  <a:lnTo>
                    <a:pt x="1187" y="100"/>
                  </a:lnTo>
                  <a:lnTo>
                    <a:pt x="1184" y="104"/>
                  </a:lnTo>
                  <a:lnTo>
                    <a:pt x="1183" y="108"/>
                  </a:lnTo>
                  <a:lnTo>
                    <a:pt x="1177" y="114"/>
                  </a:lnTo>
                  <a:lnTo>
                    <a:pt x="1176" y="117"/>
                  </a:lnTo>
                  <a:lnTo>
                    <a:pt x="1156" y="117"/>
                  </a:lnTo>
                  <a:lnTo>
                    <a:pt x="1152" y="115"/>
                  </a:lnTo>
                  <a:lnTo>
                    <a:pt x="1150" y="115"/>
                  </a:lnTo>
                  <a:lnTo>
                    <a:pt x="1149" y="114"/>
                  </a:lnTo>
                  <a:lnTo>
                    <a:pt x="1154" y="108"/>
                  </a:lnTo>
                  <a:lnTo>
                    <a:pt x="1157" y="107"/>
                  </a:lnTo>
                  <a:lnTo>
                    <a:pt x="1161" y="103"/>
                  </a:lnTo>
                  <a:lnTo>
                    <a:pt x="1164" y="96"/>
                  </a:lnTo>
                  <a:lnTo>
                    <a:pt x="1165" y="89"/>
                  </a:lnTo>
                  <a:lnTo>
                    <a:pt x="1164" y="85"/>
                  </a:lnTo>
                  <a:lnTo>
                    <a:pt x="1161" y="82"/>
                  </a:lnTo>
                  <a:lnTo>
                    <a:pt x="1158" y="81"/>
                  </a:lnTo>
                  <a:lnTo>
                    <a:pt x="1142" y="81"/>
                  </a:lnTo>
                  <a:lnTo>
                    <a:pt x="1141" y="80"/>
                  </a:lnTo>
                  <a:lnTo>
                    <a:pt x="1141" y="74"/>
                  </a:lnTo>
                  <a:lnTo>
                    <a:pt x="1139" y="73"/>
                  </a:lnTo>
                  <a:lnTo>
                    <a:pt x="1138" y="70"/>
                  </a:lnTo>
                  <a:lnTo>
                    <a:pt x="1135" y="67"/>
                  </a:lnTo>
                  <a:lnTo>
                    <a:pt x="1134" y="67"/>
                  </a:lnTo>
                  <a:lnTo>
                    <a:pt x="1132" y="69"/>
                  </a:lnTo>
                  <a:lnTo>
                    <a:pt x="1132" y="77"/>
                  </a:lnTo>
                  <a:lnTo>
                    <a:pt x="1130" y="80"/>
                  </a:lnTo>
                  <a:lnTo>
                    <a:pt x="1102" y="80"/>
                  </a:lnTo>
                  <a:lnTo>
                    <a:pt x="1100" y="81"/>
                  </a:lnTo>
                  <a:lnTo>
                    <a:pt x="1095" y="84"/>
                  </a:lnTo>
                  <a:lnTo>
                    <a:pt x="1093" y="85"/>
                  </a:lnTo>
                  <a:lnTo>
                    <a:pt x="1091" y="88"/>
                  </a:lnTo>
                  <a:lnTo>
                    <a:pt x="1090" y="89"/>
                  </a:lnTo>
                  <a:lnTo>
                    <a:pt x="1091" y="92"/>
                  </a:lnTo>
                  <a:lnTo>
                    <a:pt x="1093" y="93"/>
                  </a:lnTo>
                  <a:lnTo>
                    <a:pt x="1101" y="97"/>
                  </a:lnTo>
                  <a:lnTo>
                    <a:pt x="1106" y="103"/>
                  </a:lnTo>
                  <a:lnTo>
                    <a:pt x="1108" y="107"/>
                  </a:lnTo>
                  <a:lnTo>
                    <a:pt x="1108" y="112"/>
                  </a:lnTo>
                  <a:lnTo>
                    <a:pt x="1106" y="115"/>
                  </a:lnTo>
                  <a:lnTo>
                    <a:pt x="1104" y="118"/>
                  </a:lnTo>
                  <a:lnTo>
                    <a:pt x="1101" y="119"/>
                  </a:lnTo>
                  <a:lnTo>
                    <a:pt x="1098" y="119"/>
                  </a:lnTo>
                  <a:lnTo>
                    <a:pt x="1093" y="122"/>
                  </a:lnTo>
                  <a:lnTo>
                    <a:pt x="1091" y="122"/>
                  </a:lnTo>
                  <a:lnTo>
                    <a:pt x="1089" y="123"/>
                  </a:lnTo>
                  <a:lnTo>
                    <a:pt x="1086" y="123"/>
                  </a:lnTo>
                  <a:lnTo>
                    <a:pt x="1078" y="128"/>
                  </a:lnTo>
                  <a:lnTo>
                    <a:pt x="1076" y="129"/>
                  </a:lnTo>
                  <a:lnTo>
                    <a:pt x="1072" y="129"/>
                  </a:lnTo>
                  <a:lnTo>
                    <a:pt x="1067" y="126"/>
                  </a:lnTo>
                  <a:lnTo>
                    <a:pt x="1059" y="125"/>
                  </a:lnTo>
                  <a:lnTo>
                    <a:pt x="1045" y="125"/>
                  </a:lnTo>
                  <a:lnTo>
                    <a:pt x="1039" y="128"/>
                  </a:lnTo>
                  <a:lnTo>
                    <a:pt x="1038" y="129"/>
                  </a:lnTo>
                  <a:lnTo>
                    <a:pt x="1039" y="132"/>
                  </a:lnTo>
                  <a:lnTo>
                    <a:pt x="1042" y="134"/>
                  </a:lnTo>
                  <a:lnTo>
                    <a:pt x="1052" y="134"/>
                  </a:lnTo>
                  <a:lnTo>
                    <a:pt x="1052" y="136"/>
                  </a:lnTo>
                  <a:lnTo>
                    <a:pt x="1053" y="136"/>
                  </a:lnTo>
                  <a:lnTo>
                    <a:pt x="1054" y="137"/>
                  </a:lnTo>
                  <a:lnTo>
                    <a:pt x="1057" y="137"/>
                  </a:lnTo>
                  <a:lnTo>
                    <a:pt x="1059" y="138"/>
                  </a:lnTo>
                  <a:lnTo>
                    <a:pt x="1067" y="136"/>
                  </a:lnTo>
                  <a:lnTo>
                    <a:pt x="1068" y="134"/>
                  </a:lnTo>
                  <a:lnTo>
                    <a:pt x="1072" y="134"/>
                  </a:lnTo>
                  <a:lnTo>
                    <a:pt x="1087" y="149"/>
                  </a:lnTo>
                  <a:lnTo>
                    <a:pt x="1098" y="154"/>
                  </a:lnTo>
                  <a:lnTo>
                    <a:pt x="1111" y="159"/>
                  </a:lnTo>
                  <a:lnTo>
                    <a:pt x="1115" y="162"/>
                  </a:lnTo>
                  <a:lnTo>
                    <a:pt x="1116" y="166"/>
                  </a:lnTo>
                  <a:lnTo>
                    <a:pt x="1116" y="169"/>
                  </a:lnTo>
                  <a:lnTo>
                    <a:pt x="1115" y="171"/>
                  </a:lnTo>
                  <a:lnTo>
                    <a:pt x="1112" y="173"/>
                  </a:lnTo>
                  <a:lnTo>
                    <a:pt x="1109" y="175"/>
                  </a:lnTo>
                  <a:lnTo>
                    <a:pt x="1104" y="178"/>
                  </a:lnTo>
                  <a:lnTo>
                    <a:pt x="1097" y="178"/>
                  </a:lnTo>
                  <a:lnTo>
                    <a:pt x="1095" y="175"/>
                  </a:lnTo>
                  <a:lnTo>
                    <a:pt x="1093" y="174"/>
                  </a:lnTo>
                  <a:lnTo>
                    <a:pt x="1091" y="171"/>
                  </a:lnTo>
                  <a:lnTo>
                    <a:pt x="1089" y="163"/>
                  </a:lnTo>
                  <a:lnTo>
                    <a:pt x="1085" y="160"/>
                  </a:lnTo>
                  <a:lnTo>
                    <a:pt x="1079" y="160"/>
                  </a:lnTo>
                  <a:lnTo>
                    <a:pt x="1068" y="163"/>
                  </a:lnTo>
                  <a:lnTo>
                    <a:pt x="1067" y="165"/>
                  </a:lnTo>
                  <a:lnTo>
                    <a:pt x="1065" y="165"/>
                  </a:lnTo>
                  <a:lnTo>
                    <a:pt x="1064" y="166"/>
                  </a:lnTo>
                  <a:lnTo>
                    <a:pt x="1061" y="167"/>
                  </a:lnTo>
                  <a:lnTo>
                    <a:pt x="1057" y="170"/>
                  </a:lnTo>
                  <a:lnTo>
                    <a:pt x="1049" y="173"/>
                  </a:lnTo>
                  <a:lnTo>
                    <a:pt x="1041" y="173"/>
                  </a:lnTo>
                  <a:lnTo>
                    <a:pt x="1038" y="171"/>
                  </a:lnTo>
                  <a:lnTo>
                    <a:pt x="1037" y="170"/>
                  </a:lnTo>
                  <a:lnTo>
                    <a:pt x="1037" y="169"/>
                  </a:lnTo>
                  <a:lnTo>
                    <a:pt x="1042" y="163"/>
                  </a:lnTo>
                  <a:lnTo>
                    <a:pt x="1045" y="158"/>
                  </a:lnTo>
                  <a:lnTo>
                    <a:pt x="1034" y="147"/>
                  </a:lnTo>
                  <a:lnTo>
                    <a:pt x="1031" y="140"/>
                  </a:lnTo>
                  <a:lnTo>
                    <a:pt x="1031" y="137"/>
                  </a:lnTo>
                  <a:lnTo>
                    <a:pt x="1030" y="140"/>
                  </a:lnTo>
                  <a:lnTo>
                    <a:pt x="1027" y="147"/>
                  </a:lnTo>
                  <a:lnTo>
                    <a:pt x="1024" y="163"/>
                  </a:lnTo>
                  <a:lnTo>
                    <a:pt x="1024" y="169"/>
                  </a:lnTo>
                  <a:lnTo>
                    <a:pt x="1023" y="170"/>
                  </a:lnTo>
                  <a:lnTo>
                    <a:pt x="1019" y="167"/>
                  </a:lnTo>
                  <a:lnTo>
                    <a:pt x="1011" y="163"/>
                  </a:lnTo>
                  <a:lnTo>
                    <a:pt x="1000" y="163"/>
                  </a:lnTo>
                  <a:lnTo>
                    <a:pt x="990" y="166"/>
                  </a:lnTo>
                  <a:lnTo>
                    <a:pt x="985" y="169"/>
                  </a:lnTo>
                  <a:lnTo>
                    <a:pt x="972" y="181"/>
                  </a:lnTo>
                  <a:lnTo>
                    <a:pt x="960" y="191"/>
                  </a:lnTo>
                  <a:lnTo>
                    <a:pt x="951" y="197"/>
                  </a:lnTo>
                  <a:lnTo>
                    <a:pt x="945" y="203"/>
                  </a:lnTo>
                  <a:lnTo>
                    <a:pt x="944" y="206"/>
                  </a:lnTo>
                  <a:lnTo>
                    <a:pt x="944" y="214"/>
                  </a:lnTo>
                  <a:lnTo>
                    <a:pt x="945" y="221"/>
                  </a:lnTo>
                  <a:lnTo>
                    <a:pt x="945" y="239"/>
                  </a:lnTo>
                  <a:lnTo>
                    <a:pt x="946" y="241"/>
                  </a:lnTo>
                  <a:lnTo>
                    <a:pt x="951" y="244"/>
                  </a:lnTo>
                  <a:lnTo>
                    <a:pt x="956" y="247"/>
                  </a:lnTo>
                  <a:lnTo>
                    <a:pt x="957" y="249"/>
                  </a:lnTo>
                  <a:lnTo>
                    <a:pt x="957" y="254"/>
                  </a:lnTo>
                  <a:lnTo>
                    <a:pt x="961" y="262"/>
                  </a:lnTo>
                  <a:lnTo>
                    <a:pt x="963" y="263"/>
                  </a:lnTo>
                  <a:lnTo>
                    <a:pt x="966" y="263"/>
                  </a:lnTo>
                  <a:lnTo>
                    <a:pt x="977" y="260"/>
                  </a:lnTo>
                  <a:lnTo>
                    <a:pt x="983" y="260"/>
                  </a:lnTo>
                  <a:lnTo>
                    <a:pt x="993" y="265"/>
                  </a:lnTo>
                  <a:lnTo>
                    <a:pt x="1007" y="273"/>
                  </a:lnTo>
                  <a:lnTo>
                    <a:pt x="1019" y="277"/>
                  </a:lnTo>
                  <a:lnTo>
                    <a:pt x="1049" y="282"/>
                  </a:lnTo>
                  <a:lnTo>
                    <a:pt x="1061" y="282"/>
                  </a:lnTo>
                  <a:lnTo>
                    <a:pt x="1071" y="280"/>
                  </a:lnTo>
                  <a:lnTo>
                    <a:pt x="1075" y="280"/>
                  </a:lnTo>
                  <a:lnTo>
                    <a:pt x="1080" y="281"/>
                  </a:lnTo>
                  <a:lnTo>
                    <a:pt x="1085" y="284"/>
                  </a:lnTo>
                  <a:lnTo>
                    <a:pt x="1087" y="289"/>
                  </a:lnTo>
                  <a:lnTo>
                    <a:pt x="1090" y="297"/>
                  </a:lnTo>
                  <a:lnTo>
                    <a:pt x="1093" y="308"/>
                  </a:lnTo>
                  <a:lnTo>
                    <a:pt x="1095" y="313"/>
                  </a:lnTo>
                  <a:lnTo>
                    <a:pt x="1095" y="323"/>
                  </a:lnTo>
                  <a:lnTo>
                    <a:pt x="1097" y="323"/>
                  </a:lnTo>
                  <a:lnTo>
                    <a:pt x="1100" y="321"/>
                  </a:lnTo>
                  <a:lnTo>
                    <a:pt x="1102" y="315"/>
                  </a:lnTo>
                  <a:lnTo>
                    <a:pt x="1104" y="314"/>
                  </a:lnTo>
                  <a:lnTo>
                    <a:pt x="1105" y="311"/>
                  </a:lnTo>
                  <a:lnTo>
                    <a:pt x="1106" y="310"/>
                  </a:lnTo>
                  <a:lnTo>
                    <a:pt x="1108" y="313"/>
                  </a:lnTo>
                  <a:lnTo>
                    <a:pt x="1109" y="319"/>
                  </a:lnTo>
                  <a:lnTo>
                    <a:pt x="1109" y="328"/>
                  </a:lnTo>
                  <a:lnTo>
                    <a:pt x="1108" y="332"/>
                  </a:lnTo>
                  <a:lnTo>
                    <a:pt x="1106" y="333"/>
                  </a:lnTo>
                  <a:lnTo>
                    <a:pt x="1106" y="339"/>
                  </a:lnTo>
                  <a:lnTo>
                    <a:pt x="1108" y="341"/>
                  </a:lnTo>
                  <a:lnTo>
                    <a:pt x="1111" y="343"/>
                  </a:lnTo>
                  <a:lnTo>
                    <a:pt x="1112" y="344"/>
                  </a:lnTo>
                  <a:lnTo>
                    <a:pt x="1124" y="344"/>
                  </a:lnTo>
                  <a:lnTo>
                    <a:pt x="1127" y="345"/>
                  </a:lnTo>
                  <a:lnTo>
                    <a:pt x="1131" y="344"/>
                  </a:lnTo>
                  <a:lnTo>
                    <a:pt x="1134" y="341"/>
                  </a:lnTo>
                  <a:lnTo>
                    <a:pt x="1136" y="334"/>
                  </a:lnTo>
                  <a:lnTo>
                    <a:pt x="1135" y="325"/>
                  </a:lnTo>
                  <a:lnTo>
                    <a:pt x="1132" y="317"/>
                  </a:lnTo>
                  <a:lnTo>
                    <a:pt x="1131" y="308"/>
                  </a:lnTo>
                  <a:lnTo>
                    <a:pt x="1131" y="304"/>
                  </a:lnTo>
                  <a:lnTo>
                    <a:pt x="1130" y="302"/>
                  </a:lnTo>
                  <a:lnTo>
                    <a:pt x="1127" y="299"/>
                  </a:lnTo>
                  <a:lnTo>
                    <a:pt x="1126" y="296"/>
                  </a:lnTo>
                  <a:lnTo>
                    <a:pt x="1123" y="293"/>
                  </a:lnTo>
                  <a:lnTo>
                    <a:pt x="1121" y="289"/>
                  </a:lnTo>
                  <a:lnTo>
                    <a:pt x="1120" y="286"/>
                  </a:lnTo>
                  <a:lnTo>
                    <a:pt x="1121" y="284"/>
                  </a:lnTo>
                  <a:lnTo>
                    <a:pt x="1123" y="282"/>
                  </a:lnTo>
                  <a:lnTo>
                    <a:pt x="1127" y="282"/>
                  </a:lnTo>
                  <a:lnTo>
                    <a:pt x="1132" y="285"/>
                  </a:lnTo>
                  <a:lnTo>
                    <a:pt x="1135" y="291"/>
                  </a:lnTo>
                  <a:lnTo>
                    <a:pt x="1138" y="292"/>
                  </a:lnTo>
                  <a:lnTo>
                    <a:pt x="1141" y="292"/>
                  </a:lnTo>
                  <a:lnTo>
                    <a:pt x="1143" y="291"/>
                  </a:lnTo>
                  <a:lnTo>
                    <a:pt x="1147" y="288"/>
                  </a:lnTo>
                  <a:lnTo>
                    <a:pt x="1153" y="282"/>
                  </a:lnTo>
                  <a:lnTo>
                    <a:pt x="1157" y="280"/>
                  </a:lnTo>
                  <a:lnTo>
                    <a:pt x="1161" y="267"/>
                  </a:lnTo>
                  <a:lnTo>
                    <a:pt x="1161" y="265"/>
                  </a:lnTo>
                  <a:lnTo>
                    <a:pt x="1160" y="262"/>
                  </a:lnTo>
                  <a:lnTo>
                    <a:pt x="1156" y="258"/>
                  </a:lnTo>
                  <a:lnTo>
                    <a:pt x="1150" y="251"/>
                  </a:lnTo>
                  <a:lnTo>
                    <a:pt x="1143" y="244"/>
                  </a:lnTo>
                  <a:lnTo>
                    <a:pt x="1138" y="240"/>
                  </a:lnTo>
                  <a:lnTo>
                    <a:pt x="1135" y="237"/>
                  </a:lnTo>
                  <a:lnTo>
                    <a:pt x="1132" y="236"/>
                  </a:lnTo>
                  <a:lnTo>
                    <a:pt x="1132" y="234"/>
                  </a:lnTo>
                  <a:lnTo>
                    <a:pt x="1134" y="233"/>
                  </a:lnTo>
                  <a:lnTo>
                    <a:pt x="1135" y="233"/>
                  </a:lnTo>
                  <a:lnTo>
                    <a:pt x="1138" y="232"/>
                  </a:lnTo>
                  <a:lnTo>
                    <a:pt x="1142" y="230"/>
                  </a:lnTo>
                  <a:lnTo>
                    <a:pt x="1145" y="229"/>
                  </a:lnTo>
                  <a:lnTo>
                    <a:pt x="1146" y="228"/>
                  </a:lnTo>
                  <a:lnTo>
                    <a:pt x="1146" y="225"/>
                  </a:lnTo>
                  <a:lnTo>
                    <a:pt x="1145" y="222"/>
                  </a:lnTo>
                  <a:lnTo>
                    <a:pt x="1145" y="210"/>
                  </a:lnTo>
                  <a:lnTo>
                    <a:pt x="1147" y="197"/>
                  </a:lnTo>
                  <a:lnTo>
                    <a:pt x="1149" y="191"/>
                  </a:lnTo>
                  <a:lnTo>
                    <a:pt x="1152" y="188"/>
                  </a:lnTo>
                  <a:lnTo>
                    <a:pt x="1158" y="188"/>
                  </a:lnTo>
                  <a:lnTo>
                    <a:pt x="1168" y="186"/>
                  </a:lnTo>
                  <a:lnTo>
                    <a:pt x="1180" y="185"/>
                  </a:lnTo>
                  <a:lnTo>
                    <a:pt x="1193" y="185"/>
                  </a:lnTo>
                  <a:lnTo>
                    <a:pt x="1203" y="188"/>
                  </a:lnTo>
                  <a:lnTo>
                    <a:pt x="1220" y="199"/>
                  </a:lnTo>
                  <a:lnTo>
                    <a:pt x="1228" y="202"/>
                  </a:lnTo>
                  <a:lnTo>
                    <a:pt x="1236" y="203"/>
                  </a:lnTo>
                  <a:lnTo>
                    <a:pt x="1246" y="204"/>
                  </a:lnTo>
                  <a:lnTo>
                    <a:pt x="1254" y="207"/>
                  </a:lnTo>
                  <a:lnTo>
                    <a:pt x="1258" y="211"/>
                  </a:lnTo>
                  <a:lnTo>
                    <a:pt x="1258" y="215"/>
                  </a:lnTo>
                  <a:lnTo>
                    <a:pt x="1255" y="217"/>
                  </a:lnTo>
                  <a:lnTo>
                    <a:pt x="1251" y="221"/>
                  </a:lnTo>
                  <a:lnTo>
                    <a:pt x="1249" y="222"/>
                  </a:lnTo>
                  <a:lnTo>
                    <a:pt x="1247" y="225"/>
                  </a:lnTo>
                  <a:lnTo>
                    <a:pt x="1246" y="226"/>
                  </a:lnTo>
                  <a:lnTo>
                    <a:pt x="1246" y="229"/>
                  </a:lnTo>
                  <a:lnTo>
                    <a:pt x="1247" y="232"/>
                  </a:lnTo>
                  <a:lnTo>
                    <a:pt x="1253" y="237"/>
                  </a:lnTo>
                  <a:lnTo>
                    <a:pt x="1258" y="240"/>
                  </a:lnTo>
                  <a:lnTo>
                    <a:pt x="1265" y="241"/>
                  </a:lnTo>
                  <a:lnTo>
                    <a:pt x="1270" y="243"/>
                  </a:lnTo>
                  <a:lnTo>
                    <a:pt x="1277" y="244"/>
                  </a:lnTo>
                  <a:lnTo>
                    <a:pt x="1283" y="243"/>
                  </a:lnTo>
                  <a:lnTo>
                    <a:pt x="1290" y="237"/>
                  </a:lnTo>
                  <a:lnTo>
                    <a:pt x="1296" y="228"/>
                  </a:lnTo>
                  <a:lnTo>
                    <a:pt x="1301" y="222"/>
                  </a:lnTo>
                  <a:lnTo>
                    <a:pt x="1303" y="218"/>
                  </a:lnTo>
                  <a:lnTo>
                    <a:pt x="1306" y="215"/>
                  </a:lnTo>
                  <a:lnTo>
                    <a:pt x="1309" y="214"/>
                  </a:lnTo>
                  <a:lnTo>
                    <a:pt x="1310" y="212"/>
                  </a:lnTo>
                  <a:lnTo>
                    <a:pt x="1313" y="212"/>
                  </a:lnTo>
                  <a:lnTo>
                    <a:pt x="1318" y="218"/>
                  </a:lnTo>
                  <a:lnTo>
                    <a:pt x="1324" y="226"/>
                  </a:lnTo>
                  <a:lnTo>
                    <a:pt x="1331" y="236"/>
                  </a:lnTo>
                  <a:lnTo>
                    <a:pt x="1337" y="244"/>
                  </a:lnTo>
                  <a:lnTo>
                    <a:pt x="1343" y="251"/>
                  </a:lnTo>
                  <a:lnTo>
                    <a:pt x="1347" y="258"/>
                  </a:lnTo>
                  <a:lnTo>
                    <a:pt x="1350" y="266"/>
                  </a:lnTo>
                  <a:lnTo>
                    <a:pt x="1353" y="276"/>
                  </a:lnTo>
                  <a:lnTo>
                    <a:pt x="1354" y="282"/>
                  </a:lnTo>
                  <a:lnTo>
                    <a:pt x="1357" y="285"/>
                  </a:lnTo>
                  <a:lnTo>
                    <a:pt x="1362" y="286"/>
                  </a:lnTo>
                  <a:lnTo>
                    <a:pt x="1376" y="284"/>
                  </a:lnTo>
                  <a:lnTo>
                    <a:pt x="1380" y="284"/>
                  </a:lnTo>
                  <a:lnTo>
                    <a:pt x="1385" y="286"/>
                  </a:lnTo>
                  <a:lnTo>
                    <a:pt x="1392" y="292"/>
                  </a:lnTo>
                  <a:lnTo>
                    <a:pt x="1399" y="299"/>
                  </a:lnTo>
                  <a:lnTo>
                    <a:pt x="1403" y="306"/>
                  </a:lnTo>
                  <a:lnTo>
                    <a:pt x="1404" y="310"/>
                  </a:lnTo>
                  <a:lnTo>
                    <a:pt x="1407" y="314"/>
                  </a:lnTo>
                  <a:lnTo>
                    <a:pt x="1411" y="315"/>
                  </a:lnTo>
                  <a:lnTo>
                    <a:pt x="1417" y="318"/>
                  </a:lnTo>
                  <a:lnTo>
                    <a:pt x="1424" y="319"/>
                  </a:lnTo>
                  <a:lnTo>
                    <a:pt x="1429" y="323"/>
                  </a:lnTo>
                  <a:lnTo>
                    <a:pt x="1429" y="328"/>
                  </a:lnTo>
                  <a:lnTo>
                    <a:pt x="1426" y="334"/>
                  </a:lnTo>
                  <a:lnTo>
                    <a:pt x="1422" y="340"/>
                  </a:lnTo>
                  <a:lnTo>
                    <a:pt x="1420" y="345"/>
                  </a:lnTo>
                  <a:lnTo>
                    <a:pt x="1418" y="350"/>
                  </a:lnTo>
                  <a:lnTo>
                    <a:pt x="1415" y="355"/>
                  </a:lnTo>
                  <a:lnTo>
                    <a:pt x="1413" y="359"/>
                  </a:lnTo>
                  <a:lnTo>
                    <a:pt x="1409" y="367"/>
                  </a:lnTo>
                  <a:lnTo>
                    <a:pt x="1409" y="369"/>
                  </a:lnTo>
                  <a:lnTo>
                    <a:pt x="1410" y="367"/>
                  </a:lnTo>
                  <a:lnTo>
                    <a:pt x="1414" y="367"/>
                  </a:lnTo>
                  <a:lnTo>
                    <a:pt x="1415" y="369"/>
                  </a:lnTo>
                  <a:lnTo>
                    <a:pt x="1421" y="371"/>
                  </a:lnTo>
                  <a:lnTo>
                    <a:pt x="1422" y="373"/>
                  </a:lnTo>
                  <a:lnTo>
                    <a:pt x="1428" y="376"/>
                  </a:lnTo>
                  <a:lnTo>
                    <a:pt x="1436" y="373"/>
                  </a:lnTo>
                  <a:lnTo>
                    <a:pt x="1444" y="376"/>
                  </a:lnTo>
                  <a:lnTo>
                    <a:pt x="1447" y="378"/>
                  </a:lnTo>
                  <a:lnTo>
                    <a:pt x="1448" y="382"/>
                  </a:lnTo>
                  <a:lnTo>
                    <a:pt x="1454" y="392"/>
                  </a:lnTo>
                  <a:lnTo>
                    <a:pt x="1461" y="406"/>
                  </a:lnTo>
                  <a:lnTo>
                    <a:pt x="1461" y="411"/>
                  </a:lnTo>
                  <a:lnTo>
                    <a:pt x="1459" y="414"/>
                  </a:lnTo>
                  <a:lnTo>
                    <a:pt x="1456" y="414"/>
                  </a:lnTo>
                  <a:lnTo>
                    <a:pt x="1455" y="413"/>
                  </a:lnTo>
                  <a:lnTo>
                    <a:pt x="1450" y="410"/>
                  </a:lnTo>
                  <a:lnTo>
                    <a:pt x="1436" y="410"/>
                  </a:lnTo>
                  <a:lnTo>
                    <a:pt x="1435" y="411"/>
                  </a:lnTo>
                  <a:lnTo>
                    <a:pt x="1433" y="414"/>
                  </a:lnTo>
                  <a:lnTo>
                    <a:pt x="1430" y="415"/>
                  </a:lnTo>
                  <a:lnTo>
                    <a:pt x="1429" y="415"/>
                  </a:lnTo>
                  <a:lnTo>
                    <a:pt x="1428" y="414"/>
                  </a:lnTo>
                  <a:lnTo>
                    <a:pt x="1426" y="411"/>
                  </a:lnTo>
                  <a:lnTo>
                    <a:pt x="1424" y="410"/>
                  </a:lnTo>
                  <a:lnTo>
                    <a:pt x="1421" y="407"/>
                  </a:lnTo>
                  <a:lnTo>
                    <a:pt x="1414" y="407"/>
                  </a:lnTo>
                  <a:lnTo>
                    <a:pt x="1402" y="408"/>
                  </a:lnTo>
                  <a:lnTo>
                    <a:pt x="1383" y="408"/>
                  </a:lnTo>
                  <a:lnTo>
                    <a:pt x="1381" y="406"/>
                  </a:lnTo>
                  <a:lnTo>
                    <a:pt x="1381" y="402"/>
                  </a:lnTo>
                  <a:lnTo>
                    <a:pt x="1384" y="399"/>
                  </a:lnTo>
                  <a:lnTo>
                    <a:pt x="1387" y="392"/>
                  </a:lnTo>
                  <a:lnTo>
                    <a:pt x="1389" y="384"/>
                  </a:lnTo>
                  <a:lnTo>
                    <a:pt x="1394" y="374"/>
                  </a:lnTo>
                  <a:lnTo>
                    <a:pt x="1407" y="360"/>
                  </a:lnTo>
                  <a:lnTo>
                    <a:pt x="1407" y="354"/>
                  </a:lnTo>
                  <a:lnTo>
                    <a:pt x="1406" y="351"/>
                  </a:lnTo>
                  <a:lnTo>
                    <a:pt x="1403" y="348"/>
                  </a:lnTo>
                  <a:lnTo>
                    <a:pt x="1400" y="348"/>
                  </a:lnTo>
                  <a:lnTo>
                    <a:pt x="1395" y="351"/>
                  </a:lnTo>
                  <a:lnTo>
                    <a:pt x="1392" y="354"/>
                  </a:lnTo>
                  <a:lnTo>
                    <a:pt x="1389" y="358"/>
                  </a:lnTo>
                  <a:lnTo>
                    <a:pt x="1388" y="360"/>
                  </a:lnTo>
                  <a:lnTo>
                    <a:pt x="1385" y="362"/>
                  </a:lnTo>
                  <a:lnTo>
                    <a:pt x="1373" y="362"/>
                  </a:lnTo>
                  <a:lnTo>
                    <a:pt x="1366" y="360"/>
                  </a:lnTo>
                  <a:lnTo>
                    <a:pt x="1359" y="363"/>
                  </a:lnTo>
                  <a:lnTo>
                    <a:pt x="1355" y="366"/>
                  </a:lnTo>
                  <a:lnTo>
                    <a:pt x="1353" y="369"/>
                  </a:lnTo>
                  <a:lnTo>
                    <a:pt x="1348" y="370"/>
                  </a:lnTo>
                  <a:lnTo>
                    <a:pt x="1344" y="374"/>
                  </a:lnTo>
                  <a:lnTo>
                    <a:pt x="1344" y="376"/>
                  </a:lnTo>
                  <a:lnTo>
                    <a:pt x="1347" y="377"/>
                  </a:lnTo>
                  <a:lnTo>
                    <a:pt x="1348" y="378"/>
                  </a:lnTo>
                  <a:lnTo>
                    <a:pt x="1348" y="380"/>
                  </a:lnTo>
                  <a:lnTo>
                    <a:pt x="1344" y="384"/>
                  </a:lnTo>
                  <a:lnTo>
                    <a:pt x="1339" y="386"/>
                  </a:lnTo>
                  <a:lnTo>
                    <a:pt x="1335" y="388"/>
                  </a:lnTo>
                  <a:lnTo>
                    <a:pt x="1332" y="389"/>
                  </a:lnTo>
                  <a:lnTo>
                    <a:pt x="1329" y="389"/>
                  </a:lnTo>
                  <a:lnTo>
                    <a:pt x="1327" y="386"/>
                  </a:lnTo>
                  <a:lnTo>
                    <a:pt x="1325" y="380"/>
                  </a:lnTo>
                  <a:lnTo>
                    <a:pt x="1325" y="366"/>
                  </a:lnTo>
                  <a:lnTo>
                    <a:pt x="1324" y="365"/>
                  </a:lnTo>
                  <a:lnTo>
                    <a:pt x="1317" y="371"/>
                  </a:lnTo>
                  <a:lnTo>
                    <a:pt x="1316" y="370"/>
                  </a:lnTo>
                  <a:lnTo>
                    <a:pt x="1305" y="365"/>
                  </a:lnTo>
                  <a:lnTo>
                    <a:pt x="1298" y="365"/>
                  </a:lnTo>
                  <a:lnTo>
                    <a:pt x="1294" y="367"/>
                  </a:lnTo>
                  <a:lnTo>
                    <a:pt x="1286" y="371"/>
                  </a:lnTo>
                  <a:lnTo>
                    <a:pt x="1264" y="374"/>
                  </a:lnTo>
                  <a:lnTo>
                    <a:pt x="1255" y="378"/>
                  </a:lnTo>
                  <a:lnTo>
                    <a:pt x="1251" y="386"/>
                  </a:lnTo>
                  <a:lnTo>
                    <a:pt x="1247" y="396"/>
                  </a:lnTo>
                  <a:lnTo>
                    <a:pt x="1246" y="404"/>
                  </a:lnTo>
                  <a:lnTo>
                    <a:pt x="1244" y="407"/>
                  </a:lnTo>
                  <a:lnTo>
                    <a:pt x="1246" y="407"/>
                  </a:lnTo>
                  <a:lnTo>
                    <a:pt x="1247" y="406"/>
                  </a:lnTo>
                  <a:lnTo>
                    <a:pt x="1251" y="403"/>
                  </a:lnTo>
                  <a:lnTo>
                    <a:pt x="1257" y="402"/>
                  </a:lnTo>
                  <a:lnTo>
                    <a:pt x="1264" y="399"/>
                  </a:lnTo>
                  <a:lnTo>
                    <a:pt x="1280" y="393"/>
                  </a:lnTo>
                  <a:lnTo>
                    <a:pt x="1287" y="389"/>
                  </a:lnTo>
                  <a:lnTo>
                    <a:pt x="1295" y="385"/>
                  </a:lnTo>
                  <a:lnTo>
                    <a:pt x="1303" y="384"/>
                  </a:lnTo>
                  <a:lnTo>
                    <a:pt x="1310" y="386"/>
                  </a:lnTo>
                  <a:lnTo>
                    <a:pt x="1316" y="392"/>
                  </a:lnTo>
                  <a:lnTo>
                    <a:pt x="1318" y="396"/>
                  </a:lnTo>
                  <a:lnTo>
                    <a:pt x="1318" y="403"/>
                  </a:lnTo>
                  <a:lnTo>
                    <a:pt x="1317" y="406"/>
                  </a:lnTo>
                  <a:lnTo>
                    <a:pt x="1313" y="410"/>
                  </a:lnTo>
                  <a:lnTo>
                    <a:pt x="1313" y="411"/>
                  </a:lnTo>
                  <a:lnTo>
                    <a:pt x="1314" y="413"/>
                  </a:lnTo>
                  <a:lnTo>
                    <a:pt x="1317" y="418"/>
                  </a:lnTo>
                  <a:lnTo>
                    <a:pt x="1321" y="422"/>
                  </a:lnTo>
                  <a:lnTo>
                    <a:pt x="1324" y="423"/>
                  </a:lnTo>
                  <a:lnTo>
                    <a:pt x="1328" y="419"/>
                  </a:lnTo>
                  <a:lnTo>
                    <a:pt x="1329" y="417"/>
                  </a:lnTo>
                  <a:lnTo>
                    <a:pt x="1333" y="414"/>
                  </a:lnTo>
                  <a:lnTo>
                    <a:pt x="1336" y="413"/>
                  </a:lnTo>
                  <a:lnTo>
                    <a:pt x="1337" y="413"/>
                  </a:lnTo>
                  <a:lnTo>
                    <a:pt x="1339" y="414"/>
                  </a:lnTo>
                  <a:lnTo>
                    <a:pt x="1339" y="419"/>
                  </a:lnTo>
                  <a:lnTo>
                    <a:pt x="1340" y="422"/>
                  </a:lnTo>
                  <a:lnTo>
                    <a:pt x="1340" y="429"/>
                  </a:lnTo>
                  <a:lnTo>
                    <a:pt x="1343" y="432"/>
                  </a:lnTo>
                  <a:lnTo>
                    <a:pt x="1346" y="433"/>
                  </a:lnTo>
                  <a:lnTo>
                    <a:pt x="1348" y="433"/>
                  </a:lnTo>
                  <a:lnTo>
                    <a:pt x="1359" y="422"/>
                  </a:lnTo>
                  <a:lnTo>
                    <a:pt x="1361" y="419"/>
                  </a:lnTo>
                  <a:lnTo>
                    <a:pt x="1363" y="419"/>
                  </a:lnTo>
                  <a:lnTo>
                    <a:pt x="1365" y="421"/>
                  </a:lnTo>
                  <a:lnTo>
                    <a:pt x="1370" y="429"/>
                  </a:lnTo>
                  <a:lnTo>
                    <a:pt x="1374" y="443"/>
                  </a:lnTo>
                  <a:lnTo>
                    <a:pt x="1373" y="447"/>
                  </a:lnTo>
                  <a:lnTo>
                    <a:pt x="1368" y="450"/>
                  </a:lnTo>
                  <a:lnTo>
                    <a:pt x="1361" y="452"/>
                  </a:lnTo>
                  <a:lnTo>
                    <a:pt x="1353" y="454"/>
                  </a:lnTo>
                  <a:lnTo>
                    <a:pt x="1348" y="455"/>
                  </a:lnTo>
                  <a:lnTo>
                    <a:pt x="1343" y="456"/>
                  </a:lnTo>
                  <a:lnTo>
                    <a:pt x="1333" y="459"/>
                  </a:lnTo>
                  <a:lnTo>
                    <a:pt x="1325" y="460"/>
                  </a:lnTo>
                  <a:lnTo>
                    <a:pt x="1320" y="462"/>
                  </a:lnTo>
                  <a:lnTo>
                    <a:pt x="1316" y="465"/>
                  </a:lnTo>
                  <a:lnTo>
                    <a:pt x="1310" y="469"/>
                  </a:lnTo>
                  <a:lnTo>
                    <a:pt x="1305" y="474"/>
                  </a:lnTo>
                  <a:lnTo>
                    <a:pt x="1298" y="476"/>
                  </a:lnTo>
                  <a:lnTo>
                    <a:pt x="1292" y="473"/>
                  </a:lnTo>
                  <a:lnTo>
                    <a:pt x="1290" y="467"/>
                  </a:lnTo>
                  <a:lnTo>
                    <a:pt x="1290" y="459"/>
                  </a:lnTo>
                  <a:lnTo>
                    <a:pt x="1288" y="451"/>
                  </a:lnTo>
                  <a:lnTo>
                    <a:pt x="1288" y="448"/>
                  </a:lnTo>
                  <a:lnTo>
                    <a:pt x="1284" y="448"/>
                  </a:lnTo>
                  <a:lnTo>
                    <a:pt x="1283" y="450"/>
                  </a:lnTo>
                  <a:lnTo>
                    <a:pt x="1280" y="451"/>
                  </a:lnTo>
                  <a:lnTo>
                    <a:pt x="1279" y="452"/>
                  </a:lnTo>
                  <a:lnTo>
                    <a:pt x="1277" y="455"/>
                  </a:lnTo>
                  <a:lnTo>
                    <a:pt x="1275" y="458"/>
                  </a:lnTo>
                  <a:lnTo>
                    <a:pt x="1272" y="459"/>
                  </a:lnTo>
                  <a:lnTo>
                    <a:pt x="1265" y="459"/>
                  </a:lnTo>
                  <a:lnTo>
                    <a:pt x="1262" y="460"/>
                  </a:lnTo>
                  <a:lnTo>
                    <a:pt x="1258" y="460"/>
                  </a:lnTo>
                  <a:lnTo>
                    <a:pt x="1254" y="462"/>
                  </a:lnTo>
                  <a:lnTo>
                    <a:pt x="1249" y="465"/>
                  </a:lnTo>
                  <a:lnTo>
                    <a:pt x="1244" y="467"/>
                  </a:lnTo>
                  <a:lnTo>
                    <a:pt x="1242" y="470"/>
                  </a:lnTo>
                  <a:lnTo>
                    <a:pt x="1239" y="476"/>
                  </a:lnTo>
                  <a:lnTo>
                    <a:pt x="1238" y="480"/>
                  </a:lnTo>
                  <a:lnTo>
                    <a:pt x="1240" y="488"/>
                  </a:lnTo>
                  <a:lnTo>
                    <a:pt x="1249" y="502"/>
                  </a:lnTo>
                  <a:lnTo>
                    <a:pt x="1249" y="507"/>
                  </a:lnTo>
                  <a:lnTo>
                    <a:pt x="1243" y="510"/>
                  </a:lnTo>
                  <a:lnTo>
                    <a:pt x="1232" y="510"/>
                  </a:lnTo>
                  <a:lnTo>
                    <a:pt x="1221" y="508"/>
                  </a:lnTo>
                  <a:lnTo>
                    <a:pt x="1213" y="507"/>
                  </a:lnTo>
                  <a:lnTo>
                    <a:pt x="1205" y="507"/>
                  </a:lnTo>
                  <a:lnTo>
                    <a:pt x="1202" y="508"/>
                  </a:lnTo>
                  <a:lnTo>
                    <a:pt x="1199" y="511"/>
                  </a:lnTo>
                  <a:lnTo>
                    <a:pt x="1198" y="514"/>
                  </a:lnTo>
                  <a:lnTo>
                    <a:pt x="1198" y="517"/>
                  </a:lnTo>
                  <a:lnTo>
                    <a:pt x="1199" y="519"/>
                  </a:lnTo>
                  <a:lnTo>
                    <a:pt x="1199" y="524"/>
                  </a:lnTo>
                  <a:lnTo>
                    <a:pt x="1198" y="526"/>
                  </a:lnTo>
                  <a:lnTo>
                    <a:pt x="1195" y="528"/>
                  </a:lnTo>
                  <a:lnTo>
                    <a:pt x="1190" y="528"/>
                  </a:lnTo>
                  <a:lnTo>
                    <a:pt x="1187" y="529"/>
                  </a:lnTo>
                  <a:lnTo>
                    <a:pt x="1186" y="530"/>
                  </a:lnTo>
                  <a:lnTo>
                    <a:pt x="1184" y="533"/>
                  </a:lnTo>
                  <a:lnTo>
                    <a:pt x="1184" y="536"/>
                  </a:lnTo>
                  <a:lnTo>
                    <a:pt x="1187" y="541"/>
                  </a:lnTo>
                  <a:lnTo>
                    <a:pt x="1187" y="547"/>
                  </a:lnTo>
                  <a:lnTo>
                    <a:pt x="1186" y="550"/>
                  </a:lnTo>
                  <a:lnTo>
                    <a:pt x="1180" y="555"/>
                  </a:lnTo>
                  <a:lnTo>
                    <a:pt x="1177" y="556"/>
                  </a:lnTo>
                  <a:lnTo>
                    <a:pt x="1175" y="556"/>
                  </a:lnTo>
                  <a:lnTo>
                    <a:pt x="1171" y="552"/>
                  </a:lnTo>
                  <a:lnTo>
                    <a:pt x="1168" y="551"/>
                  </a:lnTo>
                  <a:lnTo>
                    <a:pt x="1165" y="551"/>
                  </a:lnTo>
                  <a:lnTo>
                    <a:pt x="1164" y="552"/>
                  </a:lnTo>
                  <a:lnTo>
                    <a:pt x="1164" y="555"/>
                  </a:lnTo>
                  <a:lnTo>
                    <a:pt x="1165" y="565"/>
                  </a:lnTo>
                  <a:lnTo>
                    <a:pt x="1176" y="584"/>
                  </a:lnTo>
                  <a:lnTo>
                    <a:pt x="1177" y="589"/>
                  </a:lnTo>
                  <a:lnTo>
                    <a:pt x="1172" y="593"/>
                  </a:lnTo>
                  <a:lnTo>
                    <a:pt x="1165" y="596"/>
                  </a:lnTo>
                  <a:lnTo>
                    <a:pt x="1157" y="600"/>
                  </a:lnTo>
                  <a:lnTo>
                    <a:pt x="1152" y="604"/>
                  </a:lnTo>
                  <a:lnTo>
                    <a:pt x="1145" y="613"/>
                  </a:lnTo>
                  <a:lnTo>
                    <a:pt x="1135" y="624"/>
                  </a:lnTo>
                  <a:lnTo>
                    <a:pt x="1126" y="636"/>
                  </a:lnTo>
                  <a:lnTo>
                    <a:pt x="1116" y="643"/>
                  </a:lnTo>
                  <a:lnTo>
                    <a:pt x="1108" y="648"/>
                  </a:lnTo>
                  <a:lnTo>
                    <a:pt x="1102" y="656"/>
                  </a:lnTo>
                  <a:lnTo>
                    <a:pt x="1100" y="663"/>
                  </a:lnTo>
                  <a:lnTo>
                    <a:pt x="1101" y="670"/>
                  </a:lnTo>
                  <a:lnTo>
                    <a:pt x="1105" y="678"/>
                  </a:lnTo>
                  <a:lnTo>
                    <a:pt x="1113" y="703"/>
                  </a:lnTo>
                  <a:lnTo>
                    <a:pt x="1116" y="713"/>
                  </a:lnTo>
                  <a:lnTo>
                    <a:pt x="1117" y="719"/>
                  </a:lnTo>
                  <a:lnTo>
                    <a:pt x="1117" y="728"/>
                  </a:lnTo>
                  <a:lnTo>
                    <a:pt x="1115" y="737"/>
                  </a:lnTo>
                  <a:lnTo>
                    <a:pt x="1112" y="743"/>
                  </a:lnTo>
                  <a:lnTo>
                    <a:pt x="1106" y="745"/>
                  </a:lnTo>
                  <a:lnTo>
                    <a:pt x="1101" y="743"/>
                  </a:lnTo>
                  <a:lnTo>
                    <a:pt x="1100" y="740"/>
                  </a:lnTo>
                  <a:lnTo>
                    <a:pt x="1098" y="736"/>
                  </a:lnTo>
                  <a:lnTo>
                    <a:pt x="1098" y="733"/>
                  </a:lnTo>
                  <a:lnTo>
                    <a:pt x="1097" y="729"/>
                  </a:lnTo>
                  <a:lnTo>
                    <a:pt x="1094" y="726"/>
                  </a:lnTo>
                  <a:lnTo>
                    <a:pt x="1091" y="725"/>
                  </a:lnTo>
                  <a:lnTo>
                    <a:pt x="1085" y="719"/>
                  </a:lnTo>
                  <a:lnTo>
                    <a:pt x="1080" y="708"/>
                  </a:lnTo>
                  <a:lnTo>
                    <a:pt x="1076" y="695"/>
                  </a:lnTo>
                  <a:lnTo>
                    <a:pt x="1075" y="682"/>
                  </a:lnTo>
                  <a:lnTo>
                    <a:pt x="1074" y="678"/>
                  </a:lnTo>
                  <a:lnTo>
                    <a:pt x="1074" y="676"/>
                  </a:lnTo>
                  <a:lnTo>
                    <a:pt x="1072" y="674"/>
                  </a:lnTo>
                  <a:lnTo>
                    <a:pt x="1071" y="674"/>
                  </a:lnTo>
                  <a:lnTo>
                    <a:pt x="1068" y="677"/>
                  </a:lnTo>
                  <a:lnTo>
                    <a:pt x="1067" y="680"/>
                  </a:lnTo>
                  <a:lnTo>
                    <a:pt x="1061" y="682"/>
                  </a:lnTo>
                  <a:lnTo>
                    <a:pt x="1056" y="680"/>
                  </a:lnTo>
                  <a:lnTo>
                    <a:pt x="1053" y="676"/>
                  </a:lnTo>
                  <a:lnTo>
                    <a:pt x="1050" y="673"/>
                  </a:lnTo>
                  <a:lnTo>
                    <a:pt x="1048" y="667"/>
                  </a:lnTo>
                  <a:lnTo>
                    <a:pt x="1045" y="666"/>
                  </a:lnTo>
                  <a:lnTo>
                    <a:pt x="1039" y="669"/>
                  </a:lnTo>
                  <a:lnTo>
                    <a:pt x="1031" y="671"/>
                  </a:lnTo>
                  <a:lnTo>
                    <a:pt x="1024" y="674"/>
                  </a:lnTo>
                  <a:lnTo>
                    <a:pt x="1002" y="674"/>
                  </a:lnTo>
                  <a:lnTo>
                    <a:pt x="998" y="676"/>
                  </a:lnTo>
                  <a:lnTo>
                    <a:pt x="997" y="677"/>
                  </a:lnTo>
                  <a:lnTo>
                    <a:pt x="996" y="680"/>
                  </a:lnTo>
                  <a:lnTo>
                    <a:pt x="996" y="682"/>
                  </a:lnTo>
                  <a:lnTo>
                    <a:pt x="994" y="685"/>
                  </a:lnTo>
                  <a:lnTo>
                    <a:pt x="994" y="687"/>
                  </a:lnTo>
                  <a:lnTo>
                    <a:pt x="992" y="689"/>
                  </a:lnTo>
                  <a:lnTo>
                    <a:pt x="989" y="689"/>
                  </a:lnTo>
                  <a:lnTo>
                    <a:pt x="986" y="688"/>
                  </a:lnTo>
                  <a:lnTo>
                    <a:pt x="982" y="687"/>
                  </a:lnTo>
                  <a:lnTo>
                    <a:pt x="974" y="682"/>
                  </a:lnTo>
                  <a:lnTo>
                    <a:pt x="963" y="680"/>
                  </a:lnTo>
                  <a:lnTo>
                    <a:pt x="937" y="680"/>
                  </a:lnTo>
                  <a:lnTo>
                    <a:pt x="931" y="682"/>
                  </a:lnTo>
                  <a:lnTo>
                    <a:pt x="929" y="688"/>
                  </a:lnTo>
                  <a:lnTo>
                    <a:pt x="923" y="693"/>
                  </a:lnTo>
                  <a:lnTo>
                    <a:pt x="916" y="699"/>
                  </a:lnTo>
                  <a:lnTo>
                    <a:pt x="910" y="702"/>
                  </a:lnTo>
                  <a:lnTo>
                    <a:pt x="907" y="703"/>
                  </a:lnTo>
                  <a:lnTo>
                    <a:pt x="904" y="706"/>
                  </a:lnTo>
                  <a:lnTo>
                    <a:pt x="900" y="707"/>
                  </a:lnTo>
                  <a:lnTo>
                    <a:pt x="897" y="710"/>
                  </a:lnTo>
                  <a:lnTo>
                    <a:pt x="894" y="714"/>
                  </a:lnTo>
                  <a:lnTo>
                    <a:pt x="893" y="715"/>
                  </a:lnTo>
                  <a:lnTo>
                    <a:pt x="893" y="718"/>
                  </a:lnTo>
                  <a:lnTo>
                    <a:pt x="899" y="724"/>
                  </a:lnTo>
                  <a:lnTo>
                    <a:pt x="900" y="732"/>
                  </a:lnTo>
                  <a:lnTo>
                    <a:pt x="900" y="741"/>
                  </a:lnTo>
                  <a:lnTo>
                    <a:pt x="897" y="751"/>
                  </a:lnTo>
                  <a:lnTo>
                    <a:pt x="894" y="763"/>
                  </a:lnTo>
                  <a:lnTo>
                    <a:pt x="894" y="778"/>
                  </a:lnTo>
                  <a:lnTo>
                    <a:pt x="896" y="796"/>
                  </a:lnTo>
                  <a:lnTo>
                    <a:pt x="900" y="809"/>
                  </a:lnTo>
                  <a:lnTo>
                    <a:pt x="905" y="818"/>
                  </a:lnTo>
                  <a:lnTo>
                    <a:pt x="914" y="828"/>
                  </a:lnTo>
                  <a:lnTo>
                    <a:pt x="930" y="844"/>
                  </a:lnTo>
                  <a:lnTo>
                    <a:pt x="937" y="848"/>
                  </a:lnTo>
                  <a:lnTo>
                    <a:pt x="944" y="847"/>
                  </a:lnTo>
                  <a:lnTo>
                    <a:pt x="951" y="843"/>
                  </a:lnTo>
                  <a:lnTo>
                    <a:pt x="959" y="837"/>
                  </a:lnTo>
                  <a:lnTo>
                    <a:pt x="966" y="837"/>
                  </a:lnTo>
                  <a:lnTo>
                    <a:pt x="967" y="839"/>
                  </a:lnTo>
                  <a:lnTo>
                    <a:pt x="968" y="839"/>
                  </a:lnTo>
                  <a:lnTo>
                    <a:pt x="970" y="840"/>
                  </a:lnTo>
                  <a:lnTo>
                    <a:pt x="972" y="840"/>
                  </a:lnTo>
                  <a:lnTo>
                    <a:pt x="975" y="839"/>
                  </a:lnTo>
                  <a:lnTo>
                    <a:pt x="977" y="836"/>
                  </a:lnTo>
                  <a:lnTo>
                    <a:pt x="979" y="832"/>
                  </a:lnTo>
                  <a:lnTo>
                    <a:pt x="979" y="822"/>
                  </a:lnTo>
                  <a:lnTo>
                    <a:pt x="978" y="817"/>
                  </a:lnTo>
                  <a:lnTo>
                    <a:pt x="979" y="811"/>
                  </a:lnTo>
                  <a:lnTo>
                    <a:pt x="981" y="807"/>
                  </a:lnTo>
                  <a:lnTo>
                    <a:pt x="985" y="803"/>
                  </a:lnTo>
                  <a:lnTo>
                    <a:pt x="989" y="802"/>
                  </a:lnTo>
                  <a:lnTo>
                    <a:pt x="1004" y="802"/>
                  </a:lnTo>
                  <a:lnTo>
                    <a:pt x="1015" y="799"/>
                  </a:lnTo>
                  <a:lnTo>
                    <a:pt x="1024" y="799"/>
                  </a:lnTo>
                  <a:lnTo>
                    <a:pt x="1028" y="802"/>
                  </a:lnTo>
                  <a:lnTo>
                    <a:pt x="1031" y="818"/>
                  </a:lnTo>
                  <a:lnTo>
                    <a:pt x="1030" y="828"/>
                  </a:lnTo>
                  <a:lnTo>
                    <a:pt x="1024" y="835"/>
                  </a:lnTo>
                  <a:lnTo>
                    <a:pt x="1019" y="843"/>
                  </a:lnTo>
                  <a:lnTo>
                    <a:pt x="1016" y="852"/>
                  </a:lnTo>
                  <a:lnTo>
                    <a:pt x="1018" y="862"/>
                  </a:lnTo>
                  <a:lnTo>
                    <a:pt x="1016" y="872"/>
                  </a:lnTo>
                  <a:lnTo>
                    <a:pt x="1015" y="876"/>
                  </a:lnTo>
                  <a:lnTo>
                    <a:pt x="1012" y="881"/>
                  </a:lnTo>
                  <a:lnTo>
                    <a:pt x="1012" y="883"/>
                  </a:lnTo>
                  <a:lnTo>
                    <a:pt x="1011" y="884"/>
                  </a:lnTo>
                  <a:lnTo>
                    <a:pt x="1011" y="885"/>
                  </a:lnTo>
                  <a:lnTo>
                    <a:pt x="1023" y="885"/>
                  </a:lnTo>
                  <a:lnTo>
                    <a:pt x="1026" y="887"/>
                  </a:lnTo>
                  <a:lnTo>
                    <a:pt x="1027" y="887"/>
                  </a:lnTo>
                  <a:lnTo>
                    <a:pt x="1030" y="889"/>
                  </a:lnTo>
                  <a:lnTo>
                    <a:pt x="1033" y="889"/>
                  </a:lnTo>
                  <a:lnTo>
                    <a:pt x="1041" y="888"/>
                  </a:lnTo>
                  <a:lnTo>
                    <a:pt x="1048" y="883"/>
                  </a:lnTo>
                  <a:lnTo>
                    <a:pt x="1056" y="880"/>
                  </a:lnTo>
                  <a:lnTo>
                    <a:pt x="1061" y="883"/>
                  </a:lnTo>
                  <a:lnTo>
                    <a:pt x="1068" y="887"/>
                  </a:lnTo>
                  <a:lnTo>
                    <a:pt x="1074" y="895"/>
                  </a:lnTo>
                  <a:lnTo>
                    <a:pt x="1078" y="903"/>
                  </a:lnTo>
                  <a:lnTo>
                    <a:pt x="1079" y="910"/>
                  </a:lnTo>
                  <a:lnTo>
                    <a:pt x="1076" y="922"/>
                  </a:lnTo>
                  <a:lnTo>
                    <a:pt x="1074" y="937"/>
                  </a:lnTo>
                  <a:lnTo>
                    <a:pt x="1074" y="954"/>
                  </a:lnTo>
                  <a:lnTo>
                    <a:pt x="1075" y="965"/>
                  </a:lnTo>
                  <a:lnTo>
                    <a:pt x="1079" y="973"/>
                  </a:lnTo>
                  <a:lnTo>
                    <a:pt x="1082" y="977"/>
                  </a:lnTo>
                  <a:lnTo>
                    <a:pt x="1085" y="983"/>
                  </a:lnTo>
                  <a:lnTo>
                    <a:pt x="1090" y="988"/>
                  </a:lnTo>
                  <a:lnTo>
                    <a:pt x="1093" y="989"/>
                  </a:lnTo>
                  <a:lnTo>
                    <a:pt x="1097" y="991"/>
                  </a:lnTo>
                  <a:lnTo>
                    <a:pt x="1101" y="989"/>
                  </a:lnTo>
                  <a:lnTo>
                    <a:pt x="1112" y="984"/>
                  </a:lnTo>
                  <a:lnTo>
                    <a:pt x="1119" y="980"/>
                  </a:lnTo>
                  <a:lnTo>
                    <a:pt x="1124" y="974"/>
                  </a:lnTo>
                  <a:lnTo>
                    <a:pt x="1128" y="974"/>
                  </a:lnTo>
                  <a:lnTo>
                    <a:pt x="1134" y="976"/>
                  </a:lnTo>
                  <a:lnTo>
                    <a:pt x="1139" y="980"/>
                  </a:lnTo>
                  <a:lnTo>
                    <a:pt x="1145" y="985"/>
                  </a:lnTo>
                  <a:lnTo>
                    <a:pt x="1146" y="988"/>
                  </a:lnTo>
                  <a:lnTo>
                    <a:pt x="1146" y="989"/>
                  </a:lnTo>
                  <a:lnTo>
                    <a:pt x="1149" y="992"/>
                  </a:lnTo>
                  <a:lnTo>
                    <a:pt x="1156" y="992"/>
                  </a:lnTo>
                  <a:lnTo>
                    <a:pt x="1160" y="991"/>
                  </a:lnTo>
                  <a:lnTo>
                    <a:pt x="1164" y="988"/>
                  </a:lnTo>
                  <a:lnTo>
                    <a:pt x="1167" y="985"/>
                  </a:lnTo>
                  <a:lnTo>
                    <a:pt x="1172" y="977"/>
                  </a:lnTo>
                  <a:lnTo>
                    <a:pt x="1176" y="972"/>
                  </a:lnTo>
                  <a:lnTo>
                    <a:pt x="1183" y="962"/>
                  </a:lnTo>
                  <a:lnTo>
                    <a:pt x="1191" y="955"/>
                  </a:lnTo>
                  <a:lnTo>
                    <a:pt x="1198" y="951"/>
                  </a:lnTo>
                  <a:lnTo>
                    <a:pt x="1203" y="948"/>
                  </a:lnTo>
                  <a:lnTo>
                    <a:pt x="1210" y="943"/>
                  </a:lnTo>
                  <a:lnTo>
                    <a:pt x="1219" y="937"/>
                  </a:lnTo>
                  <a:lnTo>
                    <a:pt x="1225" y="936"/>
                  </a:lnTo>
                  <a:lnTo>
                    <a:pt x="1228" y="939"/>
                  </a:lnTo>
                  <a:lnTo>
                    <a:pt x="1228" y="943"/>
                  </a:lnTo>
                  <a:lnTo>
                    <a:pt x="1225" y="948"/>
                  </a:lnTo>
                  <a:lnTo>
                    <a:pt x="1223" y="955"/>
                  </a:lnTo>
                  <a:lnTo>
                    <a:pt x="1221" y="959"/>
                  </a:lnTo>
                  <a:lnTo>
                    <a:pt x="1221" y="977"/>
                  </a:lnTo>
                  <a:lnTo>
                    <a:pt x="1223" y="985"/>
                  </a:lnTo>
                  <a:lnTo>
                    <a:pt x="1225" y="989"/>
                  </a:lnTo>
                  <a:lnTo>
                    <a:pt x="1228" y="988"/>
                  </a:lnTo>
                  <a:lnTo>
                    <a:pt x="1228" y="981"/>
                  </a:lnTo>
                  <a:lnTo>
                    <a:pt x="1229" y="972"/>
                  </a:lnTo>
                  <a:lnTo>
                    <a:pt x="1232" y="963"/>
                  </a:lnTo>
                  <a:lnTo>
                    <a:pt x="1239" y="954"/>
                  </a:lnTo>
                  <a:lnTo>
                    <a:pt x="1247" y="948"/>
                  </a:lnTo>
                  <a:lnTo>
                    <a:pt x="1254" y="946"/>
                  </a:lnTo>
                  <a:lnTo>
                    <a:pt x="1257" y="948"/>
                  </a:lnTo>
                  <a:lnTo>
                    <a:pt x="1258" y="951"/>
                  </a:lnTo>
                  <a:lnTo>
                    <a:pt x="1261" y="954"/>
                  </a:lnTo>
                  <a:lnTo>
                    <a:pt x="1262" y="958"/>
                  </a:lnTo>
                  <a:lnTo>
                    <a:pt x="1265" y="963"/>
                  </a:lnTo>
                  <a:lnTo>
                    <a:pt x="1268" y="965"/>
                  </a:lnTo>
                  <a:lnTo>
                    <a:pt x="1269" y="966"/>
                  </a:lnTo>
                  <a:lnTo>
                    <a:pt x="1272" y="965"/>
                  </a:lnTo>
                  <a:lnTo>
                    <a:pt x="1279" y="961"/>
                  </a:lnTo>
                  <a:lnTo>
                    <a:pt x="1286" y="959"/>
                  </a:lnTo>
                  <a:lnTo>
                    <a:pt x="1292" y="961"/>
                  </a:lnTo>
                  <a:lnTo>
                    <a:pt x="1298" y="966"/>
                  </a:lnTo>
                  <a:lnTo>
                    <a:pt x="1299" y="970"/>
                  </a:lnTo>
                  <a:lnTo>
                    <a:pt x="1302" y="974"/>
                  </a:lnTo>
                  <a:lnTo>
                    <a:pt x="1303" y="976"/>
                  </a:lnTo>
                  <a:lnTo>
                    <a:pt x="1303" y="977"/>
                  </a:lnTo>
                  <a:lnTo>
                    <a:pt x="1305" y="974"/>
                  </a:lnTo>
                  <a:lnTo>
                    <a:pt x="1307" y="973"/>
                  </a:lnTo>
                  <a:lnTo>
                    <a:pt x="1309" y="969"/>
                  </a:lnTo>
                  <a:lnTo>
                    <a:pt x="1309" y="966"/>
                  </a:lnTo>
                  <a:lnTo>
                    <a:pt x="1311" y="961"/>
                  </a:lnTo>
                  <a:lnTo>
                    <a:pt x="1318" y="958"/>
                  </a:lnTo>
                  <a:lnTo>
                    <a:pt x="1328" y="956"/>
                  </a:lnTo>
                  <a:lnTo>
                    <a:pt x="1337" y="961"/>
                  </a:lnTo>
                  <a:lnTo>
                    <a:pt x="1342" y="963"/>
                  </a:lnTo>
                  <a:lnTo>
                    <a:pt x="1344" y="966"/>
                  </a:lnTo>
                  <a:lnTo>
                    <a:pt x="1346" y="969"/>
                  </a:lnTo>
                  <a:lnTo>
                    <a:pt x="1346" y="970"/>
                  </a:lnTo>
                  <a:lnTo>
                    <a:pt x="1347" y="970"/>
                  </a:lnTo>
                  <a:lnTo>
                    <a:pt x="1347" y="972"/>
                  </a:lnTo>
                  <a:lnTo>
                    <a:pt x="1351" y="972"/>
                  </a:lnTo>
                  <a:lnTo>
                    <a:pt x="1353" y="969"/>
                  </a:lnTo>
                  <a:lnTo>
                    <a:pt x="1355" y="966"/>
                  </a:lnTo>
                  <a:lnTo>
                    <a:pt x="1358" y="962"/>
                  </a:lnTo>
                  <a:lnTo>
                    <a:pt x="1359" y="958"/>
                  </a:lnTo>
                  <a:lnTo>
                    <a:pt x="1363" y="954"/>
                  </a:lnTo>
                  <a:lnTo>
                    <a:pt x="1365" y="956"/>
                  </a:lnTo>
                  <a:lnTo>
                    <a:pt x="1363" y="965"/>
                  </a:lnTo>
                  <a:lnTo>
                    <a:pt x="1361" y="976"/>
                  </a:lnTo>
                  <a:lnTo>
                    <a:pt x="1354" y="989"/>
                  </a:lnTo>
                  <a:lnTo>
                    <a:pt x="1354" y="993"/>
                  </a:lnTo>
                  <a:lnTo>
                    <a:pt x="1355" y="993"/>
                  </a:lnTo>
                  <a:lnTo>
                    <a:pt x="1357" y="995"/>
                  </a:lnTo>
                  <a:lnTo>
                    <a:pt x="1359" y="993"/>
                  </a:lnTo>
                  <a:lnTo>
                    <a:pt x="1362" y="993"/>
                  </a:lnTo>
                  <a:lnTo>
                    <a:pt x="1363" y="995"/>
                  </a:lnTo>
                  <a:lnTo>
                    <a:pt x="1365" y="998"/>
                  </a:lnTo>
                  <a:lnTo>
                    <a:pt x="1366" y="999"/>
                  </a:lnTo>
                  <a:lnTo>
                    <a:pt x="1372" y="999"/>
                  </a:lnTo>
                  <a:lnTo>
                    <a:pt x="1374" y="998"/>
                  </a:lnTo>
                  <a:lnTo>
                    <a:pt x="1380" y="998"/>
                  </a:lnTo>
                  <a:lnTo>
                    <a:pt x="1383" y="999"/>
                  </a:lnTo>
                  <a:lnTo>
                    <a:pt x="1384" y="1002"/>
                  </a:lnTo>
                  <a:lnTo>
                    <a:pt x="1389" y="1007"/>
                  </a:lnTo>
                  <a:lnTo>
                    <a:pt x="1395" y="1015"/>
                  </a:lnTo>
                  <a:lnTo>
                    <a:pt x="1402" y="1026"/>
                  </a:lnTo>
                  <a:lnTo>
                    <a:pt x="1407" y="1032"/>
                  </a:lnTo>
                  <a:lnTo>
                    <a:pt x="1413" y="1032"/>
                  </a:lnTo>
                  <a:lnTo>
                    <a:pt x="1420" y="1028"/>
                  </a:lnTo>
                  <a:lnTo>
                    <a:pt x="1429" y="1025"/>
                  </a:lnTo>
                  <a:lnTo>
                    <a:pt x="1440" y="1026"/>
                  </a:lnTo>
                  <a:lnTo>
                    <a:pt x="1451" y="1035"/>
                  </a:lnTo>
                  <a:lnTo>
                    <a:pt x="1462" y="1046"/>
                  </a:lnTo>
                  <a:lnTo>
                    <a:pt x="1473" y="1058"/>
                  </a:lnTo>
                  <a:lnTo>
                    <a:pt x="1480" y="1069"/>
                  </a:lnTo>
                  <a:lnTo>
                    <a:pt x="1484" y="1078"/>
                  </a:lnTo>
                  <a:lnTo>
                    <a:pt x="1488" y="1084"/>
                  </a:lnTo>
                  <a:lnTo>
                    <a:pt x="1492" y="1087"/>
                  </a:lnTo>
                  <a:lnTo>
                    <a:pt x="1497" y="1089"/>
                  </a:lnTo>
                  <a:lnTo>
                    <a:pt x="1500" y="1092"/>
                  </a:lnTo>
                  <a:lnTo>
                    <a:pt x="1502" y="1096"/>
                  </a:lnTo>
                  <a:lnTo>
                    <a:pt x="1502" y="1099"/>
                  </a:lnTo>
                  <a:lnTo>
                    <a:pt x="1503" y="1103"/>
                  </a:lnTo>
                  <a:lnTo>
                    <a:pt x="1503" y="1106"/>
                  </a:lnTo>
                  <a:lnTo>
                    <a:pt x="1500" y="1111"/>
                  </a:lnTo>
                  <a:lnTo>
                    <a:pt x="1492" y="1117"/>
                  </a:lnTo>
                  <a:lnTo>
                    <a:pt x="1482" y="1122"/>
                  </a:lnTo>
                  <a:lnTo>
                    <a:pt x="1473" y="1125"/>
                  </a:lnTo>
                  <a:lnTo>
                    <a:pt x="1467" y="1128"/>
                  </a:lnTo>
                  <a:lnTo>
                    <a:pt x="1466" y="1131"/>
                  </a:lnTo>
                  <a:lnTo>
                    <a:pt x="1466" y="1135"/>
                  </a:lnTo>
                  <a:lnTo>
                    <a:pt x="1467" y="1136"/>
                  </a:lnTo>
                  <a:lnTo>
                    <a:pt x="1470" y="1136"/>
                  </a:lnTo>
                  <a:lnTo>
                    <a:pt x="1474" y="1137"/>
                  </a:lnTo>
                  <a:lnTo>
                    <a:pt x="1485" y="1135"/>
                  </a:lnTo>
                  <a:lnTo>
                    <a:pt x="1488" y="1133"/>
                  </a:lnTo>
                  <a:lnTo>
                    <a:pt x="1492" y="1129"/>
                  </a:lnTo>
                  <a:lnTo>
                    <a:pt x="1493" y="1126"/>
                  </a:lnTo>
                  <a:lnTo>
                    <a:pt x="1497" y="1122"/>
                  </a:lnTo>
                  <a:lnTo>
                    <a:pt x="1500" y="1121"/>
                  </a:lnTo>
                  <a:lnTo>
                    <a:pt x="1504" y="1120"/>
                  </a:lnTo>
                  <a:lnTo>
                    <a:pt x="1508" y="1121"/>
                  </a:lnTo>
                  <a:lnTo>
                    <a:pt x="1514" y="1124"/>
                  </a:lnTo>
                  <a:lnTo>
                    <a:pt x="1515" y="1128"/>
                  </a:lnTo>
                  <a:lnTo>
                    <a:pt x="1515" y="1132"/>
                  </a:lnTo>
                  <a:lnTo>
                    <a:pt x="1514" y="1136"/>
                  </a:lnTo>
                  <a:lnTo>
                    <a:pt x="1511" y="1141"/>
                  </a:lnTo>
                  <a:lnTo>
                    <a:pt x="1508" y="1146"/>
                  </a:lnTo>
                  <a:lnTo>
                    <a:pt x="1504" y="1148"/>
                  </a:lnTo>
                  <a:lnTo>
                    <a:pt x="1502" y="1151"/>
                  </a:lnTo>
                  <a:lnTo>
                    <a:pt x="1497" y="1154"/>
                  </a:lnTo>
                  <a:lnTo>
                    <a:pt x="1495" y="1155"/>
                  </a:lnTo>
                  <a:lnTo>
                    <a:pt x="1493" y="1157"/>
                  </a:lnTo>
                  <a:lnTo>
                    <a:pt x="1493" y="1159"/>
                  </a:lnTo>
                  <a:lnTo>
                    <a:pt x="1496" y="1159"/>
                  </a:lnTo>
                  <a:lnTo>
                    <a:pt x="1500" y="1161"/>
                  </a:lnTo>
                  <a:lnTo>
                    <a:pt x="1510" y="1161"/>
                  </a:lnTo>
                  <a:lnTo>
                    <a:pt x="1511" y="1159"/>
                  </a:lnTo>
                  <a:lnTo>
                    <a:pt x="1511" y="1155"/>
                  </a:lnTo>
                  <a:lnTo>
                    <a:pt x="1514" y="1147"/>
                  </a:lnTo>
                  <a:lnTo>
                    <a:pt x="1519" y="1139"/>
                  </a:lnTo>
                  <a:lnTo>
                    <a:pt x="1522" y="1136"/>
                  </a:lnTo>
                  <a:lnTo>
                    <a:pt x="1523" y="1133"/>
                  </a:lnTo>
                  <a:lnTo>
                    <a:pt x="1525" y="1133"/>
                  </a:lnTo>
                  <a:lnTo>
                    <a:pt x="1526" y="1132"/>
                  </a:lnTo>
                  <a:lnTo>
                    <a:pt x="1528" y="1132"/>
                  </a:lnTo>
                  <a:lnTo>
                    <a:pt x="1529" y="1133"/>
                  </a:lnTo>
                  <a:lnTo>
                    <a:pt x="1532" y="1133"/>
                  </a:lnTo>
                  <a:lnTo>
                    <a:pt x="1540" y="1135"/>
                  </a:lnTo>
                  <a:lnTo>
                    <a:pt x="1549" y="1137"/>
                  </a:lnTo>
                  <a:lnTo>
                    <a:pt x="1558" y="1141"/>
                  </a:lnTo>
                  <a:lnTo>
                    <a:pt x="1566" y="1147"/>
                  </a:lnTo>
                  <a:lnTo>
                    <a:pt x="1575" y="1154"/>
                  </a:lnTo>
                  <a:lnTo>
                    <a:pt x="1586" y="1161"/>
                  </a:lnTo>
                  <a:lnTo>
                    <a:pt x="1595" y="1165"/>
                  </a:lnTo>
                  <a:lnTo>
                    <a:pt x="1604" y="1165"/>
                  </a:lnTo>
                  <a:lnTo>
                    <a:pt x="1612" y="1162"/>
                  </a:lnTo>
                  <a:lnTo>
                    <a:pt x="1619" y="1162"/>
                  </a:lnTo>
                  <a:lnTo>
                    <a:pt x="1627" y="1166"/>
                  </a:lnTo>
                  <a:lnTo>
                    <a:pt x="1636" y="1173"/>
                  </a:lnTo>
                  <a:lnTo>
                    <a:pt x="1642" y="1180"/>
                  </a:lnTo>
                  <a:lnTo>
                    <a:pt x="1649" y="1185"/>
                  </a:lnTo>
                  <a:lnTo>
                    <a:pt x="1657" y="1189"/>
                  </a:lnTo>
                  <a:lnTo>
                    <a:pt x="1666" y="1192"/>
                  </a:lnTo>
                  <a:lnTo>
                    <a:pt x="1672" y="1195"/>
                  </a:lnTo>
                  <a:lnTo>
                    <a:pt x="1682" y="1202"/>
                  </a:lnTo>
                  <a:lnTo>
                    <a:pt x="1689" y="1214"/>
                  </a:lnTo>
                  <a:lnTo>
                    <a:pt x="1693" y="1226"/>
                  </a:lnTo>
                  <a:lnTo>
                    <a:pt x="1693" y="1236"/>
                  </a:lnTo>
                  <a:lnTo>
                    <a:pt x="1690" y="1247"/>
                  </a:lnTo>
                  <a:lnTo>
                    <a:pt x="1686" y="1258"/>
                  </a:lnTo>
                  <a:lnTo>
                    <a:pt x="1682" y="1268"/>
                  </a:lnTo>
                  <a:lnTo>
                    <a:pt x="1681" y="1273"/>
                  </a:lnTo>
                  <a:lnTo>
                    <a:pt x="1678" y="1278"/>
                  </a:lnTo>
                  <a:lnTo>
                    <a:pt x="1672" y="1287"/>
                  </a:lnTo>
                  <a:lnTo>
                    <a:pt x="1666" y="1296"/>
                  </a:lnTo>
                  <a:lnTo>
                    <a:pt x="1656" y="1307"/>
                  </a:lnTo>
                  <a:lnTo>
                    <a:pt x="1646" y="1317"/>
                  </a:lnTo>
                  <a:lnTo>
                    <a:pt x="1638" y="1329"/>
                  </a:lnTo>
                  <a:lnTo>
                    <a:pt x="1637" y="1342"/>
                  </a:lnTo>
                  <a:lnTo>
                    <a:pt x="1640" y="1351"/>
                  </a:lnTo>
                  <a:lnTo>
                    <a:pt x="1641" y="1358"/>
                  </a:lnTo>
                  <a:lnTo>
                    <a:pt x="1641" y="1365"/>
                  </a:lnTo>
                  <a:lnTo>
                    <a:pt x="1638" y="1374"/>
                  </a:lnTo>
                  <a:lnTo>
                    <a:pt x="1636" y="1385"/>
                  </a:lnTo>
                  <a:lnTo>
                    <a:pt x="1633" y="1394"/>
                  </a:lnTo>
                  <a:lnTo>
                    <a:pt x="1633" y="1400"/>
                  </a:lnTo>
                  <a:lnTo>
                    <a:pt x="1634" y="1407"/>
                  </a:lnTo>
                  <a:lnTo>
                    <a:pt x="1631" y="1414"/>
                  </a:lnTo>
                  <a:lnTo>
                    <a:pt x="1627" y="1422"/>
                  </a:lnTo>
                  <a:lnTo>
                    <a:pt x="1622" y="1429"/>
                  </a:lnTo>
                  <a:lnTo>
                    <a:pt x="1616" y="1440"/>
                  </a:lnTo>
                  <a:lnTo>
                    <a:pt x="1612" y="1453"/>
                  </a:lnTo>
                  <a:lnTo>
                    <a:pt x="1607" y="1462"/>
                  </a:lnTo>
                  <a:lnTo>
                    <a:pt x="1603" y="1466"/>
                  </a:lnTo>
                  <a:lnTo>
                    <a:pt x="1595" y="1469"/>
                  </a:lnTo>
                  <a:lnTo>
                    <a:pt x="1586" y="1469"/>
                  </a:lnTo>
                  <a:lnTo>
                    <a:pt x="1577" y="1472"/>
                  </a:lnTo>
                  <a:lnTo>
                    <a:pt x="1570" y="1474"/>
                  </a:lnTo>
                  <a:lnTo>
                    <a:pt x="1563" y="1476"/>
                  </a:lnTo>
                  <a:lnTo>
                    <a:pt x="1559" y="1479"/>
                  </a:lnTo>
                  <a:lnTo>
                    <a:pt x="1558" y="1480"/>
                  </a:lnTo>
                  <a:lnTo>
                    <a:pt x="1556" y="1480"/>
                  </a:lnTo>
                  <a:lnTo>
                    <a:pt x="1554" y="1481"/>
                  </a:lnTo>
                  <a:lnTo>
                    <a:pt x="1548" y="1485"/>
                  </a:lnTo>
                  <a:lnTo>
                    <a:pt x="1538" y="1489"/>
                  </a:lnTo>
                  <a:lnTo>
                    <a:pt x="1530" y="1496"/>
                  </a:lnTo>
                  <a:lnTo>
                    <a:pt x="1521" y="1502"/>
                  </a:lnTo>
                  <a:lnTo>
                    <a:pt x="1517" y="1509"/>
                  </a:lnTo>
                  <a:lnTo>
                    <a:pt x="1517" y="1517"/>
                  </a:lnTo>
                  <a:lnTo>
                    <a:pt x="1519" y="1526"/>
                  </a:lnTo>
                  <a:lnTo>
                    <a:pt x="1521" y="1536"/>
                  </a:lnTo>
                  <a:lnTo>
                    <a:pt x="1519" y="1544"/>
                  </a:lnTo>
                  <a:lnTo>
                    <a:pt x="1517" y="1548"/>
                  </a:lnTo>
                  <a:lnTo>
                    <a:pt x="1514" y="1551"/>
                  </a:lnTo>
                  <a:lnTo>
                    <a:pt x="1512" y="1551"/>
                  </a:lnTo>
                  <a:lnTo>
                    <a:pt x="1510" y="1553"/>
                  </a:lnTo>
                  <a:lnTo>
                    <a:pt x="1508" y="1553"/>
                  </a:lnTo>
                  <a:lnTo>
                    <a:pt x="1506" y="1554"/>
                  </a:lnTo>
                  <a:lnTo>
                    <a:pt x="1499" y="1568"/>
                  </a:lnTo>
                  <a:lnTo>
                    <a:pt x="1496" y="1572"/>
                  </a:lnTo>
                  <a:lnTo>
                    <a:pt x="1492" y="1576"/>
                  </a:lnTo>
                  <a:lnTo>
                    <a:pt x="1489" y="1577"/>
                  </a:lnTo>
                  <a:lnTo>
                    <a:pt x="1488" y="1579"/>
                  </a:lnTo>
                  <a:lnTo>
                    <a:pt x="1485" y="1580"/>
                  </a:lnTo>
                  <a:lnTo>
                    <a:pt x="1478" y="1590"/>
                  </a:lnTo>
                  <a:lnTo>
                    <a:pt x="1476" y="1605"/>
                  </a:lnTo>
                  <a:lnTo>
                    <a:pt x="1471" y="1614"/>
                  </a:lnTo>
                  <a:lnTo>
                    <a:pt x="1462" y="1627"/>
                  </a:lnTo>
                  <a:lnTo>
                    <a:pt x="1450" y="1640"/>
                  </a:lnTo>
                  <a:lnTo>
                    <a:pt x="1440" y="1648"/>
                  </a:lnTo>
                  <a:lnTo>
                    <a:pt x="1430" y="1651"/>
                  </a:lnTo>
                  <a:lnTo>
                    <a:pt x="1421" y="1650"/>
                  </a:lnTo>
                  <a:lnTo>
                    <a:pt x="1411" y="1647"/>
                  </a:lnTo>
                  <a:lnTo>
                    <a:pt x="1406" y="1642"/>
                  </a:lnTo>
                  <a:lnTo>
                    <a:pt x="1402" y="1633"/>
                  </a:lnTo>
                  <a:lnTo>
                    <a:pt x="1399" y="1622"/>
                  </a:lnTo>
                  <a:lnTo>
                    <a:pt x="1398" y="1613"/>
                  </a:lnTo>
                  <a:lnTo>
                    <a:pt x="1398" y="1606"/>
                  </a:lnTo>
                  <a:lnTo>
                    <a:pt x="1396" y="1606"/>
                  </a:lnTo>
                  <a:lnTo>
                    <a:pt x="1395" y="1613"/>
                  </a:lnTo>
                  <a:lnTo>
                    <a:pt x="1391" y="1622"/>
                  </a:lnTo>
                  <a:lnTo>
                    <a:pt x="1389" y="1632"/>
                  </a:lnTo>
                  <a:lnTo>
                    <a:pt x="1389" y="1637"/>
                  </a:lnTo>
                  <a:lnTo>
                    <a:pt x="1392" y="1643"/>
                  </a:lnTo>
                  <a:lnTo>
                    <a:pt x="1406" y="1657"/>
                  </a:lnTo>
                  <a:lnTo>
                    <a:pt x="1411" y="1661"/>
                  </a:lnTo>
                  <a:lnTo>
                    <a:pt x="1414" y="1664"/>
                  </a:lnTo>
                  <a:lnTo>
                    <a:pt x="1415" y="1666"/>
                  </a:lnTo>
                  <a:lnTo>
                    <a:pt x="1414" y="1669"/>
                  </a:lnTo>
                  <a:lnTo>
                    <a:pt x="1414" y="1673"/>
                  </a:lnTo>
                  <a:lnTo>
                    <a:pt x="1411" y="1677"/>
                  </a:lnTo>
                  <a:lnTo>
                    <a:pt x="1409" y="1683"/>
                  </a:lnTo>
                  <a:lnTo>
                    <a:pt x="1403" y="1690"/>
                  </a:lnTo>
                  <a:lnTo>
                    <a:pt x="1399" y="1698"/>
                  </a:lnTo>
                  <a:lnTo>
                    <a:pt x="1394" y="1705"/>
                  </a:lnTo>
                  <a:lnTo>
                    <a:pt x="1391" y="1707"/>
                  </a:lnTo>
                  <a:lnTo>
                    <a:pt x="1385" y="1709"/>
                  </a:lnTo>
                  <a:lnTo>
                    <a:pt x="1376" y="1710"/>
                  </a:lnTo>
                  <a:lnTo>
                    <a:pt x="1365" y="1711"/>
                  </a:lnTo>
                  <a:lnTo>
                    <a:pt x="1354" y="1711"/>
                  </a:lnTo>
                  <a:lnTo>
                    <a:pt x="1347" y="1710"/>
                  </a:lnTo>
                  <a:lnTo>
                    <a:pt x="1344" y="1709"/>
                  </a:lnTo>
                  <a:lnTo>
                    <a:pt x="1342" y="1710"/>
                  </a:lnTo>
                  <a:lnTo>
                    <a:pt x="1339" y="1716"/>
                  </a:lnTo>
                  <a:lnTo>
                    <a:pt x="1339" y="1732"/>
                  </a:lnTo>
                  <a:lnTo>
                    <a:pt x="1340" y="1735"/>
                  </a:lnTo>
                  <a:lnTo>
                    <a:pt x="1340" y="1739"/>
                  </a:lnTo>
                  <a:lnTo>
                    <a:pt x="1339" y="1740"/>
                  </a:lnTo>
                  <a:lnTo>
                    <a:pt x="1333" y="1740"/>
                  </a:lnTo>
                  <a:lnTo>
                    <a:pt x="1325" y="1737"/>
                  </a:lnTo>
                  <a:lnTo>
                    <a:pt x="1318" y="1736"/>
                  </a:lnTo>
                  <a:lnTo>
                    <a:pt x="1311" y="1733"/>
                  </a:lnTo>
                  <a:lnTo>
                    <a:pt x="1306" y="1733"/>
                  </a:lnTo>
                  <a:lnTo>
                    <a:pt x="1305" y="1735"/>
                  </a:lnTo>
                  <a:lnTo>
                    <a:pt x="1305" y="1739"/>
                  </a:lnTo>
                  <a:lnTo>
                    <a:pt x="1309" y="1751"/>
                  </a:lnTo>
                  <a:lnTo>
                    <a:pt x="1311" y="1754"/>
                  </a:lnTo>
                  <a:lnTo>
                    <a:pt x="1314" y="1755"/>
                  </a:lnTo>
                  <a:lnTo>
                    <a:pt x="1320" y="1755"/>
                  </a:lnTo>
                  <a:lnTo>
                    <a:pt x="1321" y="1754"/>
                  </a:lnTo>
                  <a:lnTo>
                    <a:pt x="1324" y="1754"/>
                  </a:lnTo>
                  <a:lnTo>
                    <a:pt x="1325" y="1755"/>
                  </a:lnTo>
                  <a:lnTo>
                    <a:pt x="1325" y="1757"/>
                  </a:lnTo>
                  <a:lnTo>
                    <a:pt x="1321" y="1765"/>
                  </a:lnTo>
                  <a:lnTo>
                    <a:pt x="1316" y="1773"/>
                  </a:lnTo>
                  <a:lnTo>
                    <a:pt x="1309" y="1780"/>
                  </a:lnTo>
                  <a:lnTo>
                    <a:pt x="1303" y="1787"/>
                  </a:lnTo>
                  <a:lnTo>
                    <a:pt x="1298" y="1796"/>
                  </a:lnTo>
                  <a:lnTo>
                    <a:pt x="1284" y="1810"/>
                  </a:lnTo>
                  <a:lnTo>
                    <a:pt x="1280" y="1813"/>
                  </a:lnTo>
                  <a:lnTo>
                    <a:pt x="1279" y="1817"/>
                  </a:lnTo>
                  <a:lnTo>
                    <a:pt x="1279" y="1824"/>
                  </a:lnTo>
                  <a:lnTo>
                    <a:pt x="1283" y="1825"/>
                  </a:lnTo>
                  <a:lnTo>
                    <a:pt x="1290" y="1825"/>
                  </a:lnTo>
                  <a:lnTo>
                    <a:pt x="1296" y="1827"/>
                  </a:lnTo>
                  <a:lnTo>
                    <a:pt x="1301" y="1827"/>
                  </a:lnTo>
                  <a:lnTo>
                    <a:pt x="1301" y="1831"/>
                  </a:lnTo>
                  <a:lnTo>
                    <a:pt x="1299" y="1839"/>
                  </a:lnTo>
                  <a:lnTo>
                    <a:pt x="1296" y="1846"/>
                  </a:lnTo>
                  <a:lnTo>
                    <a:pt x="1294" y="1851"/>
                  </a:lnTo>
                  <a:lnTo>
                    <a:pt x="1288" y="1857"/>
                  </a:lnTo>
                  <a:lnTo>
                    <a:pt x="1279" y="1865"/>
                  </a:lnTo>
                  <a:lnTo>
                    <a:pt x="1270" y="1873"/>
                  </a:lnTo>
                  <a:lnTo>
                    <a:pt x="1264" y="1879"/>
                  </a:lnTo>
                  <a:lnTo>
                    <a:pt x="1260" y="1884"/>
                  </a:lnTo>
                  <a:lnTo>
                    <a:pt x="1257" y="1891"/>
                  </a:lnTo>
                  <a:lnTo>
                    <a:pt x="1257" y="1899"/>
                  </a:lnTo>
                  <a:lnTo>
                    <a:pt x="1258" y="1906"/>
                  </a:lnTo>
                  <a:lnTo>
                    <a:pt x="1262" y="1914"/>
                  </a:lnTo>
                  <a:lnTo>
                    <a:pt x="1269" y="1924"/>
                  </a:lnTo>
                  <a:lnTo>
                    <a:pt x="1279" y="1932"/>
                  </a:lnTo>
                  <a:lnTo>
                    <a:pt x="1287" y="1936"/>
                  </a:lnTo>
                  <a:lnTo>
                    <a:pt x="1295" y="1939"/>
                  </a:lnTo>
                  <a:lnTo>
                    <a:pt x="1305" y="1940"/>
                  </a:lnTo>
                  <a:lnTo>
                    <a:pt x="1313" y="1940"/>
                  </a:lnTo>
                  <a:lnTo>
                    <a:pt x="1314" y="1943"/>
                  </a:lnTo>
                  <a:lnTo>
                    <a:pt x="1310" y="1946"/>
                  </a:lnTo>
                  <a:lnTo>
                    <a:pt x="1291" y="1951"/>
                  </a:lnTo>
                  <a:lnTo>
                    <a:pt x="1286" y="1953"/>
                  </a:lnTo>
                  <a:lnTo>
                    <a:pt x="1281" y="1954"/>
                  </a:lnTo>
                  <a:lnTo>
                    <a:pt x="1273" y="1955"/>
                  </a:lnTo>
                  <a:lnTo>
                    <a:pt x="1265" y="1958"/>
                  </a:lnTo>
                  <a:lnTo>
                    <a:pt x="1257" y="1958"/>
                  </a:lnTo>
                  <a:lnTo>
                    <a:pt x="1250" y="1957"/>
                  </a:lnTo>
                  <a:lnTo>
                    <a:pt x="1240" y="1954"/>
                  </a:lnTo>
                  <a:lnTo>
                    <a:pt x="1234" y="1950"/>
                  </a:lnTo>
                  <a:lnTo>
                    <a:pt x="1228" y="1949"/>
                  </a:lnTo>
                  <a:lnTo>
                    <a:pt x="1227" y="1949"/>
                  </a:lnTo>
                  <a:lnTo>
                    <a:pt x="1228" y="1947"/>
                  </a:lnTo>
                  <a:lnTo>
                    <a:pt x="1229" y="1944"/>
                  </a:lnTo>
                  <a:lnTo>
                    <a:pt x="1236" y="1938"/>
                  </a:lnTo>
                  <a:lnTo>
                    <a:pt x="1242" y="1933"/>
                  </a:lnTo>
                  <a:lnTo>
                    <a:pt x="1244" y="1931"/>
                  </a:lnTo>
                  <a:lnTo>
                    <a:pt x="1246" y="1927"/>
                  </a:lnTo>
                  <a:lnTo>
                    <a:pt x="1246" y="1924"/>
                  </a:lnTo>
                  <a:lnTo>
                    <a:pt x="1244" y="1922"/>
                  </a:lnTo>
                  <a:lnTo>
                    <a:pt x="1243" y="1920"/>
                  </a:lnTo>
                  <a:lnTo>
                    <a:pt x="1242" y="1918"/>
                  </a:lnTo>
                  <a:lnTo>
                    <a:pt x="1239" y="1918"/>
                  </a:lnTo>
                  <a:lnTo>
                    <a:pt x="1238" y="1920"/>
                  </a:lnTo>
                  <a:lnTo>
                    <a:pt x="1235" y="1925"/>
                  </a:lnTo>
                  <a:lnTo>
                    <a:pt x="1234" y="1932"/>
                  </a:lnTo>
                  <a:lnTo>
                    <a:pt x="1231" y="1938"/>
                  </a:lnTo>
                  <a:lnTo>
                    <a:pt x="1225" y="1943"/>
                  </a:lnTo>
                  <a:lnTo>
                    <a:pt x="1223" y="1943"/>
                  </a:lnTo>
                  <a:lnTo>
                    <a:pt x="1220" y="1942"/>
                  </a:lnTo>
                  <a:lnTo>
                    <a:pt x="1216" y="1940"/>
                  </a:lnTo>
                  <a:lnTo>
                    <a:pt x="1213" y="1936"/>
                  </a:lnTo>
                  <a:lnTo>
                    <a:pt x="1208" y="1931"/>
                  </a:lnTo>
                  <a:lnTo>
                    <a:pt x="1203" y="1928"/>
                  </a:lnTo>
                  <a:lnTo>
                    <a:pt x="1198" y="1924"/>
                  </a:lnTo>
                  <a:lnTo>
                    <a:pt x="1194" y="1917"/>
                  </a:lnTo>
                  <a:lnTo>
                    <a:pt x="1193" y="1907"/>
                  </a:lnTo>
                  <a:lnTo>
                    <a:pt x="1193" y="1899"/>
                  </a:lnTo>
                  <a:lnTo>
                    <a:pt x="1190" y="1894"/>
                  </a:lnTo>
                  <a:lnTo>
                    <a:pt x="1188" y="1892"/>
                  </a:lnTo>
                  <a:lnTo>
                    <a:pt x="1183" y="1890"/>
                  </a:lnTo>
                  <a:lnTo>
                    <a:pt x="1180" y="1887"/>
                  </a:lnTo>
                  <a:lnTo>
                    <a:pt x="1179" y="1884"/>
                  </a:lnTo>
                  <a:lnTo>
                    <a:pt x="1179" y="1883"/>
                  </a:lnTo>
                  <a:lnTo>
                    <a:pt x="1180" y="1880"/>
                  </a:lnTo>
                  <a:lnTo>
                    <a:pt x="1186" y="1875"/>
                  </a:lnTo>
                  <a:lnTo>
                    <a:pt x="1187" y="1872"/>
                  </a:lnTo>
                  <a:lnTo>
                    <a:pt x="1187" y="1869"/>
                  </a:lnTo>
                  <a:lnTo>
                    <a:pt x="1186" y="1866"/>
                  </a:lnTo>
                  <a:lnTo>
                    <a:pt x="1183" y="1865"/>
                  </a:lnTo>
                  <a:lnTo>
                    <a:pt x="1182" y="1865"/>
                  </a:lnTo>
                  <a:lnTo>
                    <a:pt x="1176" y="1862"/>
                  </a:lnTo>
                  <a:lnTo>
                    <a:pt x="1175" y="1861"/>
                  </a:lnTo>
                  <a:lnTo>
                    <a:pt x="1173" y="1858"/>
                  </a:lnTo>
                  <a:lnTo>
                    <a:pt x="1175" y="1851"/>
                  </a:lnTo>
                  <a:lnTo>
                    <a:pt x="1177" y="1843"/>
                  </a:lnTo>
                  <a:lnTo>
                    <a:pt x="1180" y="1836"/>
                  </a:lnTo>
                  <a:lnTo>
                    <a:pt x="1183" y="1832"/>
                  </a:lnTo>
                  <a:lnTo>
                    <a:pt x="1183" y="1829"/>
                  </a:lnTo>
                  <a:lnTo>
                    <a:pt x="1182" y="1827"/>
                  </a:lnTo>
                  <a:lnTo>
                    <a:pt x="1179" y="1822"/>
                  </a:lnTo>
                  <a:lnTo>
                    <a:pt x="1176" y="1814"/>
                  </a:lnTo>
                  <a:lnTo>
                    <a:pt x="1177" y="1807"/>
                  </a:lnTo>
                  <a:lnTo>
                    <a:pt x="1180" y="1801"/>
                  </a:lnTo>
                  <a:lnTo>
                    <a:pt x="1194" y="1781"/>
                  </a:lnTo>
                  <a:lnTo>
                    <a:pt x="1199" y="1772"/>
                  </a:lnTo>
                  <a:lnTo>
                    <a:pt x="1201" y="1765"/>
                  </a:lnTo>
                  <a:lnTo>
                    <a:pt x="1199" y="1758"/>
                  </a:lnTo>
                  <a:lnTo>
                    <a:pt x="1197" y="1747"/>
                  </a:lnTo>
                  <a:lnTo>
                    <a:pt x="1195" y="1736"/>
                  </a:lnTo>
                  <a:lnTo>
                    <a:pt x="1197" y="1728"/>
                  </a:lnTo>
                  <a:lnTo>
                    <a:pt x="1199" y="1720"/>
                  </a:lnTo>
                  <a:lnTo>
                    <a:pt x="1202" y="1709"/>
                  </a:lnTo>
                  <a:lnTo>
                    <a:pt x="1202" y="1699"/>
                  </a:lnTo>
                  <a:lnTo>
                    <a:pt x="1197" y="1694"/>
                  </a:lnTo>
                  <a:lnTo>
                    <a:pt x="1195" y="1691"/>
                  </a:lnTo>
                  <a:lnTo>
                    <a:pt x="1195" y="1684"/>
                  </a:lnTo>
                  <a:lnTo>
                    <a:pt x="1197" y="1683"/>
                  </a:lnTo>
                  <a:lnTo>
                    <a:pt x="1198" y="1680"/>
                  </a:lnTo>
                  <a:lnTo>
                    <a:pt x="1201" y="1679"/>
                  </a:lnTo>
                  <a:lnTo>
                    <a:pt x="1202" y="1677"/>
                  </a:lnTo>
                  <a:lnTo>
                    <a:pt x="1203" y="1674"/>
                  </a:lnTo>
                  <a:lnTo>
                    <a:pt x="1203" y="1669"/>
                  </a:lnTo>
                  <a:lnTo>
                    <a:pt x="1205" y="1659"/>
                  </a:lnTo>
                  <a:lnTo>
                    <a:pt x="1209" y="1650"/>
                  </a:lnTo>
                  <a:lnTo>
                    <a:pt x="1213" y="1643"/>
                  </a:lnTo>
                  <a:lnTo>
                    <a:pt x="1217" y="1628"/>
                  </a:lnTo>
                  <a:lnTo>
                    <a:pt x="1223" y="1613"/>
                  </a:lnTo>
                  <a:lnTo>
                    <a:pt x="1224" y="1605"/>
                  </a:lnTo>
                  <a:lnTo>
                    <a:pt x="1223" y="1595"/>
                  </a:lnTo>
                  <a:lnTo>
                    <a:pt x="1220" y="1585"/>
                  </a:lnTo>
                  <a:lnTo>
                    <a:pt x="1219" y="1580"/>
                  </a:lnTo>
                  <a:lnTo>
                    <a:pt x="1219" y="1579"/>
                  </a:lnTo>
                  <a:lnTo>
                    <a:pt x="1224" y="1573"/>
                  </a:lnTo>
                  <a:lnTo>
                    <a:pt x="1227" y="1572"/>
                  </a:lnTo>
                  <a:lnTo>
                    <a:pt x="1228" y="1569"/>
                  </a:lnTo>
                  <a:lnTo>
                    <a:pt x="1228" y="1566"/>
                  </a:lnTo>
                  <a:lnTo>
                    <a:pt x="1225" y="1561"/>
                  </a:lnTo>
                  <a:lnTo>
                    <a:pt x="1225" y="1557"/>
                  </a:lnTo>
                  <a:lnTo>
                    <a:pt x="1228" y="1555"/>
                  </a:lnTo>
                  <a:lnTo>
                    <a:pt x="1231" y="1553"/>
                  </a:lnTo>
                  <a:lnTo>
                    <a:pt x="1236" y="1550"/>
                  </a:lnTo>
                  <a:lnTo>
                    <a:pt x="1239" y="1547"/>
                  </a:lnTo>
                  <a:lnTo>
                    <a:pt x="1240" y="1542"/>
                  </a:lnTo>
                  <a:lnTo>
                    <a:pt x="1240" y="1532"/>
                  </a:lnTo>
                  <a:lnTo>
                    <a:pt x="1238" y="1521"/>
                  </a:lnTo>
                  <a:lnTo>
                    <a:pt x="1236" y="1510"/>
                  </a:lnTo>
                  <a:lnTo>
                    <a:pt x="1238" y="1496"/>
                  </a:lnTo>
                  <a:lnTo>
                    <a:pt x="1239" y="1481"/>
                  </a:lnTo>
                  <a:lnTo>
                    <a:pt x="1240" y="1463"/>
                  </a:lnTo>
                  <a:lnTo>
                    <a:pt x="1242" y="1448"/>
                  </a:lnTo>
                  <a:lnTo>
                    <a:pt x="1243" y="1436"/>
                  </a:lnTo>
                  <a:lnTo>
                    <a:pt x="1243" y="1411"/>
                  </a:lnTo>
                  <a:lnTo>
                    <a:pt x="1239" y="1400"/>
                  </a:lnTo>
                  <a:lnTo>
                    <a:pt x="1231" y="1387"/>
                  </a:lnTo>
                  <a:lnTo>
                    <a:pt x="1214" y="1374"/>
                  </a:lnTo>
                  <a:lnTo>
                    <a:pt x="1208" y="1369"/>
                  </a:lnTo>
                  <a:lnTo>
                    <a:pt x="1202" y="1365"/>
                  </a:lnTo>
                  <a:lnTo>
                    <a:pt x="1198" y="1362"/>
                  </a:lnTo>
                  <a:lnTo>
                    <a:pt x="1193" y="1361"/>
                  </a:lnTo>
                  <a:lnTo>
                    <a:pt x="1182" y="1357"/>
                  </a:lnTo>
                  <a:lnTo>
                    <a:pt x="1172" y="1350"/>
                  </a:lnTo>
                  <a:lnTo>
                    <a:pt x="1164" y="1342"/>
                  </a:lnTo>
                  <a:lnTo>
                    <a:pt x="1160" y="1332"/>
                  </a:lnTo>
                  <a:lnTo>
                    <a:pt x="1157" y="1315"/>
                  </a:lnTo>
                  <a:lnTo>
                    <a:pt x="1150" y="1300"/>
                  </a:lnTo>
                  <a:lnTo>
                    <a:pt x="1146" y="1287"/>
                  </a:lnTo>
                  <a:lnTo>
                    <a:pt x="1143" y="1277"/>
                  </a:lnTo>
                  <a:lnTo>
                    <a:pt x="1138" y="1266"/>
                  </a:lnTo>
                  <a:lnTo>
                    <a:pt x="1132" y="1254"/>
                  </a:lnTo>
                  <a:lnTo>
                    <a:pt x="1128" y="1243"/>
                  </a:lnTo>
                  <a:lnTo>
                    <a:pt x="1127" y="1233"/>
                  </a:lnTo>
                  <a:lnTo>
                    <a:pt x="1124" y="1226"/>
                  </a:lnTo>
                  <a:lnTo>
                    <a:pt x="1104" y="1210"/>
                  </a:lnTo>
                  <a:lnTo>
                    <a:pt x="1100" y="1203"/>
                  </a:lnTo>
                  <a:lnTo>
                    <a:pt x="1100" y="1191"/>
                  </a:lnTo>
                  <a:lnTo>
                    <a:pt x="1102" y="1180"/>
                  </a:lnTo>
                  <a:lnTo>
                    <a:pt x="1106" y="1170"/>
                  </a:lnTo>
                  <a:lnTo>
                    <a:pt x="1108" y="1162"/>
                  </a:lnTo>
                  <a:lnTo>
                    <a:pt x="1106" y="1152"/>
                  </a:lnTo>
                  <a:lnTo>
                    <a:pt x="1105" y="1141"/>
                  </a:lnTo>
                  <a:lnTo>
                    <a:pt x="1104" y="1135"/>
                  </a:lnTo>
                  <a:lnTo>
                    <a:pt x="1105" y="1128"/>
                  </a:lnTo>
                  <a:lnTo>
                    <a:pt x="1109" y="1118"/>
                  </a:lnTo>
                  <a:lnTo>
                    <a:pt x="1115" y="1110"/>
                  </a:lnTo>
                  <a:lnTo>
                    <a:pt x="1120" y="1104"/>
                  </a:lnTo>
                  <a:lnTo>
                    <a:pt x="1126" y="1100"/>
                  </a:lnTo>
                  <a:lnTo>
                    <a:pt x="1132" y="1094"/>
                  </a:lnTo>
                  <a:lnTo>
                    <a:pt x="1138" y="1089"/>
                  </a:lnTo>
                  <a:lnTo>
                    <a:pt x="1142" y="1087"/>
                  </a:lnTo>
                  <a:lnTo>
                    <a:pt x="1145" y="1084"/>
                  </a:lnTo>
                  <a:lnTo>
                    <a:pt x="1146" y="1078"/>
                  </a:lnTo>
                  <a:lnTo>
                    <a:pt x="1147" y="1069"/>
                  </a:lnTo>
                  <a:lnTo>
                    <a:pt x="1150" y="1059"/>
                  </a:lnTo>
                  <a:lnTo>
                    <a:pt x="1152" y="1048"/>
                  </a:lnTo>
                  <a:lnTo>
                    <a:pt x="1150" y="1037"/>
                  </a:lnTo>
                  <a:lnTo>
                    <a:pt x="1147" y="1028"/>
                  </a:lnTo>
                  <a:lnTo>
                    <a:pt x="1145" y="1024"/>
                  </a:lnTo>
                  <a:lnTo>
                    <a:pt x="1142" y="1017"/>
                  </a:lnTo>
                  <a:lnTo>
                    <a:pt x="1138" y="1007"/>
                  </a:lnTo>
                  <a:lnTo>
                    <a:pt x="1132" y="999"/>
                  </a:lnTo>
                  <a:lnTo>
                    <a:pt x="1130" y="996"/>
                  </a:lnTo>
                  <a:lnTo>
                    <a:pt x="1116" y="996"/>
                  </a:lnTo>
                  <a:lnTo>
                    <a:pt x="1116" y="1004"/>
                  </a:lnTo>
                  <a:lnTo>
                    <a:pt x="1115" y="1007"/>
                  </a:lnTo>
                  <a:lnTo>
                    <a:pt x="1112" y="1011"/>
                  </a:lnTo>
                  <a:lnTo>
                    <a:pt x="1109" y="1014"/>
                  </a:lnTo>
                  <a:lnTo>
                    <a:pt x="1105" y="1017"/>
                  </a:lnTo>
                  <a:lnTo>
                    <a:pt x="1102" y="1017"/>
                  </a:lnTo>
                  <a:lnTo>
                    <a:pt x="1100" y="1015"/>
                  </a:lnTo>
                  <a:lnTo>
                    <a:pt x="1097" y="1013"/>
                  </a:lnTo>
                  <a:lnTo>
                    <a:pt x="1095" y="1010"/>
                  </a:lnTo>
                  <a:lnTo>
                    <a:pt x="1094" y="1009"/>
                  </a:lnTo>
                  <a:lnTo>
                    <a:pt x="1089" y="1006"/>
                  </a:lnTo>
                  <a:lnTo>
                    <a:pt x="1080" y="1003"/>
                  </a:lnTo>
                  <a:lnTo>
                    <a:pt x="1076" y="1000"/>
                  </a:lnTo>
                  <a:lnTo>
                    <a:pt x="1074" y="998"/>
                  </a:lnTo>
                  <a:lnTo>
                    <a:pt x="1069" y="992"/>
                  </a:lnTo>
                  <a:lnTo>
                    <a:pt x="1064" y="987"/>
                  </a:lnTo>
                  <a:lnTo>
                    <a:pt x="1053" y="978"/>
                  </a:lnTo>
                  <a:lnTo>
                    <a:pt x="1046" y="976"/>
                  </a:lnTo>
                  <a:lnTo>
                    <a:pt x="1039" y="972"/>
                  </a:lnTo>
                  <a:lnTo>
                    <a:pt x="1034" y="966"/>
                  </a:lnTo>
                  <a:lnTo>
                    <a:pt x="1033" y="956"/>
                  </a:lnTo>
                  <a:lnTo>
                    <a:pt x="1030" y="943"/>
                  </a:lnTo>
                  <a:lnTo>
                    <a:pt x="1026" y="935"/>
                  </a:lnTo>
                  <a:lnTo>
                    <a:pt x="1020" y="929"/>
                  </a:lnTo>
                  <a:lnTo>
                    <a:pt x="1018" y="928"/>
                  </a:lnTo>
                  <a:lnTo>
                    <a:pt x="1015" y="925"/>
                  </a:lnTo>
                  <a:lnTo>
                    <a:pt x="1011" y="924"/>
                  </a:lnTo>
                  <a:lnTo>
                    <a:pt x="1008" y="922"/>
                  </a:lnTo>
                  <a:lnTo>
                    <a:pt x="1004" y="922"/>
                  </a:lnTo>
                  <a:lnTo>
                    <a:pt x="1001" y="924"/>
                  </a:lnTo>
                  <a:lnTo>
                    <a:pt x="997" y="924"/>
                  </a:lnTo>
                  <a:lnTo>
                    <a:pt x="990" y="922"/>
                  </a:lnTo>
                  <a:lnTo>
                    <a:pt x="985" y="918"/>
                  </a:lnTo>
                  <a:lnTo>
                    <a:pt x="979" y="917"/>
                  </a:lnTo>
                  <a:lnTo>
                    <a:pt x="972" y="915"/>
                  </a:lnTo>
                  <a:lnTo>
                    <a:pt x="956" y="902"/>
                  </a:lnTo>
                  <a:lnTo>
                    <a:pt x="951" y="896"/>
                  </a:lnTo>
                  <a:lnTo>
                    <a:pt x="948" y="892"/>
                  </a:lnTo>
                  <a:lnTo>
                    <a:pt x="945" y="889"/>
                  </a:lnTo>
                  <a:lnTo>
                    <a:pt x="942" y="885"/>
                  </a:lnTo>
                  <a:lnTo>
                    <a:pt x="940" y="883"/>
                  </a:lnTo>
                  <a:lnTo>
                    <a:pt x="931" y="880"/>
                  </a:lnTo>
                  <a:lnTo>
                    <a:pt x="927" y="880"/>
                  </a:lnTo>
                  <a:lnTo>
                    <a:pt x="922" y="883"/>
                  </a:lnTo>
                  <a:lnTo>
                    <a:pt x="919" y="885"/>
                  </a:lnTo>
                  <a:lnTo>
                    <a:pt x="918" y="889"/>
                  </a:lnTo>
                  <a:lnTo>
                    <a:pt x="915" y="893"/>
                  </a:lnTo>
                  <a:lnTo>
                    <a:pt x="912" y="896"/>
                  </a:lnTo>
                  <a:lnTo>
                    <a:pt x="910" y="896"/>
                  </a:lnTo>
                  <a:lnTo>
                    <a:pt x="907" y="895"/>
                  </a:lnTo>
                  <a:lnTo>
                    <a:pt x="894" y="883"/>
                  </a:lnTo>
                  <a:lnTo>
                    <a:pt x="890" y="881"/>
                  </a:lnTo>
                  <a:lnTo>
                    <a:pt x="884" y="883"/>
                  </a:lnTo>
                  <a:lnTo>
                    <a:pt x="864" y="885"/>
                  </a:lnTo>
                  <a:lnTo>
                    <a:pt x="858" y="883"/>
                  </a:lnTo>
                  <a:lnTo>
                    <a:pt x="849" y="869"/>
                  </a:lnTo>
                  <a:lnTo>
                    <a:pt x="847" y="861"/>
                  </a:lnTo>
                  <a:lnTo>
                    <a:pt x="847" y="856"/>
                  </a:lnTo>
                  <a:lnTo>
                    <a:pt x="844" y="848"/>
                  </a:lnTo>
                  <a:lnTo>
                    <a:pt x="837" y="843"/>
                  </a:lnTo>
                  <a:lnTo>
                    <a:pt x="827" y="839"/>
                  </a:lnTo>
                  <a:lnTo>
                    <a:pt x="818" y="836"/>
                  </a:lnTo>
                  <a:lnTo>
                    <a:pt x="810" y="835"/>
                  </a:lnTo>
                  <a:lnTo>
                    <a:pt x="804" y="832"/>
                  </a:lnTo>
                  <a:lnTo>
                    <a:pt x="799" y="825"/>
                  </a:lnTo>
                  <a:lnTo>
                    <a:pt x="795" y="817"/>
                  </a:lnTo>
                  <a:lnTo>
                    <a:pt x="792" y="809"/>
                  </a:lnTo>
                  <a:lnTo>
                    <a:pt x="793" y="803"/>
                  </a:lnTo>
                  <a:lnTo>
                    <a:pt x="793" y="798"/>
                  </a:lnTo>
                  <a:lnTo>
                    <a:pt x="792" y="789"/>
                  </a:lnTo>
                  <a:lnTo>
                    <a:pt x="788" y="781"/>
                  </a:lnTo>
                  <a:lnTo>
                    <a:pt x="788" y="780"/>
                  </a:lnTo>
                  <a:lnTo>
                    <a:pt x="781" y="773"/>
                  </a:lnTo>
                  <a:lnTo>
                    <a:pt x="778" y="769"/>
                  </a:lnTo>
                  <a:lnTo>
                    <a:pt x="773" y="763"/>
                  </a:lnTo>
                  <a:lnTo>
                    <a:pt x="767" y="761"/>
                  </a:lnTo>
                  <a:lnTo>
                    <a:pt x="763" y="758"/>
                  </a:lnTo>
                  <a:lnTo>
                    <a:pt x="759" y="751"/>
                  </a:lnTo>
                  <a:lnTo>
                    <a:pt x="745" y="732"/>
                  </a:lnTo>
                  <a:lnTo>
                    <a:pt x="740" y="722"/>
                  </a:lnTo>
                  <a:lnTo>
                    <a:pt x="734" y="715"/>
                  </a:lnTo>
                  <a:lnTo>
                    <a:pt x="728" y="707"/>
                  </a:lnTo>
                  <a:lnTo>
                    <a:pt x="718" y="698"/>
                  </a:lnTo>
                  <a:lnTo>
                    <a:pt x="702" y="678"/>
                  </a:lnTo>
                  <a:lnTo>
                    <a:pt x="698" y="670"/>
                  </a:lnTo>
                  <a:lnTo>
                    <a:pt x="692" y="654"/>
                  </a:lnTo>
                  <a:lnTo>
                    <a:pt x="689" y="648"/>
                  </a:lnTo>
                  <a:lnTo>
                    <a:pt x="685" y="648"/>
                  </a:lnTo>
                  <a:lnTo>
                    <a:pt x="683" y="650"/>
                  </a:lnTo>
                  <a:lnTo>
                    <a:pt x="677" y="656"/>
                  </a:lnTo>
                  <a:lnTo>
                    <a:pt x="678" y="663"/>
                  </a:lnTo>
                  <a:lnTo>
                    <a:pt x="684" y="670"/>
                  </a:lnTo>
                  <a:lnTo>
                    <a:pt x="691" y="678"/>
                  </a:lnTo>
                  <a:lnTo>
                    <a:pt x="696" y="685"/>
                  </a:lnTo>
                  <a:lnTo>
                    <a:pt x="700" y="693"/>
                  </a:lnTo>
                  <a:lnTo>
                    <a:pt x="706" y="703"/>
                  </a:lnTo>
                  <a:lnTo>
                    <a:pt x="722" y="722"/>
                  </a:lnTo>
                  <a:lnTo>
                    <a:pt x="725" y="732"/>
                  </a:lnTo>
                  <a:lnTo>
                    <a:pt x="726" y="740"/>
                  </a:lnTo>
                  <a:lnTo>
                    <a:pt x="729" y="747"/>
                  </a:lnTo>
                  <a:lnTo>
                    <a:pt x="734" y="751"/>
                  </a:lnTo>
                  <a:lnTo>
                    <a:pt x="748" y="765"/>
                  </a:lnTo>
                  <a:lnTo>
                    <a:pt x="751" y="772"/>
                  </a:lnTo>
                  <a:lnTo>
                    <a:pt x="748" y="778"/>
                  </a:lnTo>
                  <a:lnTo>
                    <a:pt x="743" y="781"/>
                  </a:lnTo>
                  <a:lnTo>
                    <a:pt x="737" y="778"/>
                  </a:lnTo>
                  <a:lnTo>
                    <a:pt x="732" y="773"/>
                  </a:lnTo>
                  <a:lnTo>
                    <a:pt x="728" y="767"/>
                  </a:lnTo>
                  <a:lnTo>
                    <a:pt x="725" y="765"/>
                  </a:lnTo>
                  <a:lnTo>
                    <a:pt x="724" y="765"/>
                  </a:lnTo>
                  <a:lnTo>
                    <a:pt x="715" y="761"/>
                  </a:lnTo>
                  <a:lnTo>
                    <a:pt x="713" y="755"/>
                  </a:lnTo>
                  <a:lnTo>
                    <a:pt x="713" y="752"/>
                  </a:lnTo>
                  <a:lnTo>
                    <a:pt x="710" y="745"/>
                  </a:lnTo>
                  <a:lnTo>
                    <a:pt x="703" y="737"/>
                  </a:lnTo>
                  <a:lnTo>
                    <a:pt x="696" y="728"/>
                  </a:lnTo>
                  <a:lnTo>
                    <a:pt x="693" y="724"/>
                  </a:lnTo>
                  <a:lnTo>
                    <a:pt x="688" y="721"/>
                  </a:lnTo>
                  <a:lnTo>
                    <a:pt x="683" y="721"/>
                  </a:lnTo>
                  <a:lnTo>
                    <a:pt x="680" y="722"/>
                  </a:lnTo>
                  <a:lnTo>
                    <a:pt x="673" y="722"/>
                  </a:lnTo>
                  <a:lnTo>
                    <a:pt x="672" y="721"/>
                  </a:lnTo>
                  <a:lnTo>
                    <a:pt x="672" y="715"/>
                  </a:lnTo>
                  <a:lnTo>
                    <a:pt x="676" y="707"/>
                  </a:lnTo>
                  <a:lnTo>
                    <a:pt x="678" y="704"/>
                  </a:lnTo>
                  <a:lnTo>
                    <a:pt x="681" y="699"/>
                  </a:lnTo>
                  <a:lnTo>
                    <a:pt x="681" y="696"/>
                  </a:lnTo>
                  <a:lnTo>
                    <a:pt x="680" y="693"/>
                  </a:lnTo>
                  <a:lnTo>
                    <a:pt x="674" y="688"/>
                  </a:lnTo>
                  <a:lnTo>
                    <a:pt x="670" y="685"/>
                  </a:lnTo>
                  <a:lnTo>
                    <a:pt x="667" y="684"/>
                  </a:lnTo>
                  <a:lnTo>
                    <a:pt x="663" y="680"/>
                  </a:lnTo>
                  <a:lnTo>
                    <a:pt x="659" y="670"/>
                  </a:lnTo>
                  <a:lnTo>
                    <a:pt x="654" y="659"/>
                  </a:lnTo>
                  <a:lnTo>
                    <a:pt x="650" y="647"/>
                  </a:lnTo>
                  <a:lnTo>
                    <a:pt x="644" y="635"/>
                  </a:lnTo>
                  <a:lnTo>
                    <a:pt x="636" y="619"/>
                  </a:lnTo>
                  <a:lnTo>
                    <a:pt x="628" y="611"/>
                  </a:lnTo>
                  <a:lnTo>
                    <a:pt x="620" y="608"/>
                  </a:lnTo>
                  <a:lnTo>
                    <a:pt x="611" y="607"/>
                  </a:lnTo>
                  <a:lnTo>
                    <a:pt x="602" y="604"/>
                  </a:lnTo>
                  <a:lnTo>
                    <a:pt x="594" y="600"/>
                  </a:lnTo>
                  <a:lnTo>
                    <a:pt x="587" y="596"/>
                  </a:lnTo>
                  <a:lnTo>
                    <a:pt x="584" y="591"/>
                  </a:lnTo>
                  <a:lnTo>
                    <a:pt x="583" y="581"/>
                  </a:lnTo>
                  <a:lnTo>
                    <a:pt x="577" y="559"/>
                  </a:lnTo>
                  <a:lnTo>
                    <a:pt x="572" y="550"/>
                  </a:lnTo>
                  <a:lnTo>
                    <a:pt x="564" y="537"/>
                  </a:lnTo>
                  <a:lnTo>
                    <a:pt x="558" y="524"/>
                  </a:lnTo>
                  <a:lnTo>
                    <a:pt x="554" y="510"/>
                  </a:lnTo>
                  <a:lnTo>
                    <a:pt x="553" y="497"/>
                  </a:lnTo>
                  <a:lnTo>
                    <a:pt x="554" y="487"/>
                  </a:lnTo>
                  <a:lnTo>
                    <a:pt x="554" y="474"/>
                  </a:lnTo>
                  <a:lnTo>
                    <a:pt x="555" y="459"/>
                  </a:lnTo>
                  <a:lnTo>
                    <a:pt x="557" y="448"/>
                  </a:lnTo>
                  <a:lnTo>
                    <a:pt x="557" y="440"/>
                  </a:lnTo>
                  <a:lnTo>
                    <a:pt x="555" y="432"/>
                  </a:lnTo>
                  <a:lnTo>
                    <a:pt x="553" y="422"/>
                  </a:lnTo>
                  <a:lnTo>
                    <a:pt x="550" y="415"/>
                  </a:lnTo>
                  <a:lnTo>
                    <a:pt x="549" y="410"/>
                  </a:lnTo>
                  <a:lnTo>
                    <a:pt x="549" y="407"/>
                  </a:lnTo>
                  <a:lnTo>
                    <a:pt x="544" y="395"/>
                  </a:lnTo>
                  <a:lnTo>
                    <a:pt x="542" y="393"/>
                  </a:lnTo>
                  <a:lnTo>
                    <a:pt x="538" y="391"/>
                  </a:lnTo>
                  <a:lnTo>
                    <a:pt x="529" y="386"/>
                  </a:lnTo>
                  <a:lnTo>
                    <a:pt x="523" y="381"/>
                  </a:lnTo>
                  <a:lnTo>
                    <a:pt x="514" y="380"/>
                  </a:lnTo>
                  <a:lnTo>
                    <a:pt x="508" y="377"/>
                  </a:lnTo>
                  <a:lnTo>
                    <a:pt x="503" y="370"/>
                  </a:lnTo>
                  <a:lnTo>
                    <a:pt x="502" y="360"/>
                  </a:lnTo>
                  <a:lnTo>
                    <a:pt x="503" y="352"/>
                  </a:lnTo>
                  <a:lnTo>
                    <a:pt x="503" y="345"/>
                  </a:lnTo>
                  <a:lnTo>
                    <a:pt x="499" y="337"/>
                  </a:lnTo>
                  <a:lnTo>
                    <a:pt x="495" y="332"/>
                  </a:lnTo>
                  <a:lnTo>
                    <a:pt x="490" y="329"/>
                  </a:lnTo>
                  <a:lnTo>
                    <a:pt x="486" y="326"/>
                  </a:lnTo>
                  <a:lnTo>
                    <a:pt x="480" y="319"/>
                  </a:lnTo>
                  <a:lnTo>
                    <a:pt x="475" y="311"/>
                  </a:lnTo>
                  <a:lnTo>
                    <a:pt x="472" y="303"/>
                  </a:lnTo>
                  <a:lnTo>
                    <a:pt x="471" y="300"/>
                  </a:lnTo>
                  <a:lnTo>
                    <a:pt x="466" y="296"/>
                  </a:lnTo>
                  <a:lnTo>
                    <a:pt x="462" y="296"/>
                  </a:lnTo>
                  <a:lnTo>
                    <a:pt x="462" y="299"/>
                  </a:lnTo>
                  <a:lnTo>
                    <a:pt x="464" y="302"/>
                  </a:lnTo>
                  <a:lnTo>
                    <a:pt x="464" y="313"/>
                  </a:lnTo>
                  <a:lnTo>
                    <a:pt x="465" y="315"/>
                  </a:lnTo>
                  <a:lnTo>
                    <a:pt x="471" y="321"/>
                  </a:lnTo>
                  <a:lnTo>
                    <a:pt x="473" y="329"/>
                  </a:lnTo>
                  <a:lnTo>
                    <a:pt x="473" y="336"/>
                  </a:lnTo>
                  <a:lnTo>
                    <a:pt x="472" y="341"/>
                  </a:lnTo>
                  <a:lnTo>
                    <a:pt x="468" y="341"/>
                  </a:lnTo>
                  <a:lnTo>
                    <a:pt x="462" y="339"/>
                  </a:lnTo>
                  <a:lnTo>
                    <a:pt x="456" y="333"/>
                  </a:lnTo>
                  <a:lnTo>
                    <a:pt x="447" y="328"/>
                  </a:lnTo>
                  <a:lnTo>
                    <a:pt x="442" y="322"/>
                  </a:lnTo>
                  <a:lnTo>
                    <a:pt x="441" y="313"/>
                  </a:lnTo>
                  <a:lnTo>
                    <a:pt x="439" y="304"/>
                  </a:lnTo>
                  <a:lnTo>
                    <a:pt x="441" y="295"/>
                  </a:lnTo>
                  <a:lnTo>
                    <a:pt x="441" y="289"/>
                  </a:lnTo>
                  <a:lnTo>
                    <a:pt x="438" y="284"/>
                  </a:lnTo>
                  <a:lnTo>
                    <a:pt x="432" y="281"/>
                  </a:lnTo>
                  <a:lnTo>
                    <a:pt x="425" y="278"/>
                  </a:lnTo>
                  <a:lnTo>
                    <a:pt x="419" y="277"/>
                  </a:lnTo>
                  <a:lnTo>
                    <a:pt x="412" y="277"/>
                  </a:lnTo>
                  <a:lnTo>
                    <a:pt x="406" y="271"/>
                  </a:lnTo>
                  <a:lnTo>
                    <a:pt x="406" y="267"/>
                  </a:lnTo>
                  <a:lnTo>
                    <a:pt x="405" y="262"/>
                  </a:lnTo>
                  <a:lnTo>
                    <a:pt x="401" y="251"/>
                  </a:lnTo>
                  <a:lnTo>
                    <a:pt x="394" y="243"/>
                  </a:lnTo>
                  <a:lnTo>
                    <a:pt x="386" y="237"/>
                  </a:lnTo>
                  <a:lnTo>
                    <a:pt x="372" y="234"/>
                  </a:lnTo>
                  <a:lnTo>
                    <a:pt x="360" y="232"/>
                  </a:lnTo>
                  <a:lnTo>
                    <a:pt x="346" y="228"/>
                  </a:lnTo>
                  <a:lnTo>
                    <a:pt x="334" y="225"/>
                  </a:lnTo>
                  <a:lnTo>
                    <a:pt x="324" y="223"/>
                  </a:lnTo>
                  <a:lnTo>
                    <a:pt x="317" y="222"/>
                  </a:lnTo>
                  <a:lnTo>
                    <a:pt x="304" y="214"/>
                  </a:lnTo>
                  <a:lnTo>
                    <a:pt x="297" y="211"/>
                  </a:lnTo>
                  <a:lnTo>
                    <a:pt x="286" y="214"/>
                  </a:lnTo>
                  <a:lnTo>
                    <a:pt x="272" y="206"/>
                  </a:lnTo>
                  <a:lnTo>
                    <a:pt x="267" y="204"/>
                  </a:lnTo>
                  <a:lnTo>
                    <a:pt x="263" y="207"/>
                  </a:lnTo>
                  <a:lnTo>
                    <a:pt x="261" y="214"/>
                  </a:lnTo>
                  <a:lnTo>
                    <a:pt x="257" y="222"/>
                  </a:lnTo>
                  <a:lnTo>
                    <a:pt x="252" y="230"/>
                  </a:lnTo>
                  <a:lnTo>
                    <a:pt x="244" y="233"/>
                  </a:lnTo>
                  <a:lnTo>
                    <a:pt x="237" y="230"/>
                  </a:lnTo>
                  <a:lnTo>
                    <a:pt x="230" y="226"/>
                  </a:lnTo>
                  <a:lnTo>
                    <a:pt x="226" y="228"/>
                  </a:lnTo>
                  <a:lnTo>
                    <a:pt x="223" y="229"/>
                  </a:lnTo>
                  <a:lnTo>
                    <a:pt x="220" y="232"/>
                  </a:lnTo>
                  <a:lnTo>
                    <a:pt x="215" y="234"/>
                  </a:lnTo>
                  <a:lnTo>
                    <a:pt x="208" y="234"/>
                  </a:lnTo>
                  <a:lnTo>
                    <a:pt x="207" y="232"/>
                  </a:lnTo>
                  <a:lnTo>
                    <a:pt x="207" y="229"/>
                  </a:lnTo>
                  <a:lnTo>
                    <a:pt x="208" y="225"/>
                  </a:lnTo>
                  <a:lnTo>
                    <a:pt x="209" y="219"/>
                  </a:lnTo>
                  <a:lnTo>
                    <a:pt x="211" y="215"/>
                  </a:lnTo>
                  <a:lnTo>
                    <a:pt x="212" y="212"/>
                  </a:lnTo>
                  <a:lnTo>
                    <a:pt x="212" y="210"/>
                  </a:lnTo>
                  <a:lnTo>
                    <a:pt x="208" y="210"/>
                  </a:lnTo>
                  <a:lnTo>
                    <a:pt x="205" y="211"/>
                  </a:lnTo>
                  <a:lnTo>
                    <a:pt x="201" y="214"/>
                  </a:lnTo>
                  <a:lnTo>
                    <a:pt x="196" y="222"/>
                  </a:lnTo>
                  <a:lnTo>
                    <a:pt x="194" y="228"/>
                  </a:lnTo>
                  <a:lnTo>
                    <a:pt x="194" y="234"/>
                  </a:lnTo>
                  <a:lnTo>
                    <a:pt x="192" y="237"/>
                  </a:lnTo>
                  <a:lnTo>
                    <a:pt x="190" y="240"/>
                  </a:lnTo>
                  <a:lnTo>
                    <a:pt x="186" y="243"/>
                  </a:lnTo>
                  <a:lnTo>
                    <a:pt x="182" y="247"/>
                  </a:lnTo>
                  <a:lnTo>
                    <a:pt x="179" y="248"/>
                  </a:lnTo>
                  <a:lnTo>
                    <a:pt x="200" y="248"/>
                  </a:lnTo>
                  <a:lnTo>
                    <a:pt x="201" y="249"/>
                  </a:lnTo>
                  <a:lnTo>
                    <a:pt x="201" y="252"/>
                  </a:lnTo>
                  <a:lnTo>
                    <a:pt x="200" y="255"/>
                  </a:lnTo>
                  <a:lnTo>
                    <a:pt x="200" y="258"/>
                  </a:lnTo>
                  <a:lnTo>
                    <a:pt x="199" y="262"/>
                  </a:lnTo>
                  <a:lnTo>
                    <a:pt x="189" y="271"/>
                  </a:lnTo>
                  <a:lnTo>
                    <a:pt x="181" y="277"/>
                  </a:lnTo>
                  <a:lnTo>
                    <a:pt x="173" y="278"/>
                  </a:lnTo>
                  <a:lnTo>
                    <a:pt x="168" y="277"/>
                  </a:lnTo>
                  <a:lnTo>
                    <a:pt x="166" y="274"/>
                  </a:lnTo>
                  <a:lnTo>
                    <a:pt x="164" y="271"/>
                  </a:lnTo>
                  <a:lnTo>
                    <a:pt x="162" y="269"/>
                  </a:lnTo>
                  <a:lnTo>
                    <a:pt x="160" y="266"/>
                  </a:lnTo>
                  <a:lnTo>
                    <a:pt x="157" y="265"/>
                  </a:lnTo>
                  <a:lnTo>
                    <a:pt x="153" y="267"/>
                  </a:lnTo>
                  <a:lnTo>
                    <a:pt x="148" y="274"/>
                  </a:lnTo>
                  <a:lnTo>
                    <a:pt x="140" y="284"/>
                  </a:lnTo>
                  <a:lnTo>
                    <a:pt x="127" y="293"/>
                  </a:lnTo>
                  <a:lnTo>
                    <a:pt x="118" y="297"/>
                  </a:lnTo>
                  <a:lnTo>
                    <a:pt x="111" y="296"/>
                  </a:lnTo>
                  <a:lnTo>
                    <a:pt x="106" y="293"/>
                  </a:lnTo>
                  <a:lnTo>
                    <a:pt x="101" y="292"/>
                  </a:lnTo>
                  <a:lnTo>
                    <a:pt x="97" y="292"/>
                  </a:lnTo>
                  <a:lnTo>
                    <a:pt x="89" y="296"/>
                  </a:lnTo>
                  <a:lnTo>
                    <a:pt x="77" y="302"/>
                  </a:lnTo>
                  <a:lnTo>
                    <a:pt x="63" y="306"/>
                  </a:lnTo>
                  <a:lnTo>
                    <a:pt x="54" y="308"/>
                  </a:lnTo>
                  <a:lnTo>
                    <a:pt x="51" y="308"/>
                  </a:lnTo>
                  <a:lnTo>
                    <a:pt x="48" y="307"/>
                  </a:lnTo>
                  <a:lnTo>
                    <a:pt x="47" y="304"/>
                  </a:lnTo>
                  <a:lnTo>
                    <a:pt x="47" y="299"/>
                  </a:lnTo>
                  <a:lnTo>
                    <a:pt x="48" y="297"/>
                  </a:lnTo>
                  <a:lnTo>
                    <a:pt x="49" y="295"/>
                  </a:lnTo>
                  <a:lnTo>
                    <a:pt x="51" y="295"/>
                  </a:lnTo>
                  <a:lnTo>
                    <a:pt x="58" y="293"/>
                  </a:lnTo>
                  <a:lnTo>
                    <a:pt x="66" y="288"/>
                  </a:lnTo>
                  <a:lnTo>
                    <a:pt x="75" y="284"/>
                  </a:lnTo>
                  <a:lnTo>
                    <a:pt x="89" y="276"/>
                  </a:lnTo>
                  <a:lnTo>
                    <a:pt x="100" y="270"/>
                  </a:lnTo>
                  <a:lnTo>
                    <a:pt x="110" y="265"/>
                  </a:lnTo>
                  <a:lnTo>
                    <a:pt x="118" y="262"/>
                  </a:lnTo>
                  <a:lnTo>
                    <a:pt x="122" y="259"/>
                  </a:lnTo>
                  <a:lnTo>
                    <a:pt x="125" y="256"/>
                  </a:lnTo>
                  <a:lnTo>
                    <a:pt x="129" y="254"/>
                  </a:lnTo>
                  <a:lnTo>
                    <a:pt x="132" y="251"/>
                  </a:lnTo>
                  <a:lnTo>
                    <a:pt x="133" y="247"/>
                  </a:lnTo>
                  <a:lnTo>
                    <a:pt x="132" y="244"/>
                  </a:lnTo>
                  <a:lnTo>
                    <a:pt x="129" y="241"/>
                  </a:lnTo>
                  <a:lnTo>
                    <a:pt x="123" y="241"/>
                  </a:lnTo>
                  <a:lnTo>
                    <a:pt x="119" y="243"/>
                  </a:lnTo>
                  <a:lnTo>
                    <a:pt x="116" y="244"/>
                  </a:lnTo>
                  <a:lnTo>
                    <a:pt x="115" y="245"/>
                  </a:lnTo>
                  <a:lnTo>
                    <a:pt x="112" y="247"/>
                  </a:lnTo>
                  <a:lnTo>
                    <a:pt x="99" y="233"/>
                  </a:lnTo>
                  <a:lnTo>
                    <a:pt x="97" y="233"/>
                  </a:lnTo>
                  <a:lnTo>
                    <a:pt x="96" y="234"/>
                  </a:lnTo>
                  <a:lnTo>
                    <a:pt x="93" y="236"/>
                  </a:lnTo>
                  <a:lnTo>
                    <a:pt x="90" y="241"/>
                  </a:lnTo>
                  <a:lnTo>
                    <a:pt x="89" y="243"/>
                  </a:lnTo>
                  <a:lnTo>
                    <a:pt x="89" y="244"/>
                  </a:lnTo>
                  <a:lnTo>
                    <a:pt x="86" y="244"/>
                  </a:lnTo>
                  <a:lnTo>
                    <a:pt x="85" y="243"/>
                  </a:lnTo>
                  <a:lnTo>
                    <a:pt x="82" y="241"/>
                  </a:lnTo>
                  <a:lnTo>
                    <a:pt x="81" y="239"/>
                  </a:lnTo>
                  <a:lnTo>
                    <a:pt x="78" y="236"/>
                  </a:lnTo>
                  <a:lnTo>
                    <a:pt x="78" y="218"/>
                  </a:lnTo>
                  <a:lnTo>
                    <a:pt x="75" y="215"/>
                  </a:lnTo>
                  <a:lnTo>
                    <a:pt x="71" y="215"/>
                  </a:lnTo>
                  <a:lnTo>
                    <a:pt x="70" y="217"/>
                  </a:lnTo>
                  <a:lnTo>
                    <a:pt x="69" y="219"/>
                  </a:lnTo>
                  <a:lnTo>
                    <a:pt x="66" y="223"/>
                  </a:lnTo>
                  <a:lnTo>
                    <a:pt x="60" y="228"/>
                  </a:lnTo>
                  <a:lnTo>
                    <a:pt x="54" y="230"/>
                  </a:lnTo>
                  <a:lnTo>
                    <a:pt x="49" y="232"/>
                  </a:lnTo>
                  <a:lnTo>
                    <a:pt x="47" y="229"/>
                  </a:lnTo>
                  <a:lnTo>
                    <a:pt x="44" y="223"/>
                  </a:lnTo>
                  <a:lnTo>
                    <a:pt x="37" y="217"/>
                  </a:lnTo>
                  <a:lnTo>
                    <a:pt x="30" y="208"/>
                  </a:lnTo>
                  <a:lnTo>
                    <a:pt x="25" y="200"/>
                  </a:lnTo>
                  <a:lnTo>
                    <a:pt x="23" y="196"/>
                  </a:lnTo>
                  <a:lnTo>
                    <a:pt x="23" y="193"/>
                  </a:lnTo>
                  <a:lnTo>
                    <a:pt x="28" y="189"/>
                  </a:lnTo>
                  <a:lnTo>
                    <a:pt x="30" y="188"/>
                  </a:lnTo>
                  <a:lnTo>
                    <a:pt x="36" y="182"/>
                  </a:lnTo>
                  <a:lnTo>
                    <a:pt x="40" y="180"/>
                  </a:lnTo>
                  <a:lnTo>
                    <a:pt x="51" y="173"/>
                  </a:lnTo>
                  <a:lnTo>
                    <a:pt x="63" y="170"/>
                  </a:lnTo>
                  <a:lnTo>
                    <a:pt x="80" y="170"/>
                  </a:lnTo>
                  <a:lnTo>
                    <a:pt x="84" y="169"/>
                  </a:lnTo>
                  <a:lnTo>
                    <a:pt x="86" y="166"/>
                  </a:lnTo>
                  <a:lnTo>
                    <a:pt x="89" y="162"/>
                  </a:lnTo>
                  <a:lnTo>
                    <a:pt x="92" y="156"/>
                  </a:lnTo>
                  <a:lnTo>
                    <a:pt x="92" y="154"/>
                  </a:lnTo>
                  <a:lnTo>
                    <a:pt x="90" y="152"/>
                  </a:lnTo>
                  <a:lnTo>
                    <a:pt x="81" y="152"/>
                  </a:lnTo>
                  <a:lnTo>
                    <a:pt x="77" y="154"/>
                  </a:lnTo>
                  <a:lnTo>
                    <a:pt x="71" y="156"/>
                  </a:lnTo>
                  <a:lnTo>
                    <a:pt x="65" y="160"/>
                  </a:lnTo>
                  <a:lnTo>
                    <a:pt x="58" y="162"/>
                  </a:lnTo>
                  <a:lnTo>
                    <a:pt x="45" y="162"/>
                  </a:lnTo>
                  <a:lnTo>
                    <a:pt x="36" y="160"/>
                  </a:lnTo>
                  <a:lnTo>
                    <a:pt x="25" y="158"/>
                  </a:lnTo>
                  <a:lnTo>
                    <a:pt x="15" y="154"/>
                  </a:lnTo>
                  <a:lnTo>
                    <a:pt x="11" y="151"/>
                  </a:lnTo>
                  <a:lnTo>
                    <a:pt x="6" y="143"/>
                  </a:lnTo>
                  <a:lnTo>
                    <a:pt x="3" y="140"/>
                  </a:lnTo>
                  <a:lnTo>
                    <a:pt x="2" y="137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3" y="133"/>
                  </a:lnTo>
                  <a:lnTo>
                    <a:pt x="11" y="130"/>
                  </a:lnTo>
                  <a:lnTo>
                    <a:pt x="22" y="128"/>
                  </a:lnTo>
                  <a:lnTo>
                    <a:pt x="34" y="125"/>
                  </a:lnTo>
                  <a:lnTo>
                    <a:pt x="47" y="118"/>
                  </a:lnTo>
                  <a:lnTo>
                    <a:pt x="54" y="125"/>
                  </a:lnTo>
                  <a:lnTo>
                    <a:pt x="66" y="132"/>
                  </a:lnTo>
                  <a:lnTo>
                    <a:pt x="81" y="134"/>
                  </a:lnTo>
                  <a:lnTo>
                    <a:pt x="86" y="134"/>
                  </a:lnTo>
                  <a:lnTo>
                    <a:pt x="88" y="132"/>
                  </a:lnTo>
                  <a:lnTo>
                    <a:pt x="88" y="128"/>
                  </a:lnTo>
                  <a:lnTo>
                    <a:pt x="85" y="123"/>
                  </a:lnTo>
                  <a:lnTo>
                    <a:pt x="80" y="118"/>
                  </a:lnTo>
                  <a:lnTo>
                    <a:pt x="74" y="115"/>
                  </a:lnTo>
                  <a:lnTo>
                    <a:pt x="71" y="115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58" y="108"/>
                  </a:lnTo>
                  <a:lnTo>
                    <a:pt x="52" y="106"/>
                  </a:lnTo>
                  <a:lnTo>
                    <a:pt x="41" y="104"/>
                  </a:lnTo>
                  <a:lnTo>
                    <a:pt x="36" y="104"/>
                  </a:lnTo>
                  <a:lnTo>
                    <a:pt x="32" y="103"/>
                  </a:lnTo>
                  <a:lnTo>
                    <a:pt x="29" y="102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5" y="92"/>
                  </a:lnTo>
                  <a:lnTo>
                    <a:pt x="25" y="86"/>
                  </a:lnTo>
                  <a:lnTo>
                    <a:pt x="29" y="82"/>
                  </a:lnTo>
                  <a:lnTo>
                    <a:pt x="33" y="80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3" y="75"/>
                  </a:lnTo>
                  <a:lnTo>
                    <a:pt x="55" y="75"/>
                  </a:lnTo>
                  <a:lnTo>
                    <a:pt x="58" y="74"/>
                  </a:lnTo>
                  <a:lnTo>
                    <a:pt x="62" y="74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1"/>
                  </a:lnTo>
                  <a:lnTo>
                    <a:pt x="75" y="69"/>
                  </a:lnTo>
                  <a:lnTo>
                    <a:pt x="84" y="65"/>
                  </a:lnTo>
                  <a:lnTo>
                    <a:pt x="92" y="62"/>
                  </a:lnTo>
                  <a:lnTo>
                    <a:pt x="96" y="62"/>
                  </a:lnTo>
                  <a:lnTo>
                    <a:pt x="101" y="63"/>
                  </a:lnTo>
                  <a:lnTo>
                    <a:pt x="108" y="62"/>
                  </a:lnTo>
                  <a:lnTo>
                    <a:pt x="116" y="60"/>
                  </a:lnTo>
                  <a:lnTo>
                    <a:pt x="123" y="58"/>
                  </a:lnTo>
                  <a:lnTo>
                    <a:pt x="126" y="56"/>
                  </a:lnTo>
                  <a:lnTo>
                    <a:pt x="129" y="54"/>
                  </a:lnTo>
                  <a:lnTo>
                    <a:pt x="132" y="49"/>
                  </a:lnTo>
                  <a:lnTo>
                    <a:pt x="134" y="44"/>
                  </a:lnTo>
                  <a:lnTo>
                    <a:pt x="136" y="43"/>
                  </a:lnTo>
                  <a:lnTo>
                    <a:pt x="136" y="41"/>
                  </a:lnTo>
                  <a:lnTo>
                    <a:pt x="137" y="41"/>
                  </a:lnTo>
                  <a:lnTo>
                    <a:pt x="138" y="43"/>
                  </a:lnTo>
                  <a:lnTo>
                    <a:pt x="144" y="45"/>
                  </a:lnTo>
                  <a:lnTo>
                    <a:pt x="148" y="48"/>
                  </a:lnTo>
                  <a:lnTo>
                    <a:pt x="153" y="54"/>
                  </a:lnTo>
                  <a:lnTo>
                    <a:pt x="163" y="54"/>
                  </a:lnTo>
                  <a:lnTo>
                    <a:pt x="168" y="51"/>
                  </a:lnTo>
                  <a:lnTo>
                    <a:pt x="173" y="51"/>
                  </a:lnTo>
                  <a:lnTo>
                    <a:pt x="177" y="52"/>
                  </a:lnTo>
                  <a:lnTo>
                    <a:pt x="181" y="52"/>
                  </a:lnTo>
                  <a:lnTo>
                    <a:pt x="185" y="54"/>
                  </a:lnTo>
                  <a:lnTo>
                    <a:pt x="188" y="54"/>
                  </a:lnTo>
                  <a:lnTo>
                    <a:pt x="190" y="55"/>
                  </a:lnTo>
                  <a:lnTo>
                    <a:pt x="194" y="55"/>
                  </a:lnTo>
                  <a:lnTo>
                    <a:pt x="201" y="54"/>
                  </a:lnTo>
                  <a:lnTo>
                    <a:pt x="218" y="51"/>
                  </a:lnTo>
                  <a:lnTo>
                    <a:pt x="224" y="51"/>
                  </a:lnTo>
                  <a:lnTo>
                    <a:pt x="234" y="54"/>
                  </a:lnTo>
                  <a:lnTo>
                    <a:pt x="253" y="62"/>
                  </a:lnTo>
                  <a:lnTo>
                    <a:pt x="260" y="63"/>
                  </a:lnTo>
                  <a:lnTo>
                    <a:pt x="267" y="63"/>
                  </a:lnTo>
                  <a:lnTo>
                    <a:pt x="278" y="62"/>
                  </a:lnTo>
                  <a:lnTo>
                    <a:pt x="290" y="60"/>
                  </a:lnTo>
                  <a:lnTo>
                    <a:pt x="302" y="58"/>
                  </a:lnTo>
                  <a:lnTo>
                    <a:pt x="312" y="56"/>
                  </a:lnTo>
                  <a:lnTo>
                    <a:pt x="317" y="55"/>
                  </a:lnTo>
                  <a:lnTo>
                    <a:pt x="322" y="58"/>
                  </a:lnTo>
                  <a:lnTo>
                    <a:pt x="335" y="69"/>
                  </a:lnTo>
                  <a:lnTo>
                    <a:pt x="343" y="74"/>
                  </a:lnTo>
                  <a:lnTo>
                    <a:pt x="352" y="74"/>
                  </a:lnTo>
                  <a:lnTo>
                    <a:pt x="361" y="73"/>
                  </a:lnTo>
                  <a:lnTo>
                    <a:pt x="367" y="74"/>
                  </a:lnTo>
                  <a:lnTo>
                    <a:pt x="378" y="80"/>
                  </a:lnTo>
                  <a:lnTo>
                    <a:pt x="379" y="80"/>
                  </a:lnTo>
                  <a:lnTo>
                    <a:pt x="382" y="81"/>
                  </a:lnTo>
                  <a:lnTo>
                    <a:pt x="390" y="89"/>
                  </a:lnTo>
                  <a:lnTo>
                    <a:pt x="393" y="91"/>
                  </a:lnTo>
                  <a:lnTo>
                    <a:pt x="398" y="88"/>
                  </a:lnTo>
                  <a:lnTo>
                    <a:pt x="402" y="85"/>
                  </a:lnTo>
                  <a:lnTo>
                    <a:pt x="405" y="82"/>
                  </a:lnTo>
                  <a:lnTo>
                    <a:pt x="409" y="80"/>
                  </a:lnTo>
                  <a:lnTo>
                    <a:pt x="410" y="77"/>
                  </a:lnTo>
                  <a:lnTo>
                    <a:pt x="412" y="75"/>
                  </a:lnTo>
                  <a:lnTo>
                    <a:pt x="412" y="73"/>
                  </a:lnTo>
                  <a:lnTo>
                    <a:pt x="413" y="73"/>
                  </a:lnTo>
                  <a:lnTo>
                    <a:pt x="416" y="71"/>
                  </a:lnTo>
                  <a:lnTo>
                    <a:pt x="424" y="71"/>
                  </a:lnTo>
                  <a:lnTo>
                    <a:pt x="434" y="74"/>
                  </a:lnTo>
                  <a:lnTo>
                    <a:pt x="447" y="75"/>
                  </a:lnTo>
                  <a:lnTo>
                    <a:pt x="457" y="75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75" y="66"/>
                  </a:lnTo>
                  <a:lnTo>
                    <a:pt x="484" y="65"/>
                  </a:lnTo>
                  <a:lnTo>
                    <a:pt x="492" y="67"/>
                  </a:lnTo>
                  <a:lnTo>
                    <a:pt x="499" y="70"/>
                  </a:lnTo>
                  <a:lnTo>
                    <a:pt x="505" y="71"/>
                  </a:lnTo>
                  <a:lnTo>
                    <a:pt x="506" y="70"/>
                  </a:lnTo>
                  <a:lnTo>
                    <a:pt x="509" y="69"/>
                  </a:lnTo>
                  <a:lnTo>
                    <a:pt x="513" y="65"/>
                  </a:lnTo>
                  <a:lnTo>
                    <a:pt x="514" y="65"/>
                  </a:lnTo>
                  <a:lnTo>
                    <a:pt x="516" y="63"/>
                  </a:lnTo>
                  <a:lnTo>
                    <a:pt x="517" y="65"/>
                  </a:lnTo>
                  <a:lnTo>
                    <a:pt x="518" y="67"/>
                  </a:lnTo>
                  <a:lnTo>
                    <a:pt x="520" y="71"/>
                  </a:lnTo>
                  <a:lnTo>
                    <a:pt x="523" y="74"/>
                  </a:lnTo>
                  <a:lnTo>
                    <a:pt x="524" y="77"/>
                  </a:lnTo>
                  <a:lnTo>
                    <a:pt x="525" y="78"/>
                  </a:lnTo>
                  <a:lnTo>
                    <a:pt x="525" y="80"/>
                  </a:lnTo>
                  <a:lnTo>
                    <a:pt x="528" y="78"/>
                  </a:lnTo>
                  <a:lnTo>
                    <a:pt x="533" y="73"/>
                  </a:lnTo>
                  <a:lnTo>
                    <a:pt x="536" y="71"/>
                  </a:lnTo>
                  <a:lnTo>
                    <a:pt x="540" y="69"/>
                  </a:lnTo>
                  <a:lnTo>
                    <a:pt x="543" y="67"/>
                  </a:lnTo>
                  <a:lnTo>
                    <a:pt x="551" y="67"/>
                  </a:lnTo>
                  <a:lnTo>
                    <a:pt x="561" y="69"/>
                  </a:lnTo>
                  <a:lnTo>
                    <a:pt x="588" y="69"/>
                  </a:lnTo>
                  <a:lnTo>
                    <a:pt x="596" y="70"/>
                  </a:lnTo>
                  <a:lnTo>
                    <a:pt x="606" y="73"/>
                  </a:lnTo>
                  <a:lnTo>
                    <a:pt x="611" y="77"/>
                  </a:lnTo>
                  <a:lnTo>
                    <a:pt x="618" y="80"/>
                  </a:lnTo>
                  <a:lnTo>
                    <a:pt x="626" y="82"/>
                  </a:lnTo>
                  <a:lnTo>
                    <a:pt x="636" y="84"/>
                  </a:lnTo>
                  <a:lnTo>
                    <a:pt x="643" y="88"/>
                  </a:lnTo>
                  <a:lnTo>
                    <a:pt x="646" y="89"/>
                  </a:lnTo>
                  <a:lnTo>
                    <a:pt x="652" y="89"/>
                  </a:lnTo>
                  <a:lnTo>
                    <a:pt x="657" y="85"/>
                  </a:lnTo>
                  <a:lnTo>
                    <a:pt x="658" y="82"/>
                  </a:lnTo>
                  <a:lnTo>
                    <a:pt x="658" y="81"/>
                  </a:lnTo>
                  <a:lnTo>
                    <a:pt x="657" y="80"/>
                  </a:lnTo>
                  <a:lnTo>
                    <a:pt x="651" y="77"/>
                  </a:lnTo>
                  <a:lnTo>
                    <a:pt x="646" y="71"/>
                  </a:lnTo>
                  <a:lnTo>
                    <a:pt x="643" y="70"/>
                  </a:lnTo>
                  <a:lnTo>
                    <a:pt x="640" y="65"/>
                  </a:lnTo>
                  <a:lnTo>
                    <a:pt x="636" y="59"/>
                  </a:lnTo>
                  <a:lnTo>
                    <a:pt x="625" y="45"/>
                  </a:lnTo>
                  <a:lnTo>
                    <a:pt x="622" y="41"/>
                  </a:lnTo>
                  <a:lnTo>
                    <a:pt x="620" y="38"/>
                  </a:lnTo>
                  <a:lnTo>
                    <a:pt x="617" y="40"/>
                  </a:lnTo>
                  <a:lnTo>
                    <a:pt x="616" y="43"/>
                  </a:lnTo>
                  <a:lnTo>
                    <a:pt x="613" y="47"/>
                  </a:lnTo>
                  <a:lnTo>
                    <a:pt x="607" y="54"/>
                  </a:lnTo>
                  <a:lnTo>
                    <a:pt x="599" y="56"/>
                  </a:lnTo>
                  <a:lnTo>
                    <a:pt x="575" y="59"/>
                  </a:lnTo>
                  <a:lnTo>
                    <a:pt x="566" y="59"/>
                  </a:lnTo>
                  <a:lnTo>
                    <a:pt x="562" y="56"/>
                  </a:lnTo>
                  <a:lnTo>
                    <a:pt x="559" y="52"/>
                  </a:lnTo>
                  <a:lnTo>
                    <a:pt x="555" y="48"/>
                  </a:lnTo>
                  <a:lnTo>
                    <a:pt x="547" y="47"/>
                  </a:lnTo>
                  <a:lnTo>
                    <a:pt x="542" y="45"/>
                  </a:lnTo>
                  <a:lnTo>
                    <a:pt x="538" y="45"/>
                  </a:lnTo>
                  <a:lnTo>
                    <a:pt x="535" y="44"/>
                  </a:lnTo>
                  <a:lnTo>
                    <a:pt x="533" y="43"/>
                  </a:lnTo>
                  <a:lnTo>
                    <a:pt x="535" y="41"/>
                  </a:lnTo>
                  <a:lnTo>
                    <a:pt x="535" y="40"/>
                  </a:lnTo>
                  <a:lnTo>
                    <a:pt x="536" y="38"/>
                  </a:lnTo>
                  <a:lnTo>
                    <a:pt x="539" y="37"/>
                  </a:lnTo>
                  <a:lnTo>
                    <a:pt x="540" y="37"/>
                  </a:lnTo>
                  <a:lnTo>
                    <a:pt x="544" y="34"/>
                  </a:lnTo>
                  <a:lnTo>
                    <a:pt x="549" y="29"/>
                  </a:lnTo>
                  <a:lnTo>
                    <a:pt x="554" y="12"/>
                  </a:lnTo>
                  <a:lnTo>
                    <a:pt x="557" y="8"/>
                  </a:lnTo>
                  <a:lnTo>
                    <a:pt x="561" y="6"/>
                  </a:lnTo>
                  <a:lnTo>
                    <a:pt x="569" y="6"/>
                  </a:lnTo>
                  <a:lnTo>
                    <a:pt x="579" y="7"/>
                  </a:lnTo>
                  <a:lnTo>
                    <a:pt x="588" y="7"/>
                  </a:lnTo>
                  <a:lnTo>
                    <a:pt x="595" y="6"/>
                  </a:lnTo>
                  <a:lnTo>
                    <a:pt x="603" y="6"/>
                  </a:lnTo>
                  <a:lnTo>
                    <a:pt x="613" y="7"/>
                  </a:lnTo>
                  <a:lnTo>
                    <a:pt x="621" y="6"/>
                  </a:lnTo>
                  <a:lnTo>
                    <a:pt x="626" y="3"/>
                  </a:lnTo>
                  <a:lnTo>
                    <a:pt x="6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528881" y="1765296"/>
              <a:ext cx="25400" cy="174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2"/>
                </a:cxn>
                <a:cxn ang="0">
                  <a:pos x="16" y="4"/>
                </a:cxn>
                <a:cxn ang="0">
                  <a:pos x="16" y="10"/>
                </a:cxn>
                <a:cxn ang="0">
                  <a:pos x="15" y="11"/>
                </a:cxn>
                <a:cxn ang="0">
                  <a:pos x="9" y="11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7" y="0"/>
                </a:cxn>
              </a:cxnLst>
              <a:rect l="0" t="0" r="r" b="b"/>
              <a:pathLst>
                <a:path w="16" h="11">
                  <a:moveTo>
                    <a:pt x="7" y="0"/>
                  </a:moveTo>
                  <a:lnTo>
                    <a:pt x="11" y="2"/>
                  </a:lnTo>
                  <a:lnTo>
                    <a:pt x="16" y="4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9" y="11"/>
                  </a:lnTo>
                  <a:lnTo>
                    <a:pt x="5" y="10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2587618" y="1785934"/>
              <a:ext cx="23813" cy="174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7" y="11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5" y="9"/>
                  </a:lnTo>
                  <a:lnTo>
                    <a:pt x="12" y="11"/>
                  </a:lnTo>
                  <a:lnTo>
                    <a:pt x="7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1744659" y="1409696"/>
              <a:ext cx="347663" cy="96838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5" y="8"/>
                </a:cxn>
                <a:cxn ang="0">
                  <a:pos x="90" y="15"/>
                </a:cxn>
                <a:cxn ang="0">
                  <a:pos x="111" y="17"/>
                </a:cxn>
                <a:cxn ang="0">
                  <a:pos x="125" y="19"/>
                </a:cxn>
                <a:cxn ang="0">
                  <a:pos x="132" y="24"/>
                </a:cxn>
                <a:cxn ang="0">
                  <a:pos x="141" y="30"/>
                </a:cxn>
                <a:cxn ang="0">
                  <a:pos x="148" y="31"/>
                </a:cxn>
                <a:cxn ang="0">
                  <a:pos x="157" y="24"/>
                </a:cxn>
                <a:cxn ang="0">
                  <a:pos x="162" y="20"/>
                </a:cxn>
                <a:cxn ang="0">
                  <a:pos x="168" y="15"/>
                </a:cxn>
                <a:cxn ang="0">
                  <a:pos x="181" y="13"/>
                </a:cxn>
                <a:cxn ang="0">
                  <a:pos x="185" y="17"/>
                </a:cxn>
                <a:cxn ang="0">
                  <a:pos x="189" y="24"/>
                </a:cxn>
                <a:cxn ang="0">
                  <a:pos x="196" y="27"/>
                </a:cxn>
                <a:cxn ang="0">
                  <a:pos x="204" y="24"/>
                </a:cxn>
                <a:cxn ang="0">
                  <a:pos x="211" y="20"/>
                </a:cxn>
                <a:cxn ang="0">
                  <a:pos x="216" y="21"/>
                </a:cxn>
                <a:cxn ang="0">
                  <a:pos x="219" y="26"/>
                </a:cxn>
                <a:cxn ang="0">
                  <a:pos x="216" y="34"/>
                </a:cxn>
                <a:cxn ang="0">
                  <a:pos x="215" y="47"/>
                </a:cxn>
                <a:cxn ang="0">
                  <a:pos x="209" y="54"/>
                </a:cxn>
                <a:cxn ang="0">
                  <a:pos x="205" y="58"/>
                </a:cxn>
                <a:cxn ang="0">
                  <a:pos x="194" y="61"/>
                </a:cxn>
                <a:cxn ang="0">
                  <a:pos x="173" y="57"/>
                </a:cxn>
                <a:cxn ang="0">
                  <a:pos x="149" y="56"/>
                </a:cxn>
                <a:cxn ang="0">
                  <a:pos x="132" y="58"/>
                </a:cxn>
                <a:cxn ang="0">
                  <a:pos x="115" y="57"/>
                </a:cxn>
                <a:cxn ang="0">
                  <a:pos x="111" y="53"/>
                </a:cxn>
                <a:cxn ang="0">
                  <a:pos x="107" y="43"/>
                </a:cxn>
                <a:cxn ang="0">
                  <a:pos x="101" y="39"/>
                </a:cxn>
                <a:cxn ang="0">
                  <a:pos x="92" y="43"/>
                </a:cxn>
                <a:cxn ang="0">
                  <a:pos x="84" y="49"/>
                </a:cxn>
                <a:cxn ang="0">
                  <a:pos x="80" y="47"/>
                </a:cxn>
                <a:cxn ang="0">
                  <a:pos x="71" y="38"/>
                </a:cxn>
                <a:cxn ang="0">
                  <a:pos x="70" y="31"/>
                </a:cxn>
                <a:cxn ang="0">
                  <a:pos x="63" y="27"/>
                </a:cxn>
                <a:cxn ang="0">
                  <a:pos x="49" y="31"/>
                </a:cxn>
                <a:cxn ang="0">
                  <a:pos x="39" y="34"/>
                </a:cxn>
                <a:cxn ang="0">
                  <a:pos x="8" y="35"/>
                </a:cxn>
                <a:cxn ang="0">
                  <a:pos x="2" y="3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7" y="23"/>
                </a:cxn>
                <a:cxn ang="0">
                  <a:pos x="18" y="19"/>
                </a:cxn>
                <a:cxn ang="0">
                  <a:pos x="17" y="16"/>
                </a:cxn>
                <a:cxn ang="0">
                  <a:pos x="15" y="12"/>
                </a:cxn>
                <a:cxn ang="0">
                  <a:pos x="22" y="10"/>
                </a:cxn>
                <a:cxn ang="0">
                  <a:pos x="41" y="5"/>
                </a:cxn>
                <a:cxn ang="0">
                  <a:pos x="65" y="0"/>
                </a:cxn>
              </a:cxnLst>
              <a:rect l="0" t="0" r="r" b="b"/>
              <a:pathLst>
                <a:path w="219" h="61">
                  <a:moveTo>
                    <a:pt x="65" y="0"/>
                  </a:moveTo>
                  <a:lnTo>
                    <a:pt x="74" y="0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6" y="12"/>
                  </a:lnTo>
                  <a:lnTo>
                    <a:pt x="90" y="15"/>
                  </a:lnTo>
                  <a:lnTo>
                    <a:pt x="100" y="16"/>
                  </a:lnTo>
                  <a:lnTo>
                    <a:pt x="111" y="17"/>
                  </a:lnTo>
                  <a:lnTo>
                    <a:pt x="119" y="19"/>
                  </a:lnTo>
                  <a:lnTo>
                    <a:pt x="125" y="19"/>
                  </a:lnTo>
                  <a:lnTo>
                    <a:pt x="129" y="23"/>
                  </a:lnTo>
                  <a:lnTo>
                    <a:pt x="132" y="24"/>
                  </a:lnTo>
                  <a:lnTo>
                    <a:pt x="136" y="27"/>
                  </a:lnTo>
                  <a:lnTo>
                    <a:pt x="141" y="30"/>
                  </a:lnTo>
                  <a:lnTo>
                    <a:pt x="142" y="31"/>
                  </a:lnTo>
                  <a:lnTo>
                    <a:pt x="148" y="31"/>
                  </a:lnTo>
                  <a:lnTo>
                    <a:pt x="156" y="27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2" y="20"/>
                  </a:lnTo>
                  <a:lnTo>
                    <a:pt x="164" y="17"/>
                  </a:lnTo>
                  <a:lnTo>
                    <a:pt x="168" y="15"/>
                  </a:lnTo>
                  <a:lnTo>
                    <a:pt x="174" y="13"/>
                  </a:lnTo>
                  <a:lnTo>
                    <a:pt x="181" y="13"/>
                  </a:lnTo>
                  <a:lnTo>
                    <a:pt x="182" y="16"/>
                  </a:lnTo>
                  <a:lnTo>
                    <a:pt x="185" y="17"/>
                  </a:lnTo>
                  <a:lnTo>
                    <a:pt x="188" y="23"/>
                  </a:lnTo>
                  <a:lnTo>
                    <a:pt x="189" y="24"/>
                  </a:lnTo>
                  <a:lnTo>
                    <a:pt x="192" y="26"/>
                  </a:lnTo>
                  <a:lnTo>
                    <a:pt x="196" y="27"/>
                  </a:lnTo>
                  <a:lnTo>
                    <a:pt x="199" y="27"/>
                  </a:lnTo>
                  <a:lnTo>
                    <a:pt x="204" y="24"/>
                  </a:lnTo>
                  <a:lnTo>
                    <a:pt x="208" y="21"/>
                  </a:lnTo>
                  <a:lnTo>
                    <a:pt x="211" y="20"/>
                  </a:lnTo>
                  <a:lnTo>
                    <a:pt x="214" y="20"/>
                  </a:lnTo>
                  <a:lnTo>
                    <a:pt x="216" y="21"/>
                  </a:lnTo>
                  <a:lnTo>
                    <a:pt x="218" y="24"/>
                  </a:lnTo>
                  <a:lnTo>
                    <a:pt x="219" y="26"/>
                  </a:lnTo>
                  <a:lnTo>
                    <a:pt x="219" y="28"/>
                  </a:lnTo>
                  <a:lnTo>
                    <a:pt x="216" y="34"/>
                  </a:lnTo>
                  <a:lnTo>
                    <a:pt x="215" y="42"/>
                  </a:lnTo>
                  <a:lnTo>
                    <a:pt x="215" y="47"/>
                  </a:lnTo>
                  <a:lnTo>
                    <a:pt x="214" y="50"/>
                  </a:lnTo>
                  <a:lnTo>
                    <a:pt x="209" y="54"/>
                  </a:lnTo>
                  <a:lnTo>
                    <a:pt x="207" y="56"/>
                  </a:lnTo>
                  <a:lnTo>
                    <a:pt x="205" y="58"/>
                  </a:lnTo>
                  <a:lnTo>
                    <a:pt x="201" y="61"/>
                  </a:lnTo>
                  <a:lnTo>
                    <a:pt x="194" y="61"/>
                  </a:lnTo>
                  <a:lnTo>
                    <a:pt x="186" y="60"/>
                  </a:lnTo>
                  <a:lnTo>
                    <a:pt x="173" y="57"/>
                  </a:lnTo>
                  <a:lnTo>
                    <a:pt x="162" y="56"/>
                  </a:lnTo>
                  <a:lnTo>
                    <a:pt x="149" y="56"/>
                  </a:lnTo>
                  <a:lnTo>
                    <a:pt x="140" y="57"/>
                  </a:lnTo>
                  <a:lnTo>
                    <a:pt x="132" y="58"/>
                  </a:lnTo>
                  <a:lnTo>
                    <a:pt x="122" y="58"/>
                  </a:lnTo>
                  <a:lnTo>
                    <a:pt x="115" y="57"/>
                  </a:lnTo>
                  <a:lnTo>
                    <a:pt x="112" y="56"/>
                  </a:lnTo>
                  <a:lnTo>
                    <a:pt x="111" y="53"/>
                  </a:lnTo>
                  <a:lnTo>
                    <a:pt x="110" y="49"/>
                  </a:lnTo>
                  <a:lnTo>
                    <a:pt x="107" y="43"/>
                  </a:lnTo>
                  <a:lnTo>
                    <a:pt x="104" y="41"/>
                  </a:lnTo>
                  <a:lnTo>
                    <a:pt x="101" y="39"/>
                  </a:lnTo>
                  <a:lnTo>
                    <a:pt x="96" y="42"/>
                  </a:lnTo>
                  <a:lnTo>
                    <a:pt x="92" y="43"/>
                  </a:lnTo>
                  <a:lnTo>
                    <a:pt x="89" y="46"/>
                  </a:lnTo>
                  <a:lnTo>
                    <a:pt x="84" y="49"/>
                  </a:lnTo>
                  <a:lnTo>
                    <a:pt x="82" y="49"/>
                  </a:lnTo>
                  <a:lnTo>
                    <a:pt x="80" y="47"/>
                  </a:lnTo>
                  <a:lnTo>
                    <a:pt x="74" y="42"/>
                  </a:lnTo>
                  <a:lnTo>
                    <a:pt x="71" y="38"/>
                  </a:lnTo>
                  <a:lnTo>
                    <a:pt x="70" y="35"/>
                  </a:lnTo>
                  <a:lnTo>
                    <a:pt x="70" y="31"/>
                  </a:lnTo>
                  <a:lnTo>
                    <a:pt x="69" y="28"/>
                  </a:lnTo>
                  <a:lnTo>
                    <a:pt x="63" y="27"/>
                  </a:lnTo>
                  <a:lnTo>
                    <a:pt x="56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9" y="34"/>
                  </a:lnTo>
                  <a:lnTo>
                    <a:pt x="28" y="35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7" y="23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41" y="5"/>
                  </a:lnTo>
                  <a:lnTo>
                    <a:pt x="54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1931983" y="1377947"/>
              <a:ext cx="69850" cy="44449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2" y="2"/>
                </a:cxn>
                <a:cxn ang="0">
                  <a:pos x="44" y="7"/>
                </a:cxn>
                <a:cxn ang="0">
                  <a:pos x="44" y="13"/>
                </a:cxn>
                <a:cxn ang="0">
                  <a:pos x="42" y="18"/>
                </a:cxn>
                <a:cxn ang="0">
                  <a:pos x="42" y="24"/>
                </a:cxn>
                <a:cxn ang="0">
                  <a:pos x="41" y="25"/>
                </a:cxn>
                <a:cxn ang="0">
                  <a:pos x="38" y="26"/>
                </a:cxn>
                <a:cxn ang="0">
                  <a:pos x="37" y="28"/>
                </a:cxn>
                <a:cxn ang="0">
                  <a:pos x="33" y="28"/>
                </a:cxn>
                <a:cxn ang="0">
                  <a:pos x="31" y="26"/>
                </a:cxn>
                <a:cxn ang="0">
                  <a:pos x="29" y="25"/>
                </a:cxn>
                <a:cxn ang="0">
                  <a:pos x="23" y="24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1" y="26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15" y="10"/>
                </a:cxn>
                <a:cxn ang="0">
                  <a:pos x="23" y="4"/>
                </a:cxn>
                <a:cxn ang="0">
                  <a:pos x="31" y="2"/>
                </a:cxn>
                <a:cxn ang="0">
                  <a:pos x="38" y="0"/>
                </a:cxn>
              </a:cxnLst>
              <a:rect l="0" t="0" r="r" b="b"/>
              <a:pathLst>
                <a:path w="44" h="28">
                  <a:moveTo>
                    <a:pt x="38" y="0"/>
                  </a:moveTo>
                  <a:lnTo>
                    <a:pt x="42" y="2"/>
                  </a:lnTo>
                  <a:lnTo>
                    <a:pt x="44" y="7"/>
                  </a:lnTo>
                  <a:lnTo>
                    <a:pt x="44" y="13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1" y="25"/>
                  </a:lnTo>
                  <a:lnTo>
                    <a:pt x="38" y="26"/>
                  </a:lnTo>
                  <a:lnTo>
                    <a:pt x="37" y="28"/>
                  </a:lnTo>
                  <a:lnTo>
                    <a:pt x="33" y="28"/>
                  </a:lnTo>
                  <a:lnTo>
                    <a:pt x="31" y="26"/>
                  </a:lnTo>
                  <a:lnTo>
                    <a:pt x="29" y="25"/>
                  </a:lnTo>
                  <a:lnTo>
                    <a:pt x="23" y="24"/>
                  </a:lnTo>
                  <a:lnTo>
                    <a:pt x="9" y="26"/>
                  </a:lnTo>
                  <a:lnTo>
                    <a:pt x="4" y="28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15" y="10"/>
                  </a:lnTo>
                  <a:lnTo>
                    <a:pt x="23" y="4"/>
                  </a:lnTo>
                  <a:lnTo>
                    <a:pt x="31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2092319" y="1365247"/>
              <a:ext cx="122238" cy="5397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5" y="4"/>
                </a:cxn>
                <a:cxn ang="0">
                  <a:pos x="60" y="6"/>
                </a:cxn>
                <a:cxn ang="0">
                  <a:pos x="66" y="8"/>
                </a:cxn>
                <a:cxn ang="0">
                  <a:pos x="70" y="12"/>
                </a:cxn>
                <a:cxn ang="0">
                  <a:pos x="71" y="15"/>
                </a:cxn>
                <a:cxn ang="0">
                  <a:pos x="74" y="19"/>
                </a:cxn>
                <a:cxn ang="0">
                  <a:pos x="75" y="22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5" y="34"/>
                </a:cxn>
                <a:cxn ang="0">
                  <a:pos x="68" y="34"/>
                </a:cxn>
                <a:cxn ang="0">
                  <a:pos x="64" y="33"/>
                </a:cxn>
                <a:cxn ang="0">
                  <a:pos x="60" y="33"/>
                </a:cxn>
                <a:cxn ang="0">
                  <a:pos x="53" y="32"/>
                </a:cxn>
                <a:cxn ang="0">
                  <a:pos x="49" y="30"/>
                </a:cxn>
                <a:cxn ang="0">
                  <a:pos x="47" y="29"/>
                </a:cxn>
                <a:cxn ang="0">
                  <a:pos x="44" y="26"/>
                </a:cxn>
                <a:cxn ang="0">
                  <a:pos x="44" y="22"/>
                </a:cxn>
                <a:cxn ang="0">
                  <a:pos x="40" y="21"/>
                </a:cxn>
                <a:cxn ang="0">
                  <a:pos x="31" y="21"/>
                </a:cxn>
                <a:cxn ang="0">
                  <a:pos x="23" y="22"/>
                </a:cxn>
                <a:cxn ang="0">
                  <a:pos x="11" y="22"/>
                </a:cxn>
                <a:cxn ang="0">
                  <a:pos x="7" y="21"/>
                </a:cxn>
                <a:cxn ang="0">
                  <a:pos x="3" y="18"/>
                </a:cxn>
                <a:cxn ang="0">
                  <a:pos x="1" y="15"/>
                </a:cxn>
                <a:cxn ang="0">
                  <a:pos x="0" y="11"/>
                </a:cxn>
                <a:cxn ang="0">
                  <a:pos x="1" y="7"/>
                </a:cxn>
                <a:cxn ang="0">
                  <a:pos x="4" y="4"/>
                </a:cxn>
                <a:cxn ang="0">
                  <a:pos x="7" y="3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21" y="1"/>
                </a:cxn>
                <a:cxn ang="0">
                  <a:pos x="36" y="0"/>
                </a:cxn>
              </a:cxnLst>
              <a:rect l="0" t="0" r="r" b="b"/>
              <a:pathLst>
                <a:path w="77" h="34">
                  <a:moveTo>
                    <a:pt x="36" y="0"/>
                  </a:moveTo>
                  <a:lnTo>
                    <a:pt x="55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0" y="12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5" y="22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5" y="34"/>
                  </a:lnTo>
                  <a:lnTo>
                    <a:pt x="68" y="34"/>
                  </a:lnTo>
                  <a:lnTo>
                    <a:pt x="64" y="33"/>
                  </a:lnTo>
                  <a:lnTo>
                    <a:pt x="60" y="33"/>
                  </a:lnTo>
                  <a:lnTo>
                    <a:pt x="53" y="32"/>
                  </a:lnTo>
                  <a:lnTo>
                    <a:pt x="49" y="30"/>
                  </a:lnTo>
                  <a:lnTo>
                    <a:pt x="47" y="29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0" y="21"/>
                  </a:lnTo>
                  <a:lnTo>
                    <a:pt x="31" y="21"/>
                  </a:lnTo>
                  <a:lnTo>
                    <a:pt x="23" y="22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21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111369" y="1439860"/>
              <a:ext cx="130175" cy="555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0" y="0"/>
                </a:cxn>
                <a:cxn ang="0">
                  <a:pos x="78" y="2"/>
                </a:cxn>
                <a:cxn ang="0">
                  <a:pos x="82" y="7"/>
                </a:cxn>
                <a:cxn ang="0">
                  <a:pos x="82" y="13"/>
                </a:cxn>
                <a:cxn ang="0">
                  <a:pos x="77" y="22"/>
                </a:cxn>
                <a:cxn ang="0">
                  <a:pos x="69" y="27"/>
                </a:cxn>
                <a:cxn ang="0">
                  <a:pos x="58" y="27"/>
                </a:cxn>
                <a:cxn ang="0">
                  <a:pos x="55" y="28"/>
                </a:cxn>
                <a:cxn ang="0">
                  <a:pos x="54" y="28"/>
                </a:cxn>
                <a:cxn ang="0">
                  <a:pos x="52" y="27"/>
                </a:cxn>
                <a:cxn ang="0">
                  <a:pos x="52" y="24"/>
                </a:cxn>
                <a:cxn ang="0">
                  <a:pos x="51" y="22"/>
                </a:cxn>
                <a:cxn ang="0">
                  <a:pos x="47" y="18"/>
                </a:cxn>
                <a:cxn ang="0">
                  <a:pos x="40" y="16"/>
                </a:cxn>
                <a:cxn ang="0">
                  <a:pos x="32" y="16"/>
                </a:cxn>
                <a:cxn ang="0">
                  <a:pos x="25" y="18"/>
                </a:cxn>
                <a:cxn ang="0">
                  <a:pos x="21" y="18"/>
                </a:cxn>
                <a:cxn ang="0">
                  <a:pos x="18" y="19"/>
                </a:cxn>
                <a:cxn ang="0">
                  <a:pos x="17" y="20"/>
                </a:cxn>
                <a:cxn ang="0">
                  <a:pos x="15" y="24"/>
                </a:cxn>
                <a:cxn ang="0">
                  <a:pos x="13" y="27"/>
                </a:cxn>
                <a:cxn ang="0">
                  <a:pos x="11" y="31"/>
                </a:cxn>
                <a:cxn ang="0">
                  <a:pos x="10" y="34"/>
                </a:cxn>
                <a:cxn ang="0">
                  <a:pos x="7" y="35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0" y="31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9"/>
                </a:cxn>
                <a:cxn ang="0">
                  <a:pos x="3" y="4"/>
                </a:cxn>
                <a:cxn ang="0">
                  <a:pos x="9" y="2"/>
                </a:cxn>
                <a:cxn ang="0">
                  <a:pos x="18" y="1"/>
                </a:cxn>
                <a:cxn ang="0">
                  <a:pos x="55" y="1"/>
                </a:cxn>
                <a:cxn ang="0">
                  <a:pos x="65" y="0"/>
                </a:cxn>
              </a:cxnLst>
              <a:rect l="0" t="0" r="r" b="b"/>
              <a:pathLst>
                <a:path w="82" h="35">
                  <a:moveTo>
                    <a:pt x="65" y="0"/>
                  </a:moveTo>
                  <a:lnTo>
                    <a:pt x="70" y="0"/>
                  </a:lnTo>
                  <a:lnTo>
                    <a:pt x="78" y="2"/>
                  </a:lnTo>
                  <a:lnTo>
                    <a:pt x="82" y="7"/>
                  </a:lnTo>
                  <a:lnTo>
                    <a:pt x="82" y="13"/>
                  </a:lnTo>
                  <a:lnTo>
                    <a:pt x="77" y="22"/>
                  </a:lnTo>
                  <a:lnTo>
                    <a:pt x="69" y="27"/>
                  </a:lnTo>
                  <a:lnTo>
                    <a:pt x="58" y="27"/>
                  </a:lnTo>
                  <a:lnTo>
                    <a:pt x="55" y="28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2" y="24"/>
                  </a:lnTo>
                  <a:lnTo>
                    <a:pt x="51" y="22"/>
                  </a:lnTo>
                  <a:lnTo>
                    <a:pt x="47" y="18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5" y="24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10" y="34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4"/>
                  </a:lnTo>
                  <a:lnTo>
                    <a:pt x="9" y="2"/>
                  </a:lnTo>
                  <a:lnTo>
                    <a:pt x="18" y="1"/>
                  </a:lnTo>
                  <a:lnTo>
                    <a:pt x="55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2155818" y="1509710"/>
              <a:ext cx="106363" cy="666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3" y="1"/>
                </a:cxn>
                <a:cxn ang="0">
                  <a:pos x="58" y="2"/>
                </a:cxn>
                <a:cxn ang="0">
                  <a:pos x="63" y="8"/>
                </a:cxn>
                <a:cxn ang="0">
                  <a:pos x="65" y="16"/>
                </a:cxn>
                <a:cxn ang="0">
                  <a:pos x="67" y="23"/>
                </a:cxn>
                <a:cxn ang="0">
                  <a:pos x="65" y="26"/>
                </a:cxn>
                <a:cxn ang="0">
                  <a:pos x="63" y="28"/>
                </a:cxn>
                <a:cxn ang="0">
                  <a:pos x="61" y="31"/>
                </a:cxn>
                <a:cxn ang="0">
                  <a:pos x="58" y="34"/>
                </a:cxn>
                <a:cxn ang="0">
                  <a:pos x="56" y="38"/>
                </a:cxn>
                <a:cxn ang="0">
                  <a:pos x="50" y="41"/>
                </a:cxn>
                <a:cxn ang="0">
                  <a:pos x="46" y="42"/>
                </a:cxn>
                <a:cxn ang="0">
                  <a:pos x="43" y="42"/>
                </a:cxn>
                <a:cxn ang="0">
                  <a:pos x="41" y="41"/>
                </a:cxn>
                <a:cxn ang="0">
                  <a:pos x="35" y="35"/>
                </a:cxn>
                <a:cxn ang="0">
                  <a:pos x="34" y="32"/>
                </a:cxn>
                <a:cxn ang="0">
                  <a:pos x="32" y="28"/>
                </a:cxn>
                <a:cxn ang="0">
                  <a:pos x="30" y="23"/>
                </a:cxn>
                <a:cxn ang="0">
                  <a:pos x="30" y="20"/>
                </a:cxn>
                <a:cxn ang="0">
                  <a:pos x="27" y="19"/>
                </a:cxn>
                <a:cxn ang="0">
                  <a:pos x="13" y="21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1" y="15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8" y="2"/>
                </a:cxn>
                <a:cxn ang="0">
                  <a:pos x="30" y="2"/>
                </a:cxn>
                <a:cxn ang="0">
                  <a:pos x="35" y="1"/>
                </a:cxn>
                <a:cxn ang="0">
                  <a:pos x="43" y="0"/>
                </a:cxn>
              </a:cxnLst>
              <a:rect l="0" t="0" r="r" b="b"/>
              <a:pathLst>
                <a:path w="67" h="42">
                  <a:moveTo>
                    <a:pt x="43" y="0"/>
                  </a:moveTo>
                  <a:lnTo>
                    <a:pt x="53" y="1"/>
                  </a:lnTo>
                  <a:lnTo>
                    <a:pt x="58" y="2"/>
                  </a:lnTo>
                  <a:lnTo>
                    <a:pt x="63" y="8"/>
                  </a:lnTo>
                  <a:lnTo>
                    <a:pt x="65" y="16"/>
                  </a:lnTo>
                  <a:lnTo>
                    <a:pt x="67" y="23"/>
                  </a:lnTo>
                  <a:lnTo>
                    <a:pt x="65" y="26"/>
                  </a:lnTo>
                  <a:lnTo>
                    <a:pt x="63" y="28"/>
                  </a:lnTo>
                  <a:lnTo>
                    <a:pt x="61" y="31"/>
                  </a:lnTo>
                  <a:lnTo>
                    <a:pt x="58" y="34"/>
                  </a:lnTo>
                  <a:lnTo>
                    <a:pt x="56" y="38"/>
                  </a:lnTo>
                  <a:lnTo>
                    <a:pt x="50" y="41"/>
                  </a:lnTo>
                  <a:lnTo>
                    <a:pt x="46" y="42"/>
                  </a:lnTo>
                  <a:lnTo>
                    <a:pt x="43" y="42"/>
                  </a:lnTo>
                  <a:lnTo>
                    <a:pt x="41" y="41"/>
                  </a:lnTo>
                  <a:lnTo>
                    <a:pt x="35" y="35"/>
                  </a:lnTo>
                  <a:lnTo>
                    <a:pt x="34" y="32"/>
                  </a:lnTo>
                  <a:lnTo>
                    <a:pt x="32" y="28"/>
                  </a:lnTo>
                  <a:lnTo>
                    <a:pt x="30" y="23"/>
                  </a:lnTo>
                  <a:lnTo>
                    <a:pt x="30" y="20"/>
                  </a:lnTo>
                  <a:lnTo>
                    <a:pt x="27" y="19"/>
                  </a:lnTo>
                  <a:lnTo>
                    <a:pt x="13" y="21"/>
                  </a:lnTo>
                  <a:lnTo>
                    <a:pt x="8" y="21"/>
                  </a:lnTo>
                  <a:lnTo>
                    <a:pt x="2" y="19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5"/>
                  </a:lnTo>
                  <a:lnTo>
                    <a:pt x="8" y="2"/>
                  </a:lnTo>
                  <a:lnTo>
                    <a:pt x="30" y="2"/>
                  </a:lnTo>
                  <a:lnTo>
                    <a:pt x="35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287582" y="1498596"/>
              <a:ext cx="77788" cy="381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3" y="0"/>
                </a:cxn>
                <a:cxn ang="0">
                  <a:pos x="36" y="1"/>
                </a:cxn>
                <a:cxn ang="0">
                  <a:pos x="38" y="4"/>
                </a:cxn>
                <a:cxn ang="0">
                  <a:pos x="42" y="5"/>
                </a:cxn>
                <a:cxn ang="0">
                  <a:pos x="45" y="5"/>
                </a:cxn>
                <a:cxn ang="0">
                  <a:pos x="48" y="7"/>
                </a:cxn>
                <a:cxn ang="0">
                  <a:pos x="49" y="8"/>
                </a:cxn>
                <a:cxn ang="0">
                  <a:pos x="49" y="18"/>
                </a:cxn>
                <a:cxn ang="0">
                  <a:pos x="48" y="19"/>
                </a:cxn>
                <a:cxn ang="0">
                  <a:pos x="45" y="20"/>
                </a:cxn>
                <a:cxn ang="0">
                  <a:pos x="32" y="22"/>
                </a:cxn>
                <a:cxn ang="0">
                  <a:pos x="15" y="24"/>
                </a:cxn>
                <a:cxn ang="0">
                  <a:pos x="6" y="24"/>
                </a:cxn>
                <a:cxn ang="0">
                  <a:pos x="3" y="23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6" y="11"/>
                </a:cxn>
                <a:cxn ang="0">
                  <a:pos x="14" y="7"/>
                </a:cxn>
                <a:cxn ang="0">
                  <a:pos x="21" y="2"/>
                </a:cxn>
                <a:cxn ang="0">
                  <a:pos x="26" y="0"/>
                </a:cxn>
              </a:cxnLst>
              <a:rect l="0" t="0" r="r" b="b"/>
              <a:pathLst>
                <a:path w="49" h="24">
                  <a:moveTo>
                    <a:pt x="26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8" y="4"/>
                  </a:lnTo>
                  <a:lnTo>
                    <a:pt x="42" y="5"/>
                  </a:lnTo>
                  <a:lnTo>
                    <a:pt x="45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49" y="18"/>
                  </a:lnTo>
                  <a:lnTo>
                    <a:pt x="48" y="19"/>
                  </a:lnTo>
                  <a:lnTo>
                    <a:pt x="45" y="20"/>
                  </a:lnTo>
                  <a:lnTo>
                    <a:pt x="32" y="22"/>
                  </a:lnTo>
                  <a:lnTo>
                    <a:pt x="15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6" y="11"/>
                  </a:lnTo>
                  <a:lnTo>
                    <a:pt x="14" y="7"/>
                  </a:lnTo>
                  <a:lnTo>
                    <a:pt x="21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2282818" y="1463671"/>
              <a:ext cx="39688" cy="238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" y="0"/>
                </a:cxn>
                <a:cxn ang="0">
                  <a:pos x="21" y="3"/>
                </a:cxn>
                <a:cxn ang="0">
                  <a:pos x="25" y="9"/>
                </a:cxn>
                <a:cxn ang="0">
                  <a:pos x="25" y="13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6" y="12"/>
                </a:cxn>
                <a:cxn ang="0">
                  <a:pos x="2" y="9"/>
                </a:cxn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25" h="15">
                  <a:moveTo>
                    <a:pt x="6" y="0"/>
                  </a:moveTo>
                  <a:lnTo>
                    <a:pt x="13" y="0"/>
                  </a:lnTo>
                  <a:lnTo>
                    <a:pt x="21" y="3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6" y="12"/>
                  </a:lnTo>
                  <a:lnTo>
                    <a:pt x="2" y="9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2251069" y="1389059"/>
              <a:ext cx="349250" cy="1047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3"/>
                </a:cxn>
                <a:cxn ang="0">
                  <a:pos x="11" y="4"/>
                </a:cxn>
                <a:cxn ang="0">
                  <a:pos x="19" y="7"/>
                </a:cxn>
                <a:cxn ang="0">
                  <a:pos x="26" y="10"/>
                </a:cxn>
                <a:cxn ang="0">
                  <a:pos x="35" y="13"/>
                </a:cxn>
                <a:cxn ang="0">
                  <a:pos x="42" y="14"/>
                </a:cxn>
                <a:cxn ang="0">
                  <a:pos x="46" y="15"/>
                </a:cxn>
                <a:cxn ang="0">
                  <a:pos x="52" y="17"/>
                </a:cxn>
                <a:cxn ang="0">
                  <a:pos x="59" y="19"/>
                </a:cxn>
                <a:cxn ang="0">
                  <a:pos x="67" y="25"/>
                </a:cxn>
                <a:cxn ang="0">
                  <a:pos x="74" y="32"/>
                </a:cxn>
                <a:cxn ang="0">
                  <a:pos x="81" y="36"/>
                </a:cxn>
                <a:cxn ang="0">
                  <a:pos x="87" y="41"/>
                </a:cxn>
                <a:cxn ang="0">
                  <a:pos x="94" y="45"/>
                </a:cxn>
                <a:cxn ang="0">
                  <a:pos x="102" y="47"/>
                </a:cxn>
                <a:cxn ang="0">
                  <a:pos x="117" y="45"/>
                </a:cxn>
                <a:cxn ang="0">
                  <a:pos x="135" y="47"/>
                </a:cxn>
                <a:cxn ang="0">
                  <a:pos x="145" y="47"/>
                </a:cxn>
                <a:cxn ang="0">
                  <a:pos x="157" y="48"/>
                </a:cxn>
                <a:cxn ang="0">
                  <a:pos x="171" y="48"/>
                </a:cxn>
                <a:cxn ang="0">
                  <a:pos x="182" y="47"/>
                </a:cxn>
                <a:cxn ang="0">
                  <a:pos x="195" y="47"/>
                </a:cxn>
                <a:cxn ang="0">
                  <a:pos x="204" y="48"/>
                </a:cxn>
                <a:cxn ang="0">
                  <a:pos x="212" y="51"/>
                </a:cxn>
                <a:cxn ang="0">
                  <a:pos x="219" y="54"/>
                </a:cxn>
                <a:cxn ang="0">
                  <a:pos x="220" y="56"/>
                </a:cxn>
                <a:cxn ang="0">
                  <a:pos x="220" y="58"/>
                </a:cxn>
                <a:cxn ang="0">
                  <a:pos x="213" y="65"/>
                </a:cxn>
                <a:cxn ang="0">
                  <a:pos x="209" y="65"/>
                </a:cxn>
                <a:cxn ang="0">
                  <a:pos x="204" y="66"/>
                </a:cxn>
                <a:cxn ang="0">
                  <a:pos x="187" y="65"/>
                </a:cxn>
                <a:cxn ang="0">
                  <a:pos x="167" y="63"/>
                </a:cxn>
                <a:cxn ang="0">
                  <a:pos x="149" y="62"/>
                </a:cxn>
                <a:cxn ang="0">
                  <a:pos x="137" y="62"/>
                </a:cxn>
                <a:cxn ang="0">
                  <a:pos x="126" y="63"/>
                </a:cxn>
                <a:cxn ang="0">
                  <a:pos x="119" y="65"/>
                </a:cxn>
                <a:cxn ang="0">
                  <a:pos x="116" y="65"/>
                </a:cxn>
                <a:cxn ang="0">
                  <a:pos x="94" y="62"/>
                </a:cxn>
                <a:cxn ang="0">
                  <a:pos x="91" y="60"/>
                </a:cxn>
                <a:cxn ang="0">
                  <a:pos x="83" y="58"/>
                </a:cxn>
                <a:cxn ang="0">
                  <a:pos x="75" y="52"/>
                </a:cxn>
                <a:cxn ang="0">
                  <a:pos x="68" y="47"/>
                </a:cxn>
                <a:cxn ang="0">
                  <a:pos x="63" y="41"/>
                </a:cxn>
                <a:cxn ang="0">
                  <a:pos x="44" y="36"/>
                </a:cxn>
                <a:cxn ang="0">
                  <a:pos x="35" y="33"/>
                </a:cxn>
                <a:cxn ang="0">
                  <a:pos x="26" y="28"/>
                </a:cxn>
                <a:cxn ang="0">
                  <a:pos x="15" y="22"/>
                </a:cxn>
                <a:cxn ang="0">
                  <a:pos x="5" y="17"/>
                </a:cxn>
                <a:cxn ang="0">
                  <a:pos x="3" y="1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220" h="66">
                  <a:moveTo>
                    <a:pt x="1" y="0"/>
                  </a:moveTo>
                  <a:lnTo>
                    <a:pt x="4" y="3"/>
                  </a:lnTo>
                  <a:lnTo>
                    <a:pt x="11" y="4"/>
                  </a:lnTo>
                  <a:lnTo>
                    <a:pt x="19" y="7"/>
                  </a:lnTo>
                  <a:lnTo>
                    <a:pt x="26" y="10"/>
                  </a:lnTo>
                  <a:lnTo>
                    <a:pt x="35" y="13"/>
                  </a:lnTo>
                  <a:lnTo>
                    <a:pt x="42" y="14"/>
                  </a:lnTo>
                  <a:lnTo>
                    <a:pt x="46" y="15"/>
                  </a:lnTo>
                  <a:lnTo>
                    <a:pt x="52" y="17"/>
                  </a:lnTo>
                  <a:lnTo>
                    <a:pt x="59" y="19"/>
                  </a:lnTo>
                  <a:lnTo>
                    <a:pt x="67" y="25"/>
                  </a:lnTo>
                  <a:lnTo>
                    <a:pt x="74" y="32"/>
                  </a:lnTo>
                  <a:lnTo>
                    <a:pt x="81" y="36"/>
                  </a:lnTo>
                  <a:lnTo>
                    <a:pt x="87" y="41"/>
                  </a:lnTo>
                  <a:lnTo>
                    <a:pt x="94" y="45"/>
                  </a:lnTo>
                  <a:lnTo>
                    <a:pt x="102" y="47"/>
                  </a:lnTo>
                  <a:lnTo>
                    <a:pt x="117" y="45"/>
                  </a:lnTo>
                  <a:lnTo>
                    <a:pt x="135" y="47"/>
                  </a:lnTo>
                  <a:lnTo>
                    <a:pt x="145" y="47"/>
                  </a:lnTo>
                  <a:lnTo>
                    <a:pt x="157" y="48"/>
                  </a:lnTo>
                  <a:lnTo>
                    <a:pt x="171" y="48"/>
                  </a:lnTo>
                  <a:lnTo>
                    <a:pt x="182" y="47"/>
                  </a:lnTo>
                  <a:lnTo>
                    <a:pt x="195" y="47"/>
                  </a:lnTo>
                  <a:lnTo>
                    <a:pt x="204" y="48"/>
                  </a:lnTo>
                  <a:lnTo>
                    <a:pt x="212" y="51"/>
                  </a:lnTo>
                  <a:lnTo>
                    <a:pt x="219" y="54"/>
                  </a:lnTo>
                  <a:lnTo>
                    <a:pt x="220" y="56"/>
                  </a:lnTo>
                  <a:lnTo>
                    <a:pt x="220" y="58"/>
                  </a:lnTo>
                  <a:lnTo>
                    <a:pt x="213" y="65"/>
                  </a:lnTo>
                  <a:lnTo>
                    <a:pt x="209" y="65"/>
                  </a:lnTo>
                  <a:lnTo>
                    <a:pt x="204" y="66"/>
                  </a:lnTo>
                  <a:lnTo>
                    <a:pt x="187" y="65"/>
                  </a:lnTo>
                  <a:lnTo>
                    <a:pt x="167" y="63"/>
                  </a:lnTo>
                  <a:lnTo>
                    <a:pt x="149" y="62"/>
                  </a:lnTo>
                  <a:lnTo>
                    <a:pt x="137" y="62"/>
                  </a:lnTo>
                  <a:lnTo>
                    <a:pt x="126" y="63"/>
                  </a:lnTo>
                  <a:lnTo>
                    <a:pt x="119" y="65"/>
                  </a:lnTo>
                  <a:lnTo>
                    <a:pt x="116" y="65"/>
                  </a:lnTo>
                  <a:lnTo>
                    <a:pt x="94" y="62"/>
                  </a:lnTo>
                  <a:lnTo>
                    <a:pt x="91" y="60"/>
                  </a:lnTo>
                  <a:lnTo>
                    <a:pt x="83" y="58"/>
                  </a:lnTo>
                  <a:lnTo>
                    <a:pt x="75" y="52"/>
                  </a:lnTo>
                  <a:lnTo>
                    <a:pt x="68" y="47"/>
                  </a:lnTo>
                  <a:lnTo>
                    <a:pt x="63" y="41"/>
                  </a:lnTo>
                  <a:lnTo>
                    <a:pt x="44" y="36"/>
                  </a:lnTo>
                  <a:lnTo>
                    <a:pt x="35" y="33"/>
                  </a:lnTo>
                  <a:lnTo>
                    <a:pt x="26" y="28"/>
                  </a:lnTo>
                  <a:lnTo>
                    <a:pt x="15" y="22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3713154" y="1681160"/>
              <a:ext cx="192088" cy="841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0"/>
                </a:cxn>
                <a:cxn ang="0">
                  <a:pos x="24" y="1"/>
                </a:cxn>
                <a:cxn ang="0">
                  <a:pos x="32" y="4"/>
                </a:cxn>
                <a:cxn ang="0">
                  <a:pos x="37" y="8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56" y="9"/>
                </a:cxn>
                <a:cxn ang="0">
                  <a:pos x="76" y="7"/>
                </a:cxn>
                <a:cxn ang="0">
                  <a:pos x="82" y="5"/>
                </a:cxn>
                <a:cxn ang="0">
                  <a:pos x="88" y="3"/>
                </a:cxn>
                <a:cxn ang="0">
                  <a:pos x="93" y="3"/>
                </a:cxn>
                <a:cxn ang="0">
                  <a:pos x="102" y="4"/>
                </a:cxn>
                <a:cxn ang="0">
                  <a:pos x="111" y="8"/>
                </a:cxn>
                <a:cxn ang="0">
                  <a:pos x="119" y="13"/>
                </a:cxn>
                <a:cxn ang="0">
                  <a:pos x="121" y="16"/>
                </a:cxn>
                <a:cxn ang="0">
                  <a:pos x="121" y="19"/>
                </a:cxn>
                <a:cxn ang="0">
                  <a:pos x="118" y="24"/>
                </a:cxn>
                <a:cxn ang="0">
                  <a:pos x="115" y="27"/>
                </a:cxn>
                <a:cxn ang="0">
                  <a:pos x="114" y="30"/>
                </a:cxn>
                <a:cxn ang="0">
                  <a:pos x="110" y="34"/>
                </a:cxn>
                <a:cxn ang="0">
                  <a:pos x="100" y="34"/>
                </a:cxn>
                <a:cxn ang="0">
                  <a:pos x="92" y="37"/>
                </a:cxn>
                <a:cxn ang="0">
                  <a:pos x="87" y="40"/>
                </a:cxn>
                <a:cxn ang="0">
                  <a:pos x="81" y="44"/>
                </a:cxn>
                <a:cxn ang="0">
                  <a:pos x="73" y="48"/>
                </a:cxn>
                <a:cxn ang="0">
                  <a:pos x="62" y="52"/>
                </a:cxn>
                <a:cxn ang="0">
                  <a:pos x="56" y="53"/>
                </a:cxn>
                <a:cxn ang="0">
                  <a:pos x="52" y="53"/>
                </a:cxn>
                <a:cxn ang="0">
                  <a:pos x="47" y="50"/>
                </a:cxn>
                <a:cxn ang="0">
                  <a:pos x="44" y="48"/>
                </a:cxn>
                <a:cxn ang="0">
                  <a:pos x="41" y="42"/>
                </a:cxn>
                <a:cxn ang="0">
                  <a:pos x="37" y="38"/>
                </a:cxn>
                <a:cxn ang="0">
                  <a:pos x="30" y="37"/>
                </a:cxn>
                <a:cxn ang="0">
                  <a:pos x="24" y="37"/>
                </a:cxn>
                <a:cxn ang="0">
                  <a:pos x="18" y="38"/>
                </a:cxn>
                <a:cxn ang="0">
                  <a:pos x="13" y="35"/>
                </a:cxn>
                <a:cxn ang="0">
                  <a:pos x="9" y="31"/>
                </a:cxn>
                <a:cxn ang="0">
                  <a:pos x="3" y="20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2" y="7"/>
                </a:cxn>
                <a:cxn ang="0">
                  <a:pos x="9" y="0"/>
                </a:cxn>
              </a:cxnLst>
              <a:rect l="0" t="0" r="r" b="b"/>
              <a:pathLst>
                <a:path w="121" h="53">
                  <a:moveTo>
                    <a:pt x="9" y="0"/>
                  </a:moveTo>
                  <a:lnTo>
                    <a:pt x="15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7" y="8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56" y="9"/>
                  </a:lnTo>
                  <a:lnTo>
                    <a:pt x="76" y="7"/>
                  </a:lnTo>
                  <a:lnTo>
                    <a:pt x="82" y="5"/>
                  </a:lnTo>
                  <a:lnTo>
                    <a:pt x="88" y="3"/>
                  </a:lnTo>
                  <a:lnTo>
                    <a:pt x="93" y="3"/>
                  </a:lnTo>
                  <a:lnTo>
                    <a:pt x="102" y="4"/>
                  </a:lnTo>
                  <a:lnTo>
                    <a:pt x="111" y="8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18" y="24"/>
                  </a:lnTo>
                  <a:lnTo>
                    <a:pt x="115" y="27"/>
                  </a:lnTo>
                  <a:lnTo>
                    <a:pt x="114" y="30"/>
                  </a:lnTo>
                  <a:lnTo>
                    <a:pt x="110" y="34"/>
                  </a:lnTo>
                  <a:lnTo>
                    <a:pt x="100" y="34"/>
                  </a:lnTo>
                  <a:lnTo>
                    <a:pt x="92" y="37"/>
                  </a:lnTo>
                  <a:lnTo>
                    <a:pt x="87" y="40"/>
                  </a:lnTo>
                  <a:lnTo>
                    <a:pt x="81" y="44"/>
                  </a:lnTo>
                  <a:lnTo>
                    <a:pt x="73" y="48"/>
                  </a:lnTo>
                  <a:lnTo>
                    <a:pt x="62" y="52"/>
                  </a:lnTo>
                  <a:lnTo>
                    <a:pt x="56" y="53"/>
                  </a:lnTo>
                  <a:lnTo>
                    <a:pt x="52" y="53"/>
                  </a:lnTo>
                  <a:lnTo>
                    <a:pt x="47" y="50"/>
                  </a:lnTo>
                  <a:lnTo>
                    <a:pt x="44" y="48"/>
                  </a:lnTo>
                  <a:lnTo>
                    <a:pt x="41" y="42"/>
                  </a:lnTo>
                  <a:lnTo>
                    <a:pt x="37" y="38"/>
                  </a:lnTo>
                  <a:lnTo>
                    <a:pt x="30" y="37"/>
                  </a:lnTo>
                  <a:lnTo>
                    <a:pt x="24" y="37"/>
                  </a:lnTo>
                  <a:lnTo>
                    <a:pt x="18" y="38"/>
                  </a:lnTo>
                  <a:lnTo>
                    <a:pt x="13" y="35"/>
                  </a:lnTo>
                  <a:lnTo>
                    <a:pt x="9" y="31"/>
                  </a:lnTo>
                  <a:lnTo>
                    <a:pt x="3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2747955" y="1125535"/>
              <a:ext cx="1104898" cy="711199"/>
            </a:xfrm>
            <a:custGeom>
              <a:avLst/>
              <a:gdLst/>
              <a:ahLst/>
              <a:cxnLst>
                <a:cxn ang="0">
                  <a:pos x="498" y="13"/>
                </a:cxn>
                <a:cxn ang="0">
                  <a:pos x="472" y="26"/>
                </a:cxn>
                <a:cxn ang="0">
                  <a:pos x="401" y="33"/>
                </a:cxn>
                <a:cxn ang="0">
                  <a:pos x="468" y="35"/>
                </a:cxn>
                <a:cxn ang="0">
                  <a:pos x="524" y="20"/>
                </a:cxn>
                <a:cxn ang="0">
                  <a:pos x="558" y="20"/>
                </a:cxn>
                <a:cxn ang="0">
                  <a:pos x="582" y="66"/>
                </a:cxn>
                <a:cxn ang="0">
                  <a:pos x="619" y="105"/>
                </a:cxn>
                <a:cxn ang="0">
                  <a:pos x="692" y="80"/>
                </a:cxn>
                <a:cxn ang="0">
                  <a:pos x="659" y="121"/>
                </a:cxn>
                <a:cxn ang="0">
                  <a:pos x="619" y="180"/>
                </a:cxn>
                <a:cxn ang="0">
                  <a:pos x="637" y="191"/>
                </a:cxn>
                <a:cxn ang="0">
                  <a:pos x="623" y="226"/>
                </a:cxn>
                <a:cxn ang="0">
                  <a:pos x="578" y="239"/>
                </a:cxn>
                <a:cxn ang="0">
                  <a:pos x="585" y="276"/>
                </a:cxn>
                <a:cxn ang="0">
                  <a:pos x="574" y="300"/>
                </a:cxn>
                <a:cxn ang="0">
                  <a:pos x="559" y="277"/>
                </a:cxn>
                <a:cxn ang="0">
                  <a:pos x="539" y="288"/>
                </a:cxn>
                <a:cxn ang="0">
                  <a:pos x="566" y="310"/>
                </a:cxn>
                <a:cxn ang="0">
                  <a:pos x="550" y="311"/>
                </a:cxn>
                <a:cxn ang="0">
                  <a:pos x="465" y="328"/>
                </a:cxn>
                <a:cxn ang="0">
                  <a:pos x="440" y="359"/>
                </a:cxn>
                <a:cxn ang="0">
                  <a:pos x="375" y="373"/>
                </a:cxn>
                <a:cxn ang="0">
                  <a:pos x="373" y="390"/>
                </a:cxn>
                <a:cxn ang="0">
                  <a:pos x="358" y="402"/>
                </a:cxn>
                <a:cxn ang="0">
                  <a:pos x="346" y="439"/>
                </a:cxn>
                <a:cxn ang="0">
                  <a:pos x="317" y="440"/>
                </a:cxn>
                <a:cxn ang="0">
                  <a:pos x="310" y="432"/>
                </a:cxn>
                <a:cxn ang="0">
                  <a:pos x="279" y="422"/>
                </a:cxn>
                <a:cxn ang="0">
                  <a:pos x="249" y="381"/>
                </a:cxn>
                <a:cxn ang="0">
                  <a:pos x="231" y="370"/>
                </a:cxn>
                <a:cxn ang="0">
                  <a:pos x="221" y="333"/>
                </a:cxn>
                <a:cxn ang="0">
                  <a:pos x="228" y="318"/>
                </a:cxn>
                <a:cxn ang="0">
                  <a:pos x="215" y="287"/>
                </a:cxn>
                <a:cxn ang="0">
                  <a:pos x="239" y="303"/>
                </a:cxn>
                <a:cxn ang="0">
                  <a:pos x="249" y="313"/>
                </a:cxn>
                <a:cxn ang="0">
                  <a:pos x="249" y="287"/>
                </a:cxn>
                <a:cxn ang="0">
                  <a:pos x="219" y="269"/>
                </a:cxn>
                <a:cxn ang="0">
                  <a:pos x="205" y="287"/>
                </a:cxn>
                <a:cxn ang="0">
                  <a:pos x="194" y="243"/>
                </a:cxn>
                <a:cxn ang="0">
                  <a:pos x="146" y="210"/>
                </a:cxn>
                <a:cxn ang="0">
                  <a:pos x="79" y="205"/>
                </a:cxn>
                <a:cxn ang="0">
                  <a:pos x="71" y="184"/>
                </a:cxn>
                <a:cxn ang="0">
                  <a:pos x="52" y="214"/>
                </a:cxn>
                <a:cxn ang="0">
                  <a:pos x="16" y="188"/>
                </a:cxn>
                <a:cxn ang="0">
                  <a:pos x="27" y="174"/>
                </a:cxn>
                <a:cxn ang="0">
                  <a:pos x="57" y="148"/>
                </a:cxn>
                <a:cxn ang="0">
                  <a:pos x="86" y="126"/>
                </a:cxn>
                <a:cxn ang="0">
                  <a:pos x="113" y="111"/>
                </a:cxn>
                <a:cxn ang="0">
                  <a:pos x="127" y="92"/>
                </a:cxn>
                <a:cxn ang="0">
                  <a:pos x="211" y="80"/>
                </a:cxn>
                <a:cxn ang="0">
                  <a:pos x="256" y="68"/>
                </a:cxn>
                <a:cxn ang="0">
                  <a:pos x="268" y="42"/>
                </a:cxn>
                <a:cxn ang="0">
                  <a:pos x="279" y="58"/>
                </a:cxn>
                <a:cxn ang="0">
                  <a:pos x="305" y="28"/>
                </a:cxn>
                <a:cxn ang="0">
                  <a:pos x="377" y="6"/>
                </a:cxn>
              </a:cxnLst>
              <a:rect l="0" t="0" r="r" b="b"/>
              <a:pathLst>
                <a:path w="696" h="448">
                  <a:moveTo>
                    <a:pt x="420" y="0"/>
                  </a:moveTo>
                  <a:lnTo>
                    <a:pt x="435" y="0"/>
                  </a:lnTo>
                  <a:lnTo>
                    <a:pt x="455" y="3"/>
                  </a:lnTo>
                  <a:lnTo>
                    <a:pt x="477" y="9"/>
                  </a:lnTo>
                  <a:lnTo>
                    <a:pt x="496" y="11"/>
                  </a:lnTo>
                  <a:lnTo>
                    <a:pt x="498" y="13"/>
                  </a:lnTo>
                  <a:lnTo>
                    <a:pt x="500" y="13"/>
                  </a:lnTo>
                  <a:lnTo>
                    <a:pt x="504" y="17"/>
                  </a:lnTo>
                  <a:lnTo>
                    <a:pt x="502" y="20"/>
                  </a:lnTo>
                  <a:lnTo>
                    <a:pt x="498" y="21"/>
                  </a:lnTo>
                  <a:lnTo>
                    <a:pt x="487" y="24"/>
                  </a:lnTo>
                  <a:lnTo>
                    <a:pt x="472" y="26"/>
                  </a:lnTo>
                  <a:lnTo>
                    <a:pt x="457" y="31"/>
                  </a:lnTo>
                  <a:lnTo>
                    <a:pt x="443" y="33"/>
                  </a:lnTo>
                  <a:lnTo>
                    <a:pt x="431" y="35"/>
                  </a:lnTo>
                  <a:lnTo>
                    <a:pt x="418" y="35"/>
                  </a:lnTo>
                  <a:lnTo>
                    <a:pt x="407" y="33"/>
                  </a:lnTo>
                  <a:lnTo>
                    <a:pt x="401" y="33"/>
                  </a:lnTo>
                  <a:lnTo>
                    <a:pt x="406" y="35"/>
                  </a:lnTo>
                  <a:lnTo>
                    <a:pt x="416" y="36"/>
                  </a:lnTo>
                  <a:lnTo>
                    <a:pt x="428" y="39"/>
                  </a:lnTo>
                  <a:lnTo>
                    <a:pt x="444" y="39"/>
                  </a:lnTo>
                  <a:lnTo>
                    <a:pt x="463" y="36"/>
                  </a:lnTo>
                  <a:lnTo>
                    <a:pt x="468" y="35"/>
                  </a:lnTo>
                  <a:lnTo>
                    <a:pt x="474" y="32"/>
                  </a:lnTo>
                  <a:lnTo>
                    <a:pt x="484" y="29"/>
                  </a:lnTo>
                  <a:lnTo>
                    <a:pt x="495" y="31"/>
                  </a:lnTo>
                  <a:lnTo>
                    <a:pt x="502" y="29"/>
                  </a:lnTo>
                  <a:lnTo>
                    <a:pt x="511" y="25"/>
                  </a:lnTo>
                  <a:lnTo>
                    <a:pt x="524" y="20"/>
                  </a:lnTo>
                  <a:lnTo>
                    <a:pt x="532" y="18"/>
                  </a:lnTo>
                  <a:lnTo>
                    <a:pt x="540" y="20"/>
                  </a:lnTo>
                  <a:lnTo>
                    <a:pt x="547" y="21"/>
                  </a:lnTo>
                  <a:lnTo>
                    <a:pt x="552" y="21"/>
                  </a:lnTo>
                  <a:lnTo>
                    <a:pt x="555" y="20"/>
                  </a:lnTo>
                  <a:lnTo>
                    <a:pt x="558" y="20"/>
                  </a:lnTo>
                  <a:lnTo>
                    <a:pt x="563" y="18"/>
                  </a:lnTo>
                  <a:lnTo>
                    <a:pt x="569" y="20"/>
                  </a:lnTo>
                  <a:lnTo>
                    <a:pt x="571" y="25"/>
                  </a:lnTo>
                  <a:lnTo>
                    <a:pt x="573" y="35"/>
                  </a:lnTo>
                  <a:lnTo>
                    <a:pt x="578" y="57"/>
                  </a:lnTo>
                  <a:lnTo>
                    <a:pt x="582" y="66"/>
                  </a:lnTo>
                  <a:lnTo>
                    <a:pt x="588" y="74"/>
                  </a:lnTo>
                  <a:lnTo>
                    <a:pt x="592" y="83"/>
                  </a:lnTo>
                  <a:lnTo>
                    <a:pt x="596" y="92"/>
                  </a:lnTo>
                  <a:lnTo>
                    <a:pt x="602" y="99"/>
                  </a:lnTo>
                  <a:lnTo>
                    <a:pt x="610" y="105"/>
                  </a:lnTo>
                  <a:lnTo>
                    <a:pt x="619" y="105"/>
                  </a:lnTo>
                  <a:lnTo>
                    <a:pt x="629" y="99"/>
                  </a:lnTo>
                  <a:lnTo>
                    <a:pt x="647" y="81"/>
                  </a:lnTo>
                  <a:lnTo>
                    <a:pt x="658" y="76"/>
                  </a:lnTo>
                  <a:lnTo>
                    <a:pt x="671" y="74"/>
                  </a:lnTo>
                  <a:lnTo>
                    <a:pt x="682" y="77"/>
                  </a:lnTo>
                  <a:lnTo>
                    <a:pt x="692" y="80"/>
                  </a:lnTo>
                  <a:lnTo>
                    <a:pt x="696" y="84"/>
                  </a:lnTo>
                  <a:lnTo>
                    <a:pt x="696" y="91"/>
                  </a:lnTo>
                  <a:lnTo>
                    <a:pt x="692" y="98"/>
                  </a:lnTo>
                  <a:lnTo>
                    <a:pt x="685" y="105"/>
                  </a:lnTo>
                  <a:lnTo>
                    <a:pt x="669" y="113"/>
                  </a:lnTo>
                  <a:lnTo>
                    <a:pt x="659" y="121"/>
                  </a:lnTo>
                  <a:lnTo>
                    <a:pt x="640" y="140"/>
                  </a:lnTo>
                  <a:lnTo>
                    <a:pt x="633" y="148"/>
                  </a:lnTo>
                  <a:lnTo>
                    <a:pt x="625" y="157"/>
                  </a:lnTo>
                  <a:lnTo>
                    <a:pt x="621" y="163"/>
                  </a:lnTo>
                  <a:lnTo>
                    <a:pt x="618" y="170"/>
                  </a:lnTo>
                  <a:lnTo>
                    <a:pt x="619" y="180"/>
                  </a:lnTo>
                  <a:lnTo>
                    <a:pt x="622" y="184"/>
                  </a:lnTo>
                  <a:lnTo>
                    <a:pt x="623" y="187"/>
                  </a:lnTo>
                  <a:lnTo>
                    <a:pt x="626" y="188"/>
                  </a:lnTo>
                  <a:lnTo>
                    <a:pt x="633" y="188"/>
                  </a:lnTo>
                  <a:lnTo>
                    <a:pt x="636" y="189"/>
                  </a:lnTo>
                  <a:lnTo>
                    <a:pt x="637" y="191"/>
                  </a:lnTo>
                  <a:lnTo>
                    <a:pt x="637" y="192"/>
                  </a:lnTo>
                  <a:lnTo>
                    <a:pt x="632" y="198"/>
                  </a:lnTo>
                  <a:lnTo>
                    <a:pt x="629" y="202"/>
                  </a:lnTo>
                  <a:lnTo>
                    <a:pt x="628" y="205"/>
                  </a:lnTo>
                  <a:lnTo>
                    <a:pt x="625" y="214"/>
                  </a:lnTo>
                  <a:lnTo>
                    <a:pt x="623" y="226"/>
                  </a:lnTo>
                  <a:lnTo>
                    <a:pt x="623" y="240"/>
                  </a:lnTo>
                  <a:lnTo>
                    <a:pt x="622" y="244"/>
                  </a:lnTo>
                  <a:lnTo>
                    <a:pt x="617" y="244"/>
                  </a:lnTo>
                  <a:lnTo>
                    <a:pt x="592" y="236"/>
                  </a:lnTo>
                  <a:lnTo>
                    <a:pt x="584" y="236"/>
                  </a:lnTo>
                  <a:lnTo>
                    <a:pt x="578" y="239"/>
                  </a:lnTo>
                  <a:lnTo>
                    <a:pt x="576" y="244"/>
                  </a:lnTo>
                  <a:lnTo>
                    <a:pt x="576" y="251"/>
                  </a:lnTo>
                  <a:lnTo>
                    <a:pt x="578" y="258"/>
                  </a:lnTo>
                  <a:lnTo>
                    <a:pt x="581" y="266"/>
                  </a:lnTo>
                  <a:lnTo>
                    <a:pt x="582" y="272"/>
                  </a:lnTo>
                  <a:lnTo>
                    <a:pt x="585" y="276"/>
                  </a:lnTo>
                  <a:lnTo>
                    <a:pt x="587" y="280"/>
                  </a:lnTo>
                  <a:lnTo>
                    <a:pt x="588" y="281"/>
                  </a:lnTo>
                  <a:lnTo>
                    <a:pt x="588" y="290"/>
                  </a:lnTo>
                  <a:lnTo>
                    <a:pt x="585" y="295"/>
                  </a:lnTo>
                  <a:lnTo>
                    <a:pt x="582" y="298"/>
                  </a:lnTo>
                  <a:lnTo>
                    <a:pt x="574" y="300"/>
                  </a:lnTo>
                  <a:lnTo>
                    <a:pt x="566" y="298"/>
                  </a:lnTo>
                  <a:lnTo>
                    <a:pt x="562" y="294"/>
                  </a:lnTo>
                  <a:lnTo>
                    <a:pt x="562" y="290"/>
                  </a:lnTo>
                  <a:lnTo>
                    <a:pt x="561" y="287"/>
                  </a:lnTo>
                  <a:lnTo>
                    <a:pt x="561" y="283"/>
                  </a:lnTo>
                  <a:lnTo>
                    <a:pt x="559" y="277"/>
                  </a:lnTo>
                  <a:lnTo>
                    <a:pt x="546" y="269"/>
                  </a:lnTo>
                  <a:lnTo>
                    <a:pt x="539" y="266"/>
                  </a:lnTo>
                  <a:lnTo>
                    <a:pt x="535" y="265"/>
                  </a:lnTo>
                  <a:lnTo>
                    <a:pt x="533" y="268"/>
                  </a:lnTo>
                  <a:lnTo>
                    <a:pt x="536" y="281"/>
                  </a:lnTo>
                  <a:lnTo>
                    <a:pt x="539" y="288"/>
                  </a:lnTo>
                  <a:lnTo>
                    <a:pt x="544" y="291"/>
                  </a:lnTo>
                  <a:lnTo>
                    <a:pt x="552" y="294"/>
                  </a:lnTo>
                  <a:lnTo>
                    <a:pt x="556" y="298"/>
                  </a:lnTo>
                  <a:lnTo>
                    <a:pt x="559" y="302"/>
                  </a:lnTo>
                  <a:lnTo>
                    <a:pt x="566" y="309"/>
                  </a:lnTo>
                  <a:lnTo>
                    <a:pt x="566" y="310"/>
                  </a:lnTo>
                  <a:lnTo>
                    <a:pt x="563" y="311"/>
                  </a:lnTo>
                  <a:lnTo>
                    <a:pt x="561" y="311"/>
                  </a:lnTo>
                  <a:lnTo>
                    <a:pt x="558" y="313"/>
                  </a:lnTo>
                  <a:lnTo>
                    <a:pt x="555" y="313"/>
                  </a:lnTo>
                  <a:lnTo>
                    <a:pt x="552" y="311"/>
                  </a:lnTo>
                  <a:lnTo>
                    <a:pt x="550" y="311"/>
                  </a:lnTo>
                  <a:lnTo>
                    <a:pt x="543" y="313"/>
                  </a:lnTo>
                  <a:lnTo>
                    <a:pt x="521" y="324"/>
                  </a:lnTo>
                  <a:lnTo>
                    <a:pt x="507" y="328"/>
                  </a:lnTo>
                  <a:lnTo>
                    <a:pt x="495" y="329"/>
                  </a:lnTo>
                  <a:lnTo>
                    <a:pt x="483" y="328"/>
                  </a:lnTo>
                  <a:lnTo>
                    <a:pt x="465" y="328"/>
                  </a:lnTo>
                  <a:lnTo>
                    <a:pt x="461" y="331"/>
                  </a:lnTo>
                  <a:lnTo>
                    <a:pt x="455" y="337"/>
                  </a:lnTo>
                  <a:lnTo>
                    <a:pt x="450" y="346"/>
                  </a:lnTo>
                  <a:lnTo>
                    <a:pt x="446" y="354"/>
                  </a:lnTo>
                  <a:lnTo>
                    <a:pt x="443" y="358"/>
                  </a:lnTo>
                  <a:lnTo>
                    <a:pt x="440" y="359"/>
                  </a:lnTo>
                  <a:lnTo>
                    <a:pt x="424" y="359"/>
                  </a:lnTo>
                  <a:lnTo>
                    <a:pt x="416" y="358"/>
                  </a:lnTo>
                  <a:lnTo>
                    <a:pt x="409" y="358"/>
                  </a:lnTo>
                  <a:lnTo>
                    <a:pt x="401" y="361"/>
                  </a:lnTo>
                  <a:lnTo>
                    <a:pt x="391" y="368"/>
                  </a:lnTo>
                  <a:lnTo>
                    <a:pt x="375" y="373"/>
                  </a:lnTo>
                  <a:lnTo>
                    <a:pt x="372" y="374"/>
                  </a:lnTo>
                  <a:lnTo>
                    <a:pt x="370" y="377"/>
                  </a:lnTo>
                  <a:lnTo>
                    <a:pt x="370" y="380"/>
                  </a:lnTo>
                  <a:lnTo>
                    <a:pt x="372" y="383"/>
                  </a:lnTo>
                  <a:lnTo>
                    <a:pt x="372" y="385"/>
                  </a:lnTo>
                  <a:lnTo>
                    <a:pt x="373" y="390"/>
                  </a:lnTo>
                  <a:lnTo>
                    <a:pt x="373" y="396"/>
                  </a:lnTo>
                  <a:lnTo>
                    <a:pt x="372" y="400"/>
                  </a:lnTo>
                  <a:lnTo>
                    <a:pt x="370" y="402"/>
                  </a:lnTo>
                  <a:lnTo>
                    <a:pt x="365" y="405"/>
                  </a:lnTo>
                  <a:lnTo>
                    <a:pt x="361" y="403"/>
                  </a:lnTo>
                  <a:lnTo>
                    <a:pt x="358" y="402"/>
                  </a:lnTo>
                  <a:lnTo>
                    <a:pt x="355" y="403"/>
                  </a:lnTo>
                  <a:lnTo>
                    <a:pt x="354" y="403"/>
                  </a:lnTo>
                  <a:lnTo>
                    <a:pt x="353" y="406"/>
                  </a:lnTo>
                  <a:lnTo>
                    <a:pt x="353" y="422"/>
                  </a:lnTo>
                  <a:lnTo>
                    <a:pt x="351" y="431"/>
                  </a:lnTo>
                  <a:lnTo>
                    <a:pt x="346" y="439"/>
                  </a:lnTo>
                  <a:lnTo>
                    <a:pt x="342" y="443"/>
                  </a:lnTo>
                  <a:lnTo>
                    <a:pt x="338" y="446"/>
                  </a:lnTo>
                  <a:lnTo>
                    <a:pt x="335" y="448"/>
                  </a:lnTo>
                  <a:lnTo>
                    <a:pt x="323" y="448"/>
                  </a:lnTo>
                  <a:lnTo>
                    <a:pt x="320" y="446"/>
                  </a:lnTo>
                  <a:lnTo>
                    <a:pt x="317" y="440"/>
                  </a:lnTo>
                  <a:lnTo>
                    <a:pt x="317" y="437"/>
                  </a:lnTo>
                  <a:lnTo>
                    <a:pt x="316" y="435"/>
                  </a:lnTo>
                  <a:lnTo>
                    <a:pt x="316" y="432"/>
                  </a:lnTo>
                  <a:lnTo>
                    <a:pt x="314" y="431"/>
                  </a:lnTo>
                  <a:lnTo>
                    <a:pt x="312" y="431"/>
                  </a:lnTo>
                  <a:lnTo>
                    <a:pt x="310" y="432"/>
                  </a:lnTo>
                  <a:lnTo>
                    <a:pt x="305" y="435"/>
                  </a:lnTo>
                  <a:lnTo>
                    <a:pt x="301" y="436"/>
                  </a:lnTo>
                  <a:lnTo>
                    <a:pt x="295" y="439"/>
                  </a:lnTo>
                  <a:lnTo>
                    <a:pt x="293" y="436"/>
                  </a:lnTo>
                  <a:lnTo>
                    <a:pt x="287" y="429"/>
                  </a:lnTo>
                  <a:lnTo>
                    <a:pt x="279" y="422"/>
                  </a:lnTo>
                  <a:lnTo>
                    <a:pt x="269" y="416"/>
                  </a:lnTo>
                  <a:lnTo>
                    <a:pt x="256" y="405"/>
                  </a:lnTo>
                  <a:lnTo>
                    <a:pt x="250" y="395"/>
                  </a:lnTo>
                  <a:lnTo>
                    <a:pt x="246" y="387"/>
                  </a:lnTo>
                  <a:lnTo>
                    <a:pt x="246" y="383"/>
                  </a:lnTo>
                  <a:lnTo>
                    <a:pt x="249" y="381"/>
                  </a:lnTo>
                  <a:lnTo>
                    <a:pt x="250" y="381"/>
                  </a:lnTo>
                  <a:lnTo>
                    <a:pt x="253" y="379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34" y="372"/>
                  </a:lnTo>
                  <a:lnTo>
                    <a:pt x="231" y="370"/>
                  </a:lnTo>
                  <a:lnTo>
                    <a:pt x="228" y="363"/>
                  </a:lnTo>
                  <a:lnTo>
                    <a:pt x="226" y="355"/>
                  </a:lnTo>
                  <a:lnTo>
                    <a:pt x="221" y="346"/>
                  </a:lnTo>
                  <a:lnTo>
                    <a:pt x="220" y="339"/>
                  </a:lnTo>
                  <a:lnTo>
                    <a:pt x="220" y="336"/>
                  </a:lnTo>
                  <a:lnTo>
                    <a:pt x="221" y="333"/>
                  </a:lnTo>
                  <a:lnTo>
                    <a:pt x="227" y="328"/>
                  </a:lnTo>
                  <a:lnTo>
                    <a:pt x="228" y="324"/>
                  </a:lnTo>
                  <a:lnTo>
                    <a:pt x="231" y="322"/>
                  </a:lnTo>
                  <a:lnTo>
                    <a:pt x="231" y="320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17"/>
                  </a:lnTo>
                  <a:lnTo>
                    <a:pt x="215" y="317"/>
                  </a:lnTo>
                  <a:lnTo>
                    <a:pt x="211" y="313"/>
                  </a:lnTo>
                  <a:lnTo>
                    <a:pt x="209" y="303"/>
                  </a:lnTo>
                  <a:lnTo>
                    <a:pt x="212" y="291"/>
                  </a:lnTo>
                  <a:lnTo>
                    <a:pt x="215" y="287"/>
                  </a:lnTo>
                  <a:lnTo>
                    <a:pt x="219" y="284"/>
                  </a:lnTo>
                  <a:lnTo>
                    <a:pt x="221" y="281"/>
                  </a:lnTo>
                  <a:lnTo>
                    <a:pt x="238" y="281"/>
                  </a:lnTo>
                  <a:lnTo>
                    <a:pt x="241" y="284"/>
                  </a:lnTo>
                  <a:lnTo>
                    <a:pt x="242" y="290"/>
                  </a:lnTo>
                  <a:lnTo>
                    <a:pt x="239" y="303"/>
                  </a:lnTo>
                  <a:lnTo>
                    <a:pt x="239" y="307"/>
                  </a:lnTo>
                  <a:lnTo>
                    <a:pt x="241" y="309"/>
                  </a:lnTo>
                  <a:lnTo>
                    <a:pt x="242" y="309"/>
                  </a:lnTo>
                  <a:lnTo>
                    <a:pt x="243" y="310"/>
                  </a:lnTo>
                  <a:lnTo>
                    <a:pt x="246" y="310"/>
                  </a:lnTo>
                  <a:lnTo>
                    <a:pt x="249" y="313"/>
                  </a:lnTo>
                  <a:lnTo>
                    <a:pt x="253" y="309"/>
                  </a:lnTo>
                  <a:lnTo>
                    <a:pt x="253" y="306"/>
                  </a:lnTo>
                  <a:lnTo>
                    <a:pt x="254" y="303"/>
                  </a:lnTo>
                  <a:lnTo>
                    <a:pt x="254" y="300"/>
                  </a:lnTo>
                  <a:lnTo>
                    <a:pt x="253" y="294"/>
                  </a:lnTo>
                  <a:lnTo>
                    <a:pt x="249" y="287"/>
                  </a:lnTo>
                  <a:lnTo>
                    <a:pt x="243" y="280"/>
                  </a:lnTo>
                  <a:lnTo>
                    <a:pt x="239" y="274"/>
                  </a:lnTo>
                  <a:lnTo>
                    <a:pt x="234" y="269"/>
                  </a:lnTo>
                  <a:lnTo>
                    <a:pt x="230" y="268"/>
                  </a:lnTo>
                  <a:lnTo>
                    <a:pt x="220" y="268"/>
                  </a:lnTo>
                  <a:lnTo>
                    <a:pt x="219" y="269"/>
                  </a:lnTo>
                  <a:lnTo>
                    <a:pt x="216" y="274"/>
                  </a:lnTo>
                  <a:lnTo>
                    <a:pt x="213" y="277"/>
                  </a:lnTo>
                  <a:lnTo>
                    <a:pt x="212" y="280"/>
                  </a:lnTo>
                  <a:lnTo>
                    <a:pt x="209" y="284"/>
                  </a:lnTo>
                  <a:lnTo>
                    <a:pt x="206" y="285"/>
                  </a:lnTo>
                  <a:lnTo>
                    <a:pt x="205" y="287"/>
                  </a:lnTo>
                  <a:lnTo>
                    <a:pt x="202" y="288"/>
                  </a:lnTo>
                  <a:lnTo>
                    <a:pt x="201" y="287"/>
                  </a:lnTo>
                  <a:lnTo>
                    <a:pt x="200" y="281"/>
                  </a:lnTo>
                  <a:lnTo>
                    <a:pt x="198" y="269"/>
                  </a:lnTo>
                  <a:lnTo>
                    <a:pt x="197" y="255"/>
                  </a:lnTo>
                  <a:lnTo>
                    <a:pt x="194" y="243"/>
                  </a:lnTo>
                  <a:lnTo>
                    <a:pt x="191" y="233"/>
                  </a:lnTo>
                  <a:lnTo>
                    <a:pt x="185" y="226"/>
                  </a:lnTo>
                  <a:lnTo>
                    <a:pt x="175" y="221"/>
                  </a:lnTo>
                  <a:lnTo>
                    <a:pt x="164" y="218"/>
                  </a:lnTo>
                  <a:lnTo>
                    <a:pt x="156" y="214"/>
                  </a:lnTo>
                  <a:lnTo>
                    <a:pt x="146" y="210"/>
                  </a:lnTo>
                  <a:lnTo>
                    <a:pt x="133" y="207"/>
                  </a:lnTo>
                  <a:lnTo>
                    <a:pt x="120" y="205"/>
                  </a:lnTo>
                  <a:lnTo>
                    <a:pt x="112" y="203"/>
                  </a:lnTo>
                  <a:lnTo>
                    <a:pt x="105" y="203"/>
                  </a:lnTo>
                  <a:lnTo>
                    <a:pt x="86" y="206"/>
                  </a:lnTo>
                  <a:lnTo>
                    <a:pt x="79" y="205"/>
                  </a:lnTo>
                  <a:lnTo>
                    <a:pt x="77" y="203"/>
                  </a:lnTo>
                  <a:lnTo>
                    <a:pt x="75" y="200"/>
                  </a:lnTo>
                  <a:lnTo>
                    <a:pt x="72" y="196"/>
                  </a:lnTo>
                  <a:lnTo>
                    <a:pt x="72" y="194"/>
                  </a:lnTo>
                  <a:lnTo>
                    <a:pt x="71" y="189"/>
                  </a:lnTo>
                  <a:lnTo>
                    <a:pt x="71" y="184"/>
                  </a:lnTo>
                  <a:lnTo>
                    <a:pt x="70" y="187"/>
                  </a:lnTo>
                  <a:lnTo>
                    <a:pt x="68" y="194"/>
                  </a:lnTo>
                  <a:lnTo>
                    <a:pt x="66" y="202"/>
                  </a:lnTo>
                  <a:lnTo>
                    <a:pt x="63" y="207"/>
                  </a:lnTo>
                  <a:lnTo>
                    <a:pt x="60" y="211"/>
                  </a:lnTo>
                  <a:lnTo>
                    <a:pt x="52" y="214"/>
                  </a:lnTo>
                  <a:lnTo>
                    <a:pt x="48" y="213"/>
                  </a:lnTo>
                  <a:lnTo>
                    <a:pt x="44" y="209"/>
                  </a:lnTo>
                  <a:lnTo>
                    <a:pt x="38" y="200"/>
                  </a:lnTo>
                  <a:lnTo>
                    <a:pt x="31" y="194"/>
                  </a:lnTo>
                  <a:lnTo>
                    <a:pt x="25" y="189"/>
                  </a:lnTo>
                  <a:lnTo>
                    <a:pt x="16" y="188"/>
                  </a:lnTo>
                  <a:lnTo>
                    <a:pt x="10" y="188"/>
                  </a:lnTo>
                  <a:lnTo>
                    <a:pt x="3" y="184"/>
                  </a:lnTo>
                  <a:lnTo>
                    <a:pt x="0" y="180"/>
                  </a:lnTo>
                  <a:lnTo>
                    <a:pt x="3" y="177"/>
                  </a:lnTo>
                  <a:lnTo>
                    <a:pt x="8" y="174"/>
                  </a:lnTo>
                  <a:lnTo>
                    <a:pt x="27" y="174"/>
                  </a:lnTo>
                  <a:lnTo>
                    <a:pt x="34" y="172"/>
                  </a:lnTo>
                  <a:lnTo>
                    <a:pt x="42" y="169"/>
                  </a:lnTo>
                  <a:lnTo>
                    <a:pt x="49" y="165"/>
                  </a:lnTo>
                  <a:lnTo>
                    <a:pt x="52" y="159"/>
                  </a:lnTo>
                  <a:lnTo>
                    <a:pt x="55" y="151"/>
                  </a:lnTo>
                  <a:lnTo>
                    <a:pt x="57" y="148"/>
                  </a:lnTo>
                  <a:lnTo>
                    <a:pt x="61" y="146"/>
                  </a:lnTo>
                  <a:lnTo>
                    <a:pt x="79" y="146"/>
                  </a:lnTo>
                  <a:lnTo>
                    <a:pt x="82" y="143"/>
                  </a:lnTo>
                  <a:lnTo>
                    <a:pt x="85" y="137"/>
                  </a:lnTo>
                  <a:lnTo>
                    <a:pt x="86" y="133"/>
                  </a:lnTo>
                  <a:lnTo>
                    <a:pt x="86" y="126"/>
                  </a:lnTo>
                  <a:lnTo>
                    <a:pt x="87" y="120"/>
                  </a:lnTo>
                  <a:lnTo>
                    <a:pt x="93" y="114"/>
                  </a:lnTo>
                  <a:lnTo>
                    <a:pt x="100" y="110"/>
                  </a:lnTo>
                  <a:lnTo>
                    <a:pt x="105" y="109"/>
                  </a:lnTo>
                  <a:lnTo>
                    <a:pt x="111" y="110"/>
                  </a:lnTo>
                  <a:lnTo>
                    <a:pt x="113" y="111"/>
                  </a:lnTo>
                  <a:lnTo>
                    <a:pt x="119" y="111"/>
                  </a:lnTo>
                  <a:lnTo>
                    <a:pt x="123" y="110"/>
                  </a:lnTo>
                  <a:lnTo>
                    <a:pt x="126" y="109"/>
                  </a:lnTo>
                  <a:lnTo>
                    <a:pt x="128" y="103"/>
                  </a:lnTo>
                  <a:lnTo>
                    <a:pt x="127" y="99"/>
                  </a:lnTo>
                  <a:lnTo>
                    <a:pt x="127" y="92"/>
                  </a:lnTo>
                  <a:lnTo>
                    <a:pt x="134" y="87"/>
                  </a:lnTo>
                  <a:lnTo>
                    <a:pt x="146" y="83"/>
                  </a:lnTo>
                  <a:lnTo>
                    <a:pt x="160" y="78"/>
                  </a:lnTo>
                  <a:lnTo>
                    <a:pt x="193" y="76"/>
                  </a:lnTo>
                  <a:lnTo>
                    <a:pt x="204" y="77"/>
                  </a:lnTo>
                  <a:lnTo>
                    <a:pt x="211" y="80"/>
                  </a:lnTo>
                  <a:lnTo>
                    <a:pt x="215" y="83"/>
                  </a:lnTo>
                  <a:lnTo>
                    <a:pt x="223" y="85"/>
                  </a:lnTo>
                  <a:lnTo>
                    <a:pt x="232" y="85"/>
                  </a:lnTo>
                  <a:lnTo>
                    <a:pt x="243" y="83"/>
                  </a:lnTo>
                  <a:lnTo>
                    <a:pt x="252" y="77"/>
                  </a:lnTo>
                  <a:lnTo>
                    <a:pt x="256" y="68"/>
                  </a:lnTo>
                  <a:lnTo>
                    <a:pt x="256" y="57"/>
                  </a:lnTo>
                  <a:lnTo>
                    <a:pt x="257" y="48"/>
                  </a:lnTo>
                  <a:lnTo>
                    <a:pt x="261" y="42"/>
                  </a:lnTo>
                  <a:lnTo>
                    <a:pt x="264" y="40"/>
                  </a:lnTo>
                  <a:lnTo>
                    <a:pt x="265" y="40"/>
                  </a:lnTo>
                  <a:lnTo>
                    <a:pt x="268" y="42"/>
                  </a:lnTo>
                  <a:lnTo>
                    <a:pt x="269" y="43"/>
                  </a:lnTo>
                  <a:lnTo>
                    <a:pt x="271" y="46"/>
                  </a:lnTo>
                  <a:lnTo>
                    <a:pt x="272" y="50"/>
                  </a:lnTo>
                  <a:lnTo>
                    <a:pt x="275" y="52"/>
                  </a:lnTo>
                  <a:lnTo>
                    <a:pt x="276" y="55"/>
                  </a:lnTo>
                  <a:lnTo>
                    <a:pt x="279" y="58"/>
                  </a:lnTo>
                  <a:lnTo>
                    <a:pt x="283" y="58"/>
                  </a:lnTo>
                  <a:lnTo>
                    <a:pt x="287" y="54"/>
                  </a:lnTo>
                  <a:lnTo>
                    <a:pt x="291" y="46"/>
                  </a:lnTo>
                  <a:lnTo>
                    <a:pt x="297" y="36"/>
                  </a:lnTo>
                  <a:lnTo>
                    <a:pt x="301" y="29"/>
                  </a:lnTo>
                  <a:lnTo>
                    <a:pt x="305" y="28"/>
                  </a:lnTo>
                  <a:lnTo>
                    <a:pt x="313" y="26"/>
                  </a:lnTo>
                  <a:lnTo>
                    <a:pt x="323" y="22"/>
                  </a:lnTo>
                  <a:lnTo>
                    <a:pt x="334" y="17"/>
                  </a:lnTo>
                  <a:lnTo>
                    <a:pt x="346" y="10"/>
                  </a:lnTo>
                  <a:lnTo>
                    <a:pt x="361" y="7"/>
                  </a:lnTo>
                  <a:lnTo>
                    <a:pt x="377" y="6"/>
                  </a:lnTo>
                  <a:lnTo>
                    <a:pt x="392" y="6"/>
                  </a:lnTo>
                  <a:lnTo>
                    <a:pt x="407" y="3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2517768" y="2711445"/>
              <a:ext cx="182562" cy="7620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0"/>
                </a:cxn>
                <a:cxn ang="0">
                  <a:pos x="47" y="2"/>
                </a:cxn>
                <a:cxn ang="0">
                  <a:pos x="56" y="4"/>
                </a:cxn>
                <a:cxn ang="0">
                  <a:pos x="63" y="10"/>
                </a:cxn>
                <a:cxn ang="0">
                  <a:pos x="71" y="17"/>
                </a:cxn>
                <a:cxn ang="0">
                  <a:pos x="79" y="22"/>
                </a:cxn>
                <a:cxn ang="0">
                  <a:pos x="89" y="26"/>
                </a:cxn>
                <a:cxn ang="0">
                  <a:pos x="96" y="28"/>
                </a:cxn>
                <a:cxn ang="0">
                  <a:pos x="98" y="28"/>
                </a:cxn>
                <a:cxn ang="0">
                  <a:pos x="101" y="29"/>
                </a:cxn>
                <a:cxn ang="0">
                  <a:pos x="105" y="32"/>
                </a:cxn>
                <a:cxn ang="0">
                  <a:pos x="113" y="40"/>
                </a:cxn>
                <a:cxn ang="0">
                  <a:pos x="115" y="43"/>
                </a:cxn>
                <a:cxn ang="0">
                  <a:pos x="115" y="45"/>
                </a:cxn>
                <a:cxn ang="0">
                  <a:pos x="111" y="48"/>
                </a:cxn>
                <a:cxn ang="0">
                  <a:pos x="105" y="48"/>
                </a:cxn>
                <a:cxn ang="0">
                  <a:pos x="97" y="47"/>
                </a:cxn>
                <a:cxn ang="0">
                  <a:pos x="92" y="44"/>
                </a:cxn>
                <a:cxn ang="0">
                  <a:pos x="85" y="40"/>
                </a:cxn>
                <a:cxn ang="0">
                  <a:pos x="77" y="33"/>
                </a:cxn>
                <a:cxn ang="0">
                  <a:pos x="68" y="28"/>
                </a:cxn>
                <a:cxn ang="0">
                  <a:pos x="63" y="22"/>
                </a:cxn>
                <a:cxn ang="0">
                  <a:pos x="56" y="18"/>
                </a:cxn>
                <a:cxn ang="0">
                  <a:pos x="5" y="18"/>
                </a:cxn>
                <a:cxn ang="0">
                  <a:pos x="1" y="17"/>
                </a:cxn>
                <a:cxn ang="0">
                  <a:pos x="0" y="10"/>
                </a:cxn>
                <a:cxn ang="0">
                  <a:pos x="3" y="8"/>
                </a:cxn>
                <a:cxn ang="0">
                  <a:pos x="10" y="7"/>
                </a:cxn>
                <a:cxn ang="0">
                  <a:pos x="18" y="3"/>
                </a:cxn>
                <a:cxn ang="0">
                  <a:pos x="27" y="2"/>
                </a:cxn>
                <a:cxn ang="0">
                  <a:pos x="33" y="0"/>
                </a:cxn>
              </a:cxnLst>
              <a:rect l="0" t="0" r="r" b="b"/>
              <a:pathLst>
                <a:path w="115" h="48">
                  <a:moveTo>
                    <a:pt x="33" y="0"/>
                  </a:moveTo>
                  <a:lnTo>
                    <a:pt x="38" y="0"/>
                  </a:lnTo>
                  <a:lnTo>
                    <a:pt x="47" y="2"/>
                  </a:lnTo>
                  <a:lnTo>
                    <a:pt x="56" y="4"/>
                  </a:lnTo>
                  <a:lnTo>
                    <a:pt x="63" y="10"/>
                  </a:lnTo>
                  <a:lnTo>
                    <a:pt x="71" y="17"/>
                  </a:lnTo>
                  <a:lnTo>
                    <a:pt x="79" y="22"/>
                  </a:lnTo>
                  <a:lnTo>
                    <a:pt x="89" y="26"/>
                  </a:lnTo>
                  <a:lnTo>
                    <a:pt x="96" y="28"/>
                  </a:lnTo>
                  <a:lnTo>
                    <a:pt x="98" y="28"/>
                  </a:lnTo>
                  <a:lnTo>
                    <a:pt x="101" y="29"/>
                  </a:lnTo>
                  <a:lnTo>
                    <a:pt x="105" y="32"/>
                  </a:lnTo>
                  <a:lnTo>
                    <a:pt x="113" y="40"/>
                  </a:lnTo>
                  <a:lnTo>
                    <a:pt x="115" y="43"/>
                  </a:lnTo>
                  <a:lnTo>
                    <a:pt x="115" y="45"/>
                  </a:lnTo>
                  <a:lnTo>
                    <a:pt x="111" y="48"/>
                  </a:lnTo>
                  <a:lnTo>
                    <a:pt x="105" y="48"/>
                  </a:lnTo>
                  <a:lnTo>
                    <a:pt x="97" y="47"/>
                  </a:lnTo>
                  <a:lnTo>
                    <a:pt x="92" y="44"/>
                  </a:lnTo>
                  <a:lnTo>
                    <a:pt x="85" y="40"/>
                  </a:lnTo>
                  <a:lnTo>
                    <a:pt x="77" y="33"/>
                  </a:lnTo>
                  <a:lnTo>
                    <a:pt x="68" y="28"/>
                  </a:lnTo>
                  <a:lnTo>
                    <a:pt x="63" y="22"/>
                  </a:lnTo>
                  <a:lnTo>
                    <a:pt x="56" y="18"/>
                  </a:lnTo>
                  <a:lnTo>
                    <a:pt x="5" y="18"/>
                  </a:lnTo>
                  <a:lnTo>
                    <a:pt x="1" y="17"/>
                  </a:lnTo>
                  <a:lnTo>
                    <a:pt x="0" y="10"/>
                  </a:lnTo>
                  <a:lnTo>
                    <a:pt x="3" y="8"/>
                  </a:lnTo>
                  <a:lnTo>
                    <a:pt x="10" y="7"/>
                  </a:lnTo>
                  <a:lnTo>
                    <a:pt x="18" y="3"/>
                  </a:lnTo>
                  <a:lnTo>
                    <a:pt x="27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2632067" y="2670170"/>
              <a:ext cx="26988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3" y="2"/>
                </a:cxn>
                <a:cxn ang="0">
                  <a:pos x="14" y="3"/>
                </a:cxn>
                <a:cxn ang="0">
                  <a:pos x="17" y="4"/>
                </a:cxn>
                <a:cxn ang="0">
                  <a:pos x="17" y="10"/>
                </a:cxn>
                <a:cxn ang="0">
                  <a:pos x="11" y="13"/>
                </a:cxn>
                <a:cxn ang="0">
                  <a:pos x="5" y="13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17" h="13">
                  <a:moveTo>
                    <a:pt x="6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2641591" y="2838445"/>
              <a:ext cx="25400" cy="317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0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6" h="20">
                  <a:moveTo>
                    <a:pt x="5" y="0"/>
                  </a:moveTo>
                  <a:lnTo>
                    <a:pt x="8" y="0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2867016" y="2816219"/>
              <a:ext cx="26988" cy="33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6" y="0"/>
                </a:cxn>
              </a:cxnLst>
              <a:rect l="0" t="0" r="r" b="b"/>
              <a:pathLst>
                <a:path w="17" h="21">
                  <a:moveTo>
                    <a:pt x="6" y="0"/>
                  </a:moveTo>
                  <a:lnTo>
                    <a:pt x="8" y="0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7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2722554" y="2787644"/>
              <a:ext cx="112713" cy="571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9" y="2"/>
                </a:cxn>
                <a:cxn ang="0">
                  <a:pos x="56" y="4"/>
                </a:cxn>
                <a:cxn ang="0">
                  <a:pos x="62" y="8"/>
                </a:cxn>
                <a:cxn ang="0">
                  <a:pos x="68" y="17"/>
                </a:cxn>
                <a:cxn ang="0">
                  <a:pos x="71" y="28"/>
                </a:cxn>
                <a:cxn ang="0">
                  <a:pos x="71" y="32"/>
                </a:cxn>
                <a:cxn ang="0">
                  <a:pos x="69" y="34"/>
                </a:cxn>
                <a:cxn ang="0">
                  <a:pos x="68" y="36"/>
                </a:cxn>
                <a:cxn ang="0">
                  <a:pos x="67" y="34"/>
                </a:cxn>
                <a:cxn ang="0">
                  <a:pos x="65" y="34"/>
                </a:cxn>
                <a:cxn ang="0">
                  <a:pos x="64" y="32"/>
                </a:cxn>
                <a:cxn ang="0">
                  <a:pos x="61" y="29"/>
                </a:cxn>
                <a:cxn ang="0">
                  <a:pos x="60" y="29"/>
                </a:cxn>
                <a:cxn ang="0">
                  <a:pos x="56" y="30"/>
                </a:cxn>
                <a:cxn ang="0">
                  <a:pos x="42" y="36"/>
                </a:cxn>
                <a:cxn ang="0">
                  <a:pos x="36" y="34"/>
                </a:cxn>
                <a:cxn ang="0">
                  <a:pos x="32" y="32"/>
                </a:cxn>
                <a:cxn ang="0">
                  <a:pos x="30" y="29"/>
                </a:cxn>
                <a:cxn ang="0">
                  <a:pos x="26" y="28"/>
                </a:cxn>
                <a:cxn ang="0">
                  <a:pos x="23" y="25"/>
                </a:cxn>
                <a:cxn ang="0">
                  <a:pos x="15" y="25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6" y="15"/>
                </a:cxn>
                <a:cxn ang="0">
                  <a:pos x="13" y="10"/>
                </a:cxn>
                <a:cxn ang="0">
                  <a:pos x="19" y="4"/>
                </a:cxn>
                <a:cxn ang="0">
                  <a:pos x="35" y="0"/>
                </a:cxn>
              </a:cxnLst>
              <a:rect l="0" t="0" r="r" b="b"/>
              <a:pathLst>
                <a:path w="71" h="36">
                  <a:moveTo>
                    <a:pt x="35" y="0"/>
                  </a:moveTo>
                  <a:lnTo>
                    <a:pt x="49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7"/>
                  </a:lnTo>
                  <a:lnTo>
                    <a:pt x="71" y="28"/>
                  </a:lnTo>
                  <a:lnTo>
                    <a:pt x="71" y="32"/>
                  </a:lnTo>
                  <a:lnTo>
                    <a:pt x="69" y="34"/>
                  </a:lnTo>
                  <a:lnTo>
                    <a:pt x="68" y="36"/>
                  </a:lnTo>
                  <a:lnTo>
                    <a:pt x="67" y="34"/>
                  </a:lnTo>
                  <a:lnTo>
                    <a:pt x="65" y="34"/>
                  </a:lnTo>
                  <a:lnTo>
                    <a:pt x="64" y="32"/>
                  </a:lnTo>
                  <a:lnTo>
                    <a:pt x="61" y="29"/>
                  </a:lnTo>
                  <a:lnTo>
                    <a:pt x="60" y="29"/>
                  </a:lnTo>
                  <a:lnTo>
                    <a:pt x="56" y="30"/>
                  </a:lnTo>
                  <a:lnTo>
                    <a:pt x="42" y="36"/>
                  </a:lnTo>
                  <a:lnTo>
                    <a:pt x="36" y="34"/>
                  </a:lnTo>
                  <a:lnTo>
                    <a:pt x="32" y="32"/>
                  </a:lnTo>
                  <a:lnTo>
                    <a:pt x="30" y="29"/>
                  </a:lnTo>
                  <a:lnTo>
                    <a:pt x="26" y="28"/>
                  </a:lnTo>
                  <a:lnTo>
                    <a:pt x="23" y="25"/>
                  </a:lnTo>
                  <a:lnTo>
                    <a:pt x="15" y="25"/>
                  </a:lnTo>
                  <a:lnTo>
                    <a:pt x="10" y="24"/>
                  </a:lnTo>
                  <a:lnTo>
                    <a:pt x="2" y="24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6" y="15"/>
                  </a:lnTo>
                  <a:lnTo>
                    <a:pt x="13" y="10"/>
                  </a:lnTo>
                  <a:lnTo>
                    <a:pt x="19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5089511" y="3557582"/>
              <a:ext cx="141288" cy="320675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5" y="0"/>
                </a:cxn>
                <a:cxn ang="0">
                  <a:pos x="81" y="4"/>
                </a:cxn>
                <a:cxn ang="0">
                  <a:pos x="85" y="14"/>
                </a:cxn>
                <a:cxn ang="0">
                  <a:pos x="88" y="24"/>
                </a:cxn>
                <a:cxn ang="0">
                  <a:pos x="89" y="35"/>
                </a:cxn>
                <a:cxn ang="0">
                  <a:pos x="89" y="47"/>
                </a:cxn>
                <a:cxn ang="0">
                  <a:pos x="86" y="61"/>
                </a:cxn>
                <a:cxn ang="0">
                  <a:pos x="84" y="73"/>
                </a:cxn>
                <a:cxn ang="0">
                  <a:pos x="78" y="89"/>
                </a:cxn>
                <a:cxn ang="0">
                  <a:pos x="70" y="119"/>
                </a:cxn>
                <a:cxn ang="0">
                  <a:pos x="65" y="132"/>
                </a:cxn>
                <a:cxn ang="0">
                  <a:pos x="58" y="154"/>
                </a:cxn>
                <a:cxn ang="0">
                  <a:pos x="51" y="178"/>
                </a:cxn>
                <a:cxn ang="0">
                  <a:pos x="47" y="189"/>
                </a:cxn>
                <a:cxn ang="0">
                  <a:pos x="41" y="196"/>
                </a:cxn>
                <a:cxn ang="0">
                  <a:pos x="34" y="200"/>
                </a:cxn>
                <a:cxn ang="0">
                  <a:pos x="25" y="202"/>
                </a:cxn>
                <a:cxn ang="0">
                  <a:pos x="15" y="200"/>
                </a:cxn>
                <a:cxn ang="0">
                  <a:pos x="10" y="195"/>
                </a:cxn>
                <a:cxn ang="0">
                  <a:pos x="6" y="188"/>
                </a:cxn>
                <a:cxn ang="0">
                  <a:pos x="6" y="169"/>
                </a:cxn>
                <a:cxn ang="0">
                  <a:pos x="0" y="147"/>
                </a:cxn>
                <a:cxn ang="0">
                  <a:pos x="0" y="137"/>
                </a:cxn>
                <a:cxn ang="0">
                  <a:pos x="2" y="130"/>
                </a:cxn>
                <a:cxn ang="0">
                  <a:pos x="6" y="122"/>
                </a:cxn>
                <a:cxn ang="0">
                  <a:pos x="8" y="110"/>
                </a:cxn>
                <a:cxn ang="0">
                  <a:pos x="7" y="96"/>
                </a:cxn>
                <a:cxn ang="0">
                  <a:pos x="3" y="82"/>
                </a:cxn>
                <a:cxn ang="0">
                  <a:pos x="2" y="73"/>
                </a:cxn>
                <a:cxn ang="0">
                  <a:pos x="6" y="65"/>
                </a:cxn>
                <a:cxn ang="0">
                  <a:pos x="13" y="59"/>
                </a:cxn>
                <a:cxn ang="0">
                  <a:pos x="19" y="55"/>
                </a:cxn>
                <a:cxn ang="0">
                  <a:pos x="24" y="55"/>
                </a:cxn>
                <a:cxn ang="0">
                  <a:pos x="28" y="54"/>
                </a:cxn>
                <a:cxn ang="0">
                  <a:pos x="34" y="50"/>
                </a:cxn>
                <a:cxn ang="0">
                  <a:pos x="43" y="41"/>
                </a:cxn>
                <a:cxn ang="0">
                  <a:pos x="49" y="30"/>
                </a:cxn>
                <a:cxn ang="0">
                  <a:pos x="55" y="22"/>
                </a:cxn>
                <a:cxn ang="0">
                  <a:pos x="59" y="13"/>
                </a:cxn>
                <a:cxn ang="0">
                  <a:pos x="63" y="6"/>
                </a:cxn>
                <a:cxn ang="0">
                  <a:pos x="69" y="0"/>
                </a:cxn>
              </a:cxnLst>
              <a:rect l="0" t="0" r="r" b="b"/>
              <a:pathLst>
                <a:path w="89" h="202">
                  <a:moveTo>
                    <a:pt x="69" y="0"/>
                  </a:moveTo>
                  <a:lnTo>
                    <a:pt x="75" y="0"/>
                  </a:lnTo>
                  <a:lnTo>
                    <a:pt x="81" y="4"/>
                  </a:lnTo>
                  <a:lnTo>
                    <a:pt x="85" y="14"/>
                  </a:lnTo>
                  <a:lnTo>
                    <a:pt x="88" y="24"/>
                  </a:lnTo>
                  <a:lnTo>
                    <a:pt x="89" y="35"/>
                  </a:lnTo>
                  <a:lnTo>
                    <a:pt x="89" y="47"/>
                  </a:lnTo>
                  <a:lnTo>
                    <a:pt x="86" y="61"/>
                  </a:lnTo>
                  <a:lnTo>
                    <a:pt x="84" y="73"/>
                  </a:lnTo>
                  <a:lnTo>
                    <a:pt x="78" y="89"/>
                  </a:lnTo>
                  <a:lnTo>
                    <a:pt x="70" y="119"/>
                  </a:lnTo>
                  <a:lnTo>
                    <a:pt x="65" y="132"/>
                  </a:lnTo>
                  <a:lnTo>
                    <a:pt x="58" y="154"/>
                  </a:lnTo>
                  <a:lnTo>
                    <a:pt x="51" y="178"/>
                  </a:lnTo>
                  <a:lnTo>
                    <a:pt x="47" y="189"/>
                  </a:lnTo>
                  <a:lnTo>
                    <a:pt x="41" y="196"/>
                  </a:lnTo>
                  <a:lnTo>
                    <a:pt x="34" y="200"/>
                  </a:lnTo>
                  <a:lnTo>
                    <a:pt x="25" y="202"/>
                  </a:lnTo>
                  <a:lnTo>
                    <a:pt x="15" y="200"/>
                  </a:lnTo>
                  <a:lnTo>
                    <a:pt x="10" y="195"/>
                  </a:lnTo>
                  <a:lnTo>
                    <a:pt x="6" y="188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0" y="137"/>
                  </a:lnTo>
                  <a:lnTo>
                    <a:pt x="2" y="130"/>
                  </a:lnTo>
                  <a:lnTo>
                    <a:pt x="6" y="122"/>
                  </a:lnTo>
                  <a:lnTo>
                    <a:pt x="8" y="110"/>
                  </a:lnTo>
                  <a:lnTo>
                    <a:pt x="7" y="96"/>
                  </a:lnTo>
                  <a:lnTo>
                    <a:pt x="3" y="82"/>
                  </a:lnTo>
                  <a:lnTo>
                    <a:pt x="2" y="73"/>
                  </a:lnTo>
                  <a:lnTo>
                    <a:pt x="6" y="65"/>
                  </a:lnTo>
                  <a:lnTo>
                    <a:pt x="13" y="59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8" y="54"/>
                  </a:lnTo>
                  <a:lnTo>
                    <a:pt x="34" y="50"/>
                  </a:lnTo>
                  <a:lnTo>
                    <a:pt x="43" y="41"/>
                  </a:lnTo>
                  <a:lnTo>
                    <a:pt x="49" y="30"/>
                  </a:lnTo>
                  <a:lnTo>
                    <a:pt x="55" y="22"/>
                  </a:lnTo>
                  <a:lnTo>
                    <a:pt x="59" y="13"/>
                  </a:lnTo>
                  <a:lnTo>
                    <a:pt x="6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5816584" y="3038470"/>
              <a:ext cx="41275" cy="1111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4" y="0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2" y="20"/>
                </a:cxn>
                <a:cxn ang="0">
                  <a:pos x="25" y="26"/>
                </a:cxn>
                <a:cxn ang="0">
                  <a:pos x="26" y="31"/>
                </a:cxn>
                <a:cxn ang="0">
                  <a:pos x="25" y="41"/>
                </a:cxn>
                <a:cxn ang="0">
                  <a:pos x="22" y="52"/>
                </a:cxn>
                <a:cxn ang="0">
                  <a:pos x="18" y="61"/>
                </a:cxn>
                <a:cxn ang="0">
                  <a:pos x="14" y="68"/>
                </a:cxn>
                <a:cxn ang="0">
                  <a:pos x="7" y="70"/>
                </a:cxn>
                <a:cxn ang="0">
                  <a:pos x="3" y="64"/>
                </a:cxn>
                <a:cxn ang="0">
                  <a:pos x="0" y="55"/>
                </a:cxn>
                <a:cxn ang="0">
                  <a:pos x="0" y="41"/>
                </a:cxn>
                <a:cxn ang="0">
                  <a:pos x="2" y="27"/>
                </a:cxn>
                <a:cxn ang="0">
                  <a:pos x="3" y="15"/>
                </a:cxn>
                <a:cxn ang="0">
                  <a:pos x="6" y="5"/>
                </a:cxn>
                <a:cxn ang="0">
                  <a:pos x="9" y="0"/>
                </a:cxn>
              </a:cxnLst>
              <a:rect l="0" t="0" r="r" b="b"/>
              <a:pathLst>
                <a:path w="26" h="70">
                  <a:moveTo>
                    <a:pt x="9" y="0"/>
                  </a:moveTo>
                  <a:lnTo>
                    <a:pt x="14" y="0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2" y="20"/>
                  </a:lnTo>
                  <a:lnTo>
                    <a:pt x="25" y="26"/>
                  </a:lnTo>
                  <a:lnTo>
                    <a:pt x="26" y="31"/>
                  </a:lnTo>
                  <a:lnTo>
                    <a:pt x="25" y="41"/>
                  </a:lnTo>
                  <a:lnTo>
                    <a:pt x="22" y="52"/>
                  </a:lnTo>
                  <a:lnTo>
                    <a:pt x="18" y="61"/>
                  </a:lnTo>
                  <a:lnTo>
                    <a:pt x="14" y="68"/>
                  </a:lnTo>
                  <a:lnTo>
                    <a:pt x="7" y="70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2" y="27"/>
                  </a:lnTo>
                  <a:lnTo>
                    <a:pt x="3" y="15"/>
                  </a:lnTo>
                  <a:lnTo>
                    <a:pt x="6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4373551" y="2282820"/>
              <a:ext cx="34925" cy="46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3"/>
                </a:cxn>
                <a:cxn ang="0">
                  <a:pos x="21" y="7"/>
                </a:cxn>
                <a:cxn ang="0">
                  <a:pos x="22" y="15"/>
                </a:cxn>
                <a:cxn ang="0">
                  <a:pos x="21" y="22"/>
                </a:cxn>
                <a:cxn ang="0">
                  <a:pos x="18" y="26"/>
                </a:cxn>
                <a:cxn ang="0">
                  <a:pos x="15" y="29"/>
                </a:cxn>
                <a:cxn ang="0">
                  <a:pos x="7" y="29"/>
                </a:cxn>
                <a:cxn ang="0">
                  <a:pos x="3" y="26"/>
                </a:cxn>
                <a:cxn ang="0">
                  <a:pos x="0" y="20"/>
                </a:cxn>
                <a:cxn ang="0">
                  <a:pos x="1" y="11"/>
                </a:cxn>
                <a:cxn ang="0">
                  <a:pos x="4" y="3"/>
                </a:cxn>
                <a:cxn ang="0">
                  <a:pos x="11" y="0"/>
                </a:cxn>
              </a:cxnLst>
              <a:rect l="0" t="0" r="r" b="b"/>
              <a:pathLst>
                <a:path w="22" h="29">
                  <a:moveTo>
                    <a:pt x="11" y="0"/>
                  </a:moveTo>
                  <a:lnTo>
                    <a:pt x="15" y="3"/>
                  </a:lnTo>
                  <a:lnTo>
                    <a:pt x="21" y="7"/>
                  </a:lnTo>
                  <a:lnTo>
                    <a:pt x="22" y="15"/>
                  </a:lnTo>
                  <a:lnTo>
                    <a:pt x="21" y="22"/>
                  </a:lnTo>
                  <a:lnTo>
                    <a:pt x="18" y="26"/>
                  </a:lnTo>
                  <a:lnTo>
                    <a:pt x="15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0"/>
                  </a:lnTo>
                  <a:lnTo>
                    <a:pt x="1" y="11"/>
                  </a:lnTo>
                  <a:lnTo>
                    <a:pt x="4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262426" y="2305045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4" y="12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4" y="0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4462450" y="2347908"/>
              <a:ext cx="68263" cy="412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4" y="0"/>
                </a:cxn>
                <a:cxn ang="0">
                  <a:pos x="21" y="2"/>
                </a:cxn>
                <a:cxn ang="0">
                  <a:pos x="29" y="2"/>
                </a:cxn>
                <a:cxn ang="0">
                  <a:pos x="37" y="6"/>
                </a:cxn>
                <a:cxn ang="0">
                  <a:pos x="38" y="10"/>
                </a:cxn>
                <a:cxn ang="0">
                  <a:pos x="41" y="14"/>
                </a:cxn>
                <a:cxn ang="0">
                  <a:pos x="43" y="18"/>
                </a:cxn>
                <a:cxn ang="0">
                  <a:pos x="40" y="24"/>
                </a:cxn>
                <a:cxn ang="0">
                  <a:pos x="34" y="26"/>
                </a:cxn>
                <a:cxn ang="0">
                  <a:pos x="27" y="26"/>
                </a:cxn>
                <a:cxn ang="0">
                  <a:pos x="22" y="24"/>
                </a:cxn>
                <a:cxn ang="0">
                  <a:pos x="14" y="16"/>
                </a:cxn>
                <a:cxn ang="0">
                  <a:pos x="11" y="14"/>
                </a:cxn>
                <a:cxn ang="0">
                  <a:pos x="8" y="11"/>
                </a:cxn>
                <a:cxn ang="0">
                  <a:pos x="6" y="1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7" y="0"/>
                </a:cxn>
              </a:cxnLst>
              <a:rect l="0" t="0" r="r" b="b"/>
              <a:pathLst>
                <a:path w="43" h="26">
                  <a:moveTo>
                    <a:pt x="7" y="0"/>
                  </a:moveTo>
                  <a:lnTo>
                    <a:pt x="14" y="0"/>
                  </a:lnTo>
                  <a:lnTo>
                    <a:pt x="21" y="2"/>
                  </a:lnTo>
                  <a:lnTo>
                    <a:pt x="29" y="2"/>
                  </a:lnTo>
                  <a:lnTo>
                    <a:pt x="37" y="6"/>
                  </a:lnTo>
                  <a:lnTo>
                    <a:pt x="38" y="10"/>
                  </a:lnTo>
                  <a:lnTo>
                    <a:pt x="41" y="14"/>
                  </a:lnTo>
                  <a:lnTo>
                    <a:pt x="43" y="18"/>
                  </a:lnTo>
                  <a:lnTo>
                    <a:pt x="40" y="24"/>
                  </a:lnTo>
                  <a:lnTo>
                    <a:pt x="34" y="26"/>
                  </a:lnTo>
                  <a:lnTo>
                    <a:pt x="27" y="26"/>
                  </a:lnTo>
                  <a:lnTo>
                    <a:pt x="22" y="24"/>
                  </a:lnTo>
                  <a:lnTo>
                    <a:pt x="14" y="16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4006839" y="1941508"/>
              <a:ext cx="88899" cy="1031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1" y="0"/>
                </a:cxn>
                <a:cxn ang="0">
                  <a:pos x="49" y="6"/>
                </a:cxn>
                <a:cxn ang="0">
                  <a:pos x="53" y="11"/>
                </a:cxn>
                <a:cxn ang="0">
                  <a:pos x="56" y="21"/>
                </a:cxn>
                <a:cxn ang="0">
                  <a:pos x="56" y="32"/>
                </a:cxn>
                <a:cxn ang="0">
                  <a:pos x="55" y="40"/>
                </a:cxn>
                <a:cxn ang="0">
                  <a:pos x="49" y="47"/>
                </a:cxn>
                <a:cxn ang="0">
                  <a:pos x="38" y="55"/>
                </a:cxn>
                <a:cxn ang="0">
                  <a:pos x="30" y="59"/>
                </a:cxn>
                <a:cxn ang="0">
                  <a:pos x="20" y="63"/>
                </a:cxn>
                <a:cxn ang="0">
                  <a:pos x="12" y="65"/>
                </a:cxn>
                <a:cxn ang="0">
                  <a:pos x="7" y="62"/>
                </a:cxn>
                <a:cxn ang="0">
                  <a:pos x="4" y="59"/>
                </a:cxn>
                <a:cxn ang="0">
                  <a:pos x="1" y="55"/>
                </a:cxn>
                <a:cxn ang="0">
                  <a:pos x="0" y="52"/>
                </a:cxn>
                <a:cxn ang="0">
                  <a:pos x="0" y="50"/>
                </a:cxn>
                <a:cxn ang="0">
                  <a:pos x="1" y="47"/>
                </a:cxn>
                <a:cxn ang="0">
                  <a:pos x="5" y="43"/>
                </a:cxn>
                <a:cxn ang="0">
                  <a:pos x="5" y="34"/>
                </a:cxn>
                <a:cxn ang="0">
                  <a:pos x="3" y="26"/>
                </a:cxn>
                <a:cxn ang="0">
                  <a:pos x="3" y="19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9" y="11"/>
                </a:cxn>
                <a:cxn ang="0">
                  <a:pos x="20" y="8"/>
                </a:cxn>
                <a:cxn ang="0">
                  <a:pos x="23" y="6"/>
                </a:cxn>
                <a:cxn ang="0">
                  <a:pos x="25" y="3"/>
                </a:cxn>
                <a:cxn ang="0">
                  <a:pos x="27" y="2"/>
                </a:cxn>
                <a:cxn ang="0">
                  <a:pos x="31" y="0"/>
                </a:cxn>
              </a:cxnLst>
              <a:rect l="0" t="0" r="r" b="b"/>
              <a:pathLst>
                <a:path w="56" h="65">
                  <a:moveTo>
                    <a:pt x="31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3" y="11"/>
                  </a:lnTo>
                  <a:lnTo>
                    <a:pt x="56" y="21"/>
                  </a:lnTo>
                  <a:lnTo>
                    <a:pt x="56" y="32"/>
                  </a:lnTo>
                  <a:lnTo>
                    <a:pt x="55" y="40"/>
                  </a:lnTo>
                  <a:lnTo>
                    <a:pt x="49" y="47"/>
                  </a:lnTo>
                  <a:lnTo>
                    <a:pt x="38" y="55"/>
                  </a:lnTo>
                  <a:lnTo>
                    <a:pt x="30" y="59"/>
                  </a:lnTo>
                  <a:lnTo>
                    <a:pt x="20" y="63"/>
                  </a:lnTo>
                  <a:lnTo>
                    <a:pt x="12" y="65"/>
                  </a:lnTo>
                  <a:lnTo>
                    <a:pt x="7" y="62"/>
                  </a:lnTo>
                  <a:lnTo>
                    <a:pt x="4" y="59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47"/>
                  </a:lnTo>
                  <a:lnTo>
                    <a:pt x="5" y="43"/>
                  </a:lnTo>
                  <a:lnTo>
                    <a:pt x="5" y="34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9" y="11"/>
                  </a:lnTo>
                  <a:lnTo>
                    <a:pt x="20" y="8"/>
                  </a:lnTo>
                  <a:lnTo>
                    <a:pt x="23" y="6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4067163" y="1862134"/>
              <a:ext cx="184150" cy="206375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60" y="5"/>
                </a:cxn>
                <a:cxn ang="0">
                  <a:pos x="78" y="8"/>
                </a:cxn>
                <a:cxn ang="0">
                  <a:pos x="85" y="17"/>
                </a:cxn>
                <a:cxn ang="0">
                  <a:pos x="71" y="34"/>
                </a:cxn>
                <a:cxn ang="0">
                  <a:pos x="67" y="42"/>
                </a:cxn>
                <a:cxn ang="0">
                  <a:pos x="80" y="58"/>
                </a:cxn>
                <a:cxn ang="0">
                  <a:pos x="95" y="76"/>
                </a:cxn>
                <a:cxn ang="0">
                  <a:pos x="108" y="89"/>
                </a:cxn>
                <a:cxn ang="0">
                  <a:pos x="116" y="104"/>
                </a:cxn>
                <a:cxn ang="0">
                  <a:pos x="110" y="119"/>
                </a:cxn>
                <a:cxn ang="0">
                  <a:pos x="95" y="127"/>
                </a:cxn>
                <a:cxn ang="0">
                  <a:pos x="77" y="123"/>
                </a:cxn>
                <a:cxn ang="0">
                  <a:pos x="58" y="120"/>
                </a:cxn>
                <a:cxn ang="0">
                  <a:pos x="49" y="127"/>
                </a:cxn>
                <a:cxn ang="0">
                  <a:pos x="45" y="130"/>
                </a:cxn>
                <a:cxn ang="0">
                  <a:pos x="41" y="128"/>
                </a:cxn>
                <a:cxn ang="0">
                  <a:pos x="41" y="124"/>
                </a:cxn>
                <a:cxn ang="0">
                  <a:pos x="43" y="119"/>
                </a:cxn>
                <a:cxn ang="0">
                  <a:pos x="41" y="117"/>
                </a:cxn>
                <a:cxn ang="0">
                  <a:pos x="25" y="119"/>
                </a:cxn>
                <a:cxn ang="0">
                  <a:pos x="17" y="113"/>
                </a:cxn>
                <a:cxn ang="0">
                  <a:pos x="36" y="89"/>
                </a:cxn>
                <a:cxn ang="0">
                  <a:pos x="52" y="76"/>
                </a:cxn>
                <a:cxn ang="0">
                  <a:pos x="49" y="69"/>
                </a:cxn>
                <a:cxn ang="0">
                  <a:pos x="34" y="63"/>
                </a:cxn>
                <a:cxn ang="0">
                  <a:pos x="17" y="53"/>
                </a:cxn>
                <a:cxn ang="0">
                  <a:pos x="4" y="35"/>
                </a:cxn>
                <a:cxn ang="0">
                  <a:pos x="0" y="23"/>
                </a:cxn>
                <a:cxn ang="0">
                  <a:pos x="6" y="12"/>
                </a:cxn>
                <a:cxn ang="0">
                  <a:pos x="14" y="13"/>
                </a:cxn>
                <a:cxn ang="0">
                  <a:pos x="30" y="4"/>
                </a:cxn>
              </a:cxnLst>
              <a:rect l="0" t="0" r="r" b="b"/>
              <a:pathLst>
                <a:path w="116" h="130">
                  <a:moveTo>
                    <a:pt x="37" y="0"/>
                  </a:moveTo>
                  <a:lnTo>
                    <a:pt x="45" y="2"/>
                  </a:lnTo>
                  <a:lnTo>
                    <a:pt x="52" y="5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8" y="8"/>
                  </a:lnTo>
                  <a:lnTo>
                    <a:pt x="84" y="12"/>
                  </a:lnTo>
                  <a:lnTo>
                    <a:pt x="85" y="17"/>
                  </a:lnTo>
                  <a:lnTo>
                    <a:pt x="82" y="23"/>
                  </a:lnTo>
                  <a:lnTo>
                    <a:pt x="71" y="34"/>
                  </a:lnTo>
                  <a:lnTo>
                    <a:pt x="67" y="39"/>
                  </a:lnTo>
                  <a:lnTo>
                    <a:pt x="67" y="42"/>
                  </a:lnTo>
                  <a:lnTo>
                    <a:pt x="73" y="49"/>
                  </a:lnTo>
                  <a:lnTo>
                    <a:pt x="80" y="58"/>
                  </a:lnTo>
                  <a:lnTo>
                    <a:pt x="88" y="69"/>
                  </a:lnTo>
                  <a:lnTo>
                    <a:pt x="95" y="76"/>
                  </a:lnTo>
                  <a:lnTo>
                    <a:pt x="101" y="82"/>
                  </a:lnTo>
                  <a:lnTo>
                    <a:pt x="108" y="89"/>
                  </a:lnTo>
                  <a:lnTo>
                    <a:pt x="114" y="97"/>
                  </a:lnTo>
                  <a:lnTo>
                    <a:pt x="116" y="104"/>
                  </a:lnTo>
                  <a:lnTo>
                    <a:pt x="115" y="112"/>
                  </a:lnTo>
                  <a:lnTo>
                    <a:pt x="110" y="119"/>
                  </a:lnTo>
                  <a:lnTo>
                    <a:pt x="101" y="124"/>
                  </a:lnTo>
                  <a:lnTo>
                    <a:pt x="95" y="127"/>
                  </a:lnTo>
                  <a:lnTo>
                    <a:pt x="86" y="126"/>
                  </a:lnTo>
                  <a:lnTo>
                    <a:pt x="77" y="123"/>
                  </a:lnTo>
                  <a:lnTo>
                    <a:pt x="60" y="120"/>
                  </a:lnTo>
                  <a:lnTo>
                    <a:pt x="58" y="120"/>
                  </a:lnTo>
                  <a:lnTo>
                    <a:pt x="54" y="123"/>
                  </a:lnTo>
                  <a:lnTo>
                    <a:pt x="49" y="127"/>
                  </a:lnTo>
                  <a:lnTo>
                    <a:pt x="47" y="128"/>
                  </a:lnTo>
                  <a:lnTo>
                    <a:pt x="45" y="130"/>
                  </a:lnTo>
                  <a:lnTo>
                    <a:pt x="43" y="130"/>
                  </a:lnTo>
                  <a:lnTo>
                    <a:pt x="41" y="128"/>
                  </a:lnTo>
                  <a:lnTo>
                    <a:pt x="40" y="126"/>
                  </a:lnTo>
                  <a:lnTo>
                    <a:pt x="41" y="124"/>
                  </a:lnTo>
                  <a:lnTo>
                    <a:pt x="41" y="121"/>
                  </a:lnTo>
                  <a:lnTo>
                    <a:pt x="43" y="119"/>
                  </a:lnTo>
                  <a:lnTo>
                    <a:pt x="44" y="117"/>
                  </a:lnTo>
                  <a:lnTo>
                    <a:pt x="41" y="117"/>
                  </a:lnTo>
                  <a:lnTo>
                    <a:pt x="33" y="119"/>
                  </a:lnTo>
                  <a:lnTo>
                    <a:pt x="25" y="119"/>
                  </a:lnTo>
                  <a:lnTo>
                    <a:pt x="18" y="117"/>
                  </a:lnTo>
                  <a:lnTo>
                    <a:pt x="17" y="113"/>
                  </a:lnTo>
                  <a:lnTo>
                    <a:pt x="19" y="108"/>
                  </a:lnTo>
                  <a:lnTo>
                    <a:pt x="36" y="89"/>
                  </a:lnTo>
                  <a:lnTo>
                    <a:pt x="45" y="80"/>
                  </a:lnTo>
                  <a:lnTo>
                    <a:pt x="52" y="76"/>
                  </a:lnTo>
                  <a:lnTo>
                    <a:pt x="54" y="74"/>
                  </a:lnTo>
                  <a:lnTo>
                    <a:pt x="49" y="69"/>
                  </a:lnTo>
                  <a:lnTo>
                    <a:pt x="43" y="67"/>
                  </a:lnTo>
                  <a:lnTo>
                    <a:pt x="34" y="63"/>
                  </a:lnTo>
                  <a:lnTo>
                    <a:pt x="26" y="60"/>
                  </a:lnTo>
                  <a:lnTo>
                    <a:pt x="17" y="53"/>
                  </a:lnTo>
                  <a:lnTo>
                    <a:pt x="10" y="43"/>
                  </a:lnTo>
                  <a:lnTo>
                    <a:pt x="4" y="35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6" y="12"/>
                  </a:lnTo>
                  <a:lnTo>
                    <a:pt x="11" y="12"/>
                  </a:lnTo>
                  <a:lnTo>
                    <a:pt x="14" y="13"/>
                  </a:lnTo>
                  <a:lnTo>
                    <a:pt x="21" y="13"/>
                  </a:lnTo>
                  <a:lnTo>
                    <a:pt x="30" y="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3859202" y="1409696"/>
              <a:ext cx="3976679" cy="2686046"/>
            </a:xfrm>
            <a:custGeom>
              <a:avLst/>
              <a:gdLst/>
              <a:ahLst/>
              <a:cxnLst>
                <a:cxn ang="0">
                  <a:pos x="578" y="560"/>
                </a:cxn>
                <a:cxn ang="0">
                  <a:pos x="697" y="476"/>
                </a:cxn>
                <a:cxn ang="0">
                  <a:pos x="823" y="469"/>
                </a:cxn>
                <a:cxn ang="0">
                  <a:pos x="902" y="574"/>
                </a:cxn>
                <a:cxn ang="0">
                  <a:pos x="908" y="469"/>
                </a:cxn>
                <a:cxn ang="0">
                  <a:pos x="1567" y="16"/>
                </a:cxn>
                <a:cxn ang="0">
                  <a:pos x="1810" y="57"/>
                </a:cxn>
                <a:cxn ang="0">
                  <a:pos x="1998" y="63"/>
                </a:cxn>
                <a:cxn ang="0">
                  <a:pos x="2051" y="31"/>
                </a:cxn>
                <a:cxn ang="0">
                  <a:pos x="2147" y="101"/>
                </a:cxn>
                <a:cxn ang="0">
                  <a:pos x="2461" y="121"/>
                </a:cxn>
                <a:cxn ang="0">
                  <a:pos x="2412" y="252"/>
                </a:cxn>
                <a:cxn ang="0">
                  <a:pos x="2192" y="427"/>
                </a:cxn>
                <a:cxn ang="0">
                  <a:pos x="2256" y="258"/>
                </a:cxn>
                <a:cxn ang="0">
                  <a:pos x="1998" y="311"/>
                </a:cxn>
                <a:cxn ang="0">
                  <a:pos x="2025" y="363"/>
                </a:cxn>
                <a:cxn ang="0">
                  <a:pos x="2032" y="475"/>
                </a:cxn>
                <a:cxn ang="0">
                  <a:pos x="1864" y="561"/>
                </a:cxn>
                <a:cxn ang="0">
                  <a:pos x="1805" y="609"/>
                </a:cxn>
                <a:cxn ang="0">
                  <a:pos x="1721" y="582"/>
                </a:cxn>
                <a:cxn ang="0">
                  <a:pos x="1732" y="786"/>
                </a:cxn>
                <a:cxn ang="0">
                  <a:pos x="1601" y="874"/>
                </a:cxn>
                <a:cxn ang="0">
                  <a:pos x="1564" y="1050"/>
                </a:cxn>
                <a:cxn ang="0">
                  <a:pos x="1464" y="919"/>
                </a:cxn>
                <a:cxn ang="0">
                  <a:pos x="1363" y="844"/>
                </a:cxn>
                <a:cxn ang="0">
                  <a:pos x="1179" y="992"/>
                </a:cxn>
                <a:cxn ang="0">
                  <a:pos x="1067" y="787"/>
                </a:cxn>
                <a:cxn ang="0">
                  <a:pos x="838" y="726"/>
                </a:cxn>
                <a:cxn ang="0">
                  <a:pos x="982" y="828"/>
                </a:cxn>
                <a:cxn ang="0">
                  <a:pos x="752" y="892"/>
                </a:cxn>
                <a:cxn ang="0">
                  <a:pos x="725" y="922"/>
                </a:cxn>
                <a:cxn ang="0">
                  <a:pos x="827" y="1115"/>
                </a:cxn>
                <a:cxn ang="0">
                  <a:pos x="689" y="1442"/>
                </a:cxn>
                <a:cxn ang="0">
                  <a:pos x="543" y="1673"/>
                </a:cxn>
                <a:cxn ang="0">
                  <a:pos x="391" y="1470"/>
                </a:cxn>
                <a:cxn ang="0">
                  <a:pos x="339" y="1098"/>
                </a:cxn>
                <a:cxn ang="0">
                  <a:pos x="122" y="1111"/>
                </a:cxn>
                <a:cxn ang="0">
                  <a:pos x="22" y="878"/>
                </a:cxn>
                <a:cxn ang="0">
                  <a:pos x="198" y="635"/>
                </a:cxn>
                <a:cxn ang="0">
                  <a:pos x="373" y="672"/>
                </a:cxn>
                <a:cxn ang="0">
                  <a:pos x="573" y="720"/>
                </a:cxn>
                <a:cxn ang="0">
                  <a:pos x="614" y="623"/>
                </a:cxn>
                <a:cxn ang="0">
                  <a:pos x="520" y="613"/>
                </a:cxn>
                <a:cxn ang="0">
                  <a:pos x="435" y="546"/>
                </a:cxn>
                <a:cxn ang="0">
                  <a:pos x="350" y="512"/>
                </a:cxn>
                <a:cxn ang="0">
                  <a:pos x="194" y="616"/>
                </a:cxn>
                <a:cxn ang="0">
                  <a:pos x="105" y="546"/>
                </a:cxn>
                <a:cxn ang="0">
                  <a:pos x="245" y="412"/>
                </a:cxn>
                <a:cxn ang="0">
                  <a:pos x="360" y="316"/>
                </a:cxn>
                <a:cxn ang="0">
                  <a:pos x="526" y="295"/>
                </a:cxn>
                <a:cxn ang="0">
                  <a:pos x="514" y="211"/>
                </a:cxn>
                <a:cxn ang="0">
                  <a:pos x="451" y="283"/>
                </a:cxn>
                <a:cxn ang="0">
                  <a:pos x="298" y="286"/>
                </a:cxn>
                <a:cxn ang="0">
                  <a:pos x="613" y="109"/>
                </a:cxn>
                <a:cxn ang="0">
                  <a:pos x="689" y="200"/>
                </a:cxn>
                <a:cxn ang="0">
                  <a:pos x="785" y="178"/>
                </a:cxn>
                <a:cxn ang="0">
                  <a:pos x="905" y="143"/>
                </a:cxn>
                <a:cxn ang="0">
                  <a:pos x="1095" y="135"/>
                </a:cxn>
                <a:cxn ang="0">
                  <a:pos x="1132" y="164"/>
                </a:cxn>
                <a:cxn ang="0">
                  <a:pos x="1201" y="120"/>
                </a:cxn>
                <a:cxn ang="0">
                  <a:pos x="1191" y="102"/>
                </a:cxn>
                <a:cxn ang="0">
                  <a:pos x="1244" y="71"/>
                </a:cxn>
                <a:cxn ang="0">
                  <a:pos x="1475" y="26"/>
                </a:cxn>
              </a:cxnLst>
              <a:rect l="0" t="0" r="r" b="b"/>
              <a:pathLst>
                <a:path w="2505" h="1692">
                  <a:moveTo>
                    <a:pt x="643" y="1161"/>
                  </a:moveTo>
                  <a:lnTo>
                    <a:pt x="634" y="1163"/>
                  </a:lnTo>
                  <a:lnTo>
                    <a:pt x="630" y="1167"/>
                  </a:lnTo>
                  <a:lnTo>
                    <a:pt x="629" y="1174"/>
                  </a:lnTo>
                  <a:lnTo>
                    <a:pt x="628" y="1182"/>
                  </a:lnTo>
                  <a:lnTo>
                    <a:pt x="628" y="1193"/>
                  </a:lnTo>
                  <a:lnTo>
                    <a:pt x="629" y="1201"/>
                  </a:lnTo>
                  <a:lnTo>
                    <a:pt x="633" y="1205"/>
                  </a:lnTo>
                  <a:lnTo>
                    <a:pt x="640" y="1203"/>
                  </a:lnTo>
                  <a:lnTo>
                    <a:pt x="647" y="1196"/>
                  </a:lnTo>
                  <a:lnTo>
                    <a:pt x="652" y="1185"/>
                  </a:lnTo>
                  <a:lnTo>
                    <a:pt x="656" y="1172"/>
                  </a:lnTo>
                  <a:lnTo>
                    <a:pt x="655" y="1164"/>
                  </a:lnTo>
                  <a:lnTo>
                    <a:pt x="651" y="1161"/>
                  </a:lnTo>
                  <a:lnTo>
                    <a:pt x="643" y="1161"/>
                  </a:lnTo>
                  <a:close/>
                  <a:moveTo>
                    <a:pt x="619" y="467"/>
                  </a:moveTo>
                  <a:lnTo>
                    <a:pt x="617" y="468"/>
                  </a:lnTo>
                  <a:lnTo>
                    <a:pt x="613" y="469"/>
                  </a:lnTo>
                  <a:lnTo>
                    <a:pt x="610" y="474"/>
                  </a:lnTo>
                  <a:lnTo>
                    <a:pt x="606" y="479"/>
                  </a:lnTo>
                  <a:lnTo>
                    <a:pt x="599" y="491"/>
                  </a:lnTo>
                  <a:lnTo>
                    <a:pt x="592" y="502"/>
                  </a:lnTo>
                  <a:lnTo>
                    <a:pt x="580" y="515"/>
                  </a:lnTo>
                  <a:lnTo>
                    <a:pt x="576" y="522"/>
                  </a:lnTo>
                  <a:lnTo>
                    <a:pt x="574" y="528"/>
                  </a:lnTo>
                  <a:lnTo>
                    <a:pt x="580" y="537"/>
                  </a:lnTo>
                  <a:lnTo>
                    <a:pt x="580" y="543"/>
                  </a:lnTo>
                  <a:lnTo>
                    <a:pt x="578" y="550"/>
                  </a:lnTo>
                  <a:lnTo>
                    <a:pt x="577" y="556"/>
                  </a:lnTo>
                  <a:lnTo>
                    <a:pt x="577" y="559"/>
                  </a:lnTo>
                  <a:lnTo>
                    <a:pt x="578" y="560"/>
                  </a:lnTo>
                  <a:lnTo>
                    <a:pt x="580" y="559"/>
                  </a:lnTo>
                  <a:lnTo>
                    <a:pt x="588" y="554"/>
                  </a:lnTo>
                  <a:lnTo>
                    <a:pt x="591" y="552"/>
                  </a:lnTo>
                  <a:lnTo>
                    <a:pt x="595" y="550"/>
                  </a:lnTo>
                  <a:lnTo>
                    <a:pt x="606" y="550"/>
                  </a:lnTo>
                  <a:lnTo>
                    <a:pt x="617" y="552"/>
                  </a:lnTo>
                  <a:lnTo>
                    <a:pt x="625" y="550"/>
                  </a:lnTo>
                  <a:lnTo>
                    <a:pt x="632" y="545"/>
                  </a:lnTo>
                  <a:lnTo>
                    <a:pt x="637" y="539"/>
                  </a:lnTo>
                  <a:lnTo>
                    <a:pt x="647" y="537"/>
                  </a:lnTo>
                  <a:lnTo>
                    <a:pt x="658" y="537"/>
                  </a:lnTo>
                  <a:lnTo>
                    <a:pt x="669" y="538"/>
                  </a:lnTo>
                  <a:lnTo>
                    <a:pt x="693" y="549"/>
                  </a:lnTo>
                  <a:lnTo>
                    <a:pt x="704" y="553"/>
                  </a:lnTo>
                  <a:lnTo>
                    <a:pt x="726" y="553"/>
                  </a:lnTo>
                  <a:lnTo>
                    <a:pt x="738" y="550"/>
                  </a:lnTo>
                  <a:lnTo>
                    <a:pt x="748" y="549"/>
                  </a:lnTo>
                  <a:lnTo>
                    <a:pt x="752" y="545"/>
                  </a:lnTo>
                  <a:lnTo>
                    <a:pt x="752" y="537"/>
                  </a:lnTo>
                  <a:lnTo>
                    <a:pt x="748" y="528"/>
                  </a:lnTo>
                  <a:lnTo>
                    <a:pt x="740" y="520"/>
                  </a:lnTo>
                  <a:lnTo>
                    <a:pt x="726" y="509"/>
                  </a:lnTo>
                  <a:lnTo>
                    <a:pt x="714" y="500"/>
                  </a:lnTo>
                  <a:lnTo>
                    <a:pt x="701" y="491"/>
                  </a:lnTo>
                  <a:lnTo>
                    <a:pt x="696" y="490"/>
                  </a:lnTo>
                  <a:lnTo>
                    <a:pt x="693" y="487"/>
                  </a:lnTo>
                  <a:lnTo>
                    <a:pt x="690" y="486"/>
                  </a:lnTo>
                  <a:lnTo>
                    <a:pt x="688" y="483"/>
                  </a:lnTo>
                  <a:lnTo>
                    <a:pt x="688" y="482"/>
                  </a:lnTo>
                  <a:lnTo>
                    <a:pt x="689" y="480"/>
                  </a:lnTo>
                  <a:lnTo>
                    <a:pt x="697" y="476"/>
                  </a:lnTo>
                  <a:lnTo>
                    <a:pt x="701" y="472"/>
                  </a:lnTo>
                  <a:lnTo>
                    <a:pt x="703" y="469"/>
                  </a:lnTo>
                  <a:lnTo>
                    <a:pt x="703" y="468"/>
                  </a:lnTo>
                  <a:lnTo>
                    <a:pt x="701" y="467"/>
                  </a:lnTo>
                  <a:lnTo>
                    <a:pt x="699" y="467"/>
                  </a:lnTo>
                  <a:lnTo>
                    <a:pt x="689" y="468"/>
                  </a:lnTo>
                  <a:lnTo>
                    <a:pt x="681" y="471"/>
                  </a:lnTo>
                  <a:lnTo>
                    <a:pt x="677" y="476"/>
                  </a:lnTo>
                  <a:lnTo>
                    <a:pt x="675" y="482"/>
                  </a:lnTo>
                  <a:lnTo>
                    <a:pt x="671" y="486"/>
                  </a:lnTo>
                  <a:lnTo>
                    <a:pt x="669" y="490"/>
                  </a:lnTo>
                  <a:lnTo>
                    <a:pt x="665" y="493"/>
                  </a:lnTo>
                  <a:lnTo>
                    <a:pt x="663" y="494"/>
                  </a:lnTo>
                  <a:lnTo>
                    <a:pt x="660" y="496"/>
                  </a:lnTo>
                  <a:lnTo>
                    <a:pt x="658" y="498"/>
                  </a:lnTo>
                  <a:lnTo>
                    <a:pt x="652" y="501"/>
                  </a:lnTo>
                  <a:lnTo>
                    <a:pt x="648" y="501"/>
                  </a:lnTo>
                  <a:lnTo>
                    <a:pt x="643" y="490"/>
                  </a:lnTo>
                  <a:lnTo>
                    <a:pt x="632" y="471"/>
                  </a:lnTo>
                  <a:lnTo>
                    <a:pt x="626" y="467"/>
                  </a:lnTo>
                  <a:lnTo>
                    <a:pt x="619" y="467"/>
                  </a:lnTo>
                  <a:close/>
                  <a:moveTo>
                    <a:pt x="875" y="453"/>
                  </a:moveTo>
                  <a:lnTo>
                    <a:pt x="874" y="454"/>
                  </a:lnTo>
                  <a:lnTo>
                    <a:pt x="871" y="456"/>
                  </a:lnTo>
                  <a:lnTo>
                    <a:pt x="864" y="463"/>
                  </a:lnTo>
                  <a:lnTo>
                    <a:pt x="860" y="465"/>
                  </a:lnTo>
                  <a:lnTo>
                    <a:pt x="856" y="469"/>
                  </a:lnTo>
                  <a:lnTo>
                    <a:pt x="848" y="471"/>
                  </a:lnTo>
                  <a:lnTo>
                    <a:pt x="838" y="469"/>
                  </a:lnTo>
                  <a:lnTo>
                    <a:pt x="830" y="468"/>
                  </a:lnTo>
                  <a:lnTo>
                    <a:pt x="823" y="469"/>
                  </a:lnTo>
                  <a:lnTo>
                    <a:pt x="812" y="480"/>
                  </a:lnTo>
                  <a:lnTo>
                    <a:pt x="808" y="491"/>
                  </a:lnTo>
                  <a:lnTo>
                    <a:pt x="811" y="502"/>
                  </a:lnTo>
                  <a:lnTo>
                    <a:pt x="815" y="509"/>
                  </a:lnTo>
                  <a:lnTo>
                    <a:pt x="820" y="519"/>
                  </a:lnTo>
                  <a:lnTo>
                    <a:pt x="827" y="530"/>
                  </a:lnTo>
                  <a:lnTo>
                    <a:pt x="834" y="538"/>
                  </a:lnTo>
                  <a:lnTo>
                    <a:pt x="840" y="542"/>
                  </a:lnTo>
                  <a:lnTo>
                    <a:pt x="845" y="543"/>
                  </a:lnTo>
                  <a:lnTo>
                    <a:pt x="861" y="549"/>
                  </a:lnTo>
                  <a:lnTo>
                    <a:pt x="866" y="554"/>
                  </a:lnTo>
                  <a:lnTo>
                    <a:pt x="863" y="561"/>
                  </a:lnTo>
                  <a:lnTo>
                    <a:pt x="852" y="572"/>
                  </a:lnTo>
                  <a:lnTo>
                    <a:pt x="846" y="575"/>
                  </a:lnTo>
                  <a:lnTo>
                    <a:pt x="840" y="575"/>
                  </a:lnTo>
                  <a:lnTo>
                    <a:pt x="835" y="576"/>
                  </a:lnTo>
                  <a:lnTo>
                    <a:pt x="834" y="582"/>
                  </a:lnTo>
                  <a:lnTo>
                    <a:pt x="837" y="598"/>
                  </a:lnTo>
                  <a:lnTo>
                    <a:pt x="840" y="604"/>
                  </a:lnTo>
                  <a:lnTo>
                    <a:pt x="842" y="608"/>
                  </a:lnTo>
                  <a:lnTo>
                    <a:pt x="850" y="611"/>
                  </a:lnTo>
                  <a:lnTo>
                    <a:pt x="861" y="615"/>
                  </a:lnTo>
                  <a:lnTo>
                    <a:pt x="872" y="617"/>
                  </a:lnTo>
                  <a:lnTo>
                    <a:pt x="881" y="620"/>
                  </a:lnTo>
                  <a:lnTo>
                    <a:pt x="889" y="620"/>
                  </a:lnTo>
                  <a:lnTo>
                    <a:pt x="898" y="619"/>
                  </a:lnTo>
                  <a:lnTo>
                    <a:pt x="908" y="615"/>
                  </a:lnTo>
                  <a:lnTo>
                    <a:pt x="911" y="611"/>
                  </a:lnTo>
                  <a:lnTo>
                    <a:pt x="909" y="601"/>
                  </a:lnTo>
                  <a:lnTo>
                    <a:pt x="907" y="587"/>
                  </a:lnTo>
                  <a:lnTo>
                    <a:pt x="902" y="574"/>
                  </a:lnTo>
                  <a:lnTo>
                    <a:pt x="897" y="564"/>
                  </a:lnTo>
                  <a:lnTo>
                    <a:pt x="896" y="561"/>
                  </a:lnTo>
                  <a:lnTo>
                    <a:pt x="896" y="560"/>
                  </a:lnTo>
                  <a:lnTo>
                    <a:pt x="898" y="554"/>
                  </a:lnTo>
                  <a:lnTo>
                    <a:pt x="902" y="550"/>
                  </a:lnTo>
                  <a:lnTo>
                    <a:pt x="905" y="545"/>
                  </a:lnTo>
                  <a:lnTo>
                    <a:pt x="901" y="541"/>
                  </a:lnTo>
                  <a:lnTo>
                    <a:pt x="896" y="538"/>
                  </a:lnTo>
                  <a:lnTo>
                    <a:pt x="891" y="537"/>
                  </a:lnTo>
                  <a:lnTo>
                    <a:pt x="886" y="531"/>
                  </a:lnTo>
                  <a:lnTo>
                    <a:pt x="883" y="527"/>
                  </a:lnTo>
                  <a:lnTo>
                    <a:pt x="882" y="523"/>
                  </a:lnTo>
                  <a:lnTo>
                    <a:pt x="879" y="519"/>
                  </a:lnTo>
                  <a:lnTo>
                    <a:pt x="878" y="515"/>
                  </a:lnTo>
                  <a:lnTo>
                    <a:pt x="874" y="511"/>
                  </a:lnTo>
                  <a:lnTo>
                    <a:pt x="871" y="509"/>
                  </a:lnTo>
                  <a:lnTo>
                    <a:pt x="867" y="509"/>
                  </a:lnTo>
                  <a:lnTo>
                    <a:pt x="866" y="511"/>
                  </a:lnTo>
                  <a:lnTo>
                    <a:pt x="864" y="511"/>
                  </a:lnTo>
                  <a:lnTo>
                    <a:pt x="864" y="509"/>
                  </a:lnTo>
                  <a:lnTo>
                    <a:pt x="863" y="508"/>
                  </a:lnTo>
                  <a:lnTo>
                    <a:pt x="863" y="502"/>
                  </a:lnTo>
                  <a:lnTo>
                    <a:pt x="866" y="493"/>
                  </a:lnTo>
                  <a:lnTo>
                    <a:pt x="872" y="486"/>
                  </a:lnTo>
                  <a:lnTo>
                    <a:pt x="879" y="485"/>
                  </a:lnTo>
                  <a:lnTo>
                    <a:pt x="893" y="490"/>
                  </a:lnTo>
                  <a:lnTo>
                    <a:pt x="901" y="491"/>
                  </a:lnTo>
                  <a:lnTo>
                    <a:pt x="909" y="490"/>
                  </a:lnTo>
                  <a:lnTo>
                    <a:pt x="916" y="487"/>
                  </a:lnTo>
                  <a:lnTo>
                    <a:pt x="916" y="483"/>
                  </a:lnTo>
                  <a:lnTo>
                    <a:pt x="908" y="469"/>
                  </a:lnTo>
                  <a:lnTo>
                    <a:pt x="904" y="464"/>
                  </a:lnTo>
                  <a:lnTo>
                    <a:pt x="898" y="459"/>
                  </a:lnTo>
                  <a:lnTo>
                    <a:pt x="890" y="454"/>
                  </a:lnTo>
                  <a:lnTo>
                    <a:pt x="881" y="453"/>
                  </a:lnTo>
                  <a:lnTo>
                    <a:pt x="875" y="453"/>
                  </a:lnTo>
                  <a:close/>
                  <a:moveTo>
                    <a:pt x="624" y="243"/>
                  </a:moveTo>
                  <a:lnTo>
                    <a:pt x="617" y="245"/>
                  </a:lnTo>
                  <a:lnTo>
                    <a:pt x="613" y="250"/>
                  </a:lnTo>
                  <a:lnTo>
                    <a:pt x="614" y="257"/>
                  </a:lnTo>
                  <a:lnTo>
                    <a:pt x="621" y="261"/>
                  </a:lnTo>
                  <a:lnTo>
                    <a:pt x="629" y="265"/>
                  </a:lnTo>
                  <a:lnTo>
                    <a:pt x="637" y="265"/>
                  </a:lnTo>
                  <a:lnTo>
                    <a:pt x="643" y="263"/>
                  </a:lnTo>
                  <a:lnTo>
                    <a:pt x="643" y="257"/>
                  </a:lnTo>
                  <a:lnTo>
                    <a:pt x="639" y="252"/>
                  </a:lnTo>
                  <a:lnTo>
                    <a:pt x="632" y="246"/>
                  </a:lnTo>
                  <a:lnTo>
                    <a:pt x="624" y="243"/>
                  </a:lnTo>
                  <a:close/>
                  <a:moveTo>
                    <a:pt x="1520" y="0"/>
                  </a:moveTo>
                  <a:lnTo>
                    <a:pt x="1522" y="1"/>
                  </a:lnTo>
                  <a:lnTo>
                    <a:pt x="1522" y="2"/>
                  </a:lnTo>
                  <a:lnTo>
                    <a:pt x="1526" y="5"/>
                  </a:lnTo>
                  <a:lnTo>
                    <a:pt x="1531" y="5"/>
                  </a:lnTo>
                  <a:lnTo>
                    <a:pt x="1540" y="4"/>
                  </a:lnTo>
                  <a:lnTo>
                    <a:pt x="1551" y="5"/>
                  </a:lnTo>
                  <a:lnTo>
                    <a:pt x="1563" y="9"/>
                  </a:lnTo>
                  <a:lnTo>
                    <a:pt x="1567" y="12"/>
                  </a:lnTo>
                  <a:lnTo>
                    <a:pt x="1570" y="13"/>
                  </a:lnTo>
                  <a:lnTo>
                    <a:pt x="1572" y="13"/>
                  </a:lnTo>
                  <a:lnTo>
                    <a:pt x="1572" y="15"/>
                  </a:lnTo>
                  <a:lnTo>
                    <a:pt x="1567" y="15"/>
                  </a:lnTo>
                  <a:lnTo>
                    <a:pt x="1567" y="16"/>
                  </a:lnTo>
                  <a:lnTo>
                    <a:pt x="1568" y="17"/>
                  </a:lnTo>
                  <a:lnTo>
                    <a:pt x="1572" y="20"/>
                  </a:lnTo>
                  <a:lnTo>
                    <a:pt x="1578" y="19"/>
                  </a:lnTo>
                  <a:lnTo>
                    <a:pt x="1583" y="16"/>
                  </a:lnTo>
                  <a:lnTo>
                    <a:pt x="1593" y="13"/>
                  </a:lnTo>
                  <a:lnTo>
                    <a:pt x="1607" y="12"/>
                  </a:lnTo>
                  <a:lnTo>
                    <a:pt x="1619" y="13"/>
                  </a:lnTo>
                  <a:lnTo>
                    <a:pt x="1638" y="16"/>
                  </a:lnTo>
                  <a:lnTo>
                    <a:pt x="1649" y="16"/>
                  </a:lnTo>
                  <a:lnTo>
                    <a:pt x="1660" y="19"/>
                  </a:lnTo>
                  <a:lnTo>
                    <a:pt x="1669" y="23"/>
                  </a:lnTo>
                  <a:lnTo>
                    <a:pt x="1672" y="28"/>
                  </a:lnTo>
                  <a:lnTo>
                    <a:pt x="1671" y="35"/>
                  </a:lnTo>
                  <a:lnTo>
                    <a:pt x="1667" y="42"/>
                  </a:lnTo>
                  <a:lnTo>
                    <a:pt x="1661" y="49"/>
                  </a:lnTo>
                  <a:lnTo>
                    <a:pt x="1656" y="54"/>
                  </a:lnTo>
                  <a:lnTo>
                    <a:pt x="1657" y="56"/>
                  </a:lnTo>
                  <a:lnTo>
                    <a:pt x="1659" y="58"/>
                  </a:lnTo>
                  <a:lnTo>
                    <a:pt x="1661" y="58"/>
                  </a:lnTo>
                  <a:lnTo>
                    <a:pt x="1664" y="60"/>
                  </a:lnTo>
                  <a:lnTo>
                    <a:pt x="1700" y="60"/>
                  </a:lnTo>
                  <a:lnTo>
                    <a:pt x="1713" y="61"/>
                  </a:lnTo>
                  <a:lnTo>
                    <a:pt x="1726" y="63"/>
                  </a:lnTo>
                  <a:lnTo>
                    <a:pt x="1739" y="67"/>
                  </a:lnTo>
                  <a:lnTo>
                    <a:pt x="1749" y="71"/>
                  </a:lnTo>
                  <a:lnTo>
                    <a:pt x="1756" y="74"/>
                  </a:lnTo>
                  <a:lnTo>
                    <a:pt x="1764" y="72"/>
                  </a:lnTo>
                  <a:lnTo>
                    <a:pt x="1773" y="69"/>
                  </a:lnTo>
                  <a:lnTo>
                    <a:pt x="1787" y="61"/>
                  </a:lnTo>
                  <a:lnTo>
                    <a:pt x="1798" y="58"/>
                  </a:lnTo>
                  <a:lnTo>
                    <a:pt x="1810" y="57"/>
                  </a:lnTo>
                  <a:lnTo>
                    <a:pt x="1820" y="56"/>
                  </a:lnTo>
                  <a:lnTo>
                    <a:pt x="1839" y="56"/>
                  </a:lnTo>
                  <a:lnTo>
                    <a:pt x="1850" y="57"/>
                  </a:lnTo>
                  <a:lnTo>
                    <a:pt x="1855" y="58"/>
                  </a:lnTo>
                  <a:lnTo>
                    <a:pt x="1858" y="64"/>
                  </a:lnTo>
                  <a:lnTo>
                    <a:pt x="1860" y="74"/>
                  </a:lnTo>
                  <a:lnTo>
                    <a:pt x="1861" y="84"/>
                  </a:lnTo>
                  <a:lnTo>
                    <a:pt x="1862" y="89"/>
                  </a:lnTo>
                  <a:lnTo>
                    <a:pt x="1864" y="94"/>
                  </a:lnTo>
                  <a:lnTo>
                    <a:pt x="1870" y="101"/>
                  </a:lnTo>
                  <a:lnTo>
                    <a:pt x="1875" y="104"/>
                  </a:lnTo>
                  <a:lnTo>
                    <a:pt x="1879" y="105"/>
                  </a:lnTo>
                  <a:lnTo>
                    <a:pt x="1886" y="104"/>
                  </a:lnTo>
                  <a:lnTo>
                    <a:pt x="1894" y="98"/>
                  </a:lnTo>
                  <a:lnTo>
                    <a:pt x="1901" y="91"/>
                  </a:lnTo>
                  <a:lnTo>
                    <a:pt x="1906" y="87"/>
                  </a:lnTo>
                  <a:lnTo>
                    <a:pt x="1909" y="87"/>
                  </a:lnTo>
                  <a:lnTo>
                    <a:pt x="1910" y="89"/>
                  </a:lnTo>
                  <a:lnTo>
                    <a:pt x="1913" y="90"/>
                  </a:lnTo>
                  <a:lnTo>
                    <a:pt x="1917" y="94"/>
                  </a:lnTo>
                  <a:lnTo>
                    <a:pt x="1920" y="95"/>
                  </a:lnTo>
                  <a:lnTo>
                    <a:pt x="1921" y="94"/>
                  </a:lnTo>
                  <a:lnTo>
                    <a:pt x="1925" y="93"/>
                  </a:lnTo>
                  <a:lnTo>
                    <a:pt x="1954" y="93"/>
                  </a:lnTo>
                  <a:lnTo>
                    <a:pt x="1962" y="90"/>
                  </a:lnTo>
                  <a:lnTo>
                    <a:pt x="1969" y="87"/>
                  </a:lnTo>
                  <a:lnTo>
                    <a:pt x="1984" y="87"/>
                  </a:lnTo>
                  <a:lnTo>
                    <a:pt x="1994" y="78"/>
                  </a:lnTo>
                  <a:lnTo>
                    <a:pt x="1996" y="71"/>
                  </a:lnTo>
                  <a:lnTo>
                    <a:pt x="1998" y="65"/>
                  </a:lnTo>
                  <a:lnTo>
                    <a:pt x="1998" y="63"/>
                  </a:lnTo>
                  <a:lnTo>
                    <a:pt x="2000" y="57"/>
                  </a:lnTo>
                  <a:lnTo>
                    <a:pt x="2000" y="54"/>
                  </a:lnTo>
                  <a:lnTo>
                    <a:pt x="1998" y="49"/>
                  </a:lnTo>
                  <a:lnTo>
                    <a:pt x="1992" y="45"/>
                  </a:lnTo>
                  <a:lnTo>
                    <a:pt x="1984" y="43"/>
                  </a:lnTo>
                  <a:lnTo>
                    <a:pt x="1974" y="43"/>
                  </a:lnTo>
                  <a:lnTo>
                    <a:pt x="1962" y="41"/>
                  </a:lnTo>
                  <a:lnTo>
                    <a:pt x="1959" y="39"/>
                  </a:lnTo>
                  <a:lnTo>
                    <a:pt x="1957" y="37"/>
                  </a:lnTo>
                  <a:lnTo>
                    <a:pt x="1955" y="32"/>
                  </a:lnTo>
                  <a:lnTo>
                    <a:pt x="1957" y="30"/>
                  </a:lnTo>
                  <a:lnTo>
                    <a:pt x="1957" y="26"/>
                  </a:lnTo>
                  <a:lnTo>
                    <a:pt x="1958" y="23"/>
                  </a:lnTo>
                  <a:lnTo>
                    <a:pt x="1962" y="19"/>
                  </a:lnTo>
                  <a:lnTo>
                    <a:pt x="1965" y="19"/>
                  </a:lnTo>
                  <a:lnTo>
                    <a:pt x="1966" y="20"/>
                  </a:lnTo>
                  <a:lnTo>
                    <a:pt x="1968" y="23"/>
                  </a:lnTo>
                  <a:lnTo>
                    <a:pt x="1972" y="27"/>
                  </a:lnTo>
                  <a:lnTo>
                    <a:pt x="1979" y="26"/>
                  </a:lnTo>
                  <a:lnTo>
                    <a:pt x="2003" y="26"/>
                  </a:lnTo>
                  <a:lnTo>
                    <a:pt x="2004" y="24"/>
                  </a:lnTo>
                  <a:lnTo>
                    <a:pt x="2004" y="23"/>
                  </a:lnTo>
                  <a:lnTo>
                    <a:pt x="2006" y="23"/>
                  </a:lnTo>
                  <a:lnTo>
                    <a:pt x="2006" y="21"/>
                  </a:lnTo>
                  <a:lnTo>
                    <a:pt x="2007" y="21"/>
                  </a:lnTo>
                  <a:lnTo>
                    <a:pt x="2014" y="23"/>
                  </a:lnTo>
                  <a:lnTo>
                    <a:pt x="2024" y="24"/>
                  </a:lnTo>
                  <a:lnTo>
                    <a:pt x="2035" y="27"/>
                  </a:lnTo>
                  <a:lnTo>
                    <a:pt x="2043" y="28"/>
                  </a:lnTo>
                  <a:lnTo>
                    <a:pt x="2047" y="28"/>
                  </a:lnTo>
                  <a:lnTo>
                    <a:pt x="2051" y="31"/>
                  </a:lnTo>
                  <a:lnTo>
                    <a:pt x="2054" y="32"/>
                  </a:lnTo>
                  <a:lnTo>
                    <a:pt x="2058" y="35"/>
                  </a:lnTo>
                  <a:lnTo>
                    <a:pt x="2059" y="38"/>
                  </a:lnTo>
                  <a:lnTo>
                    <a:pt x="2062" y="39"/>
                  </a:lnTo>
                  <a:lnTo>
                    <a:pt x="2063" y="42"/>
                  </a:lnTo>
                  <a:lnTo>
                    <a:pt x="2061" y="43"/>
                  </a:lnTo>
                  <a:lnTo>
                    <a:pt x="2052" y="46"/>
                  </a:lnTo>
                  <a:lnTo>
                    <a:pt x="2033" y="52"/>
                  </a:lnTo>
                  <a:lnTo>
                    <a:pt x="2026" y="53"/>
                  </a:lnTo>
                  <a:lnTo>
                    <a:pt x="2024" y="53"/>
                  </a:lnTo>
                  <a:lnTo>
                    <a:pt x="2024" y="54"/>
                  </a:lnTo>
                  <a:lnTo>
                    <a:pt x="2022" y="57"/>
                  </a:lnTo>
                  <a:lnTo>
                    <a:pt x="2024" y="58"/>
                  </a:lnTo>
                  <a:lnTo>
                    <a:pt x="2025" y="61"/>
                  </a:lnTo>
                  <a:lnTo>
                    <a:pt x="2026" y="63"/>
                  </a:lnTo>
                  <a:lnTo>
                    <a:pt x="2029" y="63"/>
                  </a:lnTo>
                  <a:lnTo>
                    <a:pt x="2033" y="64"/>
                  </a:lnTo>
                  <a:lnTo>
                    <a:pt x="2039" y="65"/>
                  </a:lnTo>
                  <a:lnTo>
                    <a:pt x="2044" y="68"/>
                  </a:lnTo>
                  <a:lnTo>
                    <a:pt x="2050" y="72"/>
                  </a:lnTo>
                  <a:lnTo>
                    <a:pt x="2056" y="75"/>
                  </a:lnTo>
                  <a:lnTo>
                    <a:pt x="2067" y="75"/>
                  </a:lnTo>
                  <a:lnTo>
                    <a:pt x="2080" y="74"/>
                  </a:lnTo>
                  <a:lnTo>
                    <a:pt x="2089" y="72"/>
                  </a:lnTo>
                  <a:lnTo>
                    <a:pt x="2095" y="72"/>
                  </a:lnTo>
                  <a:lnTo>
                    <a:pt x="2107" y="76"/>
                  </a:lnTo>
                  <a:lnTo>
                    <a:pt x="2115" y="82"/>
                  </a:lnTo>
                  <a:lnTo>
                    <a:pt x="2125" y="89"/>
                  </a:lnTo>
                  <a:lnTo>
                    <a:pt x="2137" y="95"/>
                  </a:lnTo>
                  <a:lnTo>
                    <a:pt x="2144" y="100"/>
                  </a:lnTo>
                  <a:lnTo>
                    <a:pt x="2147" y="101"/>
                  </a:lnTo>
                  <a:lnTo>
                    <a:pt x="2158" y="101"/>
                  </a:lnTo>
                  <a:lnTo>
                    <a:pt x="2170" y="100"/>
                  </a:lnTo>
                  <a:lnTo>
                    <a:pt x="2197" y="97"/>
                  </a:lnTo>
                  <a:lnTo>
                    <a:pt x="2223" y="97"/>
                  </a:lnTo>
                  <a:lnTo>
                    <a:pt x="2230" y="100"/>
                  </a:lnTo>
                  <a:lnTo>
                    <a:pt x="2241" y="106"/>
                  </a:lnTo>
                  <a:lnTo>
                    <a:pt x="2255" y="116"/>
                  </a:lnTo>
                  <a:lnTo>
                    <a:pt x="2263" y="121"/>
                  </a:lnTo>
                  <a:lnTo>
                    <a:pt x="2271" y="121"/>
                  </a:lnTo>
                  <a:lnTo>
                    <a:pt x="2281" y="120"/>
                  </a:lnTo>
                  <a:lnTo>
                    <a:pt x="2298" y="117"/>
                  </a:lnTo>
                  <a:lnTo>
                    <a:pt x="2316" y="116"/>
                  </a:lnTo>
                  <a:lnTo>
                    <a:pt x="2337" y="116"/>
                  </a:lnTo>
                  <a:lnTo>
                    <a:pt x="2349" y="117"/>
                  </a:lnTo>
                  <a:lnTo>
                    <a:pt x="2361" y="120"/>
                  </a:lnTo>
                  <a:lnTo>
                    <a:pt x="2368" y="126"/>
                  </a:lnTo>
                  <a:lnTo>
                    <a:pt x="2371" y="131"/>
                  </a:lnTo>
                  <a:lnTo>
                    <a:pt x="2375" y="134"/>
                  </a:lnTo>
                  <a:lnTo>
                    <a:pt x="2378" y="135"/>
                  </a:lnTo>
                  <a:lnTo>
                    <a:pt x="2382" y="135"/>
                  </a:lnTo>
                  <a:lnTo>
                    <a:pt x="2383" y="132"/>
                  </a:lnTo>
                  <a:lnTo>
                    <a:pt x="2386" y="128"/>
                  </a:lnTo>
                  <a:lnTo>
                    <a:pt x="2389" y="121"/>
                  </a:lnTo>
                  <a:lnTo>
                    <a:pt x="2393" y="115"/>
                  </a:lnTo>
                  <a:lnTo>
                    <a:pt x="2397" y="111"/>
                  </a:lnTo>
                  <a:lnTo>
                    <a:pt x="2401" y="111"/>
                  </a:lnTo>
                  <a:lnTo>
                    <a:pt x="2408" y="112"/>
                  </a:lnTo>
                  <a:lnTo>
                    <a:pt x="2416" y="115"/>
                  </a:lnTo>
                  <a:lnTo>
                    <a:pt x="2423" y="119"/>
                  </a:lnTo>
                  <a:lnTo>
                    <a:pt x="2432" y="121"/>
                  </a:lnTo>
                  <a:lnTo>
                    <a:pt x="2461" y="121"/>
                  </a:lnTo>
                  <a:lnTo>
                    <a:pt x="2475" y="120"/>
                  </a:lnTo>
                  <a:lnTo>
                    <a:pt x="2484" y="121"/>
                  </a:lnTo>
                  <a:lnTo>
                    <a:pt x="2493" y="126"/>
                  </a:lnTo>
                  <a:lnTo>
                    <a:pt x="2501" y="131"/>
                  </a:lnTo>
                  <a:lnTo>
                    <a:pt x="2505" y="139"/>
                  </a:lnTo>
                  <a:lnTo>
                    <a:pt x="2499" y="153"/>
                  </a:lnTo>
                  <a:lnTo>
                    <a:pt x="2499" y="161"/>
                  </a:lnTo>
                  <a:lnTo>
                    <a:pt x="2505" y="178"/>
                  </a:lnTo>
                  <a:lnTo>
                    <a:pt x="2505" y="184"/>
                  </a:lnTo>
                  <a:lnTo>
                    <a:pt x="2504" y="189"/>
                  </a:lnTo>
                  <a:lnTo>
                    <a:pt x="2498" y="194"/>
                  </a:lnTo>
                  <a:lnTo>
                    <a:pt x="2495" y="195"/>
                  </a:lnTo>
                  <a:lnTo>
                    <a:pt x="2491" y="197"/>
                  </a:lnTo>
                  <a:lnTo>
                    <a:pt x="2489" y="198"/>
                  </a:lnTo>
                  <a:lnTo>
                    <a:pt x="2484" y="198"/>
                  </a:lnTo>
                  <a:lnTo>
                    <a:pt x="2482" y="201"/>
                  </a:lnTo>
                  <a:lnTo>
                    <a:pt x="2484" y="205"/>
                  </a:lnTo>
                  <a:lnTo>
                    <a:pt x="2489" y="212"/>
                  </a:lnTo>
                  <a:lnTo>
                    <a:pt x="2495" y="217"/>
                  </a:lnTo>
                  <a:lnTo>
                    <a:pt x="2501" y="223"/>
                  </a:lnTo>
                  <a:lnTo>
                    <a:pt x="2504" y="228"/>
                  </a:lnTo>
                  <a:lnTo>
                    <a:pt x="2502" y="231"/>
                  </a:lnTo>
                  <a:lnTo>
                    <a:pt x="2501" y="232"/>
                  </a:lnTo>
                  <a:lnTo>
                    <a:pt x="2491" y="232"/>
                  </a:lnTo>
                  <a:lnTo>
                    <a:pt x="2489" y="231"/>
                  </a:lnTo>
                  <a:lnTo>
                    <a:pt x="2482" y="230"/>
                  </a:lnTo>
                  <a:lnTo>
                    <a:pt x="2469" y="231"/>
                  </a:lnTo>
                  <a:lnTo>
                    <a:pt x="2456" y="235"/>
                  </a:lnTo>
                  <a:lnTo>
                    <a:pt x="2438" y="239"/>
                  </a:lnTo>
                  <a:lnTo>
                    <a:pt x="2424" y="245"/>
                  </a:lnTo>
                  <a:lnTo>
                    <a:pt x="2412" y="252"/>
                  </a:lnTo>
                  <a:lnTo>
                    <a:pt x="2402" y="257"/>
                  </a:lnTo>
                  <a:lnTo>
                    <a:pt x="2390" y="261"/>
                  </a:lnTo>
                  <a:lnTo>
                    <a:pt x="2376" y="264"/>
                  </a:lnTo>
                  <a:lnTo>
                    <a:pt x="2353" y="264"/>
                  </a:lnTo>
                  <a:lnTo>
                    <a:pt x="2345" y="263"/>
                  </a:lnTo>
                  <a:lnTo>
                    <a:pt x="2330" y="263"/>
                  </a:lnTo>
                  <a:lnTo>
                    <a:pt x="2313" y="264"/>
                  </a:lnTo>
                  <a:lnTo>
                    <a:pt x="2304" y="267"/>
                  </a:lnTo>
                  <a:lnTo>
                    <a:pt x="2298" y="272"/>
                  </a:lnTo>
                  <a:lnTo>
                    <a:pt x="2292" y="286"/>
                  </a:lnTo>
                  <a:lnTo>
                    <a:pt x="2290" y="290"/>
                  </a:lnTo>
                  <a:lnTo>
                    <a:pt x="2290" y="295"/>
                  </a:lnTo>
                  <a:lnTo>
                    <a:pt x="2292" y="297"/>
                  </a:lnTo>
                  <a:lnTo>
                    <a:pt x="2292" y="300"/>
                  </a:lnTo>
                  <a:lnTo>
                    <a:pt x="2293" y="301"/>
                  </a:lnTo>
                  <a:lnTo>
                    <a:pt x="2293" y="304"/>
                  </a:lnTo>
                  <a:lnTo>
                    <a:pt x="2292" y="306"/>
                  </a:lnTo>
                  <a:lnTo>
                    <a:pt x="2286" y="322"/>
                  </a:lnTo>
                  <a:lnTo>
                    <a:pt x="2283" y="337"/>
                  </a:lnTo>
                  <a:lnTo>
                    <a:pt x="2281" y="342"/>
                  </a:lnTo>
                  <a:lnTo>
                    <a:pt x="2272" y="345"/>
                  </a:lnTo>
                  <a:lnTo>
                    <a:pt x="2264" y="349"/>
                  </a:lnTo>
                  <a:lnTo>
                    <a:pt x="2257" y="354"/>
                  </a:lnTo>
                  <a:lnTo>
                    <a:pt x="2249" y="365"/>
                  </a:lnTo>
                  <a:lnTo>
                    <a:pt x="2237" y="380"/>
                  </a:lnTo>
                  <a:lnTo>
                    <a:pt x="2212" y="405"/>
                  </a:lnTo>
                  <a:lnTo>
                    <a:pt x="2203" y="413"/>
                  </a:lnTo>
                  <a:lnTo>
                    <a:pt x="2196" y="423"/>
                  </a:lnTo>
                  <a:lnTo>
                    <a:pt x="2192" y="428"/>
                  </a:lnTo>
                  <a:lnTo>
                    <a:pt x="2190" y="431"/>
                  </a:lnTo>
                  <a:lnTo>
                    <a:pt x="2192" y="427"/>
                  </a:lnTo>
                  <a:lnTo>
                    <a:pt x="2193" y="419"/>
                  </a:lnTo>
                  <a:lnTo>
                    <a:pt x="2197" y="406"/>
                  </a:lnTo>
                  <a:lnTo>
                    <a:pt x="2203" y="394"/>
                  </a:lnTo>
                  <a:lnTo>
                    <a:pt x="2205" y="385"/>
                  </a:lnTo>
                  <a:lnTo>
                    <a:pt x="2203" y="374"/>
                  </a:lnTo>
                  <a:lnTo>
                    <a:pt x="2195" y="352"/>
                  </a:lnTo>
                  <a:lnTo>
                    <a:pt x="2192" y="341"/>
                  </a:lnTo>
                  <a:lnTo>
                    <a:pt x="2192" y="330"/>
                  </a:lnTo>
                  <a:lnTo>
                    <a:pt x="2196" y="322"/>
                  </a:lnTo>
                  <a:lnTo>
                    <a:pt x="2201" y="313"/>
                  </a:lnTo>
                  <a:lnTo>
                    <a:pt x="2208" y="304"/>
                  </a:lnTo>
                  <a:lnTo>
                    <a:pt x="2219" y="294"/>
                  </a:lnTo>
                  <a:lnTo>
                    <a:pt x="2233" y="287"/>
                  </a:lnTo>
                  <a:lnTo>
                    <a:pt x="2245" y="280"/>
                  </a:lnTo>
                  <a:lnTo>
                    <a:pt x="2256" y="275"/>
                  </a:lnTo>
                  <a:lnTo>
                    <a:pt x="2262" y="271"/>
                  </a:lnTo>
                  <a:lnTo>
                    <a:pt x="2271" y="264"/>
                  </a:lnTo>
                  <a:lnTo>
                    <a:pt x="2282" y="256"/>
                  </a:lnTo>
                  <a:lnTo>
                    <a:pt x="2301" y="239"/>
                  </a:lnTo>
                  <a:lnTo>
                    <a:pt x="2308" y="234"/>
                  </a:lnTo>
                  <a:lnTo>
                    <a:pt x="2311" y="232"/>
                  </a:lnTo>
                  <a:lnTo>
                    <a:pt x="2309" y="232"/>
                  </a:lnTo>
                  <a:lnTo>
                    <a:pt x="2308" y="234"/>
                  </a:lnTo>
                  <a:lnTo>
                    <a:pt x="2305" y="235"/>
                  </a:lnTo>
                  <a:lnTo>
                    <a:pt x="2301" y="238"/>
                  </a:lnTo>
                  <a:lnTo>
                    <a:pt x="2296" y="241"/>
                  </a:lnTo>
                  <a:lnTo>
                    <a:pt x="2292" y="243"/>
                  </a:lnTo>
                  <a:lnTo>
                    <a:pt x="2281" y="250"/>
                  </a:lnTo>
                  <a:lnTo>
                    <a:pt x="2268" y="256"/>
                  </a:lnTo>
                  <a:lnTo>
                    <a:pt x="2259" y="258"/>
                  </a:lnTo>
                  <a:lnTo>
                    <a:pt x="2256" y="258"/>
                  </a:lnTo>
                  <a:lnTo>
                    <a:pt x="2255" y="256"/>
                  </a:lnTo>
                  <a:lnTo>
                    <a:pt x="2253" y="254"/>
                  </a:lnTo>
                  <a:lnTo>
                    <a:pt x="2252" y="250"/>
                  </a:lnTo>
                  <a:lnTo>
                    <a:pt x="2252" y="238"/>
                  </a:lnTo>
                  <a:lnTo>
                    <a:pt x="2249" y="234"/>
                  </a:lnTo>
                  <a:lnTo>
                    <a:pt x="2244" y="234"/>
                  </a:lnTo>
                  <a:lnTo>
                    <a:pt x="2236" y="235"/>
                  </a:lnTo>
                  <a:lnTo>
                    <a:pt x="2229" y="241"/>
                  </a:lnTo>
                  <a:lnTo>
                    <a:pt x="2214" y="256"/>
                  </a:lnTo>
                  <a:lnTo>
                    <a:pt x="2201" y="264"/>
                  </a:lnTo>
                  <a:lnTo>
                    <a:pt x="2186" y="275"/>
                  </a:lnTo>
                  <a:lnTo>
                    <a:pt x="2182" y="279"/>
                  </a:lnTo>
                  <a:lnTo>
                    <a:pt x="2178" y="282"/>
                  </a:lnTo>
                  <a:lnTo>
                    <a:pt x="2177" y="285"/>
                  </a:lnTo>
                  <a:lnTo>
                    <a:pt x="2174" y="287"/>
                  </a:lnTo>
                  <a:lnTo>
                    <a:pt x="2170" y="287"/>
                  </a:lnTo>
                  <a:lnTo>
                    <a:pt x="2169" y="289"/>
                  </a:lnTo>
                  <a:lnTo>
                    <a:pt x="2158" y="289"/>
                  </a:lnTo>
                  <a:lnTo>
                    <a:pt x="2148" y="285"/>
                  </a:lnTo>
                  <a:lnTo>
                    <a:pt x="2140" y="280"/>
                  </a:lnTo>
                  <a:lnTo>
                    <a:pt x="2133" y="275"/>
                  </a:lnTo>
                  <a:lnTo>
                    <a:pt x="2126" y="274"/>
                  </a:lnTo>
                  <a:lnTo>
                    <a:pt x="2119" y="276"/>
                  </a:lnTo>
                  <a:lnTo>
                    <a:pt x="2108" y="279"/>
                  </a:lnTo>
                  <a:lnTo>
                    <a:pt x="2093" y="282"/>
                  </a:lnTo>
                  <a:lnTo>
                    <a:pt x="2076" y="282"/>
                  </a:lnTo>
                  <a:lnTo>
                    <a:pt x="2058" y="280"/>
                  </a:lnTo>
                  <a:lnTo>
                    <a:pt x="2033" y="280"/>
                  </a:lnTo>
                  <a:lnTo>
                    <a:pt x="2026" y="283"/>
                  </a:lnTo>
                  <a:lnTo>
                    <a:pt x="2009" y="301"/>
                  </a:lnTo>
                  <a:lnTo>
                    <a:pt x="1998" y="311"/>
                  </a:lnTo>
                  <a:lnTo>
                    <a:pt x="1988" y="320"/>
                  </a:lnTo>
                  <a:lnTo>
                    <a:pt x="1979" y="326"/>
                  </a:lnTo>
                  <a:lnTo>
                    <a:pt x="1969" y="330"/>
                  </a:lnTo>
                  <a:lnTo>
                    <a:pt x="1959" y="335"/>
                  </a:lnTo>
                  <a:lnTo>
                    <a:pt x="1951" y="341"/>
                  </a:lnTo>
                  <a:lnTo>
                    <a:pt x="1947" y="346"/>
                  </a:lnTo>
                  <a:lnTo>
                    <a:pt x="1947" y="352"/>
                  </a:lnTo>
                  <a:lnTo>
                    <a:pt x="1948" y="354"/>
                  </a:lnTo>
                  <a:lnTo>
                    <a:pt x="1954" y="354"/>
                  </a:lnTo>
                  <a:lnTo>
                    <a:pt x="1961" y="348"/>
                  </a:lnTo>
                  <a:lnTo>
                    <a:pt x="1963" y="346"/>
                  </a:lnTo>
                  <a:lnTo>
                    <a:pt x="1966" y="343"/>
                  </a:lnTo>
                  <a:lnTo>
                    <a:pt x="1969" y="343"/>
                  </a:lnTo>
                  <a:lnTo>
                    <a:pt x="1969" y="353"/>
                  </a:lnTo>
                  <a:lnTo>
                    <a:pt x="1968" y="356"/>
                  </a:lnTo>
                  <a:lnTo>
                    <a:pt x="1969" y="359"/>
                  </a:lnTo>
                  <a:lnTo>
                    <a:pt x="1969" y="361"/>
                  </a:lnTo>
                  <a:lnTo>
                    <a:pt x="1970" y="363"/>
                  </a:lnTo>
                  <a:lnTo>
                    <a:pt x="1973" y="363"/>
                  </a:lnTo>
                  <a:lnTo>
                    <a:pt x="1981" y="361"/>
                  </a:lnTo>
                  <a:lnTo>
                    <a:pt x="1989" y="357"/>
                  </a:lnTo>
                  <a:lnTo>
                    <a:pt x="1998" y="354"/>
                  </a:lnTo>
                  <a:lnTo>
                    <a:pt x="2002" y="354"/>
                  </a:lnTo>
                  <a:lnTo>
                    <a:pt x="2007" y="356"/>
                  </a:lnTo>
                  <a:lnTo>
                    <a:pt x="2011" y="360"/>
                  </a:lnTo>
                  <a:lnTo>
                    <a:pt x="2017" y="371"/>
                  </a:lnTo>
                  <a:lnTo>
                    <a:pt x="2017" y="368"/>
                  </a:lnTo>
                  <a:lnTo>
                    <a:pt x="2018" y="365"/>
                  </a:lnTo>
                  <a:lnTo>
                    <a:pt x="2020" y="364"/>
                  </a:lnTo>
                  <a:lnTo>
                    <a:pt x="2022" y="364"/>
                  </a:lnTo>
                  <a:lnTo>
                    <a:pt x="2025" y="363"/>
                  </a:lnTo>
                  <a:lnTo>
                    <a:pt x="2040" y="363"/>
                  </a:lnTo>
                  <a:lnTo>
                    <a:pt x="2041" y="364"/>
                  </a:lnTo>
                  <a:lnTo>
                    <a:pt x="2041" y="365"/>
                  </a:lnTo>
                  <a:lnTo>
                    <a:pt x="2043" y="368"/>
                  </a:lnTo>
                  <a:lnTo>
                    <a:pt x="2043" y="369"/>
                  </a:lnTo>
                  <a:lnTo>
                    <a:pt x="2046" y="372"/>
                  </a:lnTo>
                  <a:lnTo>
                    <a:pt x="2046" y="376"/>
                  </a:lnTo>
                  <a:lnTo>
                    <a:pt x="2043" y="382"/>
                  </a:lnTo>
                  <a:lnTo>
                    <a:pt x="2040" y="383"/>
                  </a:lnTo>
                  <a:lnTo>
                    <a:pt x="2037" y="386"/>
                  </a:lnTo>
                  <a:lnTo>
                    <a:pt x="2037" y="389"/>
                  </a:lnTo>
                  <a:lnTo>
                    <a:pt x="2040" y="390"/>
                  </a:lnTo>
                  <a:lnTo>
                    <a:pt x="2041" y="393"/>
                  </a:lnTo>
                  <a:lnTo>
                    <a:pt x="2044" y="397"/>
                  </a:lnTo>
                  <a:lnTo>
                    <a:pt x="2047" y="400"/>
                  </a:lnTo>
                  <a:lnTo>
                    <a:pt x="2051" y="409"/>
                  </a:lnTo>
                  <a:lnTo>
                    <a:pt x="2054" y="419"/>
                  </a:lnTo>
                  <a:lnTo>
                    <a:pt x="2054" y="428"/>
                  </a:lnTo>
                  <a:lnTo>
                    <a:pt x="2052" y="432"/>
                  </a:lnTo>
                  <a:lnTo>
                    <a:pt x="2050" y="434"/>
                  </a:lnTo>
                  <a:lnTo>
                    <a:pt x="2047" y="437"/>
                  </a:lnTo>
                  <a:lnTo>
                    <a:pt x="2043" y="439"/>
                  </a:lnTo>
                  <a:lnTo>
                    <a:pt x="2041" y="443"/>
                  </a:lnTo>
                  <a:lnTo>
                    <a:pt x="2040" y="446"/>
                  </a:lnTo>
                  <a:lnTo>
                    <a:pt x="2041" y="452"/>
                  </a:lnTo>
                  <a:lnTo>
                    <a:pt x="2044" y="468"/>
                  </a:lnTo>
                  <a:lnTo>
                    <a:pt x="2044" y="475"/>
                  </a:lnTo>
                  <a:lnTo>
                    <a:pt x="2043" y="479"/>
                  </a:lnTo>
                  <a:lnTo>
                    <a:pt x="2037" y="479"/>
                  </a:lnTo>
                  <a:lnTo>
                    <a:pt x="2035" y="478"/>
                  </a:lnTo>
                  <a:lnTo>
                    <a:pt x="2032" y="475"/>
                  </a:lnTo>
                  <a:lnTo>
                    <a:pt x="2029" y="474"/>
                  </a:lnTo>
                  <a:lnTo>
                    <a:pt x="2028" y="471"/>
                  </a:lnTo>
                  <a:lnTo>
                    <a:pt x="2026" y="469"/>
                  </a:lnTo>
                  <a:lnTo>
                    <a:pt x="2025" y="463"/>
                  </a:lnTo>
                  <a:lnTo>
                    <a:pt x="2024" y="449"/>
                  </a:lnTo>
                  <a:lnTo>
                    <a:pt x="2024" y="408"/>
                  </a:lnTo>
                  <a:lnTo>
                    <a:pt x="2022" y="394"/>
                  </a:lnTo>
                  <a:lnTo>
                    <a:pt x="2018" y="378"/>
                  </a:lnTo>
                  <a:lnTo>
                    <a:pt x="2017" y="391"/>
                  </a:lnTo>
                  <a:lnTo>
                    <a:pt x="2013" y="404"/>
                  </a:lnTo>
                  <a:lnTo>
                    <a:pt x="2009" y="420"/>
                  </a:lnTo>
                  <a:lnTo>
                    <a:pt x="2003" y="438"/>
                  </a:lnTo>
                  <a:lnTo>
                    <a:pt x="1995" y="454"/>
                  </a:lnTo>
                  <a:lnTo>
                    <a:pt x="1981" y="471"/>
                  </a:lnTo>
                  <a:lnTo>
                    <a:pt x="1958" y="494"/>
                  </a:lnTo>
                  <a:lnTo>
                    <a:pt x="1946" y="505"/>
                  </a:lnTo>
                  <a:lnTo>
                    <a:pt x="1936" y="516"/>
                  </a:lnTo>
                  <a:lnTo>
                    <a:pt x="1931" y="523"/>
                  </a:lnTo>
                  <a:lnTo>
                    <a:pt x="1924" y="526"/>
                  </a:lnTo>
                  <a:lnTo>
                    <a:pt x="1916" y="526"/>
                  </a:lnTo>
                  <a:lnTo>
                    <a:pt x="1907" y="523"/>
                  </a:lnTo>
                  <a:lnTo>
                    <a:pt x="1902" y="519"/>
                  </a:lnTo>
                  <a:lnTo>
                    <a:pt x="1901" y="517"/>
                  </a:lnTo>
                  <a:lnTo>
                    <a:pt x="1899" y="519"/>
                  </a:lnTo>
                  <a:lnTo>
                    <a:pt x="1896" y="520"/>
                  </a:lnTo>
                  <a:lnTo>
                    <a:pt x="1884" y="533"/>
                  </a:lnTo>
                  <a:lnTo>
                    <a:pt x="1881" y="534"/>
                  </a:lnTo>
                  <a:lnTo>
                    <a:pt x="1875" y="539"/>
                  </a:lnTo>
                  <a:lnTo>
                    <a:pt x="1869" y="546"/>
                  </a:lnTo>
                  <a:lnTo>
                    <a:pt x="1866" y="556"/>
                  </a:lnTo>
                  <a:lnTo>
                    <a:pt x="1864" y="561"/>
                  </a:lnTo>
                  <a:lnTo>
                    <a:pt x="1858" y="564"/>
                  </a:lnTo>
                  <a:lnTo>
                    <a:pt x="1854" y="565"/>
                  </a:lnTo>
                  <a:lnTo>
                    <a:pt x="1849" y="568"/>
                  </a:lnTo>
                  <a:lnTo>
                    <a:pt x="1847" y="571"/>
                  </a:lnTo>
                  <a:lnTo>
                    <a:pt x="1846" y="572"/>
                  </a:lnTo>
                  <a:lnTo>
                    <a:pt x="1847" y="579"/>
                  </a:lnTo>
                  <a:lnTo>
                    <a:pt x="1853" y="589"/>
                  </a:lnTo>
                  <a:lnTo>
                    <a:pt x="1864" y="605"/>
                  </a:lnTo>
                  <a:lnTo>
                    <a:pt x="1865" y="613"/>
                  </a:lnTo>
                  <a:lnTo>
                    <a:pt x="1865" y="623"/>
                  </a:lnTo>
                  <a:lnTo>
                    <a:pt x="1862" y="634"/>
                  </a:lnTo>
                  <a:lnTo>
                    <a:pt x="1858" y="642"/>
                  </a:lnTo>
                  <a:lnTo>
                    <a:pt x="1853" y="649"/>
                  </a:lnTo>
                  <a:lnTo>
                    <a:pt x="1846" y="653"/>
                  </a:lnTo>
                  <a:lnTo>
                    <a:pt x="1840" y="657"/>
                  </a:lnTo>
                  <a:lnTo>
                    <a:pt x="1834" y="657"/>
                  </a:lnTo>
                  <a:lnTo>
                    <a:pt x="1825" y="653"/>
                  </a:lnTo>
                  <a:lnTo>
                    <a:pt x="1820" y="648"/>
                  </a:lnTo>
                  <a:lnTo>
                    <a:pt x="1821" y="641"/>
                  </a:lnTo>
                  <a:lnTo>
                    <a:pt x="1825" y="634"/>
                  </a:lnTo>
                  <a:lnTo>
                    <a:pt x="1829" y="626"/>
                  </a:lnTo>
                  <a:lnTo>
                    <a:pt x="1831" y="616"/>
                  </a:lnTo>
                  <a:lnTo>
                    <a:pt x="1828" y="609"/>
                  </a:lnTo>
                  <a:lnTo>
                    <a:pt x="1824" y="604"/>
                  </a:lnTo>
                  <a:lnTo>
                    <a:pt x="1821" y="600"/>
                  </a:lnTo>
                  <a:lnTo>
                    <a:pt x="1819" y="600"/>
                  </a:lnTo>
                  <a:lnTo>
                    <a:pt x="1816" y="602"/>
                  </a:lnTo>
                  <a:lnTo>
                    <a:pt x="1813" y="604"/>
                  </a:lnTo>
                  <a:lnTo>
                    <a:pt x="1809" y="608"/>
                  </a:lnTo>
                  <a:lnTo>
                    <a:pt x="1806" y="609"/>
                  </a:lnTo>
                  <a:lnTo>
                    <a:pt x="1805" y="609"/>
                  </a:lnTo>
                  <a:lnTo>
                    <a:pt x="1803" y="608"/>
                  </a:lnTo>
                  <a:lnTo>
                    <a:pt x="1803" y="598"/>
                  </a:lnTo>
                  <a:lnTo>
                    <a:pt x="1806" y="590"/>
                  </a:lnTo>
                  <a:lnTo>
                    <a:pt x="1808" y="583"/>
                  </a:lnTo>
                  <a:lnTo>
                    <a:pt x="1806" y="575"/>
                  </a:lnTo>
                  <a:lnTo>
                    <a:pt x="1803" y="568"/>
                  </a:lnTo>
                  <a:lnTo>
                    <a:pt x="1801" y="564"/>
                  </a:lnTo>
                  <a:lnTo>
                    <a:pt x="1797" y="565"/>
                  </a:lnTo>
                  <a:lnTo>
                    <a:pt x="1790" y="570"/>
                  </a:lnTo>
                  <a:lnTo>
                    <a:pt x="1782" y="576"/>
                  </a:lnTo>
                  <a:lnTo>
                    <a:pt x="1775" y="580"/>
                  </a:lnTo>
                  <a:lnTo>
                    <a:pt x="1768" y="582"/>
                  </a:lnTo>
                  <a:lnTo>
                    <a:pt x="1765" y="579"/>
                  </a:lnTo>
                  <a:lnTo>
                    <a:pt x="1764" y="572"/>
                  </a:lnTo>
                  <a:lnTo>
                    <a:pt x="1765" y="565"/>
                  </a:lnTo>
                  <a:lnTo>
                    <a:pt x="1768" y="557"/>
                  </a:lnTo>
                  <a:lnTo>
                    <a:pt x="1771" y="552"/>
                  </a:lnTo>
                  <a:lnTo>
                    <a:pt x="1771" y="549"/>
                  </a:lnTo>
                  <a:lnTo>
                    <a:pt x="1768" y="549"/>
                  </a:lnTo>
                  <a:lnTo>
                    <a:pt x="1765" y="550"/>
                  </a:lnTo>
                  <a:lnTo>
                    <a:pt x="1762" y="553"/>
                  </a:lnTo>
                  <a:lnTo>
                    <a:pt x="1760" y="554"/>
                  </a:lnTo>
                  <a:lnTo>
                    <a:pt x="1757" y="557"/>
                  </a:lnTo>
                  <a:lnTo>
                    <a:pt x="1750" y="563"/>
                  </a:lnTo>
                  <a:lnTo>
                    <a:pt x="1743" y="570"/>
                  </a:lnTo>
                  <a:lnTo>
                    <a:pt x="1736" y="575"/>
                  </a:lnTo>
                  <a:lnTo>
                    <a:pt x="1731" y="576"/>
                  </a:lnTo>
                  <a:lnTo>
                    <a:pt x="1728" y="576"/>
                  </a:lnTo>
                  <a:lnTo>
                    <a:pt x="1727" y="578"/>
                  </a:lnTo>
                  <a:lnTo>
                    <a:pt x="1724" y="579"/>
                  </a:lnTo>
                  <a:lnTo>
                    <a:pt x="1721" y="582"/>
                  </a:lnTo>
                  <a:lnTo>
                    <a:pt x="1720" y="585"/>
                  </a:lnTo>
                  <a:lnTo>
                    <a:pt x="1720" y="587"/>
                  </a:lnTo>
                  <a:lnTo>
                    <a:pt x="1721" y="591"/>
                  </a:lnTo>
                  <a:lnTo>
                    <a:pt x="1738" y="608"/>
                  </a:lnTo>
                  <a:lnTo>
                    <a:pt x="1741" y="609"/>
                  </a:lnTo>
                  <a:lnTo>
                    <a:pt x="1749" y="609"/>
                  </a:lnTo>
                  <a:lnTo>
                    <a:pt x="1757" y="607"/>
                  </a:lnTo>
                  <a:lnTo>
                    <a:pt x="1765" y="605"/>
                  </a:lnTo>
                  <a:lnTo>
                    <a:pt x="1768" y="605"/>
                  </a:lnTo>
                  <a:lnTo>
                    <a:pt x="1771" y="607"/>
                  </a:lnTo>
                  <a:lnTo>
                    <a:pt x="1773" y="609"/>
                  </a:lnTo>
                  <a:lnTo>
                    <a:pt x="1775" y="612"/>
                  </a:lnTo>
                  <a:lnTo>
                    <a:pt x="1775" y="622"/>
                  </a:lnTo>
                  <a:lnTo>
                    <a:pt x="1771" y="626"/>
                  </a:lnTo>
                  <a:lnTo>
                    <a:pt x="1762" y="631"/>
                  </a:lnTo>
                  <a:lnTo>
                    <a:pt x="1754" y="635"/>
                  </a:lnTo>
                  <a:lnTo>
                    <a:pt x="1747" y="638"/>
                  </a:lnTo>
                  <a:lnTo>
                    <a:pt x="1742" y="642"/>
                  </a:lnTo>
                  <a:lnTo>
                    <a:pt x="1742" y="646"/>
                  </a:lnTo>
                  <a:lnTo>
                    <a:pt x="1747" y="654"/>
                  </a:lnTo>
                  <a:lnTo>
                    <a:pt x="1757" y="667"/>
                  </a:lnTo>
                  <a:lnTo>
                    <a:pt x="1765" y="683"/>
                  </a:lnTo>
                  <a:lnTo>
                    <a:pt x="1771" y="701"/>
                  </a:lnTo>
                  <a:lnTo>
                    <a:pt x="1772" y="719"/>
                  </a:lnTo>
                  <a:lnTo>
                    <a:pt x="1773" y="734"/>
                  </a:lnTo>
                  <a:lnTo>
                    <a:pt x="1772" y="742"/>
                  </a:lnTo>
                  <a:lnTo>
                    <a:pt x="1765" y="752"/>
                  </a:lnTo>
                  <a:lnTo>
                    <a:pt x="1757" y="761"/>
                  </a:lnTo>
                  <a:lnTo>
                    <a:pt x="1747" y="772"/>
                  </a:lnTo>
                  <a:lnTo>
                    <a:pt x="1739" y="781"/>
                  </a:lnTo>
                  <a:lnTo>
                    <a:pt x="1732" y="786"/>
                  </a:lnTo>
                  <a:lnTo>
                    <a:pt x="1726" y="796"/>
                  </a:lnTo>
                  <a:lnTo>
                    <a:pt x="1717" y="807"/>
                  </a:lnTo>
                  <a:lnTo>
                    <a:pt x="1708" y="818"/>
                  </a:lnTo>
                  <a:lnTo>
                    <a:pt x="1697" y="827"/>
                  </a:lnTo>
                  <a:lnTo>
                    <a:pt x="1686" y="833"/>
                  </a:lnTo>
                  <a:lnTo>
                    <a:pt x="1672" y="838"/>
                  </a:lnTo>
                  <a:lnTo>
                    <a:pt x="1659" y="841"/>
                  </a:lnTo>
                  <a:lnTo>
                    <a:pt x="1648" y="844"/>
                  </a:lnTo>
                  <a:lnTo>
                    <a:pt x="1641" y="842"/>
                  </a:lnTo>
                  <a:lnTo>
                    <a:pt x="1638" y="841"/>
                  </a:lnTo>
                  <a:lnTo>
                    <a:pt x="1633" y="844"/>
                  </a:lnTo>
                  <a:lnTo>
                    <a:pt x="1628" y="846"/>
                  </a:lnTo>
                  <a:lnTo>
                    <a:pt x="1626" y="849"/>
                  </a:lnTo>
                  <a:lnTo>
                    <a:pt x="1623" y="853"/>
                  </a:lnTo>
                  <a:lnTo>
                    <a:pt x="1622" y="857"/>
                  </a:lnTo>
                  <a:lnTo>
                    <a:pt x="1622" y="863"/>
                  </a:lnTo>
                  <a:lnTo>
                    <a:pt x="1623" y="868"/>
                  </a:lnTo>
                  <a:lnTo>
                    <a:pt x="1626" y="874"/>
                  </a:lnTo>
                  <a:lnTo>
                    <a:pt x="1630" y="878"/>
                  </a:lnTo>
                  <a:lnTo>
                    <a:pt x="1630" y="879"/>
                  </a:lnTo>
                  <a:lnTo>
                    <a:pt x="1628" y="885"/>
                  </a:lnTo>
                  <a:lnTo>
                    <a:pt x="1624" y="892"/>
                  </a:lnTo>
                  <a:lnTo>
                    <a:pt x="1619" y="898"/>
                  </a:lnTo>
                  <a:lnTo>
                    <a:pt x="1615" y="905"/>
                  </a:lnTo>
                  <a:lnTo>
                    <a:pt x="1613" y="907"/>
                  </a:lnTo>
                  <a:lnTo>
                    <a:pt x="1608" y="907"/>
                  </a:lnTo>
                  <a:lnTo>
                    <a:pt x="1602" y="904"/>
                  </a:lnTo>
                  <a:lnTo>
                    <a:pt x="1601" y="901"/>
                  </a:lnTo>
                  <a:lnTo>
                    <a:pt x="1598" y="897"/>
                  </a:lnTo>
                  <a:lnTo>
                    <a:pt x="1598" y="886"/>
                  </a:lnTo>
                  <a:lnTo>
                    <a:pt x="1601" y="874"/>
                  </a:lnTo>
                  <a:lnTo>
                    <a:pt x="1605" y="864"/>
                  </a:lnTo>
                  <a:lnTo>
                    <a:pt x="1608" y="857"/>
                  </a:lnTo>
                  <a:lnTo>
                    <a:pt x="1609" y="850"/>
                  </a:lnTo>
                  <a:lnTo>
                    <a:pt x="1608" y="846"/>
                  </a:lnTo>
                  <a:lnTo>
                    <a:pt x="1607" y="844"/>
                  </a:lnTo>
                  <a:lnTo>
                    <a:pt x="1604" y="841"/>
                  </a:lnTo>
                  <a:lnTo>
                    <a:pt x="1601" y="839"/>
                  </a:lnTo>
                  <a:lnTo>
                    <a:pt x="1598" y="839"/>
                  </a:lnTo>
                  <a:lnTo>
                    <a:pt x="1596" y="841"/>
                  </a:lnTo>
                  <a:lnTo>
                    <a:pt x="1587" y="849"/>
                  </a:lnTo>
                  <a:lnTo>
                    <a:pt x="1581" y="857"/>
                  </a:lnTo>
                  <a:lnTo>
                    <a:pt x="1566" y="872"/>
                  </a:lnTo>
                  <a:lnTo>
                    <a:pt x="1570" y="881"/>
                  </a:lnTo>
                  <a:lnTo>
                    <a:pt x="1572" y="890"/>
                  </a:lnTo>
                  <a:lnTo>
                    <a:pt x="1578" y="898"/>
                  </a:lnTo>
                  <a:lnTo>
                    <a:pt x="1583" y="905"/>
                  </a:lnTo>
                  <a:lnTo>
                    <a:pt x="1592" y="915"/>
                  </a:lnTo>
                  <a:lnTo>
                    <a:pt x="1601" y="929"/>
                  </a:lnTo>
                  <a:lnTo>
                    <a:pt x="1612" y="945"/>
                  </a:lnTo>
                  <a:lnTo>
                    <a:pt x="1618" y="959"/>
                  </a:lnTo>
                  <a:lnTo>
                    <a:pt x="1618" y="972"/>
                  </a:lnTo>
                  <a:lnTo>
                    <a:pt x="1615" y="985"/>
                  </a:lnTo>
                  <a:lnTo>
                    <a:pt x="1612" y="996"/>
                  </a:lnTo>
                  <a:lnTo>
                    <a:pt x="1608" y="1004"/>
                  </a:lnTo>
                  <a:lnTo>
                    <a:pt x="1602" y="1008"/>
                  </a:lnTo>
                  <a:lnTo>
                    <a:pt x="1596" y="1011"/>
                  </a:lnTo>
                  <a:lnTo>
                    <a:pt x="1589" y="1012"/>
                  </a:lnTo>
                  <a:lnTo>
                    <a:pt x="1583" y="1015"/>
                  </a:lnTo>
                  <a:lnTo>
                    <a:pt x="1578" y="1020"/>
                  </a:lnTo>
                  <a:lnTo>
                    <a:pt x="1572" y="1031"/>
                  </a:lnTo>
                  <a:lnTo>
                    <a:pt x="1564" y="1050"/>
                  </a:lnTo>
                  <a:lnTo>
                    <a:pt x="1560" y="1059"/>
                  </a:lnTo>
                  <a:lnTo>
                    <a:pt x="1556" y="1064"/>
                  </a:lnTo>
                  <a:lnTo>
                    <a:pt x="1555" y="1064"/>
                  </a:lnTo>
                  <a:lnTo>
                    <a:pt x="1552" y="1059"/>
                  </a:lnTo>
                  <a:lnTo>
                    <a:pt x="1549" y="1048"/>
                  </a:lnTo>
                  <a:lnTo>
                    <a:pt x="1545" y="1037"/>
                  </a:lnTo>
                  <a:lnTo>
                    <a:pt x="1542" y="1026"/>
                  </a:lnTo>
                  <a:lnTo>
                    <a:pt x="1540" y="1018"/>
                  </a:lnTo>
                  <a:lnTo>
                    <a:pt x="1534" y="1007"/>
                  </a:lnTo>
                  <a:lnTo>
                    <a:pt x="1529" y="997"/>
                  </a:lnTo>
                  <a:lnTo>
                    <a:pt x="1523" y="989"/>
                  </a:lnTo>
                  <a:lnTo>
                    <a:pt x="1507" y="972"/>
                  </a:lnTo>
                  <a:lnTo>
                    <a:pt x="1503" y="970"/>
                  </a:lnTo>
                  <a:lnTo>
                    <a:pt x="1500" y="968"/>
                  </a:lnTo>
                  <a:lnTo>
                    <a:pt x="1499" y="968"/>
                  </a:lnTo>
                  <a:lnTo>
                    <a:pt x="1496" y="971"/>
                  </a:lnTo>
                  <a:lnTo>
                    <a:pt x="1496" y="975"/>
                  </a:lnTo>
                  <a:lnTo>
                    <a:pt x="1494" y="985"/>
                  </a:lnTo>
                  <a:lnTo>
                    <a:pt x="1492" y="997"/>
                  </a:lnTo>
                  <a:lnTo>
                    <a:pt x="1489" y="1008"/>
                  </a:lnTo>
                  <a:lnTo>
                    <a:pt x="1488" y="1016"/>
                  </a:lnTo>
                  <a:lnTo>
                    <a:pt x="1486" y="1016"/>
                  </a:lnTo>
                  <a:lnTo>
                    <a:pt x="1482" y="1012"/>
                  </a:lnTo>
                  <a:lnTo>
                    <a:pt x="1478" y="1005"/>
                  </a:lnTo>
                  <a:lnTo>
                    <a:pt x="1473" y="997"/>
                  </a:lnTo>
                  <a:lnTo>
                    <a:pt x="1468" y="987"/>
                  </a:lnTo>
                  <a:lnTo>
                    <a:pt x="1467" y="981"/>
                  </a:lnTo>
                  <a:lnTo>
                    <a:pt x="1467" y="964"/>
                  </a:lnTo>
                  <a:lnTo>
                    <a:pt x="1466" y="945"/>
                  </a:lnTo>
                  <a:lnTo>
                    <a:pt x="1466" y="926"/>
                  </a:lnTo>
                  <a:lnTo>
                    <a:pt x="1464" y="919"/>
                  </a:lnTo>
                  <a:lnTo>
                    <a:pt x="1462" y="916"/>
                  </a:lnTo>
                  <a:lnTo>
                    <a:pt x="1458" y="916"/>
                  </a:lnTo>
                  <a:lnTo>
                    <a:pt x="1452" y="919"/>
                  </a:lnTo>
                  <a:lnTo>
                    <a:pt x="1448" y="922"/>
                  </a:lnTo>
                  <a:lnTo>
                    <a:pt x="1444" y="923"/>
                  </a:lnTo>
                  <a:lnTo>
                    <a:pt x="1443" y="924"/>
                  </a:lnTo>
                  <a:lnTo>
                    <a:pt x="1441" y="927"/>
                  </a:lnTo>
                  <a:lnTo>
                    <a:pt x="1437" y="937"/>
                  </a:lnTo>
                  <a:lnTo>
                    <a:pt x="1433" y="948"/>
                  </a:lnTo>
                  <a:lnTo>
                    <a:pt x="1427" y="957"/>
                  </a:lnTo>
                  <a:lnTo>
                    <a:pt x="1423" y="967"/>
                  </a:lnTo>
                  <a:lnTo>
                    <a:pt x="1419" y="970"/>
                  </a:lnTo>
                  <a:lnTo>
                    <a:pt x="1418" y="967"/>
                  </a:lnTo>
                  <a:lnTo>
                    <a:pt x="1417" y="959"/>
                  </a:lnTo>
                  <a:lnTo>
                    <a:pt x="1418" y="946"/>
                  </a:lnTo>
                  <a:lnTo>
                    <a:pt x="1418" y="934"/>
                  </a:lnTo>
                  <a:lnTo>
                    <a:pt x="1419" y="922"/>
                  </a:lnTo>
                  <a:lnTo>
                    <a:pt x="1421" y="912"/>
                  </a:lnTo>
                  <a:lnTo>
                    <a:pt x="1419" y="898"/>
                  </a:lnTo>
                  <a:lnTo>
                    <a:pt x="1415" y="886"/>
                  </a:lnTo>
                  <a:lnTo>
                    <a:pt x="1411" y="878"/>
                  </a:lnTo>
                  <a:lnTo>
                    <a:pt x="1407" y="871"/>
                  </a:lnTo>
                  <a:lnTo>
                    <a:pt x="1399" y="861"/>
                  </a:lnTo>
                  <a:lnTo>
                    <a:pt x="1392" y="850"/>
                  </a:lnTo>
                  <a:lnTo>
                    <a:pt x="1386" y="838"/>
                  </a:lnTo>
                  <a:lnTo>
                    <a:pt x="1385" y="834"/>
                  </a:lnTo>
                  <a:lnTo>
                    <a:pt x="1384" y="831"/>
                  </a:lnTo>
                  <a:lnTo>
                    <a:pt x="1382" y="830"/>
                  </a:lnTo>
                  <a:lnTo>
                    <a:pt x="1378" y="830"/>
                  </a:lnTo>
                  <a:lnTo>
                    <a:pt x="1367" y="841"/>
                  </a:lnTo>
                  <a:lnTo>
                    <a:pt x="1363" y="844"/>
                  </a:lnTo>
                  <a:lnTo>
                    <a:pt x="1355" y="845"/>
                  </a:lnTo>
                  <a:lnTo>
                    <a:pt x="1341" y="845"/>
                  </a:lnTo>
                  <a:lnTo>
                    <a:pt x="1329" y="848"/>
                  </a:lnTo>
                  <a:lnTo>
                    <a:pt x="1321" y="852"/>
                  </a:lnTo>
                  <a:lnTo>
                    <a:pt x="1314" y="860"/>
                  </a:lnTo>
                  <a:lnTo>
                    <a:pt x="1310" y="868"/>
                  </a:lnTo>
                  <a:lnTo>
                    <a:pt x="1303" y="875"/>
                  </a:lnTo>
                  <a:lnTo>
                    <a:pt x="1284" y="897"/>
                  </a:lnTo>
                  <a:lnTo>
                    <a:pt x="1276" y="908"/>
                  </a:lnTo>
                  <a:lnTo>
                    <a:pt x="1265" y="916"/>
                  </a:lnTo>
                  <a:lnTo>
                    <a:pt x="1252" y="924"/>
                  </a:lnTo>
                  <a:lnTo>
                    <a:pt x="1246" y="933"/>
                  </a:lnTo>
                  <a:lnTo>
                    <a:pt x="1243" y="941"/>
                  </a:lnTo>
                  <a:lnTo>
                    <a:pt x="1244" y="950"/>
                  </a:lnTo>
                  <a:lnTo>
                    <a:pt x="1246" y="964"/>
                  </a:lnTo>
                  <a:lnTo>
                    <a:pt x="1247" y="979"/>
                  </a:lnTo>
                  <a:lnTo>
                    <a:pt x="1246" y="992"/>
                  </a:lnTo>
                  <a:lnTo>
                    <a:pt x="1239" y="1011"/>
                  </a:lnTo>
                  <a:lnTo>
                    <a:pt x="1226" y="1029"/>
                  </a:lnTo>
                  <a:lnTo>
                    <a:pt x="1221" y="1039"/>
                  </a:lnTo>
                  <a:lnTo>
                    <a:pt x="1217" y="1049"/>
                  </a:lnTo>
                  <a:lnTo>
                    <a:pt x="1211" y="1059"/>
                  </a:lnTo>
                  <a:lnTo>
                    <a:pt x="1206" y="1061"/>
                  </a:lnTo>
                  <a:lnTo>
                    <a:pt x="1202" y="1059"/>
                  </a:lnTo>
                  <a:lnTo>
                    <a:pt x="1199" y="1052"/>
                  </a:lnTo>
                  <a:lnTo>
                    <a:pt x="1198" y="1042"/>
                  </a:lnTo>
                  <a:lnTo>
                    <a:pt x="1198" y="1033"/>
                  </a:lnTo>
                  <a:lnTo>
                    <a:pt x="1196" y="1024"/>
                  </a:lnTo>
                  <a:lnTo>
                    <a:pt x="1191" y="1013"/>
                  </a:lnTo>
                  <a:lnTo>
                    <a:pt x="1184" y="1002"/>
                  </a:lnTo>
                  <a:lnTo>
                    <a:pt x="1179" y="992"/>
                  </a:lnTo>
                  <a:lnTo>
                    <a:pt x="1175" y="985"/>
                  </a:lnTo>
                  <a:lnTo>
                    <a:pt x="1172" y="978"/>
                  </a:lnTo>
                  <a:lnTo>
                    <a:pt x="1168" y="968"/>
                  </a:lnTo>
                  <a:lnTo>
                    <a:pt x="1162" y="957"/>
                  </a:lnTo>
                  <a:lnTo>
                    <a:pt x="1158" y="948"/>
                  </a:lnTo>
                  <a:lnTo>
                    <a:pt x="1155" y="939"/>
                  </a:lnTo>
                  <a:lnTo>
                    <a:pt x="1153" y="934"/>
                  </a:lnTo>
                  <a:lnTo>
                    <a:pt x="1151" y="926"/>
                  </a:lnTo>
                  <a:lnTo>
                    <a:pt x="1149" y="915"/>
                  </a:lnTo>
                  <a:lnTo>
                    <a:pt x="1146" y="902"/>
                  </a:lnTo>
                  <a:lnTo>
                    <a:pt x="1143" y="892"/>
                  </a:lnTo>
                  <a:lnTo>
                    <a:pt x="1143" y="839"/>
                  </a:lnTo>
                  <a:lnTo>
                    <a:pt x="1142" y="842"/>
                  </a:lnTo>
                  <a:lnTo>
                    <a:pt x="1136" y="846"/>
                  </a:lnTo>
                  <a:lnTo>
                    <a:pt x="1131" y="853"/>
                  </a:lnTo>
                  <a:lnTo>
                    <a:pt x="1124" y="857"/>
                  </a:lnTo>
                  <a:lnTo>
                    <a:pt x="1118" y="859"/>
                  </a:lnTo>
                  <a:lnTo>
                    <a:pt x="1112" y="853"/>
                  </a:lnTo>
                  <a:lnTo>
                    <a:pt x="1106" y="842"/>
                  </a:lnTo>
                  <a:lnTo>
                    <a:pt x="1105" y="827"/>
                  </a:lnTo>
                  <a:lnTo>
                    <a:pt x="1105" y="822"/>
                  </a:lnTo>
                  <a:lnTo>
                    <a:pt x="1102" y="816"/>
                  </a:lnTo>
                  <a:lnTo>
                    <a:pt x="1099" y="813"/>
                  </a:lnTo>
                  <a:lnTo>
                    <a:pt x="1097" y="812"/>
                  </a:lnTo>
                  <a:lnTo>
                    <a:pt x="1094" y="812"/>
                  </a:lnTo>
                  <a:lnTo>
                    <a:pt x="1090" y="811"/>
                  </a:lnTo>
                  <a:lnTo>
                    <a:pt x="1087" y="811"/>
                  </a:lnTo>
                  <a:lnTo>
                    <a:pt x="1084" y="809"/>
                  </a:lnTo>
                  <a:lnTo>
                    <a:pt x="1079" y="804"/>
                  </a:lnTo>
                  <a:lnTo>
                    <a:pt x="1073" y="796"/>
                  </a:lnTo>
                  <a:lnTo>
                    <a:pt x="1067" y="787"/>
                  </a:lnTo>
                  <a:lnTo>
                    <a:pt x="1062" y="783"/>
                  </a:lnTo>
                  <a:lnTo>
                    <a:pt x="1057" y="783"/>
                  </a:lnTo>
                  <a:lnTo>
                    <a:pt x="1054" y="785"/>
                  </a:lnTo>
                  <a:lnTo>
                    <a:pt x="1051" y="787"/>
                  </a:lnTo>
                  <a:lnTo>
                    <a:pt x="1049" y="791"/>
                  </a:lnTo>
                  <a:lnTo>
                    <a:pt x="1043" y="796"/>
                  </a:lnTo>
                  <a:lnTo>
                    <a:pt x="1024" y="798"/>
                  </a:lnTo>
                  <a:lnTo>
                    <a:pt x="1009" y="798"/>
                  </a:lnTo>
                  <a:lnTo>
                    <a:pt x="995" y="797"/>
                  </a:lnTo>
                  <a:lnTo>
                    <a:pt x="980" y="796"/>
                  </a:lnTo>
                  <a:lnTo>
                    <a:pt x="969" y="793"/>
                  </a:lnTo>
                  <a:lnTo>
                    <a:pt x="963" y="787"/>
                  </a:lnTo>
                  <a:lnTo>
                    <a:pt x="954" y="778"/>
                  </a:lnTo>
                  <a:lnTo>
                    <a:pt x="949" y="768"/>
                  </a:lnTo>
                  <a:lnTo>
                    <a:pt x="943" y="763"/>
                  </a:lnTo>
                  <a:lnTo>
                    <a:pt x="939" y="764"/>
                  </a:lnTo>
                  <a:lnTo>
                    <a:pt x="933" y="767"/>
                  </a:lnTo>
                  <a:lnTo>
                    <a:pt x="927" y="771"/>
                  </a:lnTo>
                  <a:lnTo>
                    <a:pt x="920" y="775"/>
                  </a:lnTo>
                  <a:lnTo>
                    <a:pt x="916" y="775"/>
                  </a:lnTo>
                  <a:lnTo>
                    <a:pt x="909" y="771"/>
                  </a:lnTo>
                  <a:lnTo>
                    <a:pt x="901" y="765"/>
                  </a:lnTo>
                  <a:lnTo>
                    <a:pt x="882" y="752"/>
                  </a:lnTo>
                  <a:lnTo>
                    <a:pt x="874" y="745"/>
                  </a:lnTo>
                  <a:lnTo>
                    <a:pt x="867" y="735"/>
                  </a:lnTo>
                  <a:lnTo>
                    <a:pt x="863" y="724"/>
                  </a:lnTo>
                  <a:lnTo>
                    <a:pt x="859" y="715"/>
                  </a:lnTo>
                  <a:lnTo>
                    <a:pt x="855" y="712"/>
                  </a:lnTo>
                  <a:lnTo>
                    <a:pt x="848" y="713"/>
                  </a:lnTo>
                  <a:lnTo>
                    <a:pt x="842" y="719"/>
                  </a:lnTo>
                  <a:lnTo>
                    <a:pt x="838" y="726"/>
                  </a:lnTo>
                  <a:lnTo>
                    <a:pt x="837" y="734"/>
                  </a:lnTo>
                  <a:lnTo>
                    <a:pt x="841" y="742"/>
                  </a:lnTo>
                  <a:lnTo>
                    <a:pt x="855" y="759"/>
                  </a:lnTo>
                  <a:lnTo>
                    <a:pt x="860" y="765"/>
                  </a:lnTo>
                  <a:lnTo>
                    <a:pt x="863" y="772"/>
                  </a:lnTo>
                  <a:lnTo>
                    <a:pt x="864" y="778"/>
                  </a:lnTo>
                  <a:lnTo>
                    <a:pt x="867" y="782"/>
                  </a:lnTo>
                  <a:lnTo>
                    <a:pt x="871" y="787"/>
                  </a:lnTo>
                  <a:lnTo>
                    <a:pt x="883" y="800"/>
                  </a:lnTo>
                  <a:lnTo>
                    <a:pt x="885" y="802"/>
                  </a:lnTo>
                  <a:lnTo>
                    <a:pt x="886" y="807"/>
                  </a:lnTo>
                  <a:lnTo>
                    <a:pt x="886" y="815"/>
                  </a:lnTo>
                  <a:lnTo>
                    <a:pt x="889" y="816"/>
                  </a:lnTo>
                  <a:lnTo>
                    <a:pt x="894" y="815"/>
                  </a:lnTo>
                  <a:lnTo>
                    <a:pt x="901" y="811"/>
                  </a:lnTo>
                  <a:lnTo>
                    <a:pt x="909" y="804"/>
                  </a:lnTo>
                  <a:lnTo>
                    <a:pt x="922" y="796"/>
                  </a:lnTo>
                  <a:lnTo>
                    <a:pt x="924" y="793"/>
                  </a:lnTo>
                  <a:lnTo>
                    <a:pt x="926" y="790"/>
                  </a:lnTo>
                  <a:lnTo>
                    <a:pt x="928" y="787"/>
                  </a:lnTo>
                  <a:lnTo>
                    <a:pt x="928" y="785"/>
                  </a:lnTo>
                  <a:lnTo>
                    <a:pt x="931" y="783"/>
                  </a:lnTo>
                  <a:lnTo>
                    <a:pt x="933" y="783"/>
                  </a:lnTo>
                  <a:lnTo>
                    <a:pt x="935" y="786"/>
                  </a:lnTo>
                  <a:lnTo>
                    <a:pt x="939" y="794"/>
                  </a:lnTo>
                  <a:lnTo>
                    <a:pt x="941" y="798"/>
                  </a:lnTo>
                  <a:lnTo>
                    <a:pt x="946" y="801"/>
                  </a:lnTo>
                  <a:lnTo>
                    <a:pt x="954" y="804"/>
                  </a:lnTo>
                  <a:lnTo>
                    <a:pt x="965" y="811"/>
                  </a:lnTo>
                  <a:lnTo>
                    <a:pt x="975" y="820"/>
                  </a:lnTo>
                  <a:lnTo>
                    <a:pt x="982" y="828"/>
                  </a:lnTo>
                  <a:lnTo>
                    <a:pt x="983" y="835"/>
                  </a:lnTo>
                  <a:lnTo>
                    <a:pt x="980" y="841"/>
                  </a:lnTo>
                  <a:lnTo>
                    <a:pt x="976" y="848"/>
                  </a:lnTo>
                  <a:lnTo>
                    <a:pt x="972" y="853"/>
                  </a:lnTo>
                  <a:lnTo>
                    <a:pt x="968" y="863"/>
                  </a:lnTo>
                  <a:lnTo>
                    <a:pt x="961" y="875"/>
                  </a:lnTo>
                  <a:lnTo>
                    <a:pt x="953" y="889"/>
                  </a:lnTo>
                  <a:lnTo>
                    <a:pt x="945" y="898"/>
                  </a:lnTo>
                  <a:lnTo>
                    <a:pt x="937" y="907"/>
                  </a:lnTo>
                  <a:lnTo>
                    <a:pt x="927" y="915"/>
                  </a:lnTo>
                  <a:lnTo>
                    <a:pt x="916" y="922"/>
                  </a:lnTo>
                  <a:lnTo>
                    <a:pt x="905" y="926"/>
                  </a:lnTo>
                  <a:lnTo>
                    <a:pt x="896" y="930"/>
                  </a:lnTo>
                  <a:lnTo>
                    <a:pt x="889" y="935"/>
                  </a:lnTo>
                  <a:lnTo>
                    <a:pt x="883" y="939"/>
                  </a:lnTo>
                  <a:lnTo>
                    <a:pt x="875" y="942"/>
                  </a:lnTo>
                  <a:lnTo>
                    <a:pt x="864" y="945"/>
                  </a:lnTo>
                  <a:lnTo>
                    <a:pt x="852" y="950"/>
                  </a:lnTo>
                  <a:lnTo>
                    <a:pt x="827" y="963"/>
                  </a:lnTo>
                  <a:lnTo>
                    <a:pt x="820" y="967"/>
                  </a:lnTo>
                  <a:lnTo>
                    <a:pt x="815" y="970"/>
                  </a:lnTo>
                  <a:lnTo>
                    <a:pt x="805" y="974"/>
                  </a:lnTo>
                  <a:lnTo>
                    <a:pt x="794" y="976"/>
                  </a:lnTo>
                  <a:lnTo>
                    <a:pt x="785" y="978"/>
                  </a:lnTo>
                  <a:lnTo>
                    <a:pt x="778" y="978"/>
                  </a:lnTo>
                  <a:lnTo>
                    <a:pt x="773" y="971"/>
                  </a:lnTo>
                  <a:lnTo>
                    <a:pt x="768" y="959"/>
                  </a:lnTo>
                  <a:lnTo>
                    <a:pt x="763" y="929"/>
                  </a:lnTo>
                  <a:lnTo>
                    <a:pt x="759" y="912"/>
                  </a:lnTo>
                  <a:lnTo>
                    <a:pt x="755" y="901"/>
                  </a:lnTo>
                  <a:lnTo>
                    <a:pt x="752" y="892"/>
                  </a:lnTo>
                  <a:lnTo>
                    <a:pt x="748" y="886"/>
                  </a:lnTo>
                  <a:lnTo>
                    <a:pt x="742" y="879"/>
                  </a:lnTo>
                  <a:lnTo>
                    <a:pt x="736" y="871"/>
                  </a:lnTo>
                  <a:lnTo>
                    <a:pt x="725" y="860"/>
                  </a:lnTo>
                  <a:lnTo>
                    <a:pt x="722" y="855"/>
                  </a:lnTo>
                  <a:lnTo>
                    <a:pt x="718" y="845"/>
                  </a:lnTo>
                  <a:lnTo>
                    <a:pt x="710" y="823"/>
                  </a:lnTo>
                  <a:lnTo>
                    <a:pt x="708" y="813"/>
                  </a:lnTo>
                  <a:lnTo>
                    <a:pt x="707" y="807"/>
                  </a:lnTo>
                  <a:lnTo>
                    <a:pt x="704" y="804"/>
                  </a:lnTo>
                  <a:lnTo>
                    <a:pt x="696" y="798"/>
                  </a:lnTo>
                  <a:lnTo>
                    <a:pt x="693" y="791"/>
                  </a:lnTo>
                  <a:lnTo>
                    <a:pt x="690" y="781"/>
                  </a:lnTo>
                  <a:lnTo>
                    <a:pt x="686" y="768"/>
                  </a:lnTo>
                  <a:lnTo>
                    <a:pt x="681" y="757"/>
                  </a:lnTo>
                  <a:lnTo>
                    <a:pt x="678" y="749"/>
                  </a:lnTo>
                  <a:lnTo>
                    <a:pt x="674" y="746"/>
                  </a:lnTo>
                  <a:lnTo>
                    <a:pt x="667" y="746"/>
                  </a:lnTo>
                  <a:lnTo>
                    <a:pt x="659" y="748"/>
                  </a:lnTo>
                  <a:lnTo>
                    <a:pt x="651" y="750"/>
                  </a:lnTo>
                  <a:lnTo>
                    <a:pt x="655" y="756"/>
                  </a:lnTo>
                  <a:lnTo>
                    <a:pt x="669" y="790"/>
                  </a:lnTo>
                  <a:lnTo>
                    <a:pt x="681" y="819"/>
                  </a:lnTo>
                  <a:lnTo>
                    <a:pt x="684" y="831"/>
                  </a:lnTo>
                  <a:lnTo>
                    <a:pt x="685" y="846"/>
                  </a:lnTo>
                  <a:lnTo>
                    <a:pt x="685" y="875"/>
                  </a:lnTo>
                  <a:lnTo>
                    <a:pt x="689" y="885"/>
                  </a:lnTo>
                  <a:lnTo>
                    <a:pt x="697" y="893"/>
                  </a:lnTo>
                  <a:lnTo>
                    <a:pt x="708" y="901"/>
                  </a:lnTo>
                  <a:lnTo>
                    <a:pt x="718" y="911"/>
                  </a:lnTo>
                  <a:lnTo>
                    <a:pt x="725" y="922"/>
                  </a:lnTo>
                  <a:lnTo>
                    <a:pt x="730" y="933"/>
                  </a:lnTo>
                  <a:lnTo>
                    <a:pt x="737" y="942"/>
                  </a:lnTo>
                  <a:lnTo>
                    <a:pt x="744" y="950"/>
                  </a:lnTo>
                  <a:lnTo>
                    <a:pt x="748" y="953"/>
                  </a:lnTo>
                  <a:lnTo>
                    <a:pt x="752" y="957"/>
                  </a:lnTo>
                  <a:lnTo>
                    <a:pt x="757" y="965"/>
                  </a:lnTo>
                  <a:lnTo>
                    <a:pt x="768" y="985"/>
                  </a:lnTo>
                  <a:lnTo>
                    <a:pt x="771" y="992"/>
                  </a:lnTo>
                  <a:lnTo>
                    <a:pt x="771" y="1009"/>
                  </a:lnTo>
                  <a:lnTo>
                    <a:pt x="774" y="1015"/>
                  </a:lnTo>
                  <a:lnTo>
                    <a:pt x="782" y="1018"/>
                  </a:lnTo>
                  <a:lnTo>
                    <a:pt x="794" y="1016"/>
                  </a:lnTo>
                  <a:lnTo>
                    <a:pt x="805" y="1012"/>
                  </a:lnTo>
                  <a:lnTo>
                    <a:pt x="815" y="1008"/>
                  </a:lnTo>
                  <a:lnTo>
                    <a:pt x="834" y="998"/>
                  </a:lnTo>
                  <a:lnTo>
                    <a:pt x="846" y="994"/>
                  </a:lnTo>
                  <a:lnTo>
                    <a:pt x="857" y="990"/>
                  </a:lnTo>
                  <a:lnTo>
                    <a:pt x="867" y="990"/>
                  </a:lnTo>
                  <a:lnTo>
                    <a:pt x="872" y="992"/>
                  </a:lnTo>
                  <a:lnTo>
                    <a:pt x="874" y="998"/>
                  </a:lnTo>
                  <a:lnTo>
                    <a:pt x="872" y="1009"/>
                  </a:lnTo>
                  <a:lnTo>
                    <a:pt x="870" y="1022"/>
                  </a:lnTo>
                  <a:lnTo>
                    <a:pt x="866" y="1033"/>
                  </a:lnTo>
                  <a:lnTo>
                    <a:pt x="864" y="1041"/>
                  </a:lnTo>
                  <a:lnTo>
                    <a:pt x="861" y="1048"/>
                  </a:lnTo>
                  <a:lnTo>
                    <a:pt x="855" y="1059"/>
                  </a:lnTo>
                  <a:lnTo>
                    <a:pt x="848" y="1072"/>
                  </a:lnTo>
                  <a:lnTo>
                    <a:pt x="840" y="1085"/>
                  </a:lnTo>
                  <a:lnTo>
                    <a:pt x="833" y="1097"/>
                  </a:lnTo>
                  <a:lnTo>
                    <a:pt x="830" y="1105"/>
                  </a:lnTo>
                  <a:lnTo>
                    <a:pt x="827" y="1115"/>
                  </a:lnTo>
                  <a:lnTo>
                    <a:pt x="819" y="1126"/>
                  </a:lnTo>
                  <a:lnTo>
                    <a:pt x="809" y="1134"/>
                  </a:lnTo>
                  <a:lnTo>
                    <a:pt x="800" y="1140"/>
                  </a:lnTo>
                  <a:lnTo>
                    <a:pt x="792" y="1145"/>
                  </a:lnTo>
                  <a:lnTo>
                    <a:pt x="781" y="1155"/>
                  </a:lnTo>
                  <a:lnTo>
                    <a:pt x="762" y="1179"/>
                  </a:lnTo>
                  <a:lnTo>
                    <a:pt x="755" y="1189"/>
                  </a:lnTo>
                  <a:lnTo>
                    <a:pt x="749" y="1197"/>
                  </a:lnTo>
                  <a:lnTo>
                    <a:pt x="736" y="1216"/>
                  </a:lnTo>
                  <a:lnTo>
                    <a:pt x="730" y="1224"/>
                  </a:lnTo>
                  <a:lnTo>
                    <a:pt x="725" y="1229"/>
                  </a:lnTo>
                  <a:lnTo>
                    <a:pt x="722" y="1234"/>
                  </a:lnTo>
                  <a:lnTo>
                    <a:pt x="719" y="1242"/>
                  </a:lnTo>
                  <a:lnTo>
                    <a:pt x="716" y="1253"/>
                  </a:lnTo>
                  <a:lnTo>
                    <a:pt x="715" y="1264"/>
                  </a:lnTo>
                  <a:lnTo>
                    <a:pt x="716" y="1270"/>
                  </a:lnTo>
                  <a:lnTo>
                    <a:pt x="719" y="1277"/>
                  </a:lnTo>
                  <a:lnTo>
                    <a:pt x="725" y="1298"/>
                  </a:lnTo>
                  <a:lnTo>
                    <a:pt x="730" y="1308"/>
                  </a:lnTo>
                  <a:lnTo>
                    <a:pt x="738" y="1318"/>
                  </a:lnTo>
                  <a:lnTo>
                    <a:pt x="741" y="1327"/>
                  </a:lnTo>
                  <a:lnTo>
                    <a:pt x="740" y="1335"/>
                  </a:lnTo>
                  <a:lnTo>
                    <a:pt x="737" y="1344"/>
                  </a:lnTo>
                  <a:lnTo>
                    <a:pt x="738" y="1355"/>
                  </a:lnTo>
                  <a:lnTo>
                    <a:pt x="740" y="1368"/>
                  </a:lnTo>
                  <a:lnTo>
                    <a:pt x="740" y="1381"/>
                  </a:lnTo>
                  <a:lnTo>
                    <a:pt x="736" y="1393"/>
                  </a:lnTo>
                  <a:lnTo>
                    <a:pt x="727" y="1405"/>
                  </a:lnTo>
                  <a:lnTo>
                    <a:pt x="708" y="1425"/>
                  </a:lnTo>
                  <a:lnTo>
                    <a:pt x="699" y="1433"/>
                  </a:lnTo>
                  <a:lnTo>
                    <a:pt x="689" y="1442"/>
                  </a:lnTo>
                  <a:lnTo>
                    <a:pt x="681" y="1452"/>
                  </a:lnTo>
                  <a:lnTo>
                    <a:pt x="673" y="1464"/>
                  </a:lnTo>
                  <a:lnTo>
                    <a:pt x="667" y="1474"/>
                  </a:lnTo>
                  <a:lnTo>
                    <a:pt x="667" y="1482"/>
                  </a:lnTo>
                  <a:lnTo>
                    <a:pt x="669" y="1489"/>
                  </a:lnTo>
                  <a:lnTo>
                    <a:pt x="671" y="1499"/>
                  </a:lnTo>
                  <a:lnTo>
                    <a:pt x="674" y="1511"/>
                  </a:lnTo>
                  <a:lnTo>
                    <a:pt x="677" y="1520"/>
                  </a:lnTo>
                  <a:lnTo>
                    <a:pt x="677" y="1527"/>
                  </a:lnTo>
                  <a:lnTo>
                    <a:pt x="673" y="1531"/>
                  </a:lnTo>
                  <a:lnTo>
                    <a:pt x="665" y="1535"/>
                  </a:lnTo>
                  <a:lnTo>
                    <a:pt x="655" y="1538"/>
                  </a:lnTo>
                  <a:lnTo>
                    <a:pt x="645" y="1542"/>
                  </a:lnTo>
                  <a:lnTo>
                    <a:pt x="639" y="1545"/>
                  </a:lnTo>
                  <a:lnTo>
                    <a:pt x="636" y="1549"/>
                  </a:lnTo>
                  <a:lnTo>
                    <a:pt x="637" y="1555"/>
                  </a:lnTo>
                  <a:lnTo>
                    <a:pt x="639" y="1562"/>
                  </a:lnTo>
                  <a:lnTo>
                    <a:pt x="643" y="1570"/>
                  </a:lnTo>
                  <a:lnTo>
                    <a:pt x="644" y="1577"/>
                  </a:lnTo>
                  <a:lnTo>
                    <a:pt x="643" y="1585"/>
                  </a:lnTo>
                  <a:lnTo>
                    <a:pt x="637" y="1594"/>
                  </a:lnTo>
                  <a:lnTo>
                    <a:pt x="629" y="1604"/>
                  </a:lnTo>
                  <a:lnTo>
                    <a:pt x="622" y="1612"/>
                  </a:lnTo>
                  <a:lnTo>
                    <a:pt x="615" y="1619"/>
                  </a:lnTo>
                  <a:lnTo>
                    <a:pt x="607" y="1630"/>
                  </a:lnTo>
                  <a:lnTo>
                    <a:pt x="599" y="1642"/>
                  </a:lnTo>
                  <a:lnTo>
                    <a:pt x="588" y="1655"/>
                  </a:lnTo>
                  <a:lnTo>
                    <a:pt x="580" y="1663"/>
                  </a:lnTo>
                  <a:lnTo>
                    <a:pt x="569" y="1668"/>
                  </a:lnTo>
                  <a:lnTo>
                    <a:pt x="557" y="1671"/>
                  </a:lnTo>
                  <a:lnTo>
                    <a:pt x="543" y="1673"/>
                  </a:lnTo>
                  <a:lnTo>
                    <a:pt x="532" y="1671"/>
                  </a:lnTo>
                  <a:lnTo>
                    <a:pt x="521" y="1673"/>
                  </a:lnTo>
                  <a:lnTo>
                    <a:pt x="507" y="1677"/>
                  </a:lnTo>
                  <a:lnTo>
                    <a:pt x="496" y="1683"/>
                  </a:lnTo>
                  <a:lnTo>
                    <a:pt x="490" y="1689"/>
                  </a:lnTo>
                  <a:lnTo>
                    <a:pt x="483" y="1692"/>
                  </a:lnTo>
                  <a:lnTo>
                    <a:pt x="476" y="1692"/>
                  </a:lnTo>
                  <a:lnTo>
                    <a:pt x="466" y="1688"/>
                  </a:lnTo>
                  <a:lnTo>
                    <a:pt x="458" y="1681"/>
                  </a:lnTo>
                  <a:lnTo>
                    <a:pt x="454" y="1670"/>
                  </a:lnTo>
                  <a:lnTo>
                    <a:pt x="451" y="1645"/>
                  </a:lnTo>
                  <a:lnTo>
                    <a:pt x="450" y="1638"/>
                  </a:lnTo>
                  <a:lnTo>
                    <a:pt x="448" y="1636"/>
                  </a:lnTo>
                  <a:lnTo>
                    <a:pt x="448" y="1631"/>
                  </a:lnTo>
                  <a:lnTo>
                    <a:pt x="446" y="1623"/>
                  </a:lnTo>
                  <a:lnTo>
                    <a:pt x="442" y="1612"/>
                  </a:lnTo>
                  <a:lnTo>
                    <a:pt x="436" y="1603"/>
                  </a:lnTo>
                  <a:lnTo>
                    <a:pt x="428" y="1593"/>
                  </a:lnTo>
                  <a:lnTo>
                    <a:pt x="423" y="1582"/>
                  </a:lnTo>
                  <a:lnTo>
                    <a:pt x="417" y="1574"/>
                  </a:lnTo>
                  <a:lnTo>
                    <a:pt x="416" y="1567"/>
                  </a:lnTo>
                  <a:lnTo>
                    <a:pt x="418" y="1559"/>
                  </a:lnTo>
                  <a:lnTo>
                    <a:pt x="421" y="1549"/>
                  </a:lnTo>
                  <a:lnTo>
                    <a:pt x="425" y="1540"/>
                  </a:lnTo>
                  <a:lnTo>
                    <a:pt x="427" y="1530"/>
                  </a:lnTo>
                  <a:lnTo>
                    <a:pt x="423" y="1519"/>
                  </a:lnTo>
                  <a:lnTo>
                    <a:pt x="416" y="1508"/>
                  </a:lnTo>
                  <a:lnTo>
                    <a:pt x="407" y="1499"/>
                  </a:lnTo>
                  <a:lnTo>
                    <a:pt x="401" y="1490"/>
                  </a:lnTo>
                  <a:lnTo>
                    <a:pt x="397" y="1482"/>
                  </a:lnTo>
                  <a:lnTo>
                    <a:pt x="391" y="1470"/>
                  </a:lnTo>
                  <a:lnTo>
                    <a:pt x="384" y="1457"/>
                  </a:lnTo>
                  <a:lnTo>
                    <a:pt x="380" y="1449"/>
                  </a:lnTo>
                  <a:lnTo>
                    <a:pt x="376" y="1437"/>
                  </a:lnTo>
                  <a:lnTo>
                    <a:pt x="372" y="1419"/>
                  </a:lnTo>
                  <a:lnTo>
                    <a:pt x="372" y="1397"/>
                  </a:lnTo>
                  <a:lnTo>
                    <a:pt x="375" y="1379"/>
                  </a:lnTo>
                  <a:lnTo>
                    <a:pt x="380" y="1366"/>
                  </a:lnTo>
                  <a:lnTo>
                    <a:pt x="386" y="1356"/>
                  </a:lnTo>
                  <a:lnTo>
                    <a:pt x="392" y="1349"/>
                  </a:lnTo>
                  <a:lnTo>
                    <a:pt x="398" y="1341"/>
                  </a:lnTo>
                  <a:lnTo>
                    <a:pt x="397" y="1330"/>
                  </a:lnTo>
                  <a:lnTo>
                    <a:pt x="390" y="1316"/>
                  </a:lnTo>
                  <a:lnTo>
                    <a:pt x="387" y="1307"/>
                  </a:lnTo>
                  <a:lnTo>
                    <a:pt x="387" y="1274"/>
                  </a:lnTo>
                  <a:lnTo>
                    <a:pt x="386" y="1267"/>
                  </a:lnTo>
                  <a:lnTo>
                    <a:pt x="381" y="1257"/>
                  </a:lnTo>
                  <a:lnTo>
                    <a:pt x="371" y="1224"/>
                  </a:lnTo>
                  <a:lnTo>
                    <a:pt x="364" y="1209"/>
                  </a:lnTo>
                  <a:lnTo>
                    <a:pt x="357" y="1200"/>
                  </a:lnTo>
                  <a:lnTo>
                    <a:pt x="350" y="1196"/>
                  </a:lnTo>
                  <a:lnTo>
                    <a:pt x="343" y="1193"/>
                  </a:lnTo>
                  <a:lnTo>
                    <a:pt x="339" y="1190"/>
                  </a:lnTo>
                  <a:lnTo>
                    <a:pt x="338" y="1183"/>
                  </a:lnTo>
                  <a:lnTo>
                    <a:pt x="339" y="1175"/>
                  </a:lnTo>
                  <a:lnTo>
                    <a:pt x="342" y="1161"/>
                  </a:lnTo>
                  <a:lnTo>
                    <a:pt x="345" y="1137"/>
                  </a:lnTo>
                  <a:lnTo>
                    <a:pt x="350" y="1127"/>
                  </a:lnTo>
                  <a:lnTo>
                    <a:pt x="354" y="1119"/>
                  </a:lnTo>
                  <a:lnTo>
                    <a:pt x="356" y="1112"/>
                  </a:lnTo>
                  <a:lnTo>
                    <a:pt x="351" y="1107"/>
                  </a:lnTo>
                  <a:lnTo>
                    <a:pt x="339" y="1098"/>
                  </a:lnTo>
                  <a:lnTo>
                    <a:pt x="335" y="1094"/>
                  </a:lnTo>
                  <a:lnTo>
                    <a:pt x="334" y="1094"/>
                  </a:lnTo>
                  <a:lnTo>
                    <a:pt x="332" y="1093"/>
                  </a:lnTo>
                  <a:lnTo>
                    <a:pt x="331" y="1094"/>
                  </a:lnTo>
                  <a:lnTo>
                    <a:pt x="328" y="1096"/>
                  </a:lnTo>
                  <a:lnTo>
                    <a:pt x="325" y="1098"/>
                  </a:lnTo>
                  <a:lnTo>
                    <a:pt x="317" y="1104"/>
                  </a:lnTo>
                  <a:lnTo>
                    <a:pt x="310" y="1108"/>
                  </a:lnTo>
                  <a:lnTo>
                    <a:pt x="302" y="1108"/>
                  </a:lnTo>
                  <a:lnTo>
                    <a:pt x="295" y="1104"/>
                  </a:lnTo>
                  <a:lnTo>
                    <a:pt x="291" y="1096"/>
                  </a:lnTo>
                  <a:lnTo>
                    <a:pt x="289" y="1087"/>
                  </a:lnTo>
                  <a:lnTo>
                    <a:pt x="284" y="1079"/>
                  </a:lnTo>
                  <a:lnTo>
                    <a:pt x="276" y="1071"/>
                  </a:lnTo>
                  <a:lnTo>
                    <a:pt x="265" y="1066"/>
                  </a:lnTo>
                  <a:lnTo>
                    <a:pt x="252" y="1064"/>
                  </a:lnTo>
                  <a:lnTo>
                    <a:pt x="241" y="1066"/>
                  </a:lnTo>
                  <a:lnTo>
                    <a:pt x="234" y="1067"/>
                  </a:lnTo>
                  <a:lnTo>
                    <a:pt x="230" y="1071"/>
                  </a:lnTo>
                  <a:lnTo>
                    <a:pt x="223" y="1079"/>
                  </a:lnTo>
                  <a:lnTo>
                    <a:pt x="215" y="1087"/>
                  </a:lnTo>
                  <a:lnTo>
                    <a:pt x="204" y="1093"/>
                  </a:lnTo>
                  <a:lnTo>
                    <a:pt x="190" y="1094"/>
                  </a:lnTo>
                  <a:lnTo>
                    <a:pt x="163" y="1092"/>
                  </a:lnTo>
                  <a:lnTo>
                    <a:pt x="152" y="1092"/>
                  </a:lnTo>
                  <a:lnTo>
                    <a:pt x="142" y="1093"/>
                  </a:lnTo>
                  <a:lnTo>
                    <a:pt x="135" y="1097"/>
                  </a:lnTo>
                  <a:lnTo>
                    <a:pt x="129" y="1111"/>
                  </a:lnTo>
                  <a:lnTo>
                    <a:pt x="127" y="1112"/>
                  </a:lnTo>
                  <a:lnTo>
                    <a:pt x="124" y="1112"/>
                  </a:lnTo>
                  <a:lnTo>
                    <a:pt x="122" y="1111"/>
                  </a:lnTo>
                  <a:lnTo>
                    <a:pt x="118" y="1108"/>
                  </a:lnTo>
                  <a:lnTo>
                    <a:pt x="103" y="1093"/>
                  </a:lnTo>
                  <a:lnTo>
                    <a:pt x="94" y="1086"/>
                  </a:lnTo>
                  <a:lnTo>
                    <a:pt x="90" y="1081"/>
                  </a:lnTo>
                  <a:lnTo>
                    <a:pt x="88" y="1078"/>
                  </a:lnTo>
                  <a:lnTo>
                    <a:pt x="86" y="1075"/>
                  </a:lnTo>
                  <a:lnTo>
                    <a:pt x="82" y="1068"/>
                  </a:lnTo>
                  <a:lnTo>
                    <a:pt x="78" y="1059"/>
                  </a:lnTo>
                  <a:lnTo>
                    <a:pt x="72" y="1046"/>
                  </a:lnTo>
                  <a:lnTo>
                    <a:pt x="64" y="1027"/>
                  </a:lnTo>
                  <a:lnTo>
                    <a:pt x="57" y="1019"/>
                  </a:lnTo>
                  <a:lnTo>
                    <a:pt x="48" y="1012"/>
                  </a:lnTo>
                  <a:lnTo>
                    <a:pt x="36" y="1007"/>
                  </a:lnTo>
                  <a:lnTo>
                    <a:pt x="21" y="1000"/>
                  </a:lnTo>
                  <a:lnTo>
                    <a:pt x="12" y="993"/>
                  </a:lnTo>
                  <a:lnTo>
                    <a:pt x="8" y="986"/>
                  </a:lnTo>
                  <a:lnTo>
                    <a:pt x="8" y="979"/>
                  </a:lnTo>
                  <a:lnTo>
                    <a:pt x="10" y="971"/>
                  </a:lnTo>
                  <a:lnTo>
                    <a:pt x="10" y="963"/>
                  </a:lnTo>
                  <a:lnTo>
                    <a:pt x="8" y="957"/>
                  </a:lnTo>
                  <a:lnTo>
                    <a:pt x="5" y="953"/>
                  </a:lnTo>
                  <a:lnTo>
                    <a:pt x="4" y="950"/>
                  </a:lnTo>
                  <a:lnTo>
                    <a:pt x="0" y="946"/>
                  </a:lnTo>
                  <a:lnTo>
                    <a:pt x="0" y="945"/>
                  </a:lnTo>
                  <a:lnTo>
                    <a:pt x="1" y="944"/>
                  </a:lnTo>
                  <a:lnTo>
                    <a:pt x="4" y="942"/>
                  </a:lnTo>
                  <a:lnTo>
                    <a:pt x="11" y="929"/>
                  </a:lnTo>
                  <a:lnTo>
                    <a:pt x="18" y="916"/>
                  </a:lnTo>
                  <a:lnTo>
                    <a:pt x="23" y="902"/>
                  </a:lnTo>
                  <a:lnTo>
                    <a:pt x="25" y="890"/>
                  </a:lnTo>
                  <a:lnTo>
                    <a:pt x="22" y="878"/>
                  </a:lnTo>
                  <a:lnTo>
                    <a:pt x="21" y="870"/>
                  </a:lnTo>
                  <a:lnTo>
                    <a:pt x="18" y="860"/>
                  </a:lnTo>
                  <a:lnTo>
                    <a:pt x="14" y="850"/>
                  </a:lnTo>
                  <a:lnTo>
                    <a:pt x="14" y="839"/>
                  </a:lnTo>
                  <a:lnTo>
                    <a:pt x="18" y="827"/>
                  </a:lnTo>
                  <a:lnTo>
                    <a:pt x="23" y="815"/>
                  </a:lnTo>
                  <a:lnTo>
                    <a:pt x="29" y="800"/>
                  </a:lnTo>
                  <a:lnTo>
                    <a:pt x="38" y="771"/>
                  </a:lnTo>
                  <a:lnTo>
                    <a:pt x="44" y="761"/>
                  </a:lnTo>
                  <a:lnTo>
                    <a:pt x="53" y="753"/>
                  </a:lnTo>
                  <a:lnTo>
                    <a:pt x="66" y="746"/>
                  </a:lnTo>
                  <a:lnTo>
                    <a:pt x="90" y="734"/>
                  </a:lnTo>
                  <a:lnTo>
                    <a:pt x="96" y="728"/>
                  </a:lnTo>
                  <a:lnTo>
                    <a:pt x="97" y="722"/>
                  </a:lnTo>
                  <a:lnTo>
                    <a:pt x="98" y="713"/>
                  </a:lnTo>
                  <a:lnTo>
                    <a:pt x="98" y="702"/>
                  </a:lnTo>
                  <a:lnTo>
                    <a:pt x="101" y="691"/>
                  </a:lnTo>
                  <a:lnTo>
                    <a:pt x="107" y="679"/>
                  </a:lnTo>
                  <a:lnTo>
                    <a:pt x="112" y="671"/>
                  </a:lnTo>
                  <a:lnTo>
                    <a:pt x="118" y="665"/>
                  </a:lnTo>
                  <a:lnTo>
                    <a:pt x="120" y="664"/>
                  </a:lnTo>
                  <a:lnTo>
                    <a:pt x="124" y="661"/>
                  </a:lnTo>
                  <a:lnTo>
                    <a:pt x="130" y="656"/>
                  </a:lnTo>
                  <a:lnTo>
                    <a:pt x="138" y="649"/>
                  </a:lnTo>
                  <a:lnTo>
                    <a:pt x="148" y="642"/>
                  </a:lnTo>
                  <a:lnTo>
                    <a:pt x="155" y="639"/>
                  </a:lnTo>
                  <a:lnTo>
                    <a:pt x="164" y="639"/>
                  </a:lnTo>
                  <a:lnTo>
                    <a:pt x="172" y="641"/>
                  </a:lnTo>
                  <a:lnTo>
                    <a:pt x="185" y="641"/>
                  </a:lnTo>
                  <a:lnTo>
                    <a:pt x="190" y="638"/>
                  </a:lnTo>
                  <a:lnTo>
                    <a:pt x="198" y="635"/>
                  </a:lnTo>
                  <a:lnTo>
                    <a:pt x="208" y="631"/>
                  </a:lnTo>
                  <a:lnTo>
                    <a:pt x="224" y="623"/>
                  </a:lnTo>
                  <a:lnTo>
                    <a:pt x="234" y="619"/>
                  </a:lnTo>
                  <a:lnTo>
                    <a:pt x="246" y="613"/>
                  </a:lnTo>
                  <a:lnTo>
                    <a:pt x="256" y="611"/>
                  </a:lnTo>
                  <a:lnTo>
                    <a:pt x="261" y="609"/>
                  </a:lnTo>
                  <a:lnTo>
                    <a:pt x="308" y="609"/>
                  </a:lnTo>
                  <a:lnTo>
                    <a:pt x="320" y="608"/>
                  </a:lnTo>
                  <a:lnTo>
                    <a:pt x="327" y="607"/>
                  </a:lnTo>
                  <a:lnTo>
                    <a:pt x="332" y="605"/>
                  </a:lnTo>
                  <a:lnTo>
                    <a:pt x="340" y="604"/>
                  </a:lnTo>
                  <a:lnTo>
                    <a:pt x="350" y="604"/>
                  </a:lnTo>
                  <a:lnTo>
                    <a:pt x="358" y="607"/>
                  </a:lnTo>
                  <a:lnTo>
                    <a:pt x="366" y="613"/>
                  </a:lnTo>
                  <a:lnTo>
                    <a:pt x="372" y="626"/>
                  </a:lnTo>
                  <a:lnTo>
                    <a:pt x="375" y="637"/>
                  </a:lnTo>
                  <a:lnTo>
                    <a:pt x="373" y="642"/>
                  </a:lnTo>
                  <a:lnTo>
                    <a:pt x="369" y="645"/>
                  </a:lnTo>
                  <a:lnTo>
                    <a:pt x="364" y="646"/>
                  </a:lnTo>
                  <a:lnTo>
                    <a:pt x="358" y="646"/>
                  </a:lnTo>
                  <a:lnTo>
                    <a:pt x="354" y="648"/>
                  </a:lnTo>
                  <a:lnTo>
                    <a:pt x="351" y="650"/>
                  </a:lnTo>
                  <a:lnTo>
                    <a:pt x="350" y="653"/>
                  </a:lnTo>
                  <a:lnTo>
                    <a:pt x="351" y="656"/>
                  </a:lnTo>
                  <a:lnTo>
                    <a:pt x="353" y="657"/>
                  </a:lnTo>
                  <a:lnTo>
                    <a:pt x="354" y="660"/>
                  </a:lnTo>
                  <a:lnTo>
                    <a:pt x="357" y="663"/>
                  </a:lnTo>
                  <a:lnTo>
                    <a:pt x="360" y="664"/>
                  </a:lnTo>
                  <a:lnTo>
                    <a:pt x="361" y="664"/>
                  </a:lnTo>
                  <a:lnTo>
                    <a:pt x="366" y="667"/>
                  </a:lnTo>
                  <a:lnTo>
                    <a:pt x="373" y="672"/>
                  </a:lnTo>
                  <a:lnTo>
                    <a:pt x="381" y="678"/>
                  </a:lnTo>
                  <a:lnTo>
                    <a:pt x="388" y="681"/>
                  </a:lnTo>
                  <a:lnTo>
                    <a:pt x="395" y="682"/>
                  </a:lnTo>
                  <a:lnTo>
                    <a:pt x="403" y="685"/>
                  </a:lnTo>
                  <a:lnTo>
                    <a:pt x="414" y="690"/>
                  </a:lnTo>
                  <a:lnTo>
                    <a:pt x="416" y="691"/>
                  </a:lnTo>
                  <a:lnTo>
                    <a:pt x="421" y="696"/>
                  </a:lnTo>
                  <a:lnTo>
                    <a:pt x="428" y="701"/>
                  </a:lnTo>
                  <a:lnTo>
                    <a:pt x="435" y="705"/>
                  </a:lnTo>
                  <a:lnTo>
                    <a:pt x="448" y="708"/>
                  </a:lnTo>
                  <a:lnTo>
                    <a:pt x="455" y="712"/>
                  </a:lnTo>
                  <a:lnTo>
                    <a:pt x="464" y="716"/>
                  </a:lnTo>
                  <a:lnTo>
                    <a:pt x="472" y="717"/>
                  </a:lnTo>
                  <a:lnTo>
                    <a:pt x="479" y="713"/>
                  </a:lnTo>
                  <a:lnTo>
                    <a:pt x="495" y="685"/>
                  </a:lnTo>
                  <a:lnTo>
                    <a:pt x="500" y="678"/>
                  </a:lnTo>
                  <a:lnTo>
                    <a:pt x="506" y="676"/>
                  </a:lnTo>
                  <a:lnTo>
                    <a:pt x="517" y="681"/>
                  </a:lnTo>
                  <a:lnTo>
                    <a:pt x="529" y="687"/>
                  </a:lnTo>
                  <a:lnTo>
                    <a:pt x="541" y="690"/>
                  </a:lnTo>
                  <a:lnTo>
                    <a:pt x="581" y="690"/>
                  </a:lnTo>
                  <a:lnTo>
                    <a:pt x="587" y="693"/>
                  </a:lnTo>
                  <a:lnTo>
                    <a:pt x="585" y="697"/>
                  </a:lnTo>
                  <a:lnTo>
                    <a:pt x="581" y="704"/>
                  </a:lnTo>
                  <a:lnTo>
                    <a:pt x="573" y="711"/>
                  </a:lnTo>
                  <a:lnTo>
                    <a:pt x="561" y="723"/>
                  </a:lnTo>
                  <a:lnTo>
                    <a:pt x="559" y="726"/>
                  </a:lnTo>
                  <a:lnTo>
                    <a:pt x="562" y="728"/>
                  </a:lnTo>
                  <a:lnTo>
                    <a:pt x="563" y="728"/>
                  </a:lnTo>
                  <a:lnTo>
                    <a:pt x="566" y="727"/>
                  </a:lnTo>
                  <a:lnTo>
                    <a:pt x="573" y="720"/>
                  </a:lnTo>
                  <a:lnTo>
                    <a:pt x="577" y="715"/>
                  </a:lnTo>
                  <a:lnTo>
                    <a:pt x="587" y="707"/>
                  </a:lnTo>
                  <a:lnTo>
                    <a:pt x="596" y="701"/>
                  </a:lnTo>
                  <a:lnTo>
                    <a:pt x="606" y="698"/>
                  </a:lnTo>
                  <a:lnTo>
                    <a:pt x="617" y="696"/>
                  </a:lnTo>
                  <a:lnTo>
                    <a:pt x="621" y="696"/>
                  </a:lnTo>
                  <a:lnTo>
                    <a:pt x="626" y="698"/>
                  </a:lnTo>
                  <a:lnTo>
                    <a:pt x="629" y="701"/>
                  </a:lnTo>
                  <a:lnTo>
                    <a:pt x="632" y="705"/>
                  </a:lnTo>
                  <a:lnTo>
                    <a:pt x="634" y="704"/>
                  </a:lnTo>
                  <a:lnTo>
                    <a:pt x="648" y="704"/>
                  </a:lnTo>
                  <a:lnTo>
                    <a:pt x="651" y="702"/>
                  </a:lnTo>
                  <a:lnTo>
                    <a:pt x="655" y="694"/>
                  </a:lnTo>
                  <a:lnTo>
                    <a:pt x="658" y="690"/>
                  </a:lnTo>
                  <a:lnTo>
                    <a:pt x="662" y="685"/>
                  </a:lnTo>
                  <a:lnTo>
                    <a:pt x="669" y="672"/>
                  </a:lnTo>
                  <a:lnTo>
                    <a:pt x="673" y="659"/>
                  </a:lnTo>
                  <a:lnTo>
                    <a:pt x="675" y="644"/>
                  </a:lnTo>
                  <a:lnTo>
                    <a:pt x="677" y="630"/>
                  </a:lnTo>
                  <a:lnTo>
                    <a:pt x="677" y="622"/>
                  </a:lnTo>
                  <a:lnTo>
                    <a:pt x="675" y="620"/>
                  </a:lnTo>
                  <a:lnTo>
                    <a:pt x="673" y="619"/>
                  </a:lnTo>
                  <a:lnTo>
                    <a:pt x="671" y="619"/>
                  </a:lnTo>
                  <a:lnTo>
                    <a:pt x="669" y="620"/>
                  </a:lnTo>
                  <a:lnTo>
                    <a:pt x="666" y="620"/>
                  </a:lnTo>
                  <a:lnTo>
                    <a:pt x="660" y="623"/>
                  </a:lnTo>
                  <a:lnTo>
                    <a:pt x="641" y="628"/>
                  </a:lnTo>
                  <a:lnTo>
                    <a:pt x="634" y="628"/>
                  </a:lnTo>
                  <a:lnTo>
                    <a:pt x="629" y="627"/>
                  </a:lnTo>
                  <a:lnTo>
                    <a:pt x="622" y="624"/>
                  </a:lnTo>
                  <a:lnTo>
                    <a:pt x="614" y="623"/>
                  </a:lnTo>
                  <a:lnTo>
                    <a:pt x="606" y="626"/>
                  </a:lnTo>
                  <a:lnTo>
                    <a:pt x="598" y="626"/>
                  </a:lnTo>
                  <a:lnTo>
                    <a:pt x="589" y="623"/>
                  </a:lnTo>
                  <a:lnTo>
                    <a:pt x="578" y="615"/>
                  </a:lnTo>
                  <a:lnTo>
                    <a:pt x="569" y="609"/>
                  </a:lnTo>
                  <a:lnTo>
                    <a:pt x="561" y="604"/>
                  </a:lnTo>
                  <a:lnTo>
                    <a:pt x="557" y="600"/>
                  </a:lnTo>
                  <a:lnTo>
                    <a:pt x="555" y="594"/>
                  </a:lnTo>
                  <a:lnTo>
                    <a:pt x="555" y="574"/>
                  </a:lnTo>
                  <a:lnTo>
                    <a:pt x="554" y="564"/>
                  </a:lnTo>
                  <a:lnTo>
                    <a:pt x="552" y="557"/>
                  </a:lnTo>
                  <a:lnTo>
                    <a:pt x="550" y="554"/>
                  </a:lnTo>
                  <a:lnTo>
                    <a:pt x="544" y="554"/>
                  </a:lnTo>
                  <a:lnTo>
                    <a:pt x="540" y="556"/>
                  </a:lnTo>
                  <a:lnTo>
                    <a:pt x="535" y="561"/>
                  </a:lnTo>
                  <a:lnTo>
                    <a:pt x="532" y="563"/>
                  </a:lnTo>
                  <a:lnTo>
                    <a:pt x="529" y="565"/>
                  </a:lnTo>
                  <a:lnTo>
                    <a:pt x="525" y="567"/>
                  </a:lnTo>
                  <a:lnTo>
                    <a:pt x="522" y="570"/>
                  </a:lnTo>
                  <a:lnTo>
                    <a:pt x="518" y="571"/>
                  </a:lnTo>
                  <a:lnTo>
                    <a:pt x="517" y="572"/>
                  </a:lnTo>
                  <a:lnTo>
                    <a:pt x="515" y="575"/>
                  </a:lnTo>
                  <a:lnTo>
                    <a:pt x="521" y="580"/>
                  </a:lnTo>
                  <a:lnTo>
                    <a:pt x="528" y="585"/>
                  </a:lnTo>
                  <a:lnTo>
                    <a:pt x="532" y="591"/>
                  </a:lnTo>
                  <a:lnTo>
                    <a:pt x="533" y="598"/>
                  </a:lnTo>
                  <a:lnTo>
                    <a:pt x="532" y="602"/>
                  </a:lnTo>
                  <a:lnTo>
                    <a:pt x="529" y="607"/>
                  </a:lnTo>
                  <a:lnTo>
                    <a:pt x="526" y="609"/>
                  </a:lnTo>
                  <a:lnTo>
                    <a:pt x="524" y="611"/>
                  </a:lnTo>
                  <a:lnTo>
                    <a:pt x="520" y="613"/>
                  </a:lnTo>
                  <a:lnTo>
                    <a:pt x="513" y="620"/>
                  </a:lnTo>
                  <a:lnTo>
                    <a:pt x="499" y="631"/>
                  </a:lnTo>
                  <a:lnTo>
                    <a:pt x="492" y="635"/>
                  </a:lnTo>
                  <a:lnTo>
                    <a:pt x="490" y="634"/>
                  </a:lnTo>
                  <a:lnTo>
                    <a:pt x="487" y="627"/>
                  </a:lnTo>
                  <a:lnTo>
                    <a:pt x="485" y="615"/>
                  </a:lnTo>
                  <a:lnTo>
                    <a:pt x="484" y="601"/>
                  </a:lnTo>
                  <a:lnTo>
                    <a:pt x="483" y="589"/>
                  </a:lnTo>
                  <a:lnTo>
                    <a:pt x="481" y="582"/>
                  </a:lnTo>
                  <a:lnTo>
                    <a:pt x="476" y="575"/>
                  </a:lnTo>
                  <a:lnTo>
                    <a:pt x="469" y="564"/>
                  </a:lnTo>
                  <a:lnTo>
                    <a:pt x="465" y="553"/>
                  </a:lnTo>
                  <a:lnTo>
                    <a:pt x="459" y="543"/>
                  </a:lnTo>
                  <a:lnTo>
                    <a:pt x="450" y="537"/>
                  </a:lnTo>
                  <a:lnTo>
                    <a:pt x="435" y="522"/>
                  </a:lnTo>
                  <a:lnTo>
                    <a:pt x="424" y="513"/>
                  </a:lnTo>
                  <a:lnTo>
                    <a:pt x="413" y="504"/>
                  </a:lnTo>
                  <a:lnTo>
                    <a:pt x="405" y="496"/>
                  </a:lnTo>
                  <a:lnTo>
                    <a:pt x="398" y="490"/>
                  </a:lnTo>
                  <a:lnTo>
                    <a:pt x="392" y="486"/>
                  </a:lnTo>
                  <a:lnTo>
                    <a:pt x="386" y="485"/>
                  </a:lnTo>
                  <a:lnTo>
                    <a:pt x="381" y="485"/>
                  </a:lnTo>
                  <a:lnTo>
                    <a:pt x="380" y="490"/>
                  </a:lnTo>
                  <a:lnTo>
                    <a:pt x="381" y="498"/>
                  </a:lnTo>
                  <a:lnTo>
                    <a:pt x="388" y="505"/>
                  </a:lnTo>
                  <a:lnTo>
                    <a:pt x="395" y="511"/>
                  </a:lnTo>
                  <a:lnTo>
                    <a:pt x="401" y="519"/>
                  </a:lnTo>
                  <a:lnTo>
                    <a:pt x="409" y="530"/>
                  </a:lnTo>
                  <a:lnTo>
                    <a:pt x="420" y="538"/>
                  </a:lnTo>
                  <a:lnTo>
                    <a:pt x="429" y="543"/>
                  </a:lnTo>
                  <a:lnTo>
                    <a:pt x="435" y="546"/>
                  </a:lnTo>
                  <a:lnTo>
                    <a:pt x="448" y="557"/>
                  </a:lnTo>
                  <a:lnTo>
                    <a:pt x="454" y="561"/>
                  </a:lnTo>
                  <a:lnTo>
                    <a:pt x="457" y="563"/>
                  </a:lnTo>
                  <a:lnTo>
                    <a:pt x="454" y="564"/>
                  </a:lnTo>
                  <a:lnTo>
                    <a:pt x="451" y="564"/>
                  </a:lnTo>
                  <a:lnTo>
                    <a:pt x="448" y="565"/>
                  </a:lnTo>
                  <a:lnTo>
                    <a:pt x="440" y="565"/>
                  </a:lnTo>
                  <a:lnTo>
                    <a:pt x="439" y="567"/>
                  </a:lnTo>
                  <a:lnTo>
                    <a:pt x="439" y="572"/>
                  </a:lnTo>
                  <a:lnTo>
                    <a:pt x="440" y="579"/>
                  </a:lnTo>
                  <a:lnTo>
                    <a:pt x="443" y="589"/>
                  </a:lnTo>
                  <a:lnTo>
                    <a:pt x="444" y="596"/>
                  </a:lnTo>
                  <a:lnTo>
                    <a:pt x="444" y="602"/>
                  </a:lnTo>
                  <a:lnTo>
                    <a:pt x="442" y="605"/>
                  </a:lnTo>
                  <a:lnTo>
                    <a:pt x="440" y="605"/>
                  </a:lnTo>
                  <a:lnTo>
                    <a:pt x="438" y="604"/>
                  </a:lnTo>
                  <a:lnTo>
                    <a:pt x="435" y="601"/>
                  </a:lnTo>
                  <a:lnTo>
                    <a:pt x="433" y="598"/>
                  </a:lnTo>
                  <a:lnTo>
                    <a:pt x="431" y="596"/>
                  </a:lnTo>
                  <a:lnTo>
                    <a:pt x="429" y="591"/>
                  </a:lnTo>
                  <a:lnTo>
                    <a:pt x="428" y="589"/>
                  </a:lnTo>
                  <a:lnTo>
                    <a:pt x="420" y="570"/>
                  </a:lnTo>
                  <a:lnTo>
                    <a:pt x="416" y="563"/>
                  </a:lnTo>
                  <a:lnTo>
                    <a:pt x="402" y="556"/>
                  </a:lnTo>
                  <a:lnTo>
                    <a:pt x="392" y="553"/>
                  </a:lnTo>
                  <a:lnTo>
                    <a:pt x="379" y="546"/>
                  </a:lnTo>
                  <a:lnTo>
                    <a:pt x="373" y="542"/>
                  </a:lnTo>
                  <a:lnTo>
                    <a:pt x="365" y="535"/>
                  </a:lnTo>
                  <a:lnTo>
                    <a:pt x="358" y="527"/>
                  </a:lnTo>
                  <a:lnTo>
                    <a:pt x="354" y="519"/>
                  </a:lnTo>
                  <a:lnTo>
                    <a:pt x="350" y="512"/>
                  </a:lnTo>
                  <a:lnTo>
                    <a:pt x="343" y="509"/>
                  </a:lnTo>
                  <a:lnTo>
                    <a:pt x="336" y="508"/>
                  </a:lnTo>
                  <a:lnTo>
                    <a:pt x="331" y="508"/>
                  </a:lnTo>
                  <a:lnTo>
                    <a:pt x="325" y="512"/>
                  </a:lnTo>
                  <a:lnTo>
                    <a:pt x="319" y="517"/>
                  </a:lnTo>
                  <a:lnTo>
                    <a:pt x="310" y="523"/>
                  </a:lnTo>
                  <a:lnTo>
                    <a:pt x="304" y="526"/>
                  </a:lnTo>
                  <a:lnTo>
                    <a:pt x="294" y="524"/>
                  </a:lnTo>
                  <a:lnTo>
                    <a:pt x="284" y="520"/>
                  </a:lnTo>
                  <a:lnTo>
                    <a:pt x="275" y="517"/>
                  </a:lnTo>
                  <a:lnTo>
                    <a:pt x="269" y="520"/>
                  </a:lnTo>
                  <a:lnTo>
                    <a:pt x="267" y="526"/>
                  </a:lnTo>
                  <a:lnTo>
                    <a:pt x="264" y="535"/>
                  </a:lnTo>
                  <a:lnTo>
                    <a:pt x="263" y="543"/>
                  </a:lnTo>
                  <a:lnTo>
                    <a:pt x="258" y="549"/>
                  </a:lnTo>
                  <a:lnTo>
                    <a:pt x="252" y="550"/>
                  </a:lnTo>
                  <a:lnTo>
                    <a:pt x="243" y="552"/>
                  </a:lnTo>
                  <a:lnTo>
                    <a:pt x="238" y="556"/>
                  </a:lnTo>
                  <a:lnTo>
                    <a:pt x="231" y="563"/>
                  </a:lnTo>
                  <a:lnTo>
                    <a:pt x="224" y="568"/>
                  </a:lnTo>
                  <a:lnTo>
                    <a:pt x="220" y="575"/>
                  </a:lnTo>
                  <a:lnTo>
                    <a:pt x="220" y="580"/>
                  </a:lnTo>
                  <a:lnTo>
                    <a:pt x="223" y="586"/>
                  </a:lnTo>
                  <a:lnTo>
                    <a:pt x="224" y="587"/>
                  </a:lnTo>
                  <a:lnTo>
                    <a:pt x="224" y="591"/>
                  </a:lnTo>
                  <a:lnTo>
                    <a:pt x="222" y="593"/>
                  </a:lnTo>
                  <a:lnTo>
                    <a:pt x="219" y="596"/>
                  </a:lnTo>
                  <a:lnTo>
                    <a:pt x="212" y="601"/>
                  </a:lnTo>
                  <a:lnTo>
                    <a:pt x="206" y="608"/>
                  </a:lnTo>
                  <a:lnTo>
                    <a:pt x="201" y="613"/>
                  </a:lnTo>
                  <a:lnTo>
                    <a:pt x="194" y="616"/>
                  </a:lnTo>
                  <a:lnTo>
                    <a:pt x="185" y="617"/>
                  </a:lnTo>
                  <a:lnTo>
                    <a:pt x="174" y="619"/>
                  </a:lnTo>
                  <a:lnTo>
                    <a:pt x="167" y="617"/>
                  </a:lnTo>
                  <a:lnTo>
                    <a:pt x="164" y="617"/>
                  </a:lnTo>
                  <a:lnTo>
                    <a:pt x="160" y="622"/>
                  </a:lnTo>
                  <a:lnTo>
                    <a:pt x="157" y="630"/>
                  </a:lnTo>
                  <a:lnTo>
                    <a:pt x="155" y="633"/>
                  </a:lnTo>
                  <a:lnTo>
                    <a:pt x="153" y="635"/>
                  </a:lnTo>
                  <a:lnTo>
                    <a:pt x="152" y="635"/>
                  </a:lnTo>
                  <a:lnTo>
                    <a:pt x="148" y="631"/>
                  </a:lnTo>
                  <a:lnTo>
                    <a:pt x="146" y="627"/>
                  </a:lnTo>
                  <a:lnTo>
                    <a:pt x="144" y="624"/>
                  </a:lnTo>
                  <a:lnTo>
                    <a:pt x="142" y="620"/>
                  </a:lnTo>
                  <a:lnTo>
                    <a:pt x="139" y="617"/>
                  </a:lnTo>
                  <a:lnTo>
                    <a:pt x="134" y="615"/>
                  </a:lnTo>
                  <a:lnTo>
                    <a:pt x="127" y="613"/>
                  </a:lnTo>
                  <a:lnTo>
                    <a:pt x="120" y="615"/>
                  </a:lnTo>
                  <a:lnTo>
                    <a:pt x="116" y="615"/>
                  </a:lnTo>
                  <a:lnTo>
                    <a:pt x="113" y="613"/>
                  </a:lnTo>
                  <a:lnTo>
                    <a:pt x="112" y="611"/>
                  </a:lnTo>
                  <a:lnTo>
                    <a:pt x="107" y="602"/>
                  </a:lnTo>
                  <a:lnTo>
                    <a:pt x="105" y="600"/>
                  </a:lnTo>
                  <a:lnTo>
                    <a:pt x="100" y="594"/>
                  </a:lnTo>
                  <a:lnTo>
                    <a:pt x="98" y="590"/>
                  </a:lnTo>
                  <a:lnTo>
                    <a:pt x="98" y="582"/>
                  </a:lnTo>
                  <a:lnTo>
                    <a:pt x="100" y="579"/>
                  </a:lnTo>
                  <a:lnTo>
                    <a:pt x="103" y="576"/>
                  </a:lnTo>
                  <a:lnTo>
                    <a:pt x="107" y="571"/>
                  </a:lnTo>
                  <a:lnTo>
                    <a:pt x="108" y="564"/>
                  </a:lnTo>
                  <a:lnTo>
                    <a:pt x="107" y="554"/>
                  </a:lnTo>
                  <a:lnTo>
                    <a:pt x="105" y="546"/>
                  </a:lnTo>
                  <a:lnTo>
                    <a:pt x="105" y="526"/>
                  </a:lnTo>
                  <a:lnTo>
                    <a:pt x="108" y="517"/>
                  </a:lnTo>
                  <a:lnTo>
                    <a:pt x="112" y="512"/>
                  </a:lnTo>
                  <a:lnTo>
                    <a:pt x="123" y="511"/>
                  </a:lnTo>
                  <a:lnTo>
                    <a:pt x="137" y="511"/>
                  </a:lnTo>
                  <a:lnTo>
                    <a:pt x="150" y="512"/>
                  </a:lnTo>
                  <a:lnTo>
                    <a:pt x="171" y="512"/>
                  </a:lnTo>
                  <a:lnTo>
                    <a:pt x="180" y="513"/>
                  </a:lnTo>
                  <a:lnTo>
                    <a:pt x="197" y="513"/>
                  </a:lnTo>
                  <a:lnTo>
                    <a:pt x="201" y="509"/>
                  </a:lnTo>
                  <a:lnTo>
                    <a:pt x="206" y="491"/>
                  </a:lnTo>
                  <a:lnTo>
                    <a:pt x="208" y="474"/>
                  </a:lnTo>
                  <a:lnTo>
                    <a:pt x="204" y="465"/>
                  </a:lnTo>
                  <a:lnTo>
                    <a:pt x="194" y="459"/>
                  </a:lnTo>
                  <a:lnTo>
                    <a:pt x="182" y="453"/>
                  </a:lnTo>
                  <a:lnTo>
                    <a:pt x="165" y="449"/>
                  </a:lnTo>
                  <a:lnTo>
                    <a:pt x="163" y="448"/>
                  </a:lnTo>
                  <a:lnTo>
                    <a:pt x="161" y="445"/>
                  </a:lnTo>
                  <a:lnTo>
                    <a:pt x="161" y="442"/>
                  </a:lnTo>
                  <a:lnTo>
                    <a:pt x="164" y="441"/>
                  </a:lnTo>
                  <a:lnTo>
                    <a:pt x="168" y="439"/>
                  </a:lnTo>
                  <a:lnTo>
                    <a:pt x="174" y="438"/>
                  </a:lnTo>
                  <a:lnTo>
                    <a:pt x="182" y="437"/>
                  </a:lnTo>
                  <a:lnTo>
                    <a:pt x="189" y="434"/>
                  </a:lnTo>
                  <a:lnTo>
                    <a:pt x="194" y="431"/>
                  </a:lnTo>
                  <a:lnTo>
                    <a:pt x="201" y="428"/>
                  </a:lnTo>
                  <a:lnTo>
                    <a:pt x="220" y="424"/>
                  </a:lnTo>
                  <a:lnTo>
                    <a:pt x="237" y="420"/>
                  </a:lnTo>
                  <a:lnTo>
                    <a:pt x="241" y="419"/>
                  </a:lnTo>
                  <a:lnTo>
                    <a:pt x="245" y="415"/>
                  </a:lnTo>
                  <a:lnTo>
                    <a:pt x="245" y="412"/>
                  </a:lnTo>
                  <a:lnTo>
                    <a:pt x="246" y="408"/>
                  </a:lnTo>
                  <a:lnTo>
                    <a:pt x="246" y="401"/>
                  </a:lnTo>
                  <a:lnTo>
                    <a:pt x="249" y="397"/>
                  </a:lnTo>
                  <a:lnTo>
                    <a:pt x="256" y="394"/>
                  </a:lnTo>
                  <a:lnTo>
                    <a:pt x="264" y="393"/>
                  </a:lnTo>
                  <a:lnTo>
                    <a:pt x="271" y="391"/>
                  </a:lnTo>
                  <a:lnTo>
                    <a:pt x="273" y="391"/>
                  </a:lnTo>
                  <a:lnTo>
                    <a:pt x="275" y="390"/>
                  </a:lnTo>
                  <a:lnTo>
                    <a:pt x="279" y="385"/>
                  </a:lnTo>
                  <a:lnTo>
                    <a:pt x="297" y="367"/>
                  </a:lnTo>
                  <a:lnTo>
                    <a:pt x="306" y="363"/>
                  </a:lnTo>
                  <a:lnTo>
                    <a:pt x="320" y="363"/>
                  </a:lnTo>
                  <a:lnTo>
                    <a:pt x="332" y="364"/>
                  </a:lnTo>
                  <a:lnTo>
                    <a:pt x="335" y="365"/>
                  </a:lnTo>
                  <a:lnTo>
                    <a:pt x="336" y="364"/>
                  </a:lnTo>
                  <a:lnTo>
                    <a:pt x="338" y="364"/>
                  </a:lnTo>
                  <a:lnTo>
                    <a:pt x="336" y="363"/>
                  </a:lnTo>
                  <a:lnTo>
                    <a:pt x="336" y="360"/>
                  </a:lnTo>
                  <a:lnTo>
                    <a:pt x="334" y="359"/>
                  </a:lnTo>
                  <a:lnTo>
                    <a:pt x="332" y="356"/>
                  </a:lnTo>
                  <a:lnTo>
                    <a:pt x="328" y="352"/>
                  </a:lnTo>
                  <a:lnTo>
                    <a:pt x="327" y="349"/>
                  </a:lnTo>
                  <a:lnTo>
                    <a:pt x="325" y="343"/>
                  </a:lnTo>
                  <a:lnTo>
                    <a:pt x="325" y="335"/>
                  </a:lnTo>
                  <a:lnTo>
                    <a:pt x="327" y="328"/>
                  </a:lnTo>
                  <a:lnTo>
                    <a:pt x="330" y="322"/>
                  </a:lnTo>
                  <a:lnTo>
                    <a:pt x="334" y="316"/>
                  </a:lnTo>
                  <a:lnTo>
                    <a:pt x="342" y="312"/>
                  </a:lnTo>
                  <a:lnTo>
                    <a:pt x="350" y="311"/>
                  </a:lnTo>
                  <a:lnTo>
                    <a:pt x="357" y="312"/>
                  </a:lnTo>
                  <a:lnTo>
                    <a:pt x="360" y="316"/>
                  </a:lnTo>
                  <a:lnTo>
                    <a:pt x="360" y="322"/>
                  </a:lnTo>
                  <a:lnTo>
                    <a:pt x="358" y="328"/>
                  </a:lnTo>
                  <a:lnTo>
                    <a:pt x="358" y="337"/>
                  </a:lnTo>
                  <a:lnTo>
                    <a:pt x="361" y="345"/>
                  </a:lnTo>
                  <a:lnTo>
                    <a:pt x="364" y="349"/>
                  </a:lnTo>
                  <a:lnTo>
                    <a:pt x="368" y="353"/>
                  </a:lnTo>
                  <a:lnTo>
                    <a:pt x="376" y="352"/>
                  </a:lnTo>
                  <a:lnTo>
                    <a:pt x="401" y="352"/>
                  </a:lnTo>
                  <a:lnTo>
                    <a:pt x="407" y="350"/>
                  </a:lnTo>
                  <a:lnTo>
                    <a:pt x="416" y="349"/>
                  </a:lnTo>
                  <a:lnTo>
                    <a:pt x="425" y="348"/>
                  </a:lnTo>
                  <a:lnTo>
                    <a:pt x="433" y="348"/>
                  </a:lnTo>
                  <a:lnTo>
                    <a:pt x="439" y="346"/>
                  </a:lnTo>
                  <a:lnTo>
                    <a:pt x="446" y="345"/>
                  </a:lnTo>
                  <a:lnTo>
                    <a:pt x="457" y="346"/>
                  </a:lnTo>
                  <a:lnTo>
                    <a:pt x="472" y="350"/>
                  </a:lnTo>
                  <a:lnTo>
                    <a:pt x="477" y="352"/>
                  </a:lnTo>
                  <a:lnTo>
                    <a:pt x="480" y="350"/>
                  </a:lnTo>
                  <a:lnTo>
                    <a:pt x="481" y="346"/>
                  </a:lnTo>
                  <a:lnTo>
                    <a:pt x="481" y="328"/>
                  </a:lnTo>
                  <a:lnTo>
                    <a:pt x="484" y="320"/>
                  </a:lnTo>
                  <a:lnTo>
                    <a:pt x="490" y="311"/>
                  </a:lnTo>
                  <a:lnTo>
                    <a:pt x="495" y="305"/>
                  </a:lnTo>
                  <a:lnTo>
                    <a:pt x="502" y="302"/>
                  </a:lnTo>
                  <a:lnTo>
                    <a:pt x="513" y="305"/>
                  </a:lnTo>
                  <a:lnTo>
                    <a:pt x="522" y="306"/>
                  </a:lnTo>
                  <a:lnTo>
                    <a:pt x="531" y="305"/>
                  </a:lnTo>
                  <a:lnTo>
                    <a:pt x="532" y="302"/>
                  </a:lnTo>
                  <a:lnTo>
                    <a:pt x="532" y="301"/>
                  </a:lnTo>
                  <a:lnTo>
                    <a:pt x="531" y="298"/>
                  </a:lnTo>
                  <a:lnTo>
                    <a:pt x="526" y="295"/>
                  </a:lnTo>
                  <a:lnTo>
                    <a:pt x="524" y="293"/>
                  </a:lnTo>
                  <a:lnTo>
                    <a:pt x="520" y="291"/>
                  </a:lnTo>
                  <a:lnTo>
                    <a:pt x="514" y="286"/>
                  </a:lnTo>
                  <a:lnTo>
                    <a:pt x="518" y="283"/>
                  </a:lnTo>
                  <a:lnTo>
                    <a:pt x="526" y="282"/>
                  </a:lnTo>
                  <a:lnTo>
                    <a:pt x="539" y="282"/>
                  </a:lnTo>
                  <a:lnTo>
                    <a:pt x="552" y="280"/>
                  </a:lnTo>
                  <a:lnTo>
                    <a:pt x="569" y="279"/>
                  </a:lnTo>
                  <a:lnTo>
                    <a:pt x="581" y="279"/>
                  </a:lnTo>
                  <a:lnTo>
                    <a:pt x="591" y="278"/>
                  </a:lnTo>
                  <a:lnTo>
                    <a:pt x="593" y="275"/>
                  </a:lnTo>
                  <a:lnTo>
                    <a:pt x="593" y="272"/>
                  </a:lnTo>
                  <a:lnTo>
                    <a:pt x="591" y="267"/>
                  </a:lnTo>
                  <a:lnTo>
                    <a:pt x="588" y="264"/>
                  </a:lnTo>
                  <a:lnTo>
                    <a:pt x="587" y="261"/>
                  </a:lnTo>
                  <a:lnTo>
                    <a:pt x="582" y="257"/>
                  </a:lnTo>
                  <a:lnTo>
                    <a:pt x="576" y="257"/>
                  </a:lnTo>
                  <a:lnTo>
                    <a:pt x="566" y="258"/>
                  </a:lnTo>
                  <a:lnTo>
                    <a:pt x="546" y="258"/>
                  </a:lnTo>
                  <a:lnTo>
                    <a:pt x="535" y="260"/>
                  </a:lnTo>
                  <a:lnTo>
                    <a:pt x="524" y="265"/>
                  </a:lnTo>
                  <a:lnTo>
                    <a:pt x="513" y="269"/>
                  </a:lnTo>
                  <a:lnTo>
                    <a:pt x="507" y="267"/>
                  </a:lnTo>
                  <a:lnTo>
                    <a:pt x="503" y="261"/>
                  </a:lnTo>
                  <a:lnTo>
                    <a:pt x="500" y="253"/>
                  </a:lnTo>
                  <a:lnTo>
                    <a:pt x="496" y="246"/>
                  </a:lnTo>
                  <a:lnTo>
                    <a:pt x="494" y="239"/>
                  </a:lnTo>
                  <a:lnTo>
                    <a:pt x="492" y="231"/>
                  </a:lnTo>
                  <a:lnTo>
                    <a:pt x="495" y="224"/>
                  </a:lnTo>
                  <a:lnTo>
                    <a:pt x="502" y="217"/>
                  </a:lnTo>
                  <a:lnTo>
                    <a:pt x="514" y="211"/>
                  </a:lnTo>
                  <a:lnTo>
                    <a:pt x="528" y="201"/>
                  </a:lnTo>
                  <a:lnTo>
                    <a:pt x="539" y="191"/>
                  </a:lnTo>
                  <a:lnTo>
                    <a:pt x="546" y="184"/>
                  </a:lnTo>
                  <a:lnTo>
                    <a:pt x="546" y="182"/>
                  </a:lnTo>
                  <a:lnTo>
                    <a:pt x="540" y="179"/>
                  </a:lnTo>
                  <a:lnTo>
                    <a:pt x="520" y="179"/>
                  </a:lnTo>
                  <a:lnTo>
                    <a:pt x="507" y="180"/>
                  </a:lnTo>
                  <a:lnTo>
                    <a:pt x="500" y="180"/>
                  </a:lnTo>
                  <a:lnTo>
                    <a:pt x="499" y="183"/>
                  </a:lnTo>
                  <a:lnTo>
                    <a:pt x="499" y="193"/>
                  </a:lnTo>
                  <a:lnTo>
                    <a:pt x="498" y="200"/>
                  </a:lnTo>
                  <a:lnTo>
                    <a:pt x="491" y="211"/>
                  </a:lnTo>
                  <a:lnTo>
                    <a:pt x="483" y="219"/>
                  </a:lnTo>
                  <a:lnTo>
                    <a:pt x="474" y="223"/>
                  </a:lnTo>
                  <a:lnTo>
                    <a:pt x="461" y="226"/>
                  </a:lnTo>
                  <a:lnTo>
                    <a:pt x="454" y="228"/>
                  </a:lnTo>
                  <a:lnTo>
                    <a:pt x="447" y="234"/>
                  </a:lnTo>
                  <a:lnTo>
                    <a:pt x="443" y="238"/>
                  </a:lnTo>
                  <a:lnTo>
                    <a:pt x="442" y="241"/>
                  </a:lnTo>
                  <a:lnTo>
                    <a:pt x="440" y="245"/>
                  </a:lnTo>
                  <a:lnTo>
                    <a:pt x="440" y="246"/>
                  </a:lnTo>
                  <a:lnTo>
                    <a:pt x="442" y="248"/>
                  </a:lnTo>
                  <a:lnTo>
                    <a:pt x="443" y="250"/>
                  </a:lnTo>
                  <a:lnTo>
                    <a:pt x="446" y="252"/>
                  </a:lnTo>
                  <a:lnTo>
                    <a:pt x="448" y="252"/>
                  </a:lnTo>
                  <a:lnTo>
                    <a:pt x="457" y="254"/>
                  </a:lnTo>
                  <a:lnTo>
                    <a:pt x="462" y="258"/>
                  </a:lnTo>
                  <a:lnTo>
                    <a:pt x="464" y="264"/>
                  </a:lnTo>
                  <a:lnTo>
                    <a:pt x="462" y="271"/>
                  </a:lnTo>
                  <a:lnTo>
                    <a:pt x="457" y="279"/>
                  </a:lnTo>
                  <a:lnTo>
                    <a:pt x="451" y="283"/>
                  </a:lnTo>
                  <a:lnTo>
                    <a:pt x="440" y="300"/>
                  </a:lnTo>
                  <a:lnTo>
                    <a:pt x="439" y="308"/>
                  </a:lnTo>
                  <a:lnTo>
                    <a:pt x="439" y="312"/>
                  </a:lnTo>
                  <a:lnTo>
                    <a:pt x="438" y="315"/>
                  </a:lnTo>
                  <a:lnTo>
                    <a:pt x="435" y="319"/>
                  </a:lnTo>
                  <a:lnTo>
                    <a:pt x="432" y="320"/>
                  </a:lnTo>
                  <a:lnTo>
                    <a:pt x="431" y="323"/>
                  </a:lnTo>
                  <a:lnTo>
                    <a:pt x="425" y="326"/>
                  </a:lnTo>
                  <a:lnTo>
                    <a:pt x="417" y="327"/>
                  </a:lnTo>
                  <a:lnTo>
                    <a:pt x="407" y="330"/>
                  </a:lnTo>
                  <a:lnTo>
                    <a:pt x="397" y="331"/>
                  </a:lnTo>
                  <a:lnTo>
                    <a:pt x="387" y="334"/>
                  </a:lnTo>
                  <a:lnTo>
                    <a:pt x="380" y="335"/>
                  </a:lnTo>
                  <a:lnTo>
                    <a:pt x="377" y="335"/>
                  </a:lnTo>
                  <a:lnTo>
                    <a:pt x="375" y="334"/>
                  </a:lnTo>
                  <a:lnTo>
                    <a:pt x="372" y="328"/>
                  </a:lnTo>
                  <a:lnTo>
                    <a:pt x="372" y="326"/>
                  </a:lnTo>
                  <a:lnTo>
                    <a:pt x="373" y="322"/>
                  </a:lnTo>
                  <a:lnTo>
                    <a:pt x="372" y="313"/>
                  </a:lnTo>
                  <a:lnTo>
                    <a:pt x="364" y="285"/>
                  </a:lnTo>
                  <a:lnTo>
                    <a:pt x="362" y="282"/>
                  </a:lnTo>
                  <a:lnTo>
                    <a:pt x="361" y="280"/>
                  </a:lnTo>
                  <a:lnTo>
                    <a:pt x="360" y="280"/>
                  </a:lnTo>
                  <a:lnTo>
                    <a:pt x="354" y="283"/>
                  </a:lnTo>
                  <a:lnTo>
                    <a:pt x="349" y="289"/>
                  </a:lnTo>
                  <a:lnTo>
                    <a:pt x="342" y="302"/>
                  </a:lnTo>
                  <a:lnTo>
                    <a:pt x="332" y="304"/>
                  </a:lnTo>
                  <a:lnTo>
                    <a:pt x="323" y="304"/>
                  </a:lnTo>
                  <a:lnTo>
                    <a:pt x="312" y="301"/>
                  </a:lnTo>
                  <a:lnTo>
                    <a:pt x="304" y="294"/>
                  </a:lnTo>
                  <a:lnTo>
                    <a:pt x="298" y="286"/>
                  </a:lnTo>
                  <a:lnTo>
                    <a:pt x="295" y="278"/>
                  </a:lnTo>
                  <a:lnTo>
                    <a:pt x="295" y="268"/>
                  </a:lnTo>
                  <a:lnTo>
                    <a:pt x="294" y="260"/>
                  </a:lnTo>
                  <a:lnTo>
                    <a:pt x="291" y="252"/>
                  </a:lnTo>
                  <a:lnTo>
                    <a:pt x="290" y="245"/>
                  </a:lnTo>
                  <a:lnTo>
                    <a:pt x="291" y="239"/>
                  </a:lnTo>
                  <a:lnTo>
                    <a:pt x="297" y="231"/>
                  </a:lnTo>
                  <a:lnTo>
                    <a:pt x="305" y="220"/>
                  </a:lnTo>
                  <a:lnTo>
                    <a:pt x="314" y="211"/>
                  </a:lnTo>
                  <a:lnTo>
                    <a:pt x="324" y="202"/>
                  </a:lnTo>
                  <a:lnTo>
                    <a:pt x="335" y="197"/>
                  </a:lnTo>
                  <a:lnTo>
                    <a:pt x="357" y="190"/>
                  </a:lnTo>
                  <a:lnTo>
                    <a:pt x="377" y="179"/>
                  </a:lnTo>
                  <a:lnTo>
                    <a:pt x="394" y="167"/>
                  </a:lnTo>
                  <a:lnTo>
                    <a:pt x="405" y="154"/>
                  </a:lnTo>
                  <a:lnTo>
                    <a:pt x="413" y="142"/>
                  </a:lnTo>
                  <a:lnTo>
                    <a:pt x="418" y="135"/>
                  </a:lnTo>
                  <a:lnTo>
                    <a:pt x="423" y="132"/>
                  </a:lnTo>
                  <a:lnTo>
                    <a:pt x="432" y="126"/>
                  </a:lnTo>
                  <a:lnTo>
                    <a:pt x="446" y="119"/>
                  </a:lnTo>
                  <a:lnTo>
                    <a:pt x="462" y="109"/>
                  </a:lnTo>
                  <a:lnTo>
                    <a:pt x="480" y="101"/>
                  </a:lnTo>
                  <a:lnTo>
                    <a:pt x="496" y="94"/>
                  </a:lnTo>
                  <a:lnTo>
                    <a:pt x="511" y="87"/>
                  </a:lnTo>
                  <a:lnTo>
                    <a:pt x="524" y="84"/>
                  </a:lnTo>
                  <a:lnTo>
                    <a:pt x="537" y="84"/>
                  </a:lnTo>
                  <a:lnTo>
                    <a:pt x="552" y="87"/>
                  </a:lnTo>
                  <a:lnTo>
                    <a:pt x="570" y="93"/>
                  </a:lnTo>
                  <a:lnTo>
                    <a:pt x="587" y="98"/>
                  </a:lnTo>
                  <a:lnTo>
                    <a:pt x="602" y="104"/>
                  </a:lnTo>
                  <a:lnTo>
                    <a:pt x="613" y="109"/>
                  </a:lnTo>
                  <a:lnTo>
                    <a:pt x="633" y="117"/>
                  </a:lnTo>
                  <a:lnTo>
                    <a:pt x="643" y="121"/>
                  </a:lnTo>
                  <a:lnTo>
                    <a:pt x="658" y="128"/>
                  </a:lnTo>
                  <a:lnTo>
                    <a:pt x="675" y="132"/>
                  </a:lnTo>
                  <a:lnTo>
                    <a:pt x="692" y="132"/>
                  </a:lnTo>
                  <a:lnTo>
                    <a:pt x="707" y="131"/>
                  </a:lnTo>
                  <a:lnTo>
                    <a:pt x="719" y="131"/>
                  </a:lnTo>
                  <a:lnTo>
                    <a:pt x="729" y="135"/>
                  </a:lnTo>
                  <a:lnTo>
                    <a:pt x="738" y="141"/>
                  </a:lnTo>
                  <a:lnTo>
                    <a:pt x="745" y="149"/>
                  </a:lnTo>
                  <a:lnTo>
                    <a:pt x="752" y="154"/>
                  </a:lnTo>
                  <a:lnTo>
                    <a:pt x="756" y="158"/>
                  </a:lnTo>
                  <a:lnTo>
                    <a:pt x="753" y="161"/>
                  </a:lnTo>
                  <a:lnTo>
                    <a:pt x="744" y="167"/>
                  </a:lnTo>
                  <a:lnTo>
                    <a:pt x="729" y="172"/>
                  </a:lnTo>
                  <a:lnTo>
                    <a:pt x="712" y="176"/>
                  </a:lnTo>
                  <a:lnTo>
                    <a:pt x="699" y="178"/>
                  </a:lnTo>
                  <a:lnTo>
                    <a:pt x="686" y="176"/>
                  </a:lnTo>
                  <a:lnTo>
                    <a:pt x="675" y="174"/>
                  </a:lnTo>
                  <a:lnTo>
                    <a:pt x="667" y="171"/>
                  </a:lnTo>
                  <a:lnTo>
                    <a:pt x="665" y="169"/>
                  </a:lnTo>
                  <a:lnTo>
                    <a:pt x="662" y="169"/>
                  </a:lnTo>
                  <a:lnTo>
                    <a:pt x="660" y="171"/>
                  </a:lnTo>
                  <a:lnTo>
                    <a:pt x="660" y="172"/>
                  </a:lnTo>
                  <a:lnTo>
                    <a:pt x="665" y="176"/>
                  </a:lnTo>
                  <a:lnTo>
                    <a:pt x="670" y="183"/>
                  </a:lnTo>
                  <a:lnTo>
                    <a:pt x="673" y="189"/>
                  </a:lnTo>
                  <a:lnTo>
                    <a:pt x="673" y="201"/>
                  </a:lnTo>
                  <a:lnTo>
                    <a:pt x="674" y="204"/>
                  </a:lnTo>
                  <a:lnTo>
                    <a:pt x="681" y="204"/>
                  </a:lnTo>
                  <a:lnTo>
                    <a:pt x="689" y="200"/>
                  </a:lnTo>
                  <a:lnTo>
                    <a:pt x="690" y="198"/>
                  </a:lnTo>
                  <a:lnTo>
                    <a:pt x="692" y="198"/>
                  </a:lnTo>
                  <a:lnTo>
                    <a:pt x="693" y="197"/>
                  </a:lnTo>
                  <a:lnTo>
                    <a:pt x="693" y="195"/>
                  </a:lnTo>
                  <a:lnTo>
                    <a:pt x="695" y="195"/>
                  </a:lnTo>
                  <a:lnTo>
                    <a:pt x="696" y="194"/>
                  </a:lnTo>
                  <a:lnTo>
                    <a:pt x="700" y="194"/>
                  </a:lnTo>
                  <a:lnTo>
                    <a:pt x="703" y="195"/>
                  </a:lnTo>
                  <a:lnTo>
                    <a:pt x="707" y="198"/>
                  </a:lnTo>
                  <a:lnTo>
                    <a:pt x="715" y="202"/>
                  </a:lnTo>
                  <a:lnTo>
                    <a:pt x="721" y="204"/>
                  </a:lnTo>
                  <a:lnTo>
                    <a:pt x="729" y="201"/>
                  </a:lnTo>
                  <a:lnTo>
                    <a:pt x="732" y="198"/>
                  </a:lnTo>
                  <a:lnTo>
                    <a:pt x="732" y="183"/>
                  </a:lnTo>
                  <a:lnTo>
                    <a:pt x="733" y="180"/>
                  </a:lnTo>
                  <a:lnTo>
                    <a:pt x="738" y="178"/>
                  </a:lnTo>
                  <a:lnTo>
                    <a:pt x="742" y="176"/>
                  </a:lnTo>
                  <a:lnTo>
                    <a:pt x="747" y="176"/>
                  </a:lnTo>
                  <a:lnTo>
                    <a:pt x="752" y="174"/>
                  </a:lnTo>
                  <a:lnTo>
                    <a:pt x="755" y="171"/>
                  </a:lnTo>
                  <a:lnTo>
                    <a:pt x="759" y="169"/>
                  </a:lnTo>
                  <a:lnTo>
                    <a:pt x="764" y="167"/>
                  </a:lnTo>
                  <a:lnTo>
                    <a:pt x="770" y="165"/>
                  </a:lnTo>
                  <a:lnTo>
                    <a:pt x="771" y="165"/>
                  </a:lnTo>
                  <a:lnTo>
                    <a:pt x="773" y="167"/>
                  </a:lnTo>
                  <a:lnTo>
                    <a:pt x="774" y="169"/>
                  </a:lnTo>
                  <a:lnTo>
                    <a:pt x="775" y="174"/>
                  </a:lnTo>
                  <a:lnTo>
                    <a:pt x="778" y="179"/>
                  </a:lnTo>
                  <a:lnTo>
                    <a:pt x="781" y="180"/>
                  </a:lnTo>
                  <a:lnTo>
                    <a:pt x="783" y="180"/>
                  </a:lnTo>
                  <a:lnTo>
                    <a:pt x="785" y="178"/>
                  </a:lnTo>
                  <a:lnTo>
                    <a:pt x="785" y="168"/>
                  </a:lnTo>
                  <a:lnTo>
                    <a:pt x="783" y="164"/>
                  </a:lnTo>
                  <a:lnTo>
                    <a:pt x="783" y="161"/>
                  </a:lnTo>
                  <a:lnTo>
                    <a:pt x="782" y="160"/>
                  </a:lnTo>
                  <a:lnTo>
                    <a:pt x="779" y="152"/>
                  </a:lnTo>
                  <a:lnTo>
                    <a:pt x="779" y="143"/>
                  </a:lnTo>
                  <a:lnTo>
                    <a:pt x="781" y="137"/>
                  </a:lnTo>
                  <a:lnTo>
                    <a:pt x="786" y="134"/>
                  </a:lnTo>
                  <a:lnTo>
                    <a:pt x="796" y="132"/>
                  </a:lnTo>
                  <a:lnTo>
                    <a:pt x="805" y="132"/>
                  </a:lnTo>
                  <a:lnTo>
                    <a:pt x="812" y="135"/>
                  </a:lnTo>
                  <a:lnTo>
                    <a:pt x="814" y="141"/>
                  </a:lnTo>
                  <a:lnTo>
                    <a:pt x="811" y="149"/>
                  </a:lnTo>
                  <a:lnTo>
                    <a:pt x="807" y="157"/>
                  </a:lnTo>
                  <a:lnTo>
                    <a:pt x="807" y="164"/>
                  </a:lnTo>
                  <a:lnTo>
                    <a:pt x="808" y="167"/>
                  </a:lnTo>
                  <a:lnTo>
                    <a:pt x="812" y="167"/>
                  </a:lnTo>
                  <a:lnTo>
                    <a:pt x="814" y="164"/>
                  </a:lnTo>
                  <a:lnTo>
                    <a:pt x="819" y="158"/>
                  </a:lnTo>
                  <a:lnTo>
                    <a:pt x="820" y="154"/>
                  </a:lnTo>
                  <a:lnTo>
                    <a:pt x="823" y="152"/>
                  </a:lnTo>
                  <a:lnTo>
                    <a:pt x="829" y="149"/>
                  </a:lnTo>
                  <a:lnTo>
                    <a:pt x="846" y="149"/>
                  </a:lnTo>
                  <a:lnTo>
                    <a:pt x="860" y="148"/>
                  </a:lnTo>
                  <a:lnTo>
                    <a:pt x="868" y="145"/>
                  </a:lnTo>
                  <a:lnTo>
                    <a:pt x="874" y="142"/>
                  </a:lnTo>
                  <a:lnTo>
                    <a:pt x="882" y="137"/>
                  </a:lnTo>
                  <a:lnTo>
                    <a:pt x="887" y="137"/>
                  </a:lnTo>
                  <a:lnTo>
                    <a:pt x="896" y="139"/>
                  </a:lnTo>
                  <a:lnTo>
                    <a:pt x="901" y="141"/>
                  </a:lnTo>
                  <a:lnTo>
                    <a:pt x="905" y="143"/>
                  </a:lnTo>
                  <a:lnTo>
                    <a:pt x="909" y="143"/>
                  </a:lnTo>
                  <a:lnTo>
                    <a:pt x="911" y="145"/>
                  </a:lnTo>
                  <a:lnTo>
                    <a:pt x="912" y="145"/>
                  </a:lnTo>
                  <a:lnTo>
                    <a:pt x="913" y="143"/>
                  </a:lnTo>
                  <a:lnTo>
                    <a:pt x="915" y="141"/>
                  </a:lnTo>
                  <a:lnTo>
                    <a:pt x="916" y="139"/>
                  </a:lnTo>
                  <a:lnTo>
                    <a:pt x="922" y="137"/>
                  </a:lnTo>
                  <a:lnTo>
                    <a:pt x="938" y="137"/>
                  </a:lnTo>
                  <a:lnTo>
                    <a:pt x="946" y="135"/>
                  </a:lnTo>
                  <a:lnTo>
                    <a:pt x="950" y="134"/>
                  </a:lnTo>
                  <a:lnTo>
                    <a:pt x="953" y="132"/>
                  </a:lnTo>
                  <a:lnTo>
                    <a:pt x="956" y="132"/>
                  </a:lnTo>
                  <a:lnTo>
                    <a:pt x="958" y="134"/>
                  </a:lnTo>
                  <a:lnTo>
                    <a:pt x="964" y="139"/>
                  </a:lnTo>
                  <a:lnTo>
                    <a:pt x="967" y="141"/>
                  </a:lnTo>
                  <a:lnTo>
                    <a:pt x="974" y="141"/>
                  </a:lnTo>
                  <a:lnTo>
                    <a:pt x="982" y="137"/>
                  </a:lnTo>
                  <a:lnTo>
                    <a:pt x="987" y="130"/>
                  </a:lnTo>
                  <a:lnTo>
                    <a:pt x="991" y="126"/>
                  </a:lnTo>
                  <a:lnTo>
                    <a:pt x="997" y="123"/>
                  </a:lnTo>
                  <a:lnTo>
                    <a:pt x="1013" y="120"/>
                  </a:lnTo>
                  <a:lnTo>
                    <a:pt x="1021" y="121"/>
                  </a:lnTo>
                  <a:lnTo>
                    <a:pt x="1031" y="124"/>
                  </a:lnTo>
                  <a:lnTo>
                    <a:pt x="1039" y="127"/>
                  </a:lnTo>
                  <a:lnTo>
                    <a:pt x="1049" y="128"/>
                  </a:lnTo>
                  <a:lnTo>
                    <a:pt x="1056" y="130"/>
                  </a:lnTo>
                  <a:lnTo>
                    <a:pt x="1064" y="132"/>
                  </a:lnTo>
                  <a:lnTo>
                    <a:pt x="1075" y="138"/>
                  </a:lnTo>
                  <a:lnTo>
                    <a:pt x="1088" y="141"/>
                  </a:lnTo>
                  <a:lnTo>
                    <a:pt x="1094" y="139"/>
                  </a:lnTo>
                  <a:lnTo>
                    <a:pt x="1095" y="135"/>
                  </a:lnTo>
                  <a:lnTo>
                    <a:pt x="1094" y="132"/>
                  </a:lnTo>
                  <a:lnTo>
                    <a:pt x="1091" y="128"/>
                  </a:lnTo>
                  <a:lnTo>
                    <a:pt x="1086" y="123"/>
                  </a:lnTo>
                  <a:lnTo>
                    <a:pt x="1077" y="119"/>
                  </a:lnTo>
                  <a:lnTo>
                    <a:pt x="1069" y="111"/>
                  </a:lnTo>
                  <a:lnTo>
                    <a:pt x="1068" y="102"/>
                  </a:lnTo>
                  <a:lnTo>
                    <a:pt x="1071" y="95"/>
                  </a:lnTo>
                  <a:lnTo>
                    <a:pt x="1077" y="93"/>
                  </a:lnTo>
                  <a:lnTo>
                    <a:pt x="1082" y="91"/>
                  </a:lnTo>
                  <a:lnTo>
                    <a:pt x="1084" y="90"/>
                  </a:lnTo>
                  <a:lnTo>
                    <a:pt x="1086" y="89"/>
                  </a:lnTo>
                  <a:lnTo>
                    <a:pt x="1087" y="86"/>
                  </a:lnTo>
                  <a:lnTo>
                    <a:pt x="1092" y="80"/>
                  </a:lnTo>
                  <a:lnTo>
                    <a:pt x="1099" y="75"/>
                  </a:lnTo>
                  <a:lnTo>
                    <a:pt x="1106" y="67"/>
                  </a:lnTo>
                  <a:lnTo>
                    <a:pt x="1112" y="61"/>
                  </a:lnTo>
                  <a:lnTo>
                    <a:pt x="1118" y="60"/>
                  </a:lnTo>
                  <a:lnTo>
                    <a:pt x="1132" y="68"/>
                  </a:lnTo>
                  <a:lnTo>
                    <a:pt x="1146" y="78"/>
                  </a:lnTo>
                  <a:lnTo>
                    <a:pt x="1151" y="83"/>
                  </a:lnTo>
                  <a:lnTo>
                    <a:pt x="1150" y="89"/>
                  </a:lnTo>
                  <a:lnTo>
                    <a:pt x="1144" y="100"/>
                  </a:lnTo>
                  <a:lnTo>
                    <a:pt x="1144" y="108"/>
                  </a:lnTo>
                  <a:lnTo>
                    <a:pt x="1146" y="117"/>
                  </a:lnTo>
                  <a:lnTo>
                    <a:pt x="1147" y="128"/>
                  </a:lnTo>
                  <a:lnTo>
                    <a:pt x="1150" y="134"/>
                  </a:lnTo>
                  <a:lnTo>
                    <a:pt x="1151" y="138"/>
                  </a:lnTo>
                  <a:lnTo>
                    <a:pt x="1149" y="145"/>
                  </a:lnTo>
                  <a:lnTo>
                    <a:pt x="1144" y="152"/>
                  </a:lnTo>
                  <a:lnTo>
                    <a:pt x="1139" y="158"/>
                  </a:lnTo>
                  <a:lnTo>
                    <a:pt x="1132" y="164"/>
                  </a:lnTo>
                  <a:lnTo>
                    <a:pt x="1125" y="171"/>
                  </a:lnTo>
                  <a:lnTo>
                    <a:pt x="1121" y="178"/>
                  </a:lnTo>
                  <a:lnTo>
                    <a:pt x="1121" y="180"/>
                  </a:lnTo>
                  <a:lnTo>
                    <a:pt x="1125" y="180"/>
                  </a:lnTo>
                  <a:lnTo>
                    <a:pt x="1132" y="178"/>
                  </a:lnTo>
                  <a:lnTo>
                    <a:pt x="1140" y="174"/>
                  </a:lnTo>
                  <a:lnTo>
                    <a:pt x="1147" y="171"/>
                  </a:lnTo>
                  <a:lnTo>
                    <a:pt x="1150" y="169"/>
                  </a:lnTo>
                  <a:lnTo>
                    <a:pt x="1151" y="167"/>
                  </a:lnTo>
                  <a:lnTo>
                    <a:pt x="1157" y="161"/>
                  </a:lnTo>
                  <a:lnTo>
                    <a:pt x="1162" y="153"/>
                  </a:lnTo>
                  <a:lnTo>
                    <a:pt x="1168" y="146"/>
                  </a:lnTo>
                  <a:lnTo>
                    <a:pt x="1173" y="141"/>
                  </a:lnTo>
                  <a:lnTo>
                    <a:pt x="1177" y="138"/>
                  </a:lnTo>
                  <a:lnTo>
                    <a:pt x="1181" y="137"/>
                  </a:lnTo>
                  <a:lnTo>
                    <a:pt x="1184" y="135"/>
                  </a:lnTo>
                  <a:lnTo>
                    <a:pt x="1188" y="137"/>
                  </a:lnTo>
                  <a:lnTo>
                    <a:pt x="1190" y="138"/>
                  </a:lnTo>
                  <a:lnTo>
                    <a:pt x="1191" y="142"/>
                  </a:lnTo>
                  <a:lnTo>
                    <a:pt x="1196" y="148"/>
                  </a:lnTo>
                  <a:lnTo>
                    <a:pt x="1205" y="149"/>
                  </a:lnTo>
                  <a:lnTo>
                    <a:pt x="1216" y="146"/>
                  </a:lnTo>
                  <a:lnTo>
                    <a:pt x="1220" y="145"/>
                  </a:lnTo>
                  <a:lnTo>
                    <a:pt x="1220" y="141"/>
                  </a:lnTo>
                  <a:lnTo>
                    <a:pt x="1218" y="138"/>
                  </a:lnTo>
                  <a:lnTo>
                    <a:pt x="1217" y="134"/>
                  </a:lnTo>
                  <a:lnTo>
                    <a:pt x="1216" y="131"/>
                  </a:lnTo>
                  <a:lnTo>
                    <a:pt x="1214" y="126"/>
                  </a:lnTo>
                  <a:lnTo>
                    <a:pt x="1213" y="121"/>
                  </a:lnTo>
                  <a:lnTo>
                    <a:pt x="1207" y="120"/>
                  </a:lnTo>
                  <a:lnTo>
                    <a:pt x="1201" y="120"/>
                  </a:lnTo>
                  <a:lnTo>
                    <a:pt x="1194" y="123"/>
                  </a:lnTo>
                  <a:lnTo>
                    <a:pt x="1187" y="124"/>
                  </a:lnTo>
                  <a:lnTo>
                    <a:pt x="1179" y="127"/>
                  </a:lnTo>
                  <a:lnTo>
                    <a:pt x="1170" y="135"/>
                  </a:lnTo>
                  <a:lnTo>
                    <a:pt x="1168" y="137"/>
                  </a:lnTo>
                  <a:lnTo>
                    <a:pt x="1166" y="138"/>
                  </a:lnTo>
                  <a:lnTo>
                    <a:pt x="1165" y="137"/>
                  </a:lnTo>
                  <a:lnTo>
                    <a:pt x="1164" y="134"/>
                  </a:lnTo>
                  <a:lnTo>
                    <a:pt x="1164" y="130"/>
                  </a:lnTo>
                  <a:lnTo>
                    <a:pt x="1165" y="126"/>
                  </a:lnTo>
                  <a:lnTo>
                    <a:pt x="1165" y="109"/>
                  </a:lnTo>
                  <a:lnTo>
                    <a:pt x="1162" y="101"/>
                  </a:lnTo>
                  <a:lnTo>
                    <a:pt x="1161" y="94"/>
                  </a:lnTo>
                  <a:lnTo>
                    <a:pt x="1161" y="91"/>
                  </a:lnTo>
                  <a:lnTo>
                    <a:pt x="1162" y="90"/>
                  </a:lnTo>
                  <a:lnTo>
                    <a:pt x="1162" y="89"/>
                  </a:lnTo>
                  <a:lnTo>
                    <a:pt x="1164" y="86"/>
                  </a:lnTo>
                  <a:lnTo>
                    <a:pt x="1169" y="80"/>
                  </a:lnTo>
                  <a:lnTo>
                    <a:pt x="1173" y="72"/>
                  </a:lnTo>
                  <a:lnTo>
                    <a:pt x="1175" y="71"/>
                  </a:lnTo>
                  <a:lnTo>
                    <a:pt x="1177" y="74"/>
                  </a:lnTo>
                  <a:lnTo>
                    <a:pt x="1179" y="76"/>
                  </a:lnTo>
                  <a:lnTo>
                    <a:pt x="1179" y="89"/>
                  </a:lnTo>
                  <a:lnTo>
                    <a:pt x="1180" y="91"/>
                  </a:lnTo>
                  <a:lnTo>
                    <a:pt x="1180" y="95"/>
                  </a:lnTo>
                  <a:lnTo>
                    <a:pt x="1181" y="100"/>
                  </a:lnTo>
                  <a:lnTo>
                    <a:pt x="1183" y="102"/>
                  </a:lnTo>
                  <a:lnTo>
                    <a:pt x="1184" y="102"/>
                  </a:lnTo>
                  <a:lnTo>
                    <a:pt x="1185" y="104"/>
                  </a:lnTo>
                  <a:lnTo>
                    <a:pt x="1188" y="104"/>
                  </a:lnTo>
                  <a:lnTo>
                    <a:pt x="1191" y="102"/>
                  </a:lnTo>
                  <a:lnTo>
                    <a:pt x="1192" y="101"/>
                  </a:lnTo>
                  <a:lnTo>
                    <a:pt x="1195" y="101"/>
                  </a:lnTo>
                  <a:lnTo>
                    <a:pt x="1199" y="98"/>
                  </a:lnTo>
                  <a:lnTo>
                    <a:pt x="1201" y="91"/>
                  </a:lnTo>
                  <a:lnTo>
                    <a:pt x="1202" y="83"/>
                  </a:lnTo>
                  <a:lnTo>
                    <a:pt x="1205" y="76"/>
                  </a:lnTo>
                  <a:lnTo>
                    <a:pt x="1211" y="72"/>
                  </a:lnTo>
                  <a:lnTo>
                    <a:pt x="1221" y="72"/>
                  </a:lnTo>
                  <a:lnTo>
                    <a:pt x="1232" y="79"/>
                  </a:lnTo>
                  <a:lnTo>
                    <a:pt x="1239" y="84"/>
                  </a:lnTo>
                  <a:lnTo>
                    <a:pt x="1243" y="87"/>
                  </a:lnTo>
                  <a:lnTo>
                    <a:pt x="1255" y="91"/>
                  </a:lnTo>
                  <a:lnTo>
                    <a:pt x="1261" y="94"/>
                  </a:lnTo>
                  <a:lnTo>
                    <a:pt x="1265" y="95"/>
                  </a:lnTo>
                  <a:lnTo>
                    <a:pt x="1268" y="98"/>
                  </a:lnTo>
                  <a:lnTo>
                    <a:pt x="1269" y="101"/>
                  </a:lnTo>
                  <a:lnTo>
                    <a:pt x="1269" y="105"/>
                  </a:lnTo>
                  <a:lnTo>
                    <a:pt x="1270" y="109"/>
                  </a:lnTo>
                  <a:lnTo>
                    <a:pt x="1270" y="113"/>
                  </a:lnTo>
                  <a:lnTo>
                    <a:pt x="1272" y="117"/>
                  </a:lnTo>
                  <a:lnTo>
                    <a:pt x="1277" y="120"/>
                  </a:lnTo>
                  <a:lnTo>
                    <a:pt x="1283" y="120"/>
                  </a:lnTo>
                  <a:lnTo>
                    <a:pt x="1285" y="119"/>
                  </a:lnTo>
                  <a:lnTo>
                    <a:pt x="1287" y="113"/>
                  </a:lnTo>
                  <a:lnTo>
                    <a:pt x="1287" y="106"/>
                  </a:lnTo>
                  <a:lnTo>
                    <a:pt x="1285" y="100"/>
                  </a:lnTo>
                  <a:lnTo>
                    <a:pt x="1283" y="94"/>
                  </a:lnTo>
                  <a:lnTo>
                    <a:pt x="1277" y="90"/>
                  </a:lnTo>
                  <a:lnTo>
                    <a:pt x="1266" y="84"/>
                  </a:lnTo>
                  <a:lnTo>
                    <a:pt x="1254" y="78"/>
                  </a:lnTo>
                  <a:lnTo>
                    <a:pt x="1244" y="71"/>
                  </a:lnTo>
                  <a:lnTo>
                    <a:pt x="1243" y="68"/>
                  </a:lnTo>
                  <a:lnTo>
                    <a:pt x="1242" y="67"/>
                  </a:lnTo>
                  <a:lnTo>
                    <a:pt x="1244" y="64"/>
                  </a:lnTo>
                  <a:lnTo>
                    <a:pt x="1247" y="64"/>
                  </a:lnTo>
                  <a:lnTo>
                    <a:pt x="1250" y="63"/>
                  </a:lnTo>
                  <a:lnTo>
                    <a:pt x="1277" y="63"/>
                  </a:lnTo>
                  <a:lnTo>
                    <a:pt x="1284" y="64"/>
                  </a:lnTo>
                  <a:lnTo>
                    <a:pt x="1287" y="64"/>
                  </a:lnTo>
                  <a:lnTo>
                    <a:pt x="1289" y="63"/>
                  </a:lnTo>
                  <a:lnTo>
                    <a:pt x="1299" y="60"/>
                  </a:lnTo>
                  <a:lnTo>
                    <a:pt x="1309" y="56"/>
                  </a:lnTo>
                  <a:lnTo>
                    <a:pt x="1318" y="50"/>
                  </a:lnTo>
                  <a:lnTo>
                    <a:pt x="1328" y="43"/>
                  </a:lnTo>
                  <a:lnTo>
                    <a:pt x="1347" y="35"/>
                  </a:lnTo>
                  <a:lnTo>
                    <a:pt x="1359" y="32"/>
                  </a:lnTo>
                  <a:lnTo>
                    <a:pt x="1374" y="32"/>
                  </a:lnTo>
                  <a:lnTo>
                    <a:pt x="1386" y="34"/>
                  </a:lnTo>
                  <a:lnTo>
                    <a:pt x="1396" y="32"/>
                  </a:lnTo>
                  <a:lnTo>
                    <a:pt x="1406" y="28"/>
                  </a:lnTo>
                  <a:lnTo>
                    <a:pt x="1415" y="23"/>
                  </a:lnTo>
                  <a:lnTo>
                    <a:pt x="1421" y="19"/>
                  </a:lnTo>
                  <a:lnTo>
                    <a:pt x="1425" y="13"/>
                  </a:lnTo>
                  <a:lnTo>
                    <a:pt x="1434" y="4"/>
                  </a:lnTo>
                  <a:lnTo>
                    <a:pt x="1437" y="4"/>
                  </a:lnTo>
                  <a:lnTo>
                    <a:pt x="1440" y="6"/>
                  </a:lnTo>
                  <a:lnTo>
                    <a:pt x="1441" y="17"/>
                  </a:lnTo>
                  <a:lnTo>
                    <a:pt x="1444" y="20"/>
                  </a:lnTo>
                  <a:lnTo>
                    <a:pt x="1452" y="23"/>
                  </a:lnTo>
                  <a:lnTo>
                    <a:pt x="1462" y="24"/>
                  </a:lnTo>
                  <a:lnTo>
                    <a:pt x="1470" y="26"/>
                  </a:lnTo>
                  <a:lnTo>
                    <a:pt x="1475" y="26"/>
                  </a:lnTo>
                  <a:lnTo>
                    <a:pt x="1482" y="24"/>
                  </a:lnTo>
                  <a:lnTo>
                    <a:pt x="1492" y="20"/>
                  </a:lnTo>
                  <a:lnTo>
                    <a:pt x="1507" y="13"/>
                  </a:lnTo>
                  <a:lnTo>
                    <a:pt x="1512" y="9"/>
                  </a:lnTo>
                  <a:lnTo>
                    <a:pt x="1516" y="6"/>
                  </a:lnTo>
                  <a:lnTo>
                    <a:pt x="1519" y="2"/>
                  </a:lnTo>
                  <a:lnTo>
                    <a:pt x="1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6270609" y="1398586"/>
              <a:ext cx="476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5248262" y="1422396"/>
              <a:ext cx="352424" cy="166688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17" y="1"/>
                </a:cxn>
                <a:cxn ang="0">
                  <a:pos x="222" y="5"/>
                </a:cxn>
                <a:cxn ang="0">
                  <a:pos x="222" y="9"/>
                </a:cxn>
                <a:cxn ang="0">
                  <a:pos x="217" y="16"/>
                </a:cxn>
                <a:cxn ang="0">
                  <a:pos x="209" y="24"/>
                </a:cxn>
                <a:cxn ang="0">
                  <a:pos x="201" y="31"/>
                </a:cxn>
                <a:cxn ang="0">
                  <a:pos x="192" y="35"/>
                </a:cxn>
                <a:cxn ang="0">
                  <a:pos x="183" y="35"/>
                </a:cxn>
                <a:cxn ang="0">
                  <a:pos x="174" y="34"/>
                </a:cxn>
                <a:cxn ang="0">
                  <a:pos x="160" y="33"/>
                </a:cxn>
                <a:cxn ang="0">
                  <a:pos x="144" y="33"/>
                </a:cxn>
                <a:cxn ang="0">
                  <a:pos x="130" y="34"/>
                </a:cxn>
                <a:cxn ang="0">
                  <a:pos x="118" y="35"/>
                </a:cxn>
                <a:cxn ang="0">
                  <a:pos x="101" y="41"/>
                </a:cxn>
                <a:cxn ang="0">
                  <a:pos x="86" y="49"/>
                </a:cxn>
                <a:cxn ang="0">
                  <a:pos x="73" y="59"/>
                </a:cxn>
                <a:cxn ang="0">
                  <a:pos x="67" y="63"/>
                </a:cxn>
                <a:cxn ang="0">
                  <a:pos x="64" y="66"/>
                </a:cxn>
                <a:cxn ang="0">
                  <a:pos x="63" y="70"/>
                </a:cxn>
                <a:cxn ang="0">
                  <a:pos x="63" y="76"/>
                </a:cxn>
                <a:cxn ang="0">
                  <a:pos x="64" y="78"/>
                </a:cxn>
                <a:cxn ang="0">
                  <a:pos x="70" y="81"/>
                </a:cxn>
                <a:cxn ang="0">
                  <a:pos x="74" y="89"/>
                </a:cxn>
                <a:cxn ang="0">
                  <a:pos x="74" y="97"/>
                </a:cxn>
                <a:cxn ang="0">
                  <a:pos x="71" y="100"/>
                </a:cxn>
                <a:cxn ang="0">
                  <a:pos x="64" y="105"/>
                </a:cxn>
                <a:cxn ang="0">
                  <a:pos x="55" y="105"/>
                </a:cxn>
                <a:cxn ang="0">
                  <a:pos x="45" y="104"/>
                </a:cxn>
                <a:cxn ang="0">
                  <a:pos x="36" y="100"/>
                </a:cxn>
                <a:cxn ang="0">
                  <a:pos x="23" y="93"/>
                </a:cxn>
                <a:cxn ang="0">
                  <a:pos x="11" y="90"/>
                </a:cxn>
                <a:cxn ang="0">
                  <a:pos x="3" y="87"/>
                </a:cxn>
                <a:cxn ang="0">
                  <a:pos x="0" y="83"/>
                </a:cxn>
                <a:cxn ang="0">
                  <a:pos x="1" y="76"/>
                </a:cxn>
                <a:cxn ang="0">
                  <a:pos x="6" y="70"/>
                </a:cxn>
                <a:cxn ang="0">
                  <a:pos x="11" y="66"/>
                </a:cxn>
                <a:cxn ang="0">
                  <a:pos x="30" y="56"/>
                </a:cxn>
                <a:cxn ang="0">
                  <a:pos x="42" y="49"/>
                </a:cxn>
                <a:cxn ang="0">
                  <a:pos x="55" y="44"/>
                </a:cxn>
                <a:cxn ang="0">
                  <a:pos x="64" y="37"/>
                </a:cxn>
                <a:cxn ang="0">
                  <a:pos x="71" y="29"/>
                </a:cxn>
                <a:cxn ang="0">
                  <a:pos x="78" y="23"/>
                </a:cxn>
                <a:cxn ang="0">
                  <a:pos x="85" y="20"/>
                </a:cxn>
                <a:cxn ang="0">
                  <a:pos x="93" y="19"/>
                </a:cxn>
                <a:cxn ang="0">
                  <a:pos x="107" y="18"/>
                </a:cxn>
                <a:cxn ang="0">
                  <a:pos x="122" y="15"/>
                </a:cxn>
                <a:cxn ang="0">
                  <a:pos x="135" y="12"/>
                </a:cxn>
                <a:cxn ang="0">
                  <a:pos x="146" y="9"/>
                </a:cxn>
                <a:cxn ang="0">
                  <a:pos x="153" y="9"/>
                </a:cxn>
                <a:cxn ang="0">
                  <a:pos x="160" y="11"/>
                </a:cxn>
                <a:cxn ang="0">
                  <a:pos x="170" y="12"/>
                </a:cxn>
                <a:cxn ang="0">
                  <a:pos x="182" y="12"/>
                </a:cxn>
                <a:cxn ang="0">
                  <a:pos x="192" y="9"/>
                </a:cxn>
                <a:cxn ang="0">
                  <a:pos x="198" y="5"/>
                </a:cxn>
                <a:cxn ang="0">
                  <a:pos x="204" y="1"/>
                </a:cxn>
                <a:cxn ang="0">
                  <a:pos x="211" y="0"/>
                </a:cxn>
              </a:cxnLst>
              <a:rect l="0" t="0" r="r" b="b"/>
              <a:pathLst>
                <a:path w="222" h="105">
                  <a:moveTo>
                    <a:pt x="211" y="0"/>
                  </a:moveTo>
                  <a:lnTo>
                    <a:pt x="217" y="1"/>
                  </a:lnTo>
                  <a:lnTo>
                    <a:pt x="222" y="5"/>
                  </a:lnTo>
                  <a:lnTo>
                    <a:pt x="222" y="9"/>
                  </a:lnTo>
                  <a:lnTo>
                    <a:pt x="217" y="16"/>
                  </a:lnTo>
                  <a:lnTo>
                    <a:pt x="209" y="24"/>
                  </a:lnTo>
                  <a:lnTo>
                    <a:pt x="201" y="31"/>
                  </a:lnTo>
                  <a:lnTo>
                    <a:pt x="192" y="35"/>
                  </a:lnTo>
                  <a:lnTo>
                    <a:pt x="183" y="35"/>
                  </a:lnTo>
                  <a:lnTo>
                    <a:pt x="174" y="34"/>
                  </a:lnTo>
                  <a:lnTo>
                    <a:pt x="160" y="33"/>
                  </a:lnTo>
                  <a:lnTo>
                    <a:pt x="144" y="33"/>
                  </a:lnTo>
                  <a:lnTo>
                    <a:pt x="130" y="34"/>
                  </a:lnTo>
                  <a:lnTo>
                    <a:pt x="118" y="35"/>
                  </a:lnTo>
                  <a:lnTo>
                    <a:pt x="101" y="41"/>
                  </a:lnTo>
                  <a:lnTo>
                    <a:pt x="86" y="49"/>
                  </a:lnTo>
                  <a:lnTo>
                    <a:pt x="73" y="59"/>
                  </a:lnTo>
                  <a:lnTo>
                    <a:pt x="67" y="63"/>
                  </a:lnTo>
                  <a:lnTo>
                    <a:pt x="64" y="66"/>
                  </a:lnTo>
                  <a:lnTo>
                    <a:pt x="63" y="70"/>
                  </a:lnTo>
                  <a:lnTo>
                    <a:pt x="63" y="76"/>
                  </a:lnTo>
                  <a:lnTo>
                    <a:pt x="64" y="78"/>
                  </a:lnTo>
                  <a:lnTo>
                    <a:pt x="70" y="81"/>
                  </a:lnTo>
                  <a:lnTo>
                    <a:pt x="74" y="89"/>
                  </a:lnTo>
                  <a:lnTo>
                    <a:pt x="74" y="97"/>
                  </a:lnTo>
                  <a:lnTo>
                    <a:pt x="71" y="100"/>
                  </a:lnTo>
                  <a:lnTo>
                    <a:pt x="64" y="105"/>
                  </a:lnTo>
                  <a:lnTo>
                    <a:pt x="55" y="105"/>
                  </a:lnTo>
                  <a:lnTo>
                    <a:pt x="45" y="104"/>
                  </a:lnTo>
                  <a:lnTo>
                    <a:pt x="36" y="100"/>
                  </a:lnTo>
                  <a:lnTo>
                    <a:pt x="23" y="93"/>
                  </a:lnTo>
                  <a:lnTo>
                    <a:pt x="11" y="90"/>
                  </a:lnTo>
                  <a:lnTo>
                    <a:pt x="3" y="87"/>
                  </a:lnTo>
                  <a:lnTo>
                    <a:pt x="0" y="83"/>
                  </a:lnTo>
                  <a:lnTo>
                    <a:pt x="1" y="76"/>
                  </a:lnTo>
                  <a:lnTo>
                    <a:pt x="6" y="70"/>
                  </a:lnTo>
                  <a:lnTo>
                    <a:pt x="11" y="66"/>
                  </a:lnTo>
                  <a:lnTo>
                    <a:pt x="30" y="56"/>
                  </a:lnTo>
                  <a:lnTo>
                    <a:pt x="42" y="49"/>
                  </a:lnTo>
                  <a:lnTo>
                    <a:pt x="55" y="44"/>
                  </a:lnTo>
                  <a:lnTo>
                    <a:pt x="64" y="37"/>
                  </a:lnTo>
                  <a:lnTo>
                    <a:pt x="71" y="29"/>
                  </a:lnTo>
                  <a:lnTo>
                    <a:pt x="78" y="23"/>
                  </a:lnTo>
                  <a:lnTo>
                    <a:pt x="85" y="20"/>
                  </a:lnTo>
                  <a:lnTo>
                    <a:pt x="93" y="19"/>
                  </a:lnTo>
                  <a:lnTo>
                    <a:pt x="107" y="18"/>
                  </a:lnTo>
                  <a:lnTo>
                    <a:pt x="122" y="15"/>
                  </a:lnTo>
                  <a:lnTo>
                    <a:pt x="135" y="12"/>
                  </a:lnTo>
                  <a:lnTo>
                    <a:pt x="146" y="9"/>
                  </a:lnTo>
                  <a:lnTo>
                    <a:pt x="153" y="9"/>
                  </a:lnTo>
                  <a:lnTo>
                    <a:pt x="160" y="11"/>
                  </a:lnTo>
                  <a:lnTo>
                    <a:pt x="170" y="12"/>
                  </a:lnTo>
                  <a:lnTo>
                    <a:pt x="182" y="12"/>
                  </a:lnTo>
                  <a:lnTo>
                    <a:pt x="192" y="9"/>
                  </a:lnTo>
                  <a:lnTo>
                    <a:pt x="198" y="5"/>
                  </a:lnTo>
                  <a:lnTo>
                    <a:pt x="204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7021495" y="2189158"/>
              <a:ext cx="134938" cy="746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7" y="0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7" y="9"/>
                </a:cxn>
                <a:cxn ang="0">
                  <a:pos x="49" y="10"/>
                </a:cxn>
                <a:cxn ang="0">
                  <a:pos x="52" y="13"/>
                </a:cxn>
                <a:cxn ang="0">
                  <a:pos x="66" y="13"/>
                </a:cxn>
                <a:cxn ang="0">
                  <a:pos x="74" y="15"/>
                </a:cxn>
                <a:cxn ang="0">
                  <a:pos x="81" y="20"/>
                </a:cxn>
                <a:cxn ang="0">
                  <a:pos x="85" y="25"/>
                </a:cxn>
                <a:cxn ang="0">
                  <a:pos x="85" y="28"/>
                </a:cxn>
                <a:cxn ang="0">
                  <a:pos x="82" y="33"/>
                </a:cxn>
                <a:cxn ang="0">
                  <a:pos x="79" y="35"/>
                </a:cxn>
                <a:cxn ang="0">
                  <a:pos x="77" y="35"/>
                </a:cxn>
                <a:cxn ang="0">
                  <a:pos x="74" y="36"/>
                </a:cxn>
                <a:cxn ang="0">
                  <a:pos x="66" y="36"/>
                </a:cxn>
                <a:cxn ang="0">
                  <a:pos x="63" y="37"/>
                </a:cxn>
                <a:cxn ang="0">
                  <a:pos x="56" y="39"/>
                </a:cxn>
                <a:cxn ang="0">
                  <a:pos x="47" y="42"/>
                </a:cxn>
                <a:cxn ang="0">
                  <a:pos x="25" y="44"/>
                </a:cxn>
                <a:cxn ang="0">
                  <a:pos x="17" y="47"/>
                </a:cxn>
                <a:cxn ang="0">
                  <a:pos x="8" y="47"/>
                </a:cxn>
                <a:cxn ang="0">
                  <a:pos x="2" y="42"/>
                </a:cxn>
                <a:cxn ang="0">
                  <a:pos x="0" y="36"/>
                </a:cxn>
                <a:cxn ang="0">
                  <a:pos x="4" y="31"/>
                </a:cxn>
                <a:cxn ang="0">
                  <a:pos x="12" y="26"/>
                </a:cxn>
                <a:cxn ang="0">
                  <a:pos x="19" y="22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5"/>
                </a:cxn>
                <a:cxn ang="0">
                  <a:pos x="23" y="11"/>
                </a:cxn>
                <a:cxn ang="0">
                  <a:pos x="25" y="9"/>
                </a:cxn>
                <a:cxn ang="0">
                  <a:pos x="28" y="5"/>
                </a:cxn>
                <a:cxn ang="0">
                  <a:pos x="30" y="2"/>
                </a:cxn>
                <a:cxn ang="0">
                  <a:pos x="33" y="0"/>
                </a:cxn>
              </a:cxnLst>
              <a:rect l="0" t="0" r="r" b="b"/>
              <a:pathLst>
                <a:path w="85" h="47">
                  <a:moveTo>
                    <a:pt x="33" y="0"/>
                  </a:moveTo>
                  <a:lnTo>
                    <a:pt x="37" y="0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2" y="13"/>
                  </a:lnTo>
                  <a:lnTo>
                    <a:pt x="66" y="13"/>
                  </a:lnTo>
                  <a:lnTo>
                    <a:pt x="74" y="15"/>
                  </a:lnTo>
                  <a:lnTo>
                    <a:pt x="81" y="20"/>
                  </a:lnTo>
                  <a:lnTo>
                    <a:pt x="85" y="25"/>
                  </a:lnTo>
                  <a:lnTo>
                    <a:pt x="85" y="28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4" y="36"/>
                  </a:lnTo>
                  <a:lnTo>
                    <a:pt x="66" y="36"/>
                  </a:lnTo>
                  <a:lnTo>
                    <a:pt x="63" y="37"/>
                  </a:lnTo>
                  <a:lnTo>
                    <a:pt x="56" y="39"/>
                  </a:lnTo>
                  <a:lnTo>
                    <a:pt x="47" y="42"/>
                  </a:lnTo>
                  <a:lnTo>
                    <a:pt x="25" y="44"/>
                  </a:lnTo>
                  <a:lnTo>
                    <a:pt x="17" y="47"/>
                  </a:lnTo>
                  <a:lnTo>
                    <a:pt x="8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4" y="31"/>
                  </a:lnTo>
                  <a:lnTo>
                    <a:pt x="12" y="26"/>
                  </a:lnTo>
                  <a:lnTo>
                    <a:pt x="19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8" y="5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6818296" y="2265358"/>
              <a:ext cx="253999" cy="250824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51" y="18"/>
                </a:cxn>
                <a:cxn ang="0">
                  <a:pos x="158" y="35"/>
                </a:cxn>
                <a:cxn ang="0">
                  <a:pos x="160" y="44"/>
                </a:cxn>
                <a:cxn ang="0">
                  <a:pos x="153" y="48"/>
                </a:cxn>
                <a:cxn ang="0">
                  <a:pos x="149" y="54"/>
                </a:cxn>
                <a:cxn ang="0">
                  <a:pos x="147" y="72"/>
                </a:cxn>
                <a:cxn ang="0">
                  <a:pos x="146" y="87"/>
                </a:cxn>
                <a:cxn ang="0">
                  <a:pos x="131" y="98"/>
                </a:cxn>
                <a:cxn ang="0">
                  <a:pos x="108" y="109"/>
                </a:cxn>
                <a:cxn ang="0">
                  <a:pos x="95" y="115"/>
                </a:cxn>
                <a:cxn ang="0">
                  <a:pos x="94" y="120"/>
                </a:cxn>
                <a:cxn ang="0">
                  <a:pos x="91" y="124"/>
                </a:cxn>
                <a:cxn ang="0">
                  <a:pos x="86" y="126"/>
                </a:cxn>
                <a:cxn ang="0">
                  <a:pos x="78" y="126"/>
                </a:cxn>
                <a:cxn ang="0">
                  <a:pos x="72" y="122"/>
                </a:cxn>
                <a:cxn ang="0">
                  <a:pos x="71" y="115"/>
                </a:cxn>
                <a:cxn ang="0">
                  <a:pos x="69" y="117"/>
                </a:cxn>
                <a:cxn ang="0">
                  <a:pos x="65" y="128"/>
                </a:cxn>
                <a:cxn ang="0">
                  <a:pos x="58" y="136"/>
                </a:cxn>
                <a:cxn ang="0">
                  <a:pos x="49" y="137"/>
                </a:cxn>
                <a:cxn ang="0">
                  <a:pos x="38" y="133"/>
                </a:cxn>
                <a:cxn ang="0">
                  <a:pos x="32" y="139"/>
                </a:cxn>
                <a:cxn ang="0">
                  <a:pos x="31" y="148"/>
                </a:cxn>
                <a:cxn ang="0">
                  <a:pos x="26" y="155"/>
                </a:cxn>
                <a:cxn ang="0">
                  <a:pos x="17" y="158"/>
                </a:cxn>
                <a:cxn ang="0">
                  <a:pos x="4" y="143"/>
                </a:cxn>
                <a:cxn ang="0">
                  <a:pos x="0" y="121"/>
                </a:cxn>
                <a:cxn ang="0">
                  <a:pos x="4" y="117"/>
                </a:cxn>
                <a:cxn ang="0">
                  <a:pos x="9" y="115"/>
                </a:cxn>
                <a:cxn ang="0">
                  <a:pos x="15" y="114"/>
                </a:cxn>
                <a:cxn ang="0">
                  <a:pos x="27" y="103"/>
                </a:cxn>
                <a:cxn ang="0">
                  <a:pos x="35" y="94"/>
                </a:cxn>
                <a:cxn ang="0">
                  <a:pos x="46" y="92"/>
                </a:cxn>
                <a:cxn ang="0">
                  <a:pos x="64" y="95"/>
                </a:cxn>
                <a:cxn ang="0">
                  <a:pos x="78" y="94"/>
                </a:cxn>
                <a:cxn ang="0">
                  <a:pos x="94" y="81"/>
                </a:cxn>
                <a:cxn ang="0">
                  <a:pos x="110" y="76"/>
                </a:cxn>
                <a:cxn ang="0">
                  <a:pos x="117" y="66"/>
                </a:cxn>
                <a:cxn ang="0">
                  <a:pos x="127" y="46"/>
                </a:cxn>
                <a:cxn ang="0">
                  <a:pos x="131" y="25"/>
                </a:cxn>
                <a:cxn ang="0">
                  <a:pos x="132" y="9"/>
                </a:cxn>
                <a:cxn ang="0">
                  <a:pos x="142" y="0"/>
                </a:cxn>
              </a:cxnLst>
              <a:rect l="0" t="0" r="r" b="b"/>
              <a:pathLst>
                <a:path w="160" h="158">
                  <a:moveTo>
                    <a:pt x="142" y="0"/>
                  </a:moveTo>
                  <a:lnTo>
                    <a:pt x="146" y="3"/>
                  </a:lnTo>
                  <a:lnTo>
                    <a:pt x="149" y="10"/>
                  </a:lnTo>
                  <a:lnTo>
                    <a:pt x="151" y="18"/>
                  </a:lnTo>
                  <a:lnTo>
                    <a:pt x="156" y="29"/>
                  </a:lnTo>
                  <a:lnTo>
                    <a:pt x="158" y="35"/>
                  </a:lnTo>
                  <a:lnTo>
                    <a:pt x="160" y="39"/>
                  </a:lnTo>
                  <a:lnTo>
                    <a:pt x="160" y="44"/>
                  </a:lnTo>
                  <a:lnTo>
                    <a:pt x="156" y="48"/>
                  </a:lnTo>
                  <a:lnTo>
                    <a:pt x="153" y="48"/>
                  </a:lnTo>
                  <a:lnTo>
                    <a:pt x="151" y="50"/>
                  </a:lnTo>
                  <a:lnTo>
                    <a:pt x="149" y="54"/>
                  </a:lnTo>
                  <a:lnTo>
                    <a:pt x="147" y="62"/>
                  </a:lnTo>
                  <a:lnTo>
                    <a:pt x="147" y="72"/>
                  </a:lnTo>
                  <a:lnTo>
                    <a:pt x="146" y="81"/>
                  </a:lnTo>
                  <a:lnTo>
                    <a:pt x="146" y="87"/>
                  </a:lnTo>
                  <a:lnTo>
                    <a:pt x="140" y="92"/>
                  </a:lnTo>
                  <a:lnTo>
                    <a:pt x="131" y="98"/>
                  </a:lnTo>
                  <a:lnTo>
                    <a:pt x="117" y="106"/>
                  </a:lnTo>
                  <a:lnTo>
                    <a:pt x="108" y="109"/>
                  </a:lnTo>
                  <a:lnTo>
                    <a:pt x="99" y="113"/>
                  </a:lnTo>
                  <a:lnTo>
                    <a:pt x="95" y="115"/>
                  </a:lnTo>
                  <a:lnTo>
                    <a:pt x="95" y="117"/>
                  </a:lnTo>
                  <a:lnTo>
                    <a:pt x="94" y="120"/>
                  </a:lnTo>
                  <a:lnTo>
                    <a:pt x="94" y="122"/>
                  </a:lnTo>
                  <a:lnTo>
                    <a:pt x="91" y="124"/>
                  </a:lnTo>
                  <a:lnTo>
                    <a:pt x="90" y="126"/>
                  </a:lnTo>
                  <a:lnTo>
                    <a:pt x="86" y="126"/>
                  </a:lnTo>
                  <a:lnTo>
                    <a:pt x="82" y="128"/>
                  </a:lnTo>
                  <a:lnTo>
                    <a:pt x="78" y="126"/>
                  </a:lnTo>
                  <a:lnTo>
                    <a:pt x="75" y="124"/>
                  </a:lnTo>
                  <a:lnTo>
                    <a:pt x="72" y="122"/>
                  </a:lnTo>
                  <a:lnTo>
                    <a:pt x="71" y="118"/>
                  </a:lnTo>
                  <a:lnTo>
                    <a:pt x="71" y="115"/>
                  </a:lnTo>
                  <a:lnTo>
                    <a:pt x="69" y="115"/>
                  </a:lnTo>
                  <a:lnTo>
                    <a:pt x="69" y="117"/>
                  </a:lnTo>
                  <a:lnTo>
                    <a:pt x="68" y="124"/>
                  </a:lnTo>
                  <a:lnTo>
                    <a:pt x="65" y="128"/>
                  </a:lnTo>
                  <a:lnTo>
                    <a:pt x="63" y="133"/>
                  </a:lnTo>
                  <a:lnTo>
                    <a:pt x="58" y="136"/>
                  </a:lnTo>
                  <a:lnTo>
                    <a:pt x="54" y="137"/>
                  </a:lnTo>
                  <a:lnTo>
                    <a:pt x="49" y="137"/>
                  </a:lnTo>
                  <a:lnTo>
                    <a:pt x="43" y="135"/>
                  </a:lnTo>
                  <a:lnTo>
                    <a:pt x="38" y="133"/>
                  </a:lnTo>
                  <a:lnTo>
                    <a:pt x="34" y="133"/>
                  </a:lnTo>
                  <a:lnTo>
                    <a:pt x="32" y="139"/>
                  </a:lnTo>
                  <a:lnTo>
                    <a:pt x="32" y="144"/>
                  </a:lnTo>
                  <a:lnTo>
                    <a:pt x="31" y="148"/>
                  </a:lnTo>
                  <a:lnTo>
                    <a:pt x="28" y="152"/>
                  </a:lnTo>
                  <a:lnTo>
                    <a:pt x="26" y="155"/>
                  </a:lnTo>
                  <a:lnTo>
                    <a:pt x="20" y="158"/>
                  </a:lnTo>
                  <a:lnTo>
                    <a:pt x="17" y="158"/>
                  </a:lnTo>
                  <a:lnTo>
                    <a:pt x="11" y="154"/>
                  </a:lnTo>
                  <a:lnTo>
                    <a:pt x="4" y="143"/>
                  </a:lnTo>
                  <a:lnTo>
                    <a:pt x="0" y="129"/>
                  </a:lnTo>
                  <a:lnTo>
                    <a:pt x="0" y="121"/>
                  </a:lnTo>
                  <a:lnTo>
                    <a:pt x="2" y="120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9" y="115"/>
                  </a:lnTo>
                  <a:lnTo>
                    <a:pt x="13" y="114"/>
                  </a:lnTo>
                  <a:lnTo>
                    <a:pt x="15" y="114"/>
                  </a:lnTo>
                  <a:lnTo>
                    <a:pt x="17" y="113"/>
                  </a:lnTo>
                  <a:lnTo>
                    <a:pt x="27" y="103"/>
                  </a:lnTo>
                  <a:lnTo>
                    <a:pt x="31" y="98"/>
                  </a:lnTo>
                  <a:lnTo>
                    <a:pt x="35" y="94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56" y="94"/>
                  </a:lnTo>
                  <a:lnTo>
                    <a:pt x="64" y="95"/>
                  </a:lnTo>
                  <a:lnTo>
                    <a:pt x="72" y="95"/>
                  </a:lnTo>
                  <a:lnTo>
                    <a:pt x="78" y="94"/>
                  </a:lnTo>
                  <a:lnTo>
                    <a:pt x="84" y="87"/>
                  </a:lnTo>
                  <a:lnTo>
                    <a:pt x="94" y="81"/>
                  </a:lnTo>
                  <a:lnTo>
                    <a:pt x="105" y="77"/>
                  </a:lnTo>
                  <a:lnTo>
                    <a:pt x="110" y="76"/>
                  </a:lnTo>
                  <a:lnTo>
                    <a:pt x="113" y="73"/>
                  </a:lnTo>
                  <a:lnTo>
                    <a:pt x="117" y="66"/>
                  </a:lnTo>
                  <a:lnTo>
                    <a:pt x="121" y="57"/>
                  </a:lnTo>
                  <a:lnTo>
                    <a:pt x="127" y="46"/>
                  </a:lnTo>
                  <a:lnTo>
                    <a:pt x="130" y="36"/>
                  </a:lnTo>
                  <a:lnTo>
                    <a:pt x="131" y="25"/>
                  </a:lnTo>
                  <a:lnTo>
                    <a:pt x="131" y="15"/>
                  </a:lnTo>
                  <a:lnTo>
                    <a:pt x="132" y="9"/>
                  </a:lnTo>
                  <a:lnTo>
                    <a:pt x="136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6629384" y="2668583"/>
              <a:ext cx="38100" cy="666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1"/>
                </a:cxn>
                <a:cxn ang="0">
                  <a:pos x="24" y="7"/>
                </a:cxn>
                <a:cxn ang="0">
                  <a:pos x="23" y="15"/>
                </a:cxn>
                <a:cxn ang="0">
                  <a:pos x="20" y="25"/>
                </a:cxn>
                <a:cxn ang="0">
                  <a:pos x="16" y="33"/>
                </a:cxn>
                <a:cxn ang="0">
                  <a:pos x="11" y="40"/>
                </a:cxn>
                <a:cxn ang="0">
                  <a:pos x="5" y="42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2"/>
                </a:cxn>
                <a:cxn ang="0">
                  <a:pos x="5" y="12"/>
                </a:cxn>
                <a:cxn ang="0">
                  <a:pos x="11" y="4"/>
                </a:cxn>
                <a:cxn ang="0">
                  <a:pos x="19" y="0"/>
                </a:cxn>
              </a:cxnLst>
              <a:rect l="0" t="0" r="r" b="b"/>
              <a:pathLst>
                <a:path w="24" h="42">
                  <a:moveTo>
                    <a:pt x="19" y="0"/>
                  </a:moveTo>
                  <a:lnTo>
                    <a:pt x="23" y="1"/>
                  </a:lnTo>
                  <a:lnTo>
                    <a:pt x="24" y="7"/>
                  </a:lnTo>
                  <a:lnTo>
                    <a:pt x="23" y="15"/>
                  </a:lnTo>
                  <a:lnTo>
                    <a:pt x="20" y="25"/>
                  </a:lnTo>
                  <a:lnTo>
                    <a:pt x="16" y="33"/>
                  </a:lnTo>
                  <a:lnTo>
                    <a:pt x="11" y="40"/>
                  </a:lnTo>
                  <a:lnTo>
                    <a:pt x="5" y="42"/>
                  </a:lnTo>
                  <a:lnTo>
                    <a:pt x="1" y="40"/>
                  </a:lnTo>
                  <a:lnTo>
                    <a:pt x="0" y="31"/>
                  </a:lnTo>
                  <a:lnTo>
                    <a:pt x="1" y="22"/>
                  </a:lnTo>
                  <a:lnTo>
                    <a:pt x="5" y="12"/>
                  </a:lnTo>
                  <a:lnTo>
                    <a:pt x="11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7707294" y="4097330"/>
              <a:ext cx="95249" cy="1539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4"/>
                </a:cxn>
                <a:cxn ang="0">
                  <a:pos x="15" y="10"/>
                </a:cxn>
                <a:cxn ang="0">
                  <a:pos x="18" y="17"/>
                </a:cxn>
                <a:cxn ang="0">
                  <a:pos x="22" y="25"/>
                </a:cxn>
                <a:cxn ang="0">
                  <a:pos x="25" y="29"/>
                </a:cxn>
                <a:cxn ang="0">
                  <a:pos x="26" y="32"/>
                </a:cxn>
                <a:cxn ang="0">
                  <a:pos x="28" y="33"/>
                </a:cxn>
                <a:cxn ang="0">
                  <a:pos x="28" y="36"/>
                </a:cxn>
                <a:cxn ang="0">
                  <a:pos x="29" y="36"/>
                </a:cxn>
                <a:cxn ang="0">
                  <a:pos x="30" y="37"/>
                </a:cxn>
                <a:cxn ang="0">
                  <a:pos x="33" y="38"/>
                </a:cxn>
                <a:cxn ang="0">
                  <a:pos x="36" y="41"/>
                </a:cxn>
                <a:cxn ang="0">
                  <a:pos x="40" y="44"/>
                </a:cxn>
                <a:cxn ang="0">
                  <a:pos x="47" y="44"/>
                </a:cxn>
                <a:cxn ang="0">
                  <a:pos x="49" y="43"/>
                </a:cxn>
                <a:cxn ang="0">
                  <a:pos x="51" y="41"/>
                </a:cxn>
                <a:cxn ang="0">
                  <a:pos x="54" y="41"/>
                </a:cxn>
                <a:cxn ang="0">
                  <a:pos x="58" y="45"/>
                </a:cxn>
                <a:cxn ang="0">
                  <a:pos x="59" y="49"/>
                </a:cxn>
                <a:cxn ang="0">
                  <a:pos x="60" y="52"/>
                </a:cxn>
                <a:cxn ang="0">
                  <a:pos x="59" y="55"/>
                </a:cxn>
                <a:cxn ang="0">
                  <a:pos x="56" y="58"/>
                </a:cxn>
                <a:cxn ang="0">
                  <a:pos x="48" y="67"/>
                </a:cxn>
                <a:cxn ang="0">
                  <a:pos x="41" y="80"/>
                </a:cxn>
                <a:cxn ang="0">
                  <a:pos x="40" y="84"/>
                </a:cxn>
                <a:cxn ang="0">
                  <a:pos x="37" y="88"/>
                </a:cxn>
                <a:cxn ang="0">
                  <a:pos x="36" y="90"/>
                </a:cxn>
                <a:cxn ang="0">
                  <a:pos x="33" y="95"/>
                </a:cxn>
                <a:cxn ang="0">
                  <a:pos x="28" y="97"/>
                </a:cxn>
                <a:cxn ang="0">
                  <a:pos x="23" y="97"/>
                </a:cxn>
                <a:cxn ang="0">
                  <a:pos x="21" y="96"/>
                </a:cxn>
                <a:cxn ang="0">
                  <a:pos x="19" y="95"/>
                </a:cxn>
                <a:cxn ang="0">
                  <a:pos x="19" y="92"/>
                </a:cxn>
                <a:cxn ang="0">
                  <a:pos x="21" y="89"/>
                </a:cxn>
                <a:cxn ang="0">
                  <a:pos x="21" y="86"/>
                </a:cxn>
                <a:cxn ang="0">
                  <a:pos x="22" y="84"/>
                </a:cxn>
                <a:cxn ang="0">
                  <a:pos x="23" y="80"/>
                </a:cxn>
                <a:cxn ang="0">
                  <a:pos x="25" y="77"/>
                </a:cxn>
                <a:cxn ang="0">
                  <a:pos x="25" y="74"/>
                </a:cxn>
                <a:cxn ang="0">
                  <a:pos x="21" y="73"/>
                </a:cxn>
                <a:cxn ang="0">
                  <a:pos x="8" y="73"/>
                </a:cxn>
                <a:cxn ang="0">
                  <a:pos x="3" y="70"/>
                </a:cxn>
                <a:cxn ang="0">
                  <a:pos x="0" y="67"/>
                </a:cxn>
                <a:cxn ang="0">
                  <a:pos x="0" y="64"/>
                </a:cxn>
                <a:cxn ang="0">
                  <a:pos x="2" y="62"/>
                </a:cxn>
                <a:cxn ang="0">
                  <a:pos x="4" y="60"/>
                </a:cxn>
                <a:cxn ang="0">
                  <a:pos x="7" y="58"/>
                </a:cxn>
                <a:cxn ang="0">
                  <a:pos x="10" y="56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1" y="32"/>
                </a:cxn>
                <a:cxn ang="0">
                  <a:pos x="8" y="23"/>
                </a:cxn>
                <a:cxn ang="0">
                  <a:pos x="4" y="18"/>
                </a:cxn>
                <a:cxn ang="0">
                  <a:pos x="2" y="11"/>
                </a:cxn>
                <a:cxn ang="0">
                  <a:pos x="2" y="6"/>
                </a:cxn>
                <a:cxn ang="0">
                  <a:pos x="3" y="1"/>
                </a:cxn>
                <a:cxn ang="0">
                  <a:pos x="8" y="0"/>
                </a:cxn>
              </a:cxnLst>
              <a:rect l="0" t="0" r="r" b="b"/>
              <a:pathLst>
                <a:path w="60" h="97">
                  <a:moveTo>
                    <a:pt x="8" y="0"/>
                  </a:moveTo>
                  <a:lnTo>
                    <a:pt x="13" y="4"/>
                  </a:lnTo>
                  <a:lnTo>
                    <a:pt x="15" y="10"/>
                  </a:lnTo>
                  <a:lnTo>
                    <a:pt x="18" y="17"/>
                  </a:lnTo>
                  <a:lnTo>
                    <a:pt x="22" y="25"/>
                  </a:lnTo>
                  <a:lnTo>
                    <a:pt x="25" y="29"/>
                  </a:lnTo>
                  <a:lnTo>
                    <a:pt x="26" y="32"/>
                  </a:lnTo>
                  <a:lnTo>
                    <a:pt x="28" y="33"/>
                  </a:lnTo>
                  <a:lnTo>
                    <a:pt x="28" y="36"/>
                  </a:lnTo>
                  <a:lnTo>
                    <a:pt x="29" y="36"/>
                  </a:lnTo>
                  <a:lnTo>
                    <a:pt x="30" y="37"/>
                  </a:lnTo>
                  <a:lnTo>
                    <a:pt x="33" y="38"/>
                  </a:lnTo>
                  <a:lnTo>
                    <a:pt x="36" y="41"/>
                  </a:lnTo>
                  <a:lnTo>
                    <a:pt x="40" y="44"/>
                  </a:lnTo>
                  <a:lnTo>
                    <a:pt x="47" y="44"/>
                  </a:lnTo>
                  <a:lnTo>
                    <a:pt x="49" y="43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8" y="45"/>
                  </a:lnTo>
                  <a:lnTo>
                    <a:pt x="59" y="49"/>
                  </a:lnTo>
                  <a:lnTo>
                    <a:pt x="60" y="52"/>
                  </a:lnTo>
                  <a:lnTo>
                    <a:pt x="59" y="55"/>
                  </a:lnTo>
                  <a:lnTo>
                    <a:pt x="56" y="58"/>
                  </a:lnTo>
                  <a:lnTo>
                    <a:pt x="48" y="67"/>
                  </a:lnTo>
                  <a:lnTo>
                    <a:pt x="41" y="80"/>
                  </a:lnTo>
                  <a:lnTo>
                    <a:pt x="40" y="84"/>
                  </a:lnTo>
                  <a:lnTo>
                    <a:pt x="37" y="88"/>
                  </a:lnTo>
                  <a:lnTo>
                    <a:pt x="36" y="90"/>
                  </a:lnTo>
                  <a:lnTo>
                    <a:pt x="33" y="95"/>
                  </a:lnTo>
                  <a:lnTo>
                    <a:pt x="28" y="97"/>
                  </a:lnTo>
                  <a:lnTo>
                    <a:pt x="23" y="97"/>
                  </a:lnTo>
                  <a:lnTo>
                    <a:pt x="21" y="96"/>
                  </a:lnTo>
                  <a:lnTo>
                    <a:pt x="19" y="95"/>
                  </a:lnTo>
                  <a:lnTo>
                    <a:pt x="19" y="92"/>
                  </a:lnTo>
                  <a:lnTo>
                    <a:pt x="21" y="89"/>
                  </a:lnTo>
                  <a:lnTo>
                    <a:pt x="21" y="86"/>
                  </a:lnTo>
                  <a:lnTo>
                    <a:pt x="22" y="84"/>
                  </a:lnTo>
                  <a:lnTo>
                    <a:pt x="23" y="80"/>
                  </a:lnTo>
                  <a:lnTo>
                    <a:pt x="25" y="77"/>
                  </a:lnTo>
                  <a:lnTo>
                    <a:pt x="25" y="74"/>
                  </a:lnTo>
                  <a:lnTo>
                    <a:pt x="21" y="73"/>
                  </a:lnTo>
                  <a:lnTo>
                    <a:pt x="8" y="73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2"/>
                  </a:lnTo>
                  <a:lnTo>
                    <a:pt x="4" y="60"/>
                  </a:lnTo>
                  <a:lnTo>
                    <a:pt x="7" y="58"/>
                  </a:lnTo>
                  <a:lnTo>
                    <a:pt x="10" y="56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1" y="32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2" y="11"/>
                  </a:lnTo>
                  <a:lnTo>
                    <a:pt x="2" y="6"/>
                  </a:lnTo>
                  <a:lnTo>
                    <a:pt x="3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7569182" y="4230682"/>
              <a:ext cx="155575" cy="1492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5" y="0"/>
                </a:cxn>
                <a:cxn ang="0">
                  <a:pos x="87" y="1"/>
                </a:cxn>
                <a:cxn ang="0">
                  <a:pos x="89" y="4"/>
                </a:cxn>
                <a:cxn ang="0">
                  <a:pos x="94" y="9"/>
                </a:cxn>
                <a:cxn ang="0">
                  <a:pos x="97" y="11"/>
                </a:cxn>
                <a:cxn ang="0">
                  <a:pos x="98" y="13"/>
                </a:cxn>
                <a:cxn ang="0">
                  <a:pos x="98" y="16"/>
                </a:cxn>
                <a:cxn ang="0">
                  <a:pos x="97" y="24"/>
                </a:cxn>
                <a:cxn ang="0">
                  <a:pos x="93" y="35"/>
                </a:cxn>
                <a:cxn ang="0">
                  <a:pos x="85" y="45"/>
                </a:cxn>
                <a:cxn ang="0">
                  <a:pos x="71" y="57"/>
                </a:cxn>
                <a:cxn ang="0">
                  <a:pos x="60" y="68"/>
                </a:cxn>
                <a:cxn ang="0">
                  <a:pos x="48" y="82"/>
                </a:cxn>
                <a:cxn ang="0">
                  <a:pos x="42" y="89"/>
                </a:cxn>
                <a:cxn ang="0">
                  <a:pos x="38" y="93"/>
                </a:cxn>
                <a:cxn ang="0">
                  <a:pos x="35" y="94"/>
                </a:cxn>
                <a:cxn ang="0">
                  <a:pos x="31" y="94"/>
                </a:cxn>
                <a:cxn ang="0">
                  <a:pos x="23" y="93"/>
                </a:cxn>
                <a:cxn ang="0">
                  <a:pos x="12" y="91"/>
                </a:cxn>
                <a:cxn ang="0">
                  <a:pos x="4" y="87"/>
                </a:cxn>
                <a:cxn ang="0">
                  <a:pos x="0" y="80"/>
                </a:cxn>
                <a:cxn ang="0">
                  <a:pos x="1" y="74"/>
                </a:cxn>
                <a:cxn ang="0">
                  <a:pos x="8" y="64"/>
                </a:cxn>
                <a:cxn ang="0">
                  <a:pos x="19" y="54"/>
                </a:cxn>
                <a:cxn ang="0">
                  <a:pos x="46" y="35"/>
                </a:cxn>
                <a:cxn ang="0">
                  <a:pos x="54" y="28"/>
                </a:cxn>
                <a:cxn ang="0">
                  <a:pos x="60" y="24"/>
                </a:cxn>
                <a:cxn ang="0">
                  <a:pos x="61" y="20"/>
                </a:cxn>
                <a:cxn ang="0">
                  <a:pos x="63" y="17"/>
                </a:cxn>
                <a:cxn ang="0">
                  <a:pos x="65" y="13"/>
                </a:cxn>
                <a:cxn ang="0">
                  <a:pos x="68" y="11"/>
                </a:cxn>
                <a:cxn ang="0">
                  <a:pos x="72" y="8"/>
                </a:cxn>
                <a:cxn ang="0">
                  <a:pos x="75" y="6"/>
                </a:cxn>
                <a:cxn ang="0">
                  <a:pos x="78" y="4"/>
                </a:cxn>
                <a:cxn ang="0">
                  <a:pos x="80" y="2"/>
                </a:cxn>
                <a:cxn ang="0">
                  <a:pos x="82" y="0"/>
                </a:cxn>
              </a:cxnLst>
              <a:rect l="0" t="0" r="r" b="b"/>
              <a:pathLst>
                <a:path w="98" h="94">
                  <a:moveTo>
                    <a:pt x="82" y="0"/>
                  </a:moveTo>
                  <a:lnTo>
                    <a:pt x="85" y="0"/>
                  </a:lnTo>
                  <a:lnTo>
                    <a:pt x="87" y="1"/>
                  </a:lnTo>
                  <a:lnTo>
                    <a:pt x="89" y="4"/>
                  </a:lnTo>
                  <a:lnTo>
                    <a:pt x="94" y="9"/>
                  </a:lnTo>
                  <a:lnTo>
                    <a:pt x="97" y="11"/>
                  </a:lnTo>
                  <a:lnTo>
                    <a:pt x="98" y="13"/>
                  </a:lnTo>
                  <a:lnTo>
                    <a:pt x="98" y="16"/>
                  </a:lnTo>
                  <a:lnTo>
                    <a:pt x="97" y="24"/>
                  </a:lnTo>
                  <a:lnTo>
                    <a:pt x="93" y="35"/>
                  </a:lnTo>
                  <a:lnTo>
                    <a:pt x="85" y="45"/>
                  </a:lnTo>
                  <a:lnTo>
                    <a:pt x="71" y="57"/>
                  </a:lnTo>
                  <a:lnTo>
                    <a:pt x="60" y="68"/>
                  </a:lnTo>
                  <a:lnTo>
                    <a:pt x="48" y="82"/>
                  </a:lnTo>
                  <a:lnTo>
                    <a:pt x="42" y="89"/>
                  </a:lnTo>
                  <a:lnTo>
                    <a:pt x="38" y="93"/>
                  </a:lnTo>
                  <a:lnTo>
                    <a:pt x="35" y="94"/>
                  </a:lnTo>
                  <a:lnTo>
                    <a:pt x="31" y="94"/>
                  </a:lnTo>
                  <a:lnTo>
                    <a:pt x="23" y="93"/>
                  </a:lnTo>
                  <a:lnTo>
                    <a:pt x="12" y="91"/>
                  </a:lnTo>
                  <a:lnTo>
                    <a:pt x="4" y="87"/>
                  </a:lnTo>
                  <a:lnTo>
                    <a:pt x="0" y="80"/>
                  </a:lnTo>
                  <a:lnTo>
                    <a:pt x="1" y="74"/>
                  </a:lnTo>
                  <a:lnTo>
                    <a:pt x="8" y="64"/>
                  </a:lnTo>
                  <a:lnTo>
                    <a:pt x="19" y="54"/>
                  </a:lnTo>
                  <a:lnTo>
                    <a:pt x="46" y="35"/>
                  </a:lnTo>
                  <a:lnTo>
                    <a:pt x="54" y="28"/>
                  </a:lnTo>
                  <a:lnTo>
                    <a:pt x="60" y="24"/>
                  </a:lnTo>
                  <a:lnTo>
                    <a:pt x="61" y="20"/>
                  </a:lnTo>
                  <a:lnTo>
                    <a:pt x="63" y="17"/>
                  </a:lnTo>
                  <a:lnTo>
                    <a:pt x="65" y="13"/>
                  </a:lnTo>
                  <a:lnTo>
                    <a:pt x="68" y="11"/>
                  </a:lnTo>
                  <a:lnTo>
                    <a:pt x="72" y="8"/>
                  </a:lnTo>
                  <a:lnTo>
                    <a:pt x="75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7123096" y="4233858"/>
              <a:ext cx="79375" cy="7302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0" y="2"/>
                </a:cxn>
                <a:cxn ang="0">
                  <a:pos x="50" y="9"/>
                </a:cxn>
                <a:cxn ang="0">
                  <a:pos x="47" y="18"/>
                </a:cxn>
                <a:cxn ang="0">
                  <a:pos x="43" y="29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29" y="43"/>
                </a:cxn>
                <a:cxn ang="0">
                  <a:pos x="25" y="4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7" y="44"/>
                </a:cxn>
                <a:cxn ang="0">
                  <a:pos x="14" y="44"/>
                </a:cxn>
                <a:cxn ang="0">
                  <a:pos x="13" y="41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7"/>
                </a:cxn>
                <a:cxn ang="0">
                  <a:pos x="0" y="13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9"/>
                </a:cxn>
                <a:cxn ang="0">
                  <a:pos x="11" y="11"/>
                </a:cxn>
                <a:cxn ang="0">
                  <a:pos x="15" y="13"/>
                </a:cxn>
                <a:cxn ang="0">
                  <a:pos x="18" y="13"/>
                </a:cxn>
                <a:cxn ang="0">
                  <a:pos x="21" y="14"/>
                </a:cxn>
                <a:cxn ang="0">
                  <a:pos x="25" y="13"/>
                </a:cxn>
                <a:cxn ang="0">
                  <a:pos x="31" y="10"/>
                </a:cxn>
                <a:cxn ang="0">
                  <a:pos x="37" y="6"/>
                </a:cxn>
                <a:cxn ang="0">
                  <a:pos x="43" y="2"/>
                </a:cxn>
                <a:cxn ang="0">
                  <a:pos x="47" y="0"/>
                </a:cxn>
              </a:cxnLst>
              <a:rect l="0" t="0" r="r" b="b"/>
              <a:pathLst>
                <a:path w="50" h="46">
                  <a:moveTo>
                    <a:pt x="47" y="0"/>
                  </a:moveTo>
                  <a:lnTo>
                    <a:pt x="50" y="2"/>
                  </a:lnTo>
                  <a:lnTo>
                    <a:pt x="50" y="9"/>
                  </a:lnTo>
                  <a:lnTo>
                    <a:pt x="47" y="18"/>
                  </a:lnTo>
                  <a:lnTo>
                    <a:pt x="43" y="29"/>
                  </a:lnTo>
                  <a:lnTo>
                    <a:pt x="37" y="37"/>
                  </a:lnTo>
                  <a:lnTo>
                    <a:pt x="32" y="43"/>
                  </a:lnTo>
                  <a:lnTo>
                    <a:pt x="29" y="43"/>
                  </a:lnTo>
                  <a:lnTo>
                    <a:pt x="25" y="4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7" y="44"/>
                  </a:lnTo>
                  <a:lnTo>
                    <a:pt x="14" y="44"/>
                  </a:lnTo>
                  <a:lnTo>
                    <a:pt x="13" y="41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9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8" y="13"/>
                  </a:lnTo>
                  <a:lnTo>
                    <a:pt x="21" y="14"/>
                  </a:lnTo>
                  <a:lnTo>
                    <a:pt x="25" y="13"/>
                  </a:lnTo>
                  <a:lnTo>
                    <a:pt x="31" y="10"/>
                  </a:lnTo>
                  <a:lnTo>
                    <a:pt x="37" y="6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6470634" y="3516309"/>
              <a:ext cx="857248" cy="690562"/>
            </a:xfrm>
            <a:custGeom>
              <a:avLst/>
              <a:gdLst/>
              <a:ahLst/>
              <a:cxnLst>
                <a:cxn ang="0">
                  <a:pos x="390" y="21"/>
                </a:cxn>
                <a:cxn ang="0">
                  <a:pos x="421" y="69"/>
                </a:cxn>
                <a:cxn ang="0">
                  <a:pos x="435" y="117"/>
                </a:cxn>
                <a:cxn ang="0">
                  <a:pos x="461" y="140"/>
                </a:cxn>
                <a:cxn ang="0">
                  <a:pos x="489" y="154"/>
                </a:cxn>
                <a:cxn ang="0">
                  <a:pos x="504" y="208"/>
                </a:cxn>
                <a:cxn ang="0">
                  <a:pos x="539" y="289"/>
                </a:cxn>
                <a:cxn ang="0">
                  <a:pos x="515" y="339"/>
                </a:cxn>
                <a:cxn ang="0">
                  <a:pos x="483" y="392"/>
                </a:cxn>
                <a:cxn ang="0">
                  <a:pos x="469" y="413"/>
                </a:cxn>
                <a:cxn ang="0">
                  <a:pos x="436" y="429"/>
                </a:cxn>
                <a:cxn ang="0">
                  <a:pos x="416" y="422"/>
                </a:cxn>
                <a:cxn ang="0">
                  <a:pos x="396" y="432"/>
                </a:cxn>
                <a:cxn ang="0">
                  <a:pos x="387" y="428"/>
                </a:cxn>
                <a:cxn ang="0">
                  <a:pos x="358" y="413"/>
                </a:cxn>
                <a:cxn ang="0">
                  <a:pos x="353" y="383"/>
                </a:cxn>
                <a:cxn ang="0">
                  <a:pos x="340" y="372"/>
                </a:cxn>
                <a:cxn ang="0">
                  <a:pos x="334" y="358"/>
                </a:cxn>
                <a:cxn ang="0">
                  <a:pos x="325" y="363"/>
                </a:cxn>
                <a:cxn ang="0">
                  <a:pos x="318" y="340"/>
                </a:cxn>
                <a:cxn ang="0">
                  <a:pos x="302" y="361"/>
                </a:cxn>
                <a:cxn ang="0">
                  <a:pos x="284" y="366"/>
                </a:cxn>
                <a:cxn ang="0">
                  <a:pos x="287" y="341"/>
                </a:cxn>
                <a:cxn ang="0">
                  <a:pos x="253" y="322"/>
                </a:cxn>
                <a:cxn ang="0">
                  <a:pos x="238" y="310"/>
                </a:cxn>
                <a:cxn ang="0">
                  <a:pos x="194" y="325"/>
                </a:cxn>
                <a:cxn ang="0">
                  <a:pos x="176" y="322"/>
                </a:cxn>
                <a:cxn ang="0">
                  <a:pos x="154" y="347"/>
                </a:cxn>
                <a:cxn ang="0">
                  <a:pos x="148" y="369"/>
                </a:cxn>
                <a:cxn ang="0">
                  <a:pos x="98" y="363"/>
                </a:cxn>
                <a:cxn ang="0">
                  <a:pos x="63" y="378"/>
                </a:cxn>
                <a:cxn ang="0">
                  <a:pos x="37" y="363"/>
                </a:cxn>
                <a:cxn ang="0">
                  <a:pos x="53" y="326"/>
                </a:cxn>
                <a:cxn ang="0">
                  <a:pos x="37" y="296"/>
                </a:cxn>
                <a:cxn ang="0">
                  <a:pos x="20" y="258"/>
                </a:cxn>
                <a:cxn ang="0">
                  <a:pos x="23" y="232"/>
                </a:cxn>
                <a:cxn ang="0">
                  <a:pos x="0" y="204"/>
                </a:cxn>
                <a:cxn ang="0">
                  <a:pos x="26" y="169"/>
                </a:cxn>
                <a:cxn ang="0">
                  <a:pos x="61" y="144"/>
                </a:cxn>
                <a:cxn ang="0">
                  <a:pos x="111" y="136"/>
                </a:cxn>
                <a:cxn ang="0">
                  <a:pos x="116" y="113"/>
                </a:cxn>
                <a:cxn ang="0">
                  <a:pos x="130" y="78"/>
                </a:cxn>
                <a:cxn ang="0">
                  <a:pos x="157" y="82"/>
                </a:cxn>
                <a:cxn ang="0">
                  <a:pos x="172" y="52"/>
                </a:cxn>
                <a:cxn ang="0">
                  <a:pos x="194" y="52"/>
                </a:cxn>
                <a:cxn ang="0">
                  <a:pos x="217" y="56"/>
                </a:cxn>
                <a:cxn ang="0">
                  <a:pos x="221" y="47"/>
                </a:cxn>
                <a:cxn ang="0">
                  <a:pos x="231" y="33"/>
                </a:cxn>
                <a:cxn ang="0">
                  <a:pos x="236" y="17"/>
                </a:cxn>
                <a:cxn ang="0">
                  <a:pos x="253" y="37"/>
                </a:cxn>
                <a:cxn ang="0">
                  <a:pos x="261" y="13"/>
                </a:cxn>
                <a:cxn ang="0">
                  <a:pos x="273" y="25"/>
                </a:cxn>
                <a:cxn ang="0">
                  <a:pos x="308" y="22"/>
                </a:cxn>
                <a:cxn ang="0">
                  <a:pos x="303" y="62"/>
                </a:cxn>
                <a:cxn ang="0">
                  <a:pos x="338" y="91"/>
                </a:cxn>
                <a:cxn ang="0">
                  <a:pos x="368" y="100"/>
                </a:cxn>
                <a:cxn ang="0">
                  <a:pos x="373" y="41"/>
                </a:cxn>
                <a:cxn ang="0">
                  <a:pos x="381" y="0"/>
                </a:cxn>
              </a:cxnLst>
              <a:rect l="0" t="0" r="r" b="b"/>
              <a:pathLst>
                <a:path w="540" h="435">
                  <a:moveTo>
                    <a:pt x="381" y="0"/>
                  </a:moveTo>
                  <a:lnTo>
                    <a:pt x="383" y="2"/>
                  </a:lnTo>
                  <a:lnTo>
                    <a:pt x="385" y="10"/>
                  </a:lnTo>
                  <a:lnTo>
                    <a:pt x="390" y="21"/>
                  </a:lnTo>
                  <a:lnTo>
                    <a:pt x="395" y="33"/>
                  </a:lnTo>
                  <a:lnTo>
                    <a:pt x="401" y="43"/>
                  </a:lnTo>
                  <a:lnTo>
                    <a:pt x="411" y="56"/>
                  </a:lnTo>
                  <a:lnTo>
                    <a:pt x="421" y="69"/>
                  </a:lnTo>
                  <a:lnTo>
                    <a:pt x="428" y="82"/>
                  </a:lnTo>
                  <a:lnTo>
                    <a:pt x="431" y="92"/>
                  </a:lnTo>
                  <a:lnTo>
                    <a:pt x="433" y="104"/>
                  </a:lnTo>
                  <a:lnTo>
                    <a:pt x="435" y="117"/>
                  </a:lnTo>
                  <a:lnTo>
                    <a:pt x="439" y="126"/>
                  </a:lnTo>
                  <a:lnTo>
                    <a:pt x="444" y="133"/>
                  </a:lnTo>
                  <a:lnTo>
                    <a:pt x="451" y="137"/>
                  </a:lnTo>
                  <a:lnTo>
                    <a:pt x="461" y="140"/>
                  </a:lnTo>
                  <a:lnTo>
                    <a:pt x="472" y="143"/>
                  </a:lnTo>
                  <a:lnTo>
                    <a:pt x="480" y="145"/>
                  </a:lnTo>
                  <a:lnTo>
                    <a:pt x="487" y="148"/>
                  </a:lnTo>
                  <a:lnTo>
                    <a:pt x="489" y="154"/>
                  </a:lnTo>
                  <a:lnTo>
                    <a:pt x="489" y="163"/>
                  </a:lnTo>
                  <a:lnTo>
                    <a:pt x="492" y="177"/>
                  </a:lnTo>
                  <a:lnTo>
                    <a:pt x="498" y="192"/>
                  </a:lnTo>
                  <a:lnTo>
                    <a:pt x="504" y="208"/>
                  </a:lnTo>
                  <a:lnTo>
                    <a:pt x="511" y="222"/>
                  </a:lnTo>
                  <a:lnTo>
                    <a:pt x="519" y="237"/>
                  </a:lnTo>
                  <a:lnTo>
                    <a:pt x="533" y="273"/>
                  </a:lnTo>
                  <a:lnTo>
                    <a:pt x="539" y="289"/>
                  </a:lnTo>
                  <a:lnTo>
                    <a:pt x="540" y="302"/>
                  </a:lnTo>
                  <a:lnTo>
                    <a:pt x="536" y="314"/>
                  </a:lnTo>
                  <a:lnTo>
                    <a:pt x="526" y="326"/>
                  </a:lnTo>
                  <a:lnTo>
                    <a:pt x="515" y="339"/>
                  </a:lnTo>
                  <a:lnTo>
                    <a:pt x="503" y="351"/>
                  </a:lnTo>
                  <a:lnTo>
                    <a:pt x="495" y="361"/>
                  </a:lnTo>
                  <a:lnTo>
                    <a:pt x="487" y="377"/>
                  </a:lnTo>
                  <a:lnTo>
                    <a:pt x="483" y="392"/>
                  </a:lnTo>
                  <a:lnTo>
                    <a:pt x="478" y="403"/>
                  </a:lnTo>
                  <a:lnTo>
                    <a:pt x="477" y="406"/>
                  </a:lnTo>
                  <a:lnTo>
                    <a:pt x="472" y="411"/>
                  </a:lnTo>
                  <a:lnTo>
                    <a:pt x="469" y="413"/>
                  </a:lnTo>
                  <a:lnTo>
                    <a:pt x="465" y="414"/>
                  </a:lnTo>
                  <a:lnTo>
                    <a:pt x="459" y="415"/>
                  </a:lnTo>
                  <a:lnTo>
                    <a:pt x="443" y="424"/>
                  </a:lnTo>
                  <a:lnTo>
                    <a:pt x="436" y="429"/>
                  </a:lnTo>
                  <a:lnTo>
                    <a:pt x="431" y="432"/>
                  </a:lnTo>
                  <a:lnTo>
                    <a:pt x="428" y="430"/>
                  </a:lnTo>
                  <a:lnTo>
                    <a:pt x="422" y="426"/>
                  </a:lnTo>
                  <a:lnTo>
                    <a:pt x="416" y="422"/>
                  </a:lnTo>
                  <a:lnTo>
                    <a:pt x="409" y="421"/>
                  </a:lnTo>
                  <a:lnTo>
                    <a:pt x="403" y="422"/>
                  </a:lnTo>
                  <a:lnTo>
                    <a:pt x="399" y="430"/>
                  </a:lnTo>
                  <a:lnTo>
                    <a:pt x="396" y="432"/>
                  </a:lnTo>
                  <a:lnTo>
                    <a:pt x="395" y="435"/>
                  </a:lnTo>
                  <a:lnTo>
                    <a:pt x="391" y="435"/>
                  </a:lnTo>
                  <a:lnTo>
                    <a:pt x="390" y="432"/>
                  </a:lnTo>
                  <a:lnTo>
                    <a:pt x="387" y="428"/>
                  </a:lnTo>
                  <a:lnTo>
                    <a:pt x="380" y="420"/>
                  </a:lnTo>
                  <a:lnTo>
                    <a:pt x="370" y="415"/>
                  </a:lnTo>
                  <a:lnTo>
                    <a:pt x="364" y="414"/>
                  </a:lnTo>
                  <a:lnTo>
                    <a:pt x="358" y="413"/>
                  </a:lnTo>
                  <a:lnTo>
                    <a:pt x="357" y="409"/>
                  </a:lnTo>
                  <a:lnTo>
                    <a:pt x="355" y="400"/>
                  </a:lnTo>
                  <a:lnTo>
                    <a:pt x="355" y="385"/>
                  </a:lnTo>
                  <a:lnTo>
                    <a:pt x="353" y="383"/>
                  </a:lnTo>
                  <a:lnTo>
                    <a:pt x="351" y="380"/>
                  </a:lnTo>
                  <a:lnTo>
                    <a:pt x="349" y="377"/>
                  </a:lnTo>
                  <a:lnTo>
                    <a:pt x="343" y="374"/>
                  </a:lnTo>
                  <a:lnTo>
                    <a:pt x="340" y="372"/>
                  </a:lnTo>
                  <a:lnTo>
                    <a:pt x="336" y="363"/>
                  </a:lnTo>
                  <a:lnTo>
                    <a:pt x="336" y="356"/>
                  </a:lnTo>
                  <a:lnTo>
                    <a:pt x="335" y="356"/>
                  </a:lnTo>
                  <a:lnTo>
                    <a:pt x="334" y="358"/>
                  </a:lnTo>
                  <a:lnTo>
                    <a:pt x="334" y="361"/>
                  </a:lnTo>
                  <a:lnTo>
                    <a:pt x="328" y="366"/>
                  </a:lnTo>
                  <a:lnTo>
                    <a:pt x="327" y="366"/>
                  </a:lnTo>
                  <a:lnTo>
                    <a:pt x="325" y="363"/>
                  </a:lnTo>
                  <a:lnTo>
                    <a:pt x="324" y="356"/>
                  </a:lnTo>
                  <a:lnTo>
                    <a:pt x="324" y="340"/>
                  </a:lnTo>
                  <a:lnTo>
                    <a:pt x="323" y="339"/>
                  </a:lnTo>
                  <a:lnTo>
                    <a:pt x="318" y="340"/>
                  </a:lnTo>
                  <a:lnTo>
                    <a:pt x="312" y="346"/>
                  </a:lnTo>
                  <a:lnTo>
                    <a:pt x="306" y="351"/>
                  </a:lnTo>
                  <a:lnTo>
                    <a:pt x="303" y="355"/>
                  </a:lnTo>
                  <a:lnTo>
                    <a:pt x="302" y="361"/>
                  </a:lnTo>
                  <a:lnTo>
                    <a:pt x="298" y="365"/>
                  </a:lnTo>
                  <a:lnTo>
                    <a:pt x="295" y="365"/>
                  </a:lnTo>
                  <a:lnTo>
                    <a:pt x="291" y="366"/>
                  </a:lnTo>
                  <a:lnTo>
                    <a:pt x="284" y="366"/>
                  </a:lnTo>
                  <a:lnTo>
                    <a:pt x="282" y="363"/>
                  </a:lnTo>
                  <a:lnTo>
                    <a:pt x="283" y="356"/>
                  </a:lnTo>
                  <a:lnTo>
                    <a:pt x="286" y="350"/>
                  </a:lnTo>
                  <a:lnTo>
                    <a:pt x="287" y="341"/>
                  </a:lnTo>
                  <a:lnTo>
                    <a:pt x="283" y="335"/>
                  </a:lnTo>
                  <a:lnTo>
                    <a:pt x="275" y="329"/>
                  </a:lnTo>
                  <a:lnTo>
                    <a:pt x="264" y="326"/>
                  </a:lnTo>
                  <a:lnTo>
                    <a:pt x="253" y="322"/>
                  </a:lnTo>
                  <a:lnTo>
                    <a:pt x="247" y="317"/>
                  </a:lnTo>
                  <a:lnTo>
                    <a:pt x="247" y="313"/>
                  </a:lnTo>
                  <a:lnTo>
                    <a:pt x="245" y="311"/>
                  </a:lnTo>
                  <a:lnTo>
                    <a:pt x="238" y="310"/>
                  </a:lnTo>
                  <a:lnTo>
                    <a:pt x="228" y="311"/>
                  </a:lnTo>
                  <a:lnTo>
                    <a:pt x="212" y="317"/>
                  </a:lnTo>
                  <a:lnTo>
                    <a:pt x="201" y="321"/>
                  </a:lnTo>
                  <a:lnTo>
                    <a:pt x="194" y="325"/>
                  </a:lnTo>
                  <a:lnTo>
                    <a:pt x="193" y="326"/>
                  </a:lnTo>
                  <a:lnTo>
                    <a:pt x="190" y="325"/>
                  </a:lnTo>
                  <a:lnTo>
                    <a:pt x="184" y="324"/>
                  </a:lnTo>
                  <a:lnTo>
                    <a:pt x="176" y="322"/>
                  </a:lnTo>
                  <a:lnTo>
                    <a:pt x="168" y="322"/>
                  </a:lnTo>
                  <a:lnTo>
                    <a:pt x="161" y="326"/>
                  </a:lnTo>
                  <a:lnTo>
                    <a:pt x="157" y="335"/>
                  </a:lnTo>
                  <a:lnTo>
                    <a:pt x="154" y="347"/>
                  </a:lnTo>
                  <a:lnTo>
                    <a:pt x="152" y="358"/>
                  </a:lnTo>
                  <a:lnTo>
                    <a:pt x="150" y="366"/>
                  </a:lnTo>
                  <a:lnTo>
                    <a:pt x="150" y="370"/>
                  </a:lnTo>
                  <a:lnTo>
                    <a:pt x="148" y="369"/>
                  </a:lnTo>
                  <a:lnTo>
                    <a:pt x="141" y="367"/>
                  </a:lnTo>
                  <a:lnTo>
                    <a:pt x="112" y="359"/>
                  </a:lnTo>
                  <a:lnTo>
                    <a:pt x="107" y="359"/>
                  </a:lnTo>
                  <a:lnTo>
                    <a:pt x="98" y="363"/>
                  </a:lnTo>
                  <a:lnTo>
                    <a:pt x="90" y="369"/>
                  </a:lnTo>
                  <a:lnTo>
                    <a:pt x="79" y="374"/>
                  </a:lnTo>
                  <a:lnTo>
                    <a:pt x="71" y="377"/>
                  </a:lnTo>
                  <a:lnTo>
                    <a:pt x="63" y="378"/>
                  </a:lnTo>
                  <a:lnTo>
                    <a:pt x="55" y="378"/>
                  </a:lnTo>
                  <a:lnTo>
                    <a:pt x="48" y="376"/>
                  </a:lnTo>
                  <a:lnTo>
                    <a:pt x="42" y="370"/>
                  </a:lnTo>
                  <a:lnTo>
                    <a:pt x="37" y="363"/>
                  </a:lnTo>
                  <a:lnTo>
                    <a:pt x="34" y="356"/>
                  </a:lnTo>
                  <a:lnTo>
                    <a:pt x="34" y="350"/>
                  </a:lnTo>
                  <a:lnTo>
                    <a:pt x="50" y="333"/>
                  </a:lnTo>
                  <a:lnTo>
                    <a:pt x="53" y="326"/>
                  </a:lnTo>
                  <a:lnTo>
                    <a:pt x="52" y="319"/>
                  </a:lnTo>
                  <a:lnTo>
                    <a:pt x="45" y="310"/>
                  </a:lnTo>
                  <a:lnTo>
                    <a:pt x="40" y="303"/>
                  </a:lnTo>
                  <a:lnTo>
                    <a:pt x="37" y="296"/>
                  </a:lnTo>
                  <a:lnTo>
                    <a:pt x="37" y="287"/>
                  </a:lnTo>
                  <a:lnTo>
                    <a:pt x="34" y="280"/>
                  </a:lnTo>
                  <a:lnTo>
                    <a:pt x="27" y="270"/>
                  </a:lnTo>
                  <a:lnTo>
                    <a:pt x="20" y="258"/>
                  </a:lnTo>
                  <a:lnTo>
                    <a:pt x="18" y="247"/>
                  </a:lnTo>
                  <a:lnTo>
                    <a:pt x="19" y="239"/>
                  </a:lnTo>
                  <a:lnTo>
                    <a:pt x="23" y="235"/>
                  </a:lnTo>
                  <a:lnTo>
                    <a:pt x="23" y="232"/>
                  </a:lnTo>
                  <a:lnTo>
                    <a:pt x="19" y="226"/>
                  </a:lnTo>
                  <a:lnTo>
                    <a:pt x="5" y="215"/>
                  </a:lnTo>
                  <a:lnTo>
                    <a:pt x="1" y="210"/>
                  </a:lnTo>
                  <a:lnTo>
                    <a:pt x="0" y="204"/>
                  </a:lnTo>
                  <a:lnTo>
                    <a:pt x="3" y="196"/>
                  </a:lnTo>
                  <a:lnTo>
                    <a:pt x="14" y="180"/>
                  </a:lnTo>
                  <a:lnTo>
                    <a:pt x="19" y="174"/>
                  </a:lnTo>
                  <a:lnTo>
                    <a:pt x="26" y="169"/>
                  </a:lnTo>
                  <a:lnTo>
                    <a:pt x="35" y="161"/>
                  </a:lnTo>
                  <a:lnTo>
                    <a:pt x="46" y="152"/>
                  </a:lnTo>
                  <a:lnTo>
                    <a:pt x="56" y="147"/>
                  </a:lnTo>
                  <a:lnTo>
                    <a:pt x="61" y="144"/>
                  </a:lnTo>
                  <a:lnTo>
                    <a:pt x="79" y="144"/>
                  </a:lnTo>
                  <a:lnTo>
                    <a:pt x="89" y="141"/>
                  </a:lnTo>
                  <a:lnTo>
                    <a:pt x="94" y="139"/>
                  </a:lnTo>
                  <a:lnTo>
                    <a:pt x="111" y="136"/>
                  </a:lnTo>
                  <a:lnTo>
                    <a:pt x="116" y="135"/>
                  </a:lnTo>
                  <a:lnTo>
                    <a:pt x="119" y="132"/>
                  </a:lnTo>
                  <a:lnTo>
                    <a:pt x="119" y="125"/>
                  </a:lnTo>
                  <a:lnTo>
                    <a:pt x="116" y="113"/>
                  </a:lnTo>
                  <a:lnTo>
                    <a:pt x="116" y="87"/>
                  </a:lnTo>
                  <a:lnTo>
                    <a:pt x="117" y="80"/>
                  </a:lnTo>
                  <a:lnTo>
                    <a:pt x="122" y="78"/>
                  </a:lnTo>
                  <a:lnTo>
                    <a:pt x="130" y="78"/>
                  </a:lnTo>
                  <a:lnTo>
                    <a:pt x="138" y="81"/>
                  </a:lnTo>
                  <a:lnTo>
                    <a:pt x="146" y="82"/>
                  </a:lnTo>
                  <a:lnTo>
                    <a:pt x="153" y="84"/>
                  </a:lnTo>
                  <a:lnTo>
                    <a:pt x="157" y="82"/>
                  </a:lnTo>
                  <a:lnTo>
                    <a:pt x="160" y="76"/>
                  </a:lnTo>
                  <a:lnTo>
                    <a:pt x="164" y="66"/>
                  </a:lnTo>
                  <a:lnTo>
                    <a:pt x="168" y="58"/>
                  </a:lnTo>
                  <a:lnTo>
                    <a:pt x="172" y="52"/>
                  </a:lnTo>
                  <a:lnTo>
                    <a:pt x="178" y="48"/>
                  </a:lnTo>
                  <a:lnTo>
                    <a:pt x="182" y="45"/>
                  </a:lnTo>
                  <a:lnTo>
                    <a:pt x="187" y="45"/>
                  </a:lnTo>
                  <a:lnTo>
                    <a:pt x="194" y="52"/>
                  </a:lnTo>
                  <a:lnTo>
                    <a:pt x="201" y="61"/>
                  </a:lnTo>
                  <a:lnTo>
                    <a:pt x="208" y="65"/>
                  </a:lnTo>
                  <a:lnTo>
                    <a:pt x="213" y="63"/>
                  </a:lnTo>
                  <a:lnTo>
                    <a:pt x="217" y="56"/>
                  </a:lnTo>
                  <a:lnTo>
                    <a:pt x="219" y="52"/>
                  </a:lnTo>
                  <a:lnTo>
                    <a:pt x="220" y="50"/>
                  </a:lnTo>
                  <a:lnTo>
                    <a:pt x="220" y="48"/>
                  </a:lnTo>
                  <a:lnTo>
                    <a:pt x="221" y="47"/>
                  </a:lnTo>
                  <a:lnTo>
                    <a:pt x="221" y="44"/>
                  </a:lnTo>
                  <a:lnTo>
                    <a:pt x="225" y="40"/>
                  </a:lnTo>
                  <a:lnTo>
                    <a:pt x="228" y="36"/>
                  </a:lnTo>
                  <a:lnTo>
                    <a:pt x="231" y="33"/>
                  </a:lnTo>
                  <a:lnTo>
                    <a:pt x="232" y="29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7"/>
                  </a:lnTo>
                  <a:lnTo>
                    <a:pt x="245" y="28"/>
                  </a:lnTo>
                  <a:lnTo>
                    <a:pt x="249" y="32"/>
                  </a:lnTo>
                  <a:lnTo>
                    <a:pt x="250" y="34"/>
                  </a:lnTo>
                  <a:lnTo>
                    <a:pt x="253" y="37"/>
                  </a:lnTo>
                  <a:lnTo>
                    <a:pt x="253" y="21"/>
                  </a:lnTo>
                  <a:lnTo>
                    <a:pt x="256" y="15"/>
                  </a:lnTo>
                  <a:lnTo>
                    <a:pt x="258" y="13"/>
                  </a:lnTo>
                  <a:lnTo>
                    <a:pt x="261" y="13"/>
                  </a:lnTo>
                  <a:lnTo>
                    <a:pt x="267" y="18"/>
                  </a:lnTo>
                  <a:lnTo>
                    <a:pt x="269" y="19"/>
                  </a:lnTo>
                  <a:lnTo>
                    <a:pt x="272" y="22"/>
                  </a:lnTo>
                  <a:lnTo>
                    <a:pt x="273" y="25"/>
                  </a:lnTo>
                  <a:lnTo>
                    <a:pt x="275" y="25"/>
                  </a:lnTo>
                  <a:lnTo>
                    <a:pt x="279" y="24"/>
                  </a:lnTo>
                  <a:lnTo>
                    <a:pt x="288" y="22"/>
                  </a:lnTo>
                  <a:lnTo>
                    <a:pt x="308" y="22"/>
                  </a:lnTo>
                  <a:lnTo>
                    <a:pt x="313" y="26"/>
                  </a:lnTo>
                  <a:lnTo>
                    <a:pt x="313" y="33"/>
                  </a:lnTo>
                  <a:lnTo>
                    <a:pt x="305" y="52"/>
                  </a:lnTo>
                  <a:lnTo>
                    <a:pt x="303" y="62"/>
                  </a:lnTo>
                  <a:lnTo>
                    <a:pt x="305" y="69"/>
                  </a:lnTo>
                  <a:lnTo>
                    <a:pt x="314" y="76"/>
                  </a:lnTo>
                  <a:lnTo>
                    <a:pt x="327" y="84"/>
                  </a:lnTo>
                  <a:lnTo>
                    <a:pt x="338" y="91"/>
                  </a:lnTo>
                  <a:lnTo>
                    <a:pt x="351" y="102"/>
                  </a:lnTo>
                  <a:lnTo>
                    <a:pt x="358" y="106"/>
                  </a:lnTo>
                  <a:lnTo>
                    <a:pt x="364" y="106"/>
                  </a:lnTo>
                  <a:lnTo>
                    <a:pt x="368" y="100"/>
                  </a:lnTo>
                  <a:lnTo>
                    <a:pt x="372" y="88"/>
                  </a:lnTo>
                  <a:lnTo>
                    <a:pt x="376" y="74"/>
                  </a:lnTo>
                  <a:lnTo>
                    <a:pt x="379" y="61"/>
                  </a:lnTo>
                  <a:lnTo>
                    <a:pt x="373" y="41"/>
                  </a:lnTo>
                  <a:lnTo>
                    <a:pt x="373" y="28"/>
                  </a:lnTo>
                  <a:lnTo>
                    <a:pt x="376" y="15"/>
                  </a:lnTo>
                  <a:lnTo>
                    <a:pt x="379" y="4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7793020" y="3649658"/>
              <a:ext cx="49213" cy="428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8" y="0"/>
                </a:cxn>
                <a:cxn ang="0">
                  <a:pos x="31" y="4"/>
                </a:cxn>
                <a:cxn ang="0">
                  <a:pos x="28" y="9"/>
                </a:cxn>
                <a:cxn ang="0">
                  <a:pos x="23" y="18"/>
                </a:cxn>
                <a:cxn ang="0">
                  <a:pos x="15" y="23"/>
                </a:cxn>
                <a:cxn ang="0">
                  <a:pos x="8" y="27"/>
                </a:cxn>
                <a:cxn ang="0">
                  <a:pos x="0" y="26"/>
                </a:cxn>
                <a:cxn ang="0">
                  <a:pos x="1" y="23"/>
                </a:cxn>
                <a:cxn ang="0">
                  <a:pos x="5" y="18"/>
                </a:cxn>
                <a:cxn ang="0">
                  <a:pos x="11" y="11"/>
                </a:cxn>
                <a:cxn ang="0">
                  <a:pos x="16" y="5"/>
                </a:cxn>
                <a:cxn ang="0">
                  <a:pos x="23" y="0"/>
                </a:cxn>
              </a:cxnLst>
              <a:rect l="0" t="0" r="r" b="b"/>
              <a:pathLst>
                <a:path w="31" h="27">
                  <a:moveTo>
                    <a:pt x="23" y="0"/>
                  </a:moveTo>
                  <a:lnTo>
                    <a:pt x="28" y="0"/>
                  </a:lnTo>
                  <a:lnTo>
                    <a:pt x="31" y="4"/>
                  </a:lnTo>
                  <a:lnTo>
                    <a:pt x="28" y="9"/>
                  </a:lnTo>
                  <a:lnTo>
                    <a:pt x="23" y="18"/>
                  </a:lnTo>
                  <a:lnTo>
                    <a:pt x="15" y="23"/>
                  </a:lnTo>
                  <a:lnTo>
                    <a:pt x="8" y="27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5" y="18"/>
                  </a:lnTo>
                  <a:lnTo>
                    <a:pt x="11" y="11"/>
                  </a:lnTo>
                  <a:lnTo>
                    <a:pt x="16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7524736" y="3757609"/>
              <a:ext cx="50800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21" y="6"/>
                </a:cxn>
                <a:cxn ang="0">
                  <a:pos x="28" y="11"/>
                </a:cxn>
                <a:cxn ang="0">
                  <a:pos x="30" y="17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2" y="29"/>
                </a:cxn>
                <a:cxn ang="0">
                  <a:pos x="15" y="25"/>
                </a:cxn>
                <a:cxn ang="0">
                  <a:pos x="10" y="17"/>
                </a:cxn>
                <a:cxn ang="0">
                  <a:pos x="9" y="14"/>
                </a:cxn>
                <a:cxn ang="0">
                  <a:pos x="6" y="11"/>
                </a:cxn>
                <a:cxn ang="0">
                  <a:pos x="4" y="9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2" h="29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21" y="6"/>
                  </a:lnTo>
                  <a:lnTo>
                    <a:pt x="28" y="11"/>
                  </a:lnTo>
                  <a:lnTo>
                    <a:pt x="30" y="17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29"/>
                  </a:lnTo>
                  <a:lnTo>
                    <a:pt x="15" y="25"/>
                  </a:lnTo>
                  <a:lnTo>
                    <a:pt x="10" y="17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4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6129329" y="3133721"/>
              <a:ext cx="228600" cy="2809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0"/>
                </a:cxn>
                <a:cxn ang="0">
                  <a:pos x="21" y="4"/>
                </a:cxn>
                <a:cxn ang="0">
                  <a:pos x="30" y="11"/>
                </a:cxn>
                <a:cxn ang="0">
                  <a:pos x="41" y="21"/>
                </a:cxn>
                <a:cxn ang="0">
                  <a:pos x="54" y="32"/>
                </a:cxn>
                <a:cxn ang="0">
                  <a:pos x="67" y="47"/>
                </a:cxn>
                <a:cxn ang="0">
                  <a:pos x="80" y="60"/>
                </a:cxn>
                <a:cxn ang="0">
                  <a:pos x="93" y="71"/>
                </a:cxn>
                <a:cxn ang="0">
                  <a:pos x="105" y="82"/>
                </a:cxn>
                <a:cxn ang="0">
                  <a:pos x="115" y="92"/>
                </a:cxn>
                <a:cxn ang="0">
                  <a:pos x="123" y="101"/>
                </a:cxn>
                <a:cxn ang="0">
                  <a:pos x="129" y="108"/>
                </a:cxn>
                <a:cxn ang="0">
                  <a:pos x="136" y="111"/>
                </a:cxn>
                <a:cxn ang="0">
                  <a:pos x="138" y="111"/>
                </a:cxn>
                <a:cxn ang="0">
                  <a:pos x="141" y="112"/>
                </a:cxn>
                <a:cxn ang="0">
                  <a:pos x="144" y="118"/>
                </a:cxn>
                <a:cxn ang="0">
                  <a:pos x="144" y="122"/>
                </a:cxn>
                <a:cxn ang="0">
                  <a:pos x="142" y="125"/>
                </a:cxn>
                <a:cxn ang="0">
                  <a:pos x="141" y="129"/>
                </a:cxn>
                <a:cxn ang="0">
                  <a:pos x="137" y="138"/>
                </a:cxn>
                <a:cxn ang="0">
                  <a:pos x="134" y="152"/>
                </a:cxn>
                <a:cxn ang="0">
                  <a:pos x="133" y="167"/>
                </a:cxn>
                <a:cxn ang="0">
                  <a:pos x="133" y="171"/>
                </a:cxn>
                <a:cxn ang="0">
                  <a:pos x="130" y="177"/>
                </a:cxn>
                <a:cxn ang="0">
                  <a:pos x="127" y="177"/>
                </a:cxn>
                <a:cxn ang="0">
                  <a:pos x="125" y="175"/>
                </a:cxn>
                <a:cxn ang="0">
                  <a:pos x="121" y="171"/>
                </a:cxn>
                <a:cxn ang="0">
                  <a:pos x="119" y="167"/>
                </a:cxn>
                <a:cxn ang="0">
                  <a:pos x="114" y="162"/>
                </a:cxn>
                <a:cxn ang="0">
                  <a:pos x="103" y="156"/>
                </a:cxn>
                <a:cxn ang="0">
                  <a:pos x="90" y="152"/>
                </a:cxn>
                <a:cxn ang="0">
                  <a:pos x="80" y="148"/>
                </a:cxn>
                <a:cxn ang="0">
                  <a:pos x="73" y="144"/>
                </a:cxn>
                <a:cxn ang="0">
                  <a:pos x="69" y="137"/>
                </a:cxn>
                <a:cxn ang="0">
                  <a:pos x="64" y="123"/>
                </a:cxn>
                <a:cxn ang="0">
                  <a:pos x="62" y="107"/>
                </a:cxn>
                <a:cxn ang="0">
                  <a:pos x="59" y="92"/>
                </a:cxn>
                <a:cxn ang="0">
                  <a:pos x="58" y="81"/>
                </a:cxn>
                <a:cxn ang="0">
                  <a:pos x="55" y="73"/>
                </a:cxn>
                <a:cxn ang="0">
                  <a:pos x="49" y="63"/>
                </a:cxn>
                <a:cxn ang="0">
                  <a:pos x="43" y="54"/>
                </a:cxn>
                <a:cxn ang="0">
                  <a:pos x="36" y="45"/>
                </a:cxn>
                <a:cxn ang="0">
                  <a:pos x="29" y="38"/>
                </a:cxn>
                <a:cxn ang="0">
                  <a:pos x="26" y="34"/>
                </a:cxn>
                <a:cxn ang="0">
                  <a:pos x="18" y="26"/>
                </a:cxn>
                <a:cxn ang="0">
                  <a:pos x="11" y="2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144" h="177">
                  <a:moveTo>
                    <a:pt x="3" y="0"/>
                  </a:moveTo>
                  <a:lnTo>
                    <a:pt x="11" y="0"/>
                  </a:lnTo>
                  <a:lnTo>
                    <a:pt x="21" y="4"/>
                  </a:lnTo>
                  <a:lnTo>
                    <a:pt x="30" y="11"/>
                  </a:lnTo>
                  <a:lnTo>
                    <a:pt x="41" y="21"/>
                  </a:lnTo>
                  <a:lnTo>
                    <a:pt x="54" y="32"/>
                  </a:lnTo>
                  <a:lnTo>
                    <a:pt x="67" y="47"/>
                  </a:lnTo>
                  <a:lnTo>
                    <a:pt x="80" y="60"/>
                  </a:lnTo>
                  <a:lnTo>
                    <a:pt x="93" y="71"/>
                  </a:lnTo>
                  <a:lnTo>
                    <a:pt x="105" y="82"/>
                  </a:lnTo>
                  <a:lnTo>
                    <a:pt x="115" y="92"/>
                  </a:lnTo>
                  <a:lnTo>
                    <a:pt x="123" y="101"/>
                  </a:lnTo>
                  <a:lnTo>
                    <a:pt x="129" y="108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41" y="112"/>
                  </a:lnTo>
                  <a:lnTo>
                    <a:pt x="144" y="118"/>
                  </a:lnTo>
                  <a:lnTo>
                    <a:pt x="144" y="122"/>
                  </a:lnTo>
                  <a:lnTo>
                    <a:pt x="142" y="125"/>
                  </a:lnTo>
                  <a:lnTo>
                    <a:pt x="141" y="129"/>
                  </a:lnTo>
                  <a:lnTo>
                    <a:pt x="137" y="138"/>
                  </a:lnTo>
                  <a:lnTo>
                    <a:pt x="134" y="152"/>
                  </a:lnTo>
                  <a:lnTo>
                    <a:pt x="133" y="167"/>
                  </a:lnTo>
                  <a:lnTo>
                    <a:pt x="133" y="171"/>
                  </a:lnTo>
                  <a:lnTo>
                    <a:pt x="130" y="177"/>
                  </a:lnTo>
                  <a:lnTo>
                    <a:pt x="127" y="177"/>
                  </a:lnTo>
                  <a:lnTo>
                    <a:pt x="125" y="175"/>
                  </a:lnTo>
                  <a:lnTo>
                    <a:pt x="121" y="171"/>
                  </a:lnTo>
                  <a:lnTo>
                    <a:pt x="119" y="167"/>
                  </a:lnTo>
                  <a:lnTo>
                    <a:pt x="114" y="162"/>
                  </a:lnTo>
                  <a:lnTo>
                    <a:pt x="103" y="156"/>
                  </a:lnTo>
                  <a:lnTo>
                    <a:pt x="90" y="152"/>
                  </a:lnTo>
                  <a:lnTo>
                    <a:pt x="80" y="148"/>
                  </a:lnTo>
                  <a:lnTo>
                    <a:pt x="73" y="144"/>
                  </a:lnTo>
                  <a:lnTo>
                    <a:pt x="69" y="137"/>
                  </a:lnTo>
                  <a:lnTo>
                    <a:pt x="64" y="123"/>
                  </a:lnTo>
                  <a:lnTo>
                    <a:pt x="62" y="107"/>
                  </a:lnTo>
                  <a:lnTo>
                    <a:pt x="59" y="92"/>
                  </a:lnTo>
                  <a:lnTo>
                    <a:pt x="58" y="81"/>
                  </a:lnTo>
                  <a:lnTo>
                    <a:pt x="55" y="73"/>
                  </a:lnTo>
                  <a:lnTo>
                    <a:pt x="49" y="63"/>
                  </a:lnTo>
                  <a:lnTo>
                    <a:pt x="43" y="54"/>
                  </a:lnTo>
                  <a:lnTo>
                    <a:pt x="36" y="45"/>
                  </a:lnTo>
                  <a:lnTo>
                    <a:pt x="29" y="38"/>
                  </a:lnTo>
                  <a:lnTo>
                    <a:pt x="26" y="34"/>
                  </a:lnTo>
                  <a:lnTo>
                    <a:pt x="18" y="26"/>
                  </a:lnTo>
                  <a:lnTo>
                    <a:pt x="11" y="2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6189651" y="3025772"/>
              <a:ext cx="133350" cy="2190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2"/>
                </a:cxn>
                <a:cxn ang="0">
                  <a:pos x="14" y="6"/>
                </a:cxn>
                <a:cxn ang="0">
                  <a:pos x="28" y="23"/>
                </a:cxn>
                <a:cxn ang="0">
                  <a:pos x="32" y="30"/>
                </a:cxn>
                <a:cxn ang="0">
                  <a:pos x="37" y="38"/>
                </a:cxn>
                <a:cxn ang="0">
                  <a:pos x="46" y="46"/>
                </a:cxn>
                <a:cxn ang="0">
                  <a:pos x="54" y="58"/>
                </a:cxn>
                <a:cxn ang="0">
                  <a:pos x="61" y="74"/>
                </a:cxn>
                <a:cxn ang="0">
                  <a:pos x="66" y="87"/>
                </a:cxn>
                <a:cxn ang="0">
                  <a:pos x="72" y="106"/>
                </a:cxn>
                <a:cxn ang="0">
                  <a:pos x="83" y="126"/>
                </a:cxn>
                <a:cxn ang="0">
                  <a:pos x="84" y="128"/>
                </a:cxn>
                <a:cxn ang="0">
                  <a:pos x="80" y="137"/>
                </a:cxn>
                <a:cxn ang="0">
                  <a:pos x="76" y="138"/>
                </a:cxn>
                <a:cxn ang="0">
                  <a:pos x="70" y="135"/>
                </a:cxn>
                <a:cxn ang="0">
                  <a:pos x="63" y="130"/>
                </a:cxn>
                <a:cxn ang="0">
                  <a:pos x="55" y="122"/>
                </a:cxn>
                <a:cxn ang="0">
                  <a:pos x="47" y="115"/>
                </a:cxn>
                <a:cxn ang="0">
                  <a:pos x="42" y="108"/>
                </a:cxn>
                <a:cxn ang="0">
                  <a:pos x="37" y="98"/>
                </a:cxn>
                <a:cxn ang="0">
                  <a:pos x="32" y="85"/>
                </a:cxn>
                <a:cxn ang="0">
                  <a:pos x="26" y="69"/>
                </a:cxn>
                <a:cxn ang="0">
                  <a:pos x="21" y="53"/>
                </a:cxn>
                <a:cxn ang="0">
                  <a:pos x="17" y="42"/>
                </a:cxn>
                <a:cxn ang="0">
                  <a:pos x="14" y="35"/>
                </a:cxn>
                <a:cxn ang="0">
                  <a:pos x="6" y="30"/>
                </a:cxn>
                <a:cxn ang="0">
                  <a:pos x="3" y="27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84" h="138">
                  <a:moveTo>
                    <a:pt x="7" y="0"/>
                  </a:moveTo>
                  <a:lnTo>
                    <a:pt x="9" y="2"/>
                  </a:lnTo>
                  <a:lnTo>
                    <a:pt x="14" y="6"/>
                  </a:lnTo>
                  <a:lnTo>
                    <a:pt x="28" y="23"/>
                  </a:lnTo>
                  <a:lnTo>
                    <a:pt x="32" y="30"/>
                  </a:lnTo>
                  <a:lnTo>
                    <a:pt x="37" y="38"/>
                  </a:lnTo>
                  <a:lnTo>
                    <a:pt x="46" y="46"/>
                  </a:lnTo>
                  <a:lnTo>
                    <a:pt x="54" y="58"/>
                  </a:lnTo>
                  <a:lnTo>
                    <a:pt x="61" y="74"/>
                  </a:lnTo>
                  <a:lnTo>
                    <a:pt x="66" y="87"/>
                  </a:lnTo>
                  <a:lnTo>
                    <a:pt x="72" y="106"/>
                  </a:lnTo>
                  <a:lnTo>
                    <a:pt x="83" y="126"/>
                  </a:lnTo>
                  <a:lnTo>
                    <a:pt x="84" y="128"/>
                  </a:lnTo>
                  <a:lnTo>
                    <a:pt x="80" y="137"/>
                  </a:lnTo>
                  <a:lnTo>
                    <a:pt x="76" y="138"/>
                  </a:lnTo>
                  <a:lnTo>
                    <a:pt x="70" y="135"/>
                  </a:lnTo>
                  <a:lnTo>
                    <a:pt x="63" y="130"/>
                  </a:lnTo>
                  <a:lnTo>
                    <a:pt x="55" y="122"/>
                  </a:lnTo>
                  <a:lnTo>
                    <a:pt x="47" y="115"/>
                  </a:lnTo>
                  <a:lnTo>
                    <a:pt x="42" y="108"/>
                  </a:lnTo>
                  <a:lnTo>
                    <a:pt x="37" y="98"/>
                  </a:lnTo>
                  <a:lnTo>
                    <a:pt x="32" y="85"/>
                  </a:lnTo>
                  <a:lnTo>
                    <a:pt x="26" y="69"/>
                  </a:lnTo>
                  <a:lnTo>
                    <a:pt x="21" y="53"/>
                  </a:lnTo>
                  <a:lnTo>
                    <a:pt x="17" y="42"/>
                  </a:lnTo>
                  <a:lnTo>
                    <a:pt x="14" y="35"/>
                  </a:lnTo>
                  <a:lnTo>
                    <a:pt x="6" y="30"/>
                  </a:lnTo>
                  <a:lnTo>
                    <a:pt x="3" y="27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6340464" y="3402009"/>
              <a:ext cx="182562" cy="682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38" y="15"/>
                </a:cxn>
                <a:cxn ang="0">
                  <a:pos x="48" y="17"/>
                </a:cxn>
                <a:cxn ang="0">
                  <a:pos x="52" y="22"/>
                </a:cxn>
                <a:cxn ang="0">
                  <a:pos x="53" y="20"/>
                </a:cxn>
                <a:cxn ang="0">
                  <a:pos x="57" y="17"/>
                </a:cxn>
                <a:cxn ang="0">
                  <a:pos x="65" y="15"/>
                </a:cxn>
                <a:cxn ang="0">
                  <a:pos x="68" y="16"/>
                </a:cxn>
                <a:cxn ang="0">
                  <a:pos x="75" y="17"/>
                </a:cxn>
                <a:cxn ang="0">
                  <a:pos x="91" y="20"/>
                </a:cxn>
                <a:cxn ang="0">
                  <a:pos x="97" y="22"/>
                </a:cxn>
                <a:cxn ang="0">
                  <a:pos x="100" y="23"/>
                </a:cxn>
                <a:cxn ang="0">
                  <a:pos x="104" y="24"/>
                </a:cxn>
                <a:cxn ang="0">
                  <a:pos x="106" y="27"/>
                </a:cxn>
                <a:cxn ang="0">
                  <a:pos x="111" y="30"/>
                </a:cxn>
                <a:cxn ang="0">
                  <a:pos x="113" y="34"/>
                </a:cxn>
                <a:cxn ang="0">
                  <a:pos x="115" y="38"/>
                </a:cxn>
                <a:cxn ang="0">
                  <a:pos x="115" y="41"/>
                </a:cxn>
                <a:cxn ang="0">
                  <a:pos x="112" y="43"/>
                </a:cxn>
                <a:cxn ang="0">
                  <a:pos x="106" y="43"/>
                </a:cxn>
                <a:cxn ang="0">
                  <a:pos x="98" y="42"/>
                </a:cxn>
                <a:cxn ang="0">
                  <a:pos x="89" y="41"/>
                </a:cxn>
                <a:cxn ang="0">
                  <a:pos x="70" y="41"/>
                </a:cxn>
                <a:cxn ang="0">
                  <a:pos x="63" y="37"/>
                </a:cxn>
                <a:cxn ang="0">
                  <a:pos x="55" y="30"/>
                </a:cxn>
                <a:cxn ang="0">
                  <a:pos x="53" y="28"/>
                </a:cxn>
                <a:cxn ang="0">
                  <a:pos x="52" y="26"/>
                </a:cxn>
                <a:cxn ang="0">
                  <a:pos x="49" y="27"/>
                </a:cxn>
                <a:cxn ang="0">
                  <a:pos x="45" y="28"/>
                </a:cxn>
                <a:cxn ang="0">
                  <a:pos x="34" y="31"/>
                </a:cxn>
                <a:cxn ang="0">
                  <a:pos x="23" y="31"/>
                </a:cxn>
                <a:cxn ang="0">
                  <a:pos x="14" y="30"/>
                </a:cxn>
                <a:cxn ang="0">
                  <a:pos x="8" y="27"/>
                </a:cxn>
                <a:cxn ang="0">
                  <a:pos x="5" y="24"/>
                </a:cxn>
                <a:cxn ang="0">
                  <a:pos x="1" y="19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5" y="1"/>
                </a:cxn>
                <a:cxn ang="0">
                  <a:pos x="8" y="0"/>
                </a:cxn>
              </a:cxnLst>
              <a:rect l="0" t="0" r="r" b="b"/>
              <a:pathLst>
                <a:path w="115" h="43">
                  <a:moveTo>
                    <a:pt x="8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2" y="12"/>
                  </a:lnTo>
                  <a:lnTo>
                    <a:pt x="38" y="15"/>
                  </a:lnTo>
                  <a:lnTo>
                    <a:pt x="48" y="17"/>
                  </a:lnTo>
                  <a:lnTo>
                    <a:pt x="52" y="22"/>
                  </a:lnTo>
                  <a:lnTo>
                    <a:pt x="53" y="20"/>
                  </a:lnTo>
                  <a:lnTo>
                    <a:pt x="57" y="17"/>
                  </a:lnTo>
                  <a:lnTo>
                    <a:pt x="65" y="15"/>
                  </a:lnTo>
                  <a:lnTo>
                    <a:pt x="68" y="16"/>
                  </a:lnTo>
                  <a:lnTo>
                    <a:pt x="75" y="17"/>
                  </a:lnTo>
                  <a:lnTo>
                    <a:pt x="91" y="20"/>
                  </a:lnTo>
                  <a:lnTo>
                    <a:pt x="97" y="22"/>
                  </a:lnTo>
                  <a:lnTo>
                    <a:pt x="100" y="23"/>
                  </a:lnTo>
                  <a:lnTo>
                    <a:pt x="104" y="24"/>
                  </a:lnTo>
                  <a:lnTo>
                    <a:pt x="106" y="27"/>
                  </a:lnTo>
                  <a:lnTo>
                    <a:pt x="111" y="30"/>
                  </a:lnTo>
                  <a:lnTo>
                    <a:pt x="113" y="34"/>
                  </a:lnTo>
                  <a:lnTo>
                    <a:pt x="115" y="38"/>
                  </a:lnTo>
                  <a:lnTo>
                    <a:pt x="115" y="41"/>
                  </a:lnTo>
                  <a:lnTo>
                    <a:pt x="112" y="43"/>
                  </a:lnTo>
                  <a:lnTo>
                    <a:pt x="106" y="43"/>
                  </a:lnTo>
                  <a:lnTo>
                    <a:pt x="98" y="42"/>
                  </a:lnTo>
                  <a:lnTo>
                    <a:pt x="89" y="41"/>
                  </a:lnTo>
                  <a:lnTo>
                    <a:pt x="70" y="41"/>
                  </a:lnTo>
                  <a:lnTo>
                    <a:pt x="63" y="37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52" y="26"/>
                  </a:lnTo>
                  <a:lnTo>
                    <a:pt x="49" y="27"/>
                  </a:lnTo>
                  <a:lnTo>
                    <a:pt x="45" y="28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14" y="30"/>
                  </a:lnTo>
                  <a:lnTo>
                    <a:pt x="8" y="27"/>
                  </a:lnTo>
                  <a:lnTo>
                    <a:pt x="5" y="24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3" y="4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6611927" y="3481384"/>
              <a:ext cx="25400" cy="269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15" y="3"/>
                </a:cxn>
                <a:cxn ang="0">
                  <a:pos x="16" y="6"/>
                </a:cxn>
                <a:cxn ang="0">
                  <a:pos x="16" y="14"/>
                </a:cxn>
                <a:cxn ang="0">
                  <a:pos x="11" y="17"/>
                </a:cxn>
                <a:cxn ang="0">
                  <a:pos x="5" y="17"/>
                </a:cxn>
                <a:cxn ang="0">
                  <a:pos x="2" y="15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16" h="17">
                  <a:moveTo>
                    <a:pt x="2" y="0"/>
                  </a:moveTo>
                  <a:lnTo>
                    <a:pt x="12" y="0"/>
                  </a:lnTo>
                  <a:lnTo>
                    <a:pt x="15" y="3"/>
                  </a:lnTo>
                  <a:lnTo>
                    <a:pt x="16" y="6"/>
                  </a:lnTo>
                  <a:lnTo>
                    <a:pt x="16" y="14"/>
                  </a:lnTo>
                  <a:lnTo>
                    <a:pt x="11" y="17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6702414" y="3451221"/>
              <a:ext cx="63500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8" y="1"/>
                </a:cxn>
                <a:cxn ang="0">
                  <a:pos x="33" y="4"/>
                </a:cxn>
                <a:cxn ang="0">
                  <a:pos x="38" y="10"/>
                </a:cxn>
                <a:cxn ang="0">
                  <a:pos x="40" y="15"/>
                </a:cxn>
                <a:cxn ang="0">
                  <a:pos x="37" y="21"/>
                </a:cxn>
                <a:cxn ang="0">
                  <a:pos x="33" y="23"/>
                </a:cxn>
                <a:cxn ang="0">
                  <a:pos x="30" y="25"/>
                </a:cxn>
                <a:cxn ang="0">
                  <a:pos x="26" y="25"/>
                </a:cxn>
                <a:cxn ang="0">
                  <a:pos x="25" y="26"/>
                </a:cxn>
                <a:cxn ang="0">
                  <a:pos x="23" y="26"/>
                </a:cxn>
                <a:cxn ang="0">
                  <a:pos x="18" y="32"/>
                </a:cxn>
                <a:cxn ang="0">
                  <a:pos x="12" y="3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0" y="34"/>
                </a:cxn>
                <a:cxn ang="0">
                  <a:pos x="3" y="25"/>
                </a:cxn>
                <a:cxn ang="0">
                  <a:pos x="8" y="15"/>
                </a:cxn>
                <a:cxn ang="0">
                  <a:pos x="17" y="4"/>
                </a:cxn>
                <a:cxn ang="0">
                  <a:pos x="22" y="0"/>
                </a:cxn>
              </a:cxnLst>
              <a:rect l="0" t="0" r="r" b="b"/>
              <a:pathLst>
                <a:path w="40" h="38">
                  <a:moveTo>
                    <a:pt x="22" y="0"/>
                  </a:moveTo>
                  <a:lnTo>
                    <a:pt x="28" y="1"/>
                  </a:lnTo>
                  <a:lnTo>
                    <a:pt x="33" y="4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37" y="21"/>
                  </a:lnTo>
                  <a:lnTo>
                    <a:pt x="33" y="23"/>
                  </a:lnTo>
                  <a:lnTo>
                    <a:pt x="30" y="25"/>
                  </a:lnTo>
                  <a:lnTo>
                    <a:pt x="26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18" y="32"/>
                  </a:lnTo>
                  <a:lnTo>
                    <a:pt x="12" y="3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0" y="34"/>
                  </a:lnTo>
                  <a:lnTo>
                    <a:pt x="3" y="25"/>
                  </a:lnTo>
                  <a:lnTo>
                    <a:pt x="8" y="15"/>
                  </a:lnTo>
                  <a:lnTo>
                    <a:pt x="17" y="4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6605577" y="3279771"/>
              <a:ext cx="95250" cy="1127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3" y="4"/>
                </a:cxn>
                <a:cxn ang="0">
                  <a:pos x="30" y="4"/>
                </a:cxn>
                <a:cxn ang="0">
                  <a:pos x="37" y="3"/>
                </a:cxn>
                <a:cxn ang="0">
                  <a:pos x="54" y="3"/>
                </a:cxn>
                <a:cxn ang="0">
                  <a:pos x="60" y="7"/>
                </a:cxn>
                <a:cxn ang="0">
                  <a:pos x="60" y="14"/>
                </a:cxn>
                <a:cxn ang="0">
                  <a:pos x="57" y="16"/>
                </a:cxn>
                <a:cxn ang="0">
                  <a:pos x="53" y="18"/>
                </a:cxn>
                <a:cxn ang="0">
                  <a:pos x="48" y="19"/>
                </a:cxn>
                <a:cxn ang="0">
                  <a:pos x="34" y="19"/>
                </a:cxn>
                <a:cxn ang="0">
                  <a:pos x="34" y="20"/>
                </a:cxn>
                <a:cxn ang="0">
                  <a:pos x="35" y="23"/>
                </a:cxn>
                <a:cxn ang="0">
                  <a:pos x="42" y="30"/>
                </a:cxn>
                <a:cxn ang="0">
                  <a:pos x="46" y="33"/>
                </a:cxn>
                <a:cxn ang="0">
                  <a:pos x="52" y="40"/>
                </a:cxn>
                <a:cxn ang="0">
                  <a:pos x="56" y="49"/>
                </a:cxn>
                <a:cxn ang="0">
                  <a:pos x="58" y="60"/>
                </a:cxn>
                <a:cxn ang="0">
                  <a:pos x="60" y="68"/>
                </a:cxn>
                <a:cxn ang="0">
                  <a:pos x="60" y="71"/>
                </a:cxn>
                <a:cxn ang="0">
                  <a:pos x="57" y="71"/>
                </a:cxn>
                <a:cxn ang="0">
                  <a:pos x="52" y="70"/>
                </a:cxn>
                <a:cxn ang="0">
                  <a:pos x="45" y="67"/>
                </a:cxn>
                <a:cxn ang="0">
                  <a:pos x="38" y="60"/>
                </a:cxn>
                <a:cxn ang="0">
                  <a:pos x="34" y="53"/>
                </a:cxn>
                <a:cxn ang="0">
                  <a:pos x="32" y="48"/>
                </a:cxn>
                <a:cxn ang="0">
                  <a:pos x="32" y="42"/>
                </a:cxn>
                <a:cxn ang="0">
                  <a:pos x="31" y="37"/>
                </a:cxn>
                <a:cxn ang="0">
                  <a:pos x="28" y="36"/>
                </a:cxn>
                <a:cxn ang="0">
                  <a:pos x="24" y="37"/>
                </a:cxn>
                <a:cxn ang="0">
                  <a:pos x="19" y="42"/>
                </a:cxn>
                <a:cxn ang="0">
                  <a:pos x="12" y="46"/>
                </a:cxn>
                <a:cxn ang="0">
                  <a:pos x="6" y="51"/>
                </a:cxn>
                <a:cxn ang="0">
                  <a:pos x="2" y="49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2" y="30"/>
                </a:cxn>
                <a:cxn ang="0">
                  <a:pos x="5" y="20"/>
                </a:cxn>
                <a:cxn ang="0">
                  <a:pos x="6" y="14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11" y="1"/>
                </a:cxn>
                <a:cxn ang="0">
                  <a:pos x="13" y="0"/>
                </a:cxn>
              </a:cxnLst>
              <a:rect l="0" t="0" r="r" b="b"/>
              <a:pathLst>
                <a:path w="60" h="71">
                  <a:moveTo>
                    <a:pt x="13" y="0"/>
                  </a:moveTo>
                  <a:lnTo>
                    <a:pt x="15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7" y="3"/>
                  </a:lnTo>
                  <a:lnTo>
                    <a:pt x="54" y="3"/>
                  </a:lnTo>
                  <a:lnTo>
                    <a:pt x="60" y="7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53" y="18"/>
                  </a:lnTo>
                  <a:lnTo>
                    <a:pt x="48" y="19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5" y="23"/>
                  </a:lnTo>
                  <a:lnTo>
                    <a:pt x="42" y="30"/>
                  </a:lnTo>
                  <a:lnTo>
                    <a:pt x="46" y="33"/>
                  </a:lnTo>
                  <a:lnTo>
                    <a:pt x="52" y="40"/>
                  </a:lnTo>
                  <a:lnTo>
                    <a:pt x="56" y="49"/>
                  </a:lnTo>
                  <a:lnTo>
                    <a:pt x="58" y="60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7" y="71"/>
                  </a:lnTo>
                  <a:lnTo>
                    <a:pt x="52" y="70"/>
                  </a:lnTo>
                  <a:lnTo>
                    <a:pt x="45" y="67"/>
                  </a:lnTo>
                  <a:lnTo>
                    <a:pt x="38" y="60"/>
                  </a:lnTo>
                  <a:lnTo>
                    <a:pt x="34" y="53"/>
                  </a:lnTo>
                  <a:lnTo>
                    <a:pt x="32" y="48"/>
                  </a:lnTo>
                  <a:lnTo>
                    <a:pt x="32" y="42"/>
                  </a:lnTo>
                  <a:lnTo>
                    <a:pt x="31" y="37"/>
                  </a:lnTo>
                  <a:lnTo>
                    <a:pt x="28" y="36"/>
                  </a:lnTo>
                  <a:lnTo>
                    <a:pt x="24" y="37"/>
                  </a:lnTo>
                  <a:lnTo>
                    <a:pt x="19" y="42"/>
                  </a:lnTo>
                  <a:lnTo>
                    <a:pt x="12" y="46"/>
                  </a:lnTo>
                  <a:lnTo>
                    <a:pt x="6" y="51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2" y="30"/>
                  </a:lnTo>
                  <a:lnTo>
                    <a:pt x="5" y="20"/>
                  </a:lnTo>
                  <a:lnTo>
                    <a:pt x="6" y="14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6630977" y="3228971"/>
              <a:ext cx="104775" cy="34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6" y="2"/>
                </a:cxn>
                <a:cxn ang="0">
                  <a:pos x="66" y="3"/>
                </a:cxn>
                <a:cxn ang="0">
                  <a:pos x="62" y="11"/>
                </a:cxn>
                <a:cxn ang="0">
                  <a:pos x="57" y="15"/>
                </a:cxn>
                <a:cxn ang="0">
                  <a:pos x="55" y="17"/>
                </a:cxn>
                <a:cxn ang="0">
                  <a:pos x="48" y="17"/>
                </a:cxn>
                <a:cxn ang="0">
                  <a:pos x="37" y="20"/>
                </a:cxn>
                <a:cxn ang="0">
                  <a:pos x="25" y="21"/>
                </a:cxn>
                <a:cxn ang="0">
                  <a:pos x="14" y="22"/>
                </a:cxn>
                <a:cxn ang="0">
                  <a:pos x="8" y="22"/>
                </a:cxn>
                <a:cxn ang="0">
                  <a:pos x="3" y="20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4" y="6"/>
                </a:cxn>
                <a:cxn ang="0">
                  <a:pos x="7" y="6"/>
                </a:cxn>
                <a:cxn ang="0">
                  <a:pos x="14" y="7"/>
                </a:cxn>
                <a:cxn ang="0">
                  <a:pos x="22" y="9"/>
                </a:cxn>
                <a:cxn ang="0">
                  <a:pos x="26" y="9"/>
                </a:cxn>
                <a:cxn ang="0">
                  <a:pos x="30" y="7"/>
                </a:cxn>
                <a:cxn ang="0">
                  <a:pos x="40" y="4"/>
                </a:cxn>
                <a:cxn ang="0">
                  <a:pos x="59" y="2"/>
                </a:cxn>
                <a:cxn ang="0">
                  <a:pos x="64" y="0"/>
                </a:cxn>
              </a:cxnLst>
              <a:rect l="0" t="0" r="r" b="b"/>
              <a:pathLst>
                <a:path w="66" h="22">
                  <a:moveTo>
                    <a:pt x="64" y="0"/>
                  </a:moveTo>
                  <a:lnTo>
                    <a:pt x="66" y="2"/>
                  </a:lnTo>
                  <a:lnTo>
                    <a:pt x="66" y="3"/>
                  </a:lnTo>
                  <a:lnTo>
                    <a:pt x="62" y="11"/>
                  </a:lnTo>
                  <a:lnTo>
                    <a:pt x="57" y="15"/>
                  </a:lnTo>
                  <a:lnTo>
                    <a:pt x="55" y="17"/>
                  </a:lnTo>
                  <a:lnTo>
                    <a:pt x="48" y="17"/>
                  </a:lnTo>
                  <a:lnTo>
                    <a:pt x="37" y="20"/>
                  </a:lnTo>
                  <a:lnTo>
                    <a:pt x="25" y="21"/>
                  </a:lnTo>
                  <a:lnTo>
                    <a:pt x="14" y="22"/>
                  </a:lnTo>
                  <a:lnTo>
                    <a:pt x="8" y="22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4" y="6"/>
                  </a:lnTo>
                  <a:lnTo>
                    <a:pt x="7" y="6"/>
                  </a:lnTo>
                  <a:lnTo>
                    <a:pt x="14" y="7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40" y="4"/>
                  </a:lnTo>
                  <a:lnTo>
                    <a:pt x="5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53"/>
            <p:cNvSpPr>
              <a:spLocks/>
            </p:cNvSpPr>
            <p:nvPr/>
          </p:nvSpPr>
          <p:spPr bwMode="auto">
            <a:xfrm>
              <a:off x="6780202" y="3209922"/>
              <a:ext cx="3492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2" y="6"/>
                </a:cxn>
                <a:cxn ang="0">
                  <a:pos x="21" y="15"/>
                </a:cxn>
                <a:cxn ang="0">
                  <a:pos x="20" y="26"/>
                </a:cxn>
                <a:cxn ang="0">
                  <a:pos x="15" y="37"/>
                </a:cxn>
                <a:cxn ang="0">
                  <a:pos x="10" y="44"/>
                </a:cxn>
                <a:cxn ang="0">
                  <a:pos x="5" y="47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10" y="6"/>
                </a:cxn>
                <a:cxn ang="0">
                  <a:pos x="15" y="0"/>
                </a:cxn>
              </a:cxnLst>
              <a:rect l="0" t="0" r="r" b="b"/>
              <a:pathLst>
                <a:path w="22" h="47">
                  <a:moveTo>
                    <a:pt x="15" y="0"/>
                  </a:moveTo>
                  <a:lnTo>
                    <a:pt x="20" y="0"/>
                  </a:lnTo>
                  <a:lnTo>
                    <a:pt x="22" y="6"/>
                  </a:lnTo>
                  <a:lnTo>
                    <a:pt x="21" y="15"/>
                  </a:lnTo>
                  <a:lnTo>
                    <a:pt x="20" y="26"/>
                  </a:lnTo>
                  <a:lnTo>
                    <a:pt x="15" y="37"/>
                  </a:lnTo>
                  <a:lnTo>
                    <a:pt x="10" y="44"/>
                  </a:lnTo>
                  <a:lnTo>
                    <a:pt x="5" y="47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10" y="6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6410311" y="3098796"/>
              <a:ext cx="198438" cy="257174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6" y="17"/>
                </a:cxn>
                <a:cxn ang="0">
                  <a:pos x="114" y="28"/>
                </a:cxn>
                <a:cxn ang="0">
                  <a:pos x="124" y="25"/>
                </a:cxn>
                <a:cxn ang="0">
                  <a:pos x="125" y="29"/>
                </a:cxn>
                <a:cxn ang="0">
                  <a:pos x="113" y="40"/>
                </a:cxn>
                <a:cxn ang="0">
                  <a:pos x="106" y="49"/>
                </a:cxn>
                <a:cxn ang="0">
                  <a:pos x="113" y="67"/>
                </a:cxn>
                <a:cxn ang="0">
                  <a:pos x="119" y="89"/>
                </a:cxn>
                <a:cxn ang="0">
                  <a:pos x="110" y="104"/>
                </a:cxn>
                <a:cxn ang="0">
                  <a:pos x="97" y="122"/>
                </a:cxn>
                <a:cxn ang="0">
                  <a:pos x="93" y="144"/>
                </a:cxn>
                <a:cxn ang="0">
                  <a:pos x="93" y="159"/>
                </a:cxn>
                <a:cxn ang="0">
                  <a:pos x="78" y="162"/>
                </a:cxn>
                <a:cxn ang="0">
                  <a:pos x="62" y="159"/>
                </a:cxn>
                <a:cxn ang="0">
                  <a:pos x="39" y="156"/>
                </a:cxn>
                <a:cxn ang="0">
                  <a:pos x="24" y="148"/>
                </a:cxn>
                <a:cxn ang="0">
                  <a:pos x="6" y="123"/>
                </a:cxn>
                <a:cxn ang="0">
                  <a:pos x="0" y="93"/>
                </a:cxn>
                <a:cxn ang="0">
                  <a:pos x="1" y="74"/>
                </a:cxn>
                <a:cxn ang="0">
                  <a:pos x="5" y="73"/>
                </a:cxn>
                <a:cxn ang="0">
                  <a:pos x="9" y="76"/>
                </a:cxn>
                <a:cxn ang="0">
                  <a:pos x="17" y="81"/>
                </a:cxn>
                <a:cxn ang="0">
                  <a:pos x="20" y="82"/>
                </a:cxn>
                <a:cxn ang="0">
                  <a:pos x="24" y="73"/>
                </a:cxn>
                <a:cxn ang="0">
                  <a:pos x="28" y="66"/>
                </a:cxn>
                <a:cxn ang="0">
                  <a:pos x="35" y="62"/>
                </a:cxn>
                <a:cxn ang="0">
                  <a:pos x="45" y="58"/>
                </a:cxn>
                <a:cxn ang="0">
                  <a:pos x="52" y="54"/>
                </a:cxn>
                <a:cxn ang="0">
                  <a:pos x="57" y="44"/>
                </a:cxn>
                <a:cxn ang="0">
                  <a:pos x="68" y="32"/>
                </a:cxn>
                <a:cxn ang="0">
                  <a:pos x="83" y="30"/>
                </a:cxn>
                <a:cxn ang="0">
                  <a:pos x="88" y="29"/>
                </a:cxn>
                <a:cxn ang="0">
                  <a:pos x="90" y="26"/>
                </a:cxn>
                <a:cxn ang="0">
                  <a:pos x="88" y="22"/>
                </a:cxn>
                <a:cxn ang="0">
                  <a:pos x="87" y="11"/>
                </a:cxn>
                <a:cxn ang="0">
                  <a:pos x="91" y="6"/>
                </a:cxn>
                <a:cxn ang="0">
                  <a:pos x="98" y="0"/>
                </a:cxn>
              </a:cxnLst>
              <a:rect l="0" t="0" r="r" b="b"/>
              <a:pathLst>
                <a:path w="125" h="162">
                  <a:moveTo>
                    <a:pt x="98" y="0"/>
                  </a:moveTo>
                  <a:lnTo>
                    <a:pt x="105" y="0"/>
                  </a:lnTo>
                  <a:lnTo>
                    <a:pt x="105" y="3"/>
                  </a:lnTo>
                  <a:lnTo>
                    <a:pt x="106" y="17"/>
                  </a:lnTo>
                  <a:lnTo>
                    <a:pt x="110" y="25"/>
                  </a:lnTo>
                  <a:lnTo>
                    <a:pt x="114" y="28"/>
                  </a:lnTo>
                  <a:lnTo>
                    <a:pt x="119" y="28"/>
                  </a:lnTo>
                  <a:lnTo>
                    <a:pt x="124" y="25"/>
                  </a:lnTo>
                  <a:lnTo>
                    <a:pt x="125" y="26"/>
                  </a:lnTo>
                  <a:lnTo>
                    <a:pt x="125" y="29"/>
                  </a:lnTo>
                  <a:lnTo>
                    <a:pt x="117" y="37"/>
                  </a:lnTo>
                  <a:lnTo>
                    <a:pt x="113" y="40"/>
                  </a:lnTo>
                  <a:lnTo>
                    <a:pt x="109" y="44"/>
                  </a:lnTo>
                  <a:lnTo>
                    <a:pt x="106" y="49"/>
                  </a:lnTo>
                  <a:lnTo>
                    <a:pt x="109" y="58"/>
                  </a:lnTo>
                  <a:lnTo>
                    <a:pt x="113" y="67"/>
                  </a:lnTo>
                  <a:lnTo>
                    <a:pt x="117" y="78"/>
                  </a:lnTo>
                  <a:lnTo>
                    <a:pt x="119" y="89"/>
                  </a:lnTo>
                  <a:lnTo>
                    <a:pt x="116" y="97"/>
                  </a:lnTo>
                  <a:lnTo>
                    <a:pt x="110" y="104"/>
                  </a:lnTo>
                  <a:lnTo>
                    <a:pt x="102" y="113"/>
                  </a:lnTo>
                  <a:lnTo>
                    <a:pt x="97" y="122"/>
                  </a:lnTo>
                  <a:lnTo>
                    <a:pt x="94" y="133"/>
                  </a:lnTo>
                  <a:lnTo>
                    <a:pt x="93" y="144"/>
                  </a:lnTo>
                  <a:lnTo>
                    <a:pt x="94" y="154"/>
                  </a:lnTo>
                  <a:lnTo>
                    <a:pt x="93" y="159"/>
                  </a:lnTo>
                  <a:lnTo>
                    <a:pt x="86" y="160"/>
                  </a:lnTo>
                  <a:lnTo>
                    <a:pt x="78" y="162"/>
                  </a:lnTo>
                  <a:lnTo>
                    <a:pt x="69" y="160"/>
                  </a:lnTo>
                  <a:lnTo>
                    <a:pt x="62" y="159"/>
                  </a:lnTo>
                  <a:lnTo>
                    <a:pt x="50" y="156"/>
                  </a:lnTo>
                  <a:lnTo>
                    <a:pt x="39" y="156"/>
                  </a:lnTo>
                  <a:lnTo>
                    <a:pt x="32" y="154"/>
                  </a:lnTo>
                  <a:lnTo>
                    <a:pt x="24" y="148"/>
                  </a:lnTo>
                  <a:lnTo>
                    <a:pt x="15" y="137"/>
                  </a:lnTo>
                  <a:lnTo>
                    <a:pt x="6" y="123"/>
                  </a:lnTo>
                  <a:lnTo>
                    <a:pt x="2" y="108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1" y="74"/>
                  </a:lnTo>
                  <a:lnTo>
                    <a:pt x="2" y="73"/>
                  </a:lnTo>
                  <a:lnTo>
                    <a:pt x="5" y="73"/>
                  </a:lnTo>
                  <a:lnTo>
                    <a:pt x="6" y="74"/>
                  </a:lnTo>
                  <a:lnTo>
                    <a:pt x="9" y="76"/>
                  </a:lnTo>
                  <a:lnTo>
                    <a:pt x="12" y="78"/>
                  </a:lnTo>
                  <a:lnTo>
                    <a:pt x="17" y="81"/>
                  </a:lnTo>
                  <a:lnTo>
                    <a:pt x="19" y="82"/>
                  </a:lnTo>
                  <a:lnTo>
                    <a:pt x="20" y="82"/>
                  </a:lnTo>
                  <a:lnTo>
                    <a:pt x="21" y="81"/>
                  </a:lnTo>
                  <a:lnTo>
                    <a:pt x="24" y="73"/>
                  </a:lnTo>
                  <a:lnTo>
                    <a:pt x="27" y="70"/>
                  </a:lnTo>
                  <a:lnTo>
                    <a:pt x="28" y="66"/>
                  </a:lnTo>
                  <a:lnTo>
                    <a:pt x="31" y="63"/>
                  </a:lnTo>
                  <a:lnTo>
                    <a:pt x="35" y="62"/>
                  </a:lnTo>
                  <a:lnTo>
                    <a:pt x="41" y="60"/>
                  </a:lnTo>
                  <a:lnTo>
                    <a:pt x="45" y="58"/>
                  </a:lnTo>
                  <a:lnTo>
                    <a:pt x="49" y="56"/>
                  </a:lnTo>
                  <a:lnTo>
                    <a:pt x="52" y="54"/>
                  </a:lnTo>
                  <a:lnTo>
                    <a:pt x="54" y="49"/>
                  </a:lnTo>
                  <a:lnTo>
                    <a:pt x="57" y="44"/>
                  </a:lnTo>
                  <a:lnTo>
                    <a:pt x="61" y="37"/>
                  </a:lnTo>
                  <a:lnTo>
                    <a:pt x="68" y="32"/>
                  </a:lnTo>
                  <a:lnTo>
                    <a:pt x="78" y="30"/>
                  </a:lnTo>
                  <a:lnTo>
                    <a:pt x="83" y="30"/>
                  </a:lnTo>
                  <a:lnTo>
                    <a:pt x="86" y="29"/>
                  </a:lnTo>
                  <a:lnTo>
                    <a:pt x="88" y="29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3"/>
                  </a:lnTo>
                  <a:lnTo>
                    <a:pt x="88" y="22"/>
                  </a:lnTo>
                  <a:lnTo>
                    <a:pt x="87" y="19"/>
                  </a:lnTo>
                  <a:lnTo>
                    <a:pt x="87" y="11"/>
                  </a:lnTo>
                  <a:lnTo>
                    <a:pt x="88" y="8"/>
                  </a:lnTo>
                  <a:lnTo>
                    <a:pt x="91" y="6"/>
                  </a:lnTo>
                  <a:lnTo>
                    <a:pt x="94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6618277" y="2817808"/>
              <a:ext cx="100013" cy="1857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9" y="0"/>
                </a:cxn>
                <a:cxn ang="0">
                  <a:pos x="37" y="5"/>
                </a:cxn>
                <a:cxn ang="0">
                  <a:pos x="42" y="13"/>
                </a:cxn>
                <a:cxn ang="0">
                  <a:pos x="44" y="20"/>
                </a:cxn>
                <a:cxn ang="0">
                  <a:pos x="44" y="26"/>
                </a:cxn>
                <a:cxn ang="0">
                  <a:pos x="41" y="32"/>
                </a:cxn>
                <a:cxn ang="0">
                  <a:pos x="35" y="36"/>
                </a:cxn>
                <a:cxn ang="0">
                  <a:pos x="30" y="42"/>
                </a:cxn>
                <a:cxn ang="0">
                  <a:pos x="26" y="51"/>
                </a:cxn>
                <a:cxn ang="0">
                  <a:pos x="24" y="55"/>
                </a:cxn>
                <a:cxn ang="0">
                  <a:pos x="24" y="61"/>
                </a:cxn>
                <a:cxn ang="0">
                  <a:pos x="26" y="62"/>
                </a:cxn>
                <a:cxn ang="0">
                  <a:pos x="30" y="62"/>
                </a:cxn>
                <a:cxn ang="0">
                  <a:pos x="31" y="61"/>
                </a:cxn>
                <a:cxn ang="0">
                  <a:pos x="37" y="61"/>
                </a:cxn>
                <a:cxn ang="0">
                  <a:pos x="40" y="59"/>
                </a:cxn>
                <a:cxn ang="0">
                  <a:pos x="42" y="61"/>
                </a:cxn>
                <a:cxn ang="0">
                  <a:pos x="48" y="62"/>
                </a:cxn>
                <a:cxn ang="0">
                  <a:pos x="52" y="65"/>
                </a:cxn>
                <a:cxn ang="0">
                  <a:pos x="56" y="66"/>
                </a:cxn>
                <a:cxn ang="0">
                  <a:pos x="60" y="66"/>
                </a:cxn>
                <a:cxn ang="0">
                  <a:pos x="61" y="68"/>
                </a:cxn>
                <a:cxn ang="0">
                  <a:pos x="63" y="68"/>
                </a:cxn>
                <a:cxn ang="0">
                  <a:pos x="63" y="69"/>
                </a:cxn>
                <a:cxn ang="0">
                  <a:pos x="60" y="74"/>
                </a:cxn>
                <a:cxn ang="0">
                  <a:pos x="56" y="77"/>
                </a:cxn>
                <a:cxn ang="0">
                  <a:pos x="49" y="78"/>
                </a:cxn>
                <a:cxn ang="0">
                  <a:pos x="41" y="80"/>
                </a:cxn>
                <a:cxn ang="0">
                  <a:pos x="34" y="85"/>
                </a:cxn>
                <a:cxn ang="0">
                  <a:pos x="30" y="91"/>
                </a:cxn>
                <a:cxn ang="0">
                  <a:pos x="24" y="98"/>
                </a:cxn>
                <a:cxn ang="0">
                  <a:pos x="11" y="111"/>
                </a:cxn>
                <a:cxn ang="0">
                  <a:pos x="5" y="115"/>
                </a:cxn>
                <a:cxn ang="0">
                  <a:pos x="1" y="117"/>
                </a:cxn>
                <a:cxn ang="0">
                  <a:pos x="1" y="114"/>
                </a:cxn>
                <a:cxn ang="0">
                  <a:pos x="5" y="106"/>
                </a:cxn>
                <a:cxn ang="0">
                  <a:pos x="11" y="98"/>
                </a:cxn>
                <a:cxn ang="0">
                  <a:pos x="24" y="84"/>
                </a:cxn>
                <a:cxn ang="0">
                  <a:pos x="24" y="80"/>
                </a:cxn>
                <a:cxn ang="0">
                  <a:pos x="20" y="74"/>
                </a:cxn>
                <a:cxn ang="0">
                  <a:pos x="14" y="68"/>
                </a:cxn>
                <a:cxn ang="0">
                  <a:pos x="7" y="59"/>
                </a:cxn>
                <a:cxn ang="0">
                  <a:pos x="1" y="51"/>
                </a:cxn>
                <a:cxn ang="0">
                  <a:pos x="0" y="43"/>
                </a:cxn>
                <a:cxn ang="0">
                  <a:pos x="1" y="37"/>
                </a:cxn>
                <a:cxn ang="0">
                  <a:pos x="5" y="32"/>
                </a:cxn>
                <a:cxn ang="0">
                  <a:pos x="11" y="28"/>
                </a:cxn>
                <a:cxn ang="0">
                  <a:pos x="18" y="22"/>
                </a:cxn>
                <a:cxn ang="0">
                  <a:pos x="22" y="17"/>
                </a:cxn>
                <a:cxn ang="0">
                  <a:pos x="23" y="11"/>
                </a:cxn>
                <a:cxn ang="0">
                  <a:pos x="23" y="6"/>
                </a:cxn>
                <a:cxn ang="0">
                  <a:pos x="24" y="2"/>
                </a:cxn>
                <a:cxn ang="0">
                  <a:pos x="27" y="0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29" y="0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4" y="26"/>
                  </a:lnTo>
                  <a:lnTo>
                    <a:pt x="41" y="32"/>
                  </a:lnTo>
                  <a:lnTo>
                    <a:pt x="35" y="36"/>
                  </a:lnTo>
                  <a:lnTo>
                    <a:pt x="30" y="42"/>
                  </a:lnTo>
                  <a:lnTo>
                    <a:pt x="26" y="51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6" y="62"/>
                  </a:lnTo>
                  <a:lnTo>
                    <a:pt x="30" y="62"/>
                  </a:lnTo>
                  <a:lnTo>
                    <a:pt x="31" y="61"/>
                  </a:lnTo>
                  <a:lnTo>
                    <a:pt x="37" y="61"/>
                  </a:lnTo>
                  <a:lnTo>
                    <a:pt x="40" y="59"/>
                  </a:lnTo>
                  <a:lnTo>
                    <a:pt x="42" y="61"/>
                  </a:lnTo>
                  <a:lnTo>
                    <a:pt x="48" y="62"/>
                  </a:lnTo>
                  <a:lnTo>
                    <a:pt x="52" y="65"/>
                  </a:lnTo>
                  <a:lnTo>
                    <a:pt x="56" y="66"/>
                  </a:lnTo>
                  <a:lnTo>
                    <a:pt x="60" y="66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3" y="69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49" y="78"/>
                  </a:lnTo>
                  <a:lnTo>
                    <a:pt x="41" y="80"/>
                  </a:lnTo>
                  <a:lnTo>
                    <a:pt x="34" y="85"/>
                  </a:lnTo>
                  <a:lnTo>
                    <a:pt x="30" y="91"/>
                  </a:lnTo>
                  <a:lnTo>
                    <a:pt x="24" y="98"/>
                  </a:lnTo>
                  <a:lnTo>
                    <a:pt x="11" y="111"/>
                  </a:lnTo>
                  <a:lnTo>
                    <a:pt x="5" y="115"/>
                  </a:lnTo>
                  <a:lnTo>
                    <a:pt x="1" y="117"/>
                  </a:lnTo>
                  <a:lnTo>
                    <a:pt x="1" y="114"/>
                  </a:lnTo>
                  <a:lnTo>
                    <a:pt x="5" y="106"/>
                  </a:lnTo>
                  <a:lnTo>
                    <a:pt x="11" y="98"/>
                  </a:lnTo>
                  <a:lnTo>
                    <a:pt x="24" y="84"/>
                  </a:lnTo>
                  <a:lnTo>
                    <a:pt x="24" y="80"/>
                  </a:lnTo>
                  <a:lnTo>
                    <a:pt x="20" y="74"/>
                  </a:lnTo>
                  <a:lnTo>
                    <a:pt x="14" y="68"/>
                  </a:lnTo>
                  <a:lnTo>
                    <a:pt x="7" y="59"/>
                  </a:lnTo>
                  <a:lnTo>
                    <a:pt x="1" y="51"/>
                  </a:lnTo>
                  <a:lnTo>
                    <a:pt x="0" y="43"/>
                  </a:lnTo>
                  <a:lnTo>
                    <a:pt x="1" y="37"/>
                  </a:lnTo>
                  <a:lnTo>
                    <a:pt x="5" y="32"/>
                  </a:lnTo>
                  <a:lnTo>
                    <a:pt x="11" y="28"/>
                  </a:lnTo>
                  <a:lnTo>
                    <a:pt x="18" y="22"/>
                  </a:lnTo>
                  <a:lnTo>
                    <a:pt x="22" y="17"/>
                  </a:lnTo>
                  <a:lnTo>
                    <a:pt x="23" y="11"/>
                  </a:lnTo>
                  <a:lnTo>
                    <a:pt x="23" y="6"/>
                  </a:lnTo>
                  <a:lnTo>
                    <a:pt x="24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6665902" y="2994020"/>
              <a:ext cx="52388" cy="396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5" y="0"/>
                </a:cxn>
                <a:cxn ang="0">
                  <a:pos x="29" y="14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29" y="25"/>
                </a:cxn>
                <a:cxn ang="0">
                  <a:pos x="22" y="25"/>
                </a:cxn>
                <a:cxn ang="0">
                  <a:pos x="14" y="24"/>
                </a:cxn>
                <a:cxn ang="0">
                  <a:pos x="5" y="24"/>
                </a:cxn>
                <a:cxn ang="0">
                  <a:pos x="0" y="21"/>
                </a:cxn>
                <a:cxn ang="0">
                  <a:pos x="0" y="15"/>
                </a:cxn>
                <a:cxn ang="0">
                  <a:pos x="1" y="9"/>
                </a:cxn>
                <a:cxn ang="0">
                  <a:pos x="4" y="3"/>
                </a:cxn>
                <a:cxn ang="0">
                  <a:pos x="7" y="0"/>
                </a:cxn>
              </a:cxnLst>
              <a:rect l="0" t="0" r="r" b="b"/>
              <a:pathLst>
                <a:path w="33" h="25">
                  <a:moveTo>
                    <a:pt x="7" y="0"/>
                  </a:moveTo>
                  <a:lnTo>
                    <a:pt x="15" y="0"/>
                  </a:lnTo>
                  <a:lnTo>
                    <a:pt x="29" y="14"/>
                  </a:lnTo>
                  <a:lnTo>
                    <a:pt x="33" y="21"/>
                  </a:lnTo>
                  <a:lnTo>
                    <a:pt x="33" y="24"/>
                  </a:lnTo>
                  <a:lnTo>
                    <a:pt x="29" y="25"/>
                  </a:lnTo>
                  <a:lnTo>
                    <a:pt x="22" y="25"/>
                  </a:lnTo>
                  <a:lnTo>
                    <a:pt x="14" y="24"/>
                  </a:lnTo>
                  <a:lnTo>
                    <a:pt x="5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6718289" y="2963858"/>
              <a:ext cx="36513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3"/>
                </a:cxn>
                <a:cxn ang="0">
                  <a:pos x="20" y="7"/>
                </a:cxn>
                <a:cxn ang="0">
                  <a:pos x="23" y="13"/>
                </a:cxn>
                <a:cxn ang="0">
                  <a:pos x="22" y="18"/>
                </a:cxn>
                <a:cxn ang="0">
                  <a:pos x="18" y="22"/>
                </a:cxn>
                <a:cxn ang="0">
                  <a:pos x="9" y="25"/>
                </a:cxn>
                <a:cxn ang="0">
                  <a:pos x="2" y="23"/>
                </a:cxn>
                <a:cxn ang="0">
                  <a:pos x="0" y="19"/>
                </a:cxn>
                <a:cxn ang="0">
                  <a:pos x="1" y="13"/>
                </a:cxn>
                <a:cxn ang="0">
                  <a:pos x="4" y="6"/>
                </a:cxn>
                <a:cxn ang="0">
                  <a:pos x="7" y="2"/>
                </a:cxn>
                <a:cxn ang="0">
                  <a:pos x="9" y="0"/>
                </a:cxn>
              </a:cxnLst>
              <a:rect l="0" t="0" r="r" b="b"/>
              <a:pathLst>
                <a:path w="23" h="25">
                  <a:moveTo>
                    <a:pt x="9" y="0"/>
                  </a:moveTo>
                  <a:lnTo>
                    <a:pt x="16" y="3"/>
                  </a:lnTo>
                  <a:lnTo>
                    <a:pt x="20" y="7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18" y="22"/>
                  </a:lnTo>
                  <a:lnTo>
                    <a:pt x="9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1" y="13"/>
                  </a:lnTo>
                  <a:lnTo>
                    <a:pt x="4" y="6"/>
                  </a:lnTo>
                  <a:lnTo>
                    <a:pt x="7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6659555" y="3038470"/>
              <a:ext cx="106363" cy="825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" y="7"/>
                </a:cxn>
                <a:cxn ang="0">
                  <a:pos x="63" y="15"/>
                </a:cxn>
                <a:cxn ang="0">
                  <a:pos x="67" y="22"/>
                </a:cxn>
                <a:cxn ang="0">
                  <a:pos x="67" y="30"/>
                </a:cxn>
                <a:cxn ang="0">
                  <a:pos x="63" y="38"/>
                </a:cxn>
                <a:cxn ang="0">
                  <a:pos x="56" y="46"/>
                </a:cxn>
                <a:cxn ang="0">
                  <a:pos x="48" y="50"/>
                </a:cxn>
                <a:cxn ang="0">
                  <a:pos x="44" y="52"/>
                </a:cxn>
                <a:cxn ang="0">
                  <a:pos x="39" y="52"/>
                </a:cxn>
                <a:cxn ang="0">
                  <a:pos x="38" y="50"/>
                </a:cxn>
                <a:cxn ang="0">
                  <a:pos x="35" y="49"/>
                </a:cxn>
                <a:cxn ang="0">
                  <a:pos x="34" y="45"/>
                </a:cxn>
                <a:cxn ang="0">
                  <a:pos x="31" y="41"/>
                </a:cxn>
                <a:cxn ang="0">
                  <a:pos x="27" y="35"/>
                </a:cxn>
                <a:cxn ang="0">
                  <a:pos x="11" y="33"/>
                </a:cxn>
                <a:cxn ang="0">
                  <a:pos x="4" y="33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4" y="20"/>
                </a:cxn>
                <a:cxn ang="0">
                  <a:pos x="9" y="15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30" y="15"/>
                </a:cxn>
                <a:cxn ang="0">
                  <a:pos x="34" y="16"/>
                </a:cxn>
                <a:cxn ang="0">
                  <a:pos x="37" y="16"/>
                </a:cxn>
                <a:cxn ang="0">
                  <a:pos x="42" y="11"/>
                </a:cxn>
                <a:cxn ang="0">
                  <a:pos x="49" y="0"/>
                </a:cxn>
              </a:cxnLst>
              <a:rect l="0" t="0" r="r" b="b"/>
              <a:pathLst>
                <a:path w="67" h="52">
                  <a:moveTo>
                    <a:pt x="49" y="0"/>
                  </a:moveTo>
                  <a:lnTo>
                    <a:pt x="56" y="7"/>
                  </a:lnTo>
                  <a:lnTo>
                    <a:pt x="63" y="15"/>
                  </a:lnTo>
                  <a:lnTo>
                    <a:pt x="67" y="22"/>
                  </a:lnTo>
                  <a:lnTo>
                    <a:pt x="67" y="30"/>
                  </a:lnTo>
                  <a:lnTo>
                    <a:pt x="63" y="38"/>
                  </a:lnTo>
                  <a:lnTo>
                    <a:pt x="56" y="46"/>
                  </a:lnTo>
                  <a:lnTo>
                    <a:pt x="48" y="50"/>
                  </a:lnTo>
                  <a:lnTo>
                    <a:pt x="44" y="52"/>
                  </a:lnTo>
                  <a:lnTo>
                    <a:pt x="39" y="52"/>
                  </a:lnTo>
                  <a:lnTo>
                    <a:pt x="38" y="50"/>
                  </a:lnTo>
                  <a:lnTo>
                    <a:pt x="35" y="49"/>
                  </a:lnTo>
                  <a:lnTo>
                    <a:pt x="34" y="45"/>
                  </a:lnTo>
                  <a:lnTo>
                    <a:pt x="31" y="41"/>
                  </a:lnTo>
                  <a:lnTo>
                    <a:pt x="27" y="35"/>
                  </a:lnTo>
                  <a:lnTo>
                    <a:pt x="11" y="33"/>
                  </a:lnTo>
                  <a:lnTo>
                    <a:pt x="4" y="33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9" y="15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6"/>
                  </a:lnTo>
                  <a:lnTo>
                    <a:pt x="37" y="16"/>
                  </a:lnTo>
                  <a:lnTo>
                    <a:pt x="42" y="1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6843713" y="3263900"/>
              <a:ext cx="390525" cy="2587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6" y="4"/>
                </a:cxn>
                <a:cxn ang="0">
                  <a:pos x="30" y="13"/>
                </a:cxn>
                <a:cxn ang="0">
                  <a:pos x="52" y="17"/>
                </a:cxn>
                <a:cxn ang="0">
                  <a:pos x="64" y="25"/>
                </a:cxn>
                <a:cxn ang="0">
                  <a:pos x="66" y="22"/>
                </a:cxn>
                <a:cxn ang="0">
                  <a:pos x="81" y="18"/>
                </a:cxn>
                <a:cxn ang="0">
                  <a:pos x="111" y="21"/>
                </a:cxn>
                <a:cxn ang="0">
                  <a:pos x="137" y="35"/>
                </a:cxn>
                <a:cxn ang="0">
                  <a:pos x="160" y="47"/>
                </a:cxn>
                <a:cxn ang="0">
                  <a:pos x="178" y="59"/>
                </a:cxn>
                <a:cxn ang="0">
                  <a:pos x="189" y="74"/>
                </a:cxn>
                <a:cxn ang="0">
                  <a:pos x="196" y="80"/>
                </a:cxn>
                <a:cxn ang="0">
                  <a:pos x="202" y="84"/>
                </a:cxn>
                <a:cxn ang="0">
                  <a:pos x="208" y="92"/>
                </a:cxn>
                <a:cxn ang="0">
                  <a:pos x="216" y="111"/>
                </a:cxn>
                <a:cxn ang="0">
                  <a:pos x="231" y="126"/>
                </a:cxn>
                <a:cxn ang="0">
                  <a:pos x="242" y="143"/>
                </a:cxn>
                <a:cxn ang="0">
                  <a:pos x="246" y="161"/>
                </a:cxn>
                <a:cxn ang="0">
                  <a:pos x="237" y="162"/>
                </a:cxn>
                <a:cxn ang="0">
                  <a:pos x="217" y="152"/>
                </a:cxn>
                <a:cxn ang="0">
                  <a:pos x="200" y="133"/>
                </a:cxn>
                <a:cxn ang="0">
                  <a:pos x="193" y="117"/>
                </a:cxn>
                <a:cxn ang="0">
                  <a:pos x="172" y="117"/>
                </a:cxn>
                <a:cxn ang="0">
                  <a:pos x="163" y="128"/>
                </a:cxn>
                <a:cxn ang="0">
                  <a:pos x="150" y="147"/>
                </a:cxn>
                <a:cxn ang="0">
                  <a:pos x="135" y="148"/>
                </a:cxn>
                <a:cxn ang="0">
                  <a:pos x="124" y="130"/>
                </a:cxn>
                <a:cxn ang="0">
                  <a:pos x="118" y="122"/>
                </a:cxn>
                <a:cxn ang="0">
                  <a:pos x="94" y="124"/>
                </a:cxn>
                <a:cxn ang="0">
                  <a:pos x="93" y="118"/>
                </a:cxn>
                <a:cxn ang="0">
                  <a:pos x="103" y="110"/>
                </a:cxn>
                <a:cxn ang="0">
                  <a:pos x="109" y="109"/>
                </a:cxn>
                <a:cxn ang="0">
                  <a:pos x="105" y="98"/>
                </a:cxn>
                <a:cxn ang="0">
                  <a:pos x="97" y="88"/>
                </a:cxn>
                <a:cxn ang="0">
                  <a:pos x="89" y="80"/>
                </a:cxn>
                <a:cxn ang="0">
                  <a:pos x="67" y="70"/>
                </a:cxn>
                <a:cxn ang="0">
                  <a:pos x="56" y="69"/>
                </a:cxn>
                <a:cxn ang="0">
                  <a:pos x="51" y="65"/>
                </a:cxn>
                <a:cxn ang="0">
                  <a:pos x="47" y="58"/>
                </a:cxn>
                <a:cxn ang="0">
                  <a:pos x="29" y="61"/>
                </a:cxn>
                <a:cxn ang="0">
                  <a:pos x="19" y="58"/>
                </a:cxn>
                <a:cxn ang="0">
                  <a:pos x="29" y="36"/>
                </a:cxn>
                <a:cxn ang="0">
                  <a:pos x="33" y="30"/>
                </a:cxn>
                <a:cxn ang="0">
                  <a:pos x="32" y="28"/>
                </a:cxn>
                <a:cxn ang="0">
                  <a:pos x="25" y="25"/>
                </a:cxn>
                <a:cxn ang="0">
                  <a:pos x="12" y="22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15" y="2"/>
                </a:cxn>
              </a:cxnLst>
              <a:rect l="0" t="0" r="r" b="b"/>
              <a:pathLst>
                <a:path w="246" h="163">
                  <a:moveTo>
                    <a:pt x="18" y="0"/>
                  </a:moveTo>
                  <a:lnTo>
                    <a:pt x="21" y="0"/>
                  </a:lnTo>
                  <a:lnTo>
                    <a:pt x="23" y="2"/>
                  </a:lnTo>
                  <a:lnTo>
                    <a:pt x="26" y="4"/>
                  </a:lnTo>
                  <a:lnTo>
                    <a:pt x="27" y="9"/>
                  </a:lnTo>
                  <a:lnTo>
                    <a:pt x="30" y="13"/>
                  </a:lnTo>
                  <a:lnTo>
                    <a:pt x="36" y="14"/>
                  </a:lnTo>
                  <a:lnTo>
                    <a:pt x="52" y="17"/>
                  </a:lnTo>
                  <a:lnTo>
                    <a:pt x="60" y="21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66" y="22"/>
                  </a:lnTo>
                  <a:lnTo>
                    <a:pt x="71" y="19"/>
                  </a:lnTo>
                  <a:lnTo>
                    <a:pt x="81" y="18"/>
                  </a:lnTo>
                  <a:lnTo>
                    <a:pt x="96" y="18"/>
                  </a:lnTo>
                  <a:lnTo>
                    <a:pt x="111" y="21"/>
                  </a:lnTo>
                  <a:lnTo>
                    <a:pt x="123" y="26"/>
                  </a:lnTo>
                  <a:lnTo>
                    <a:pt x="137" y="35"/>
                  </a:lnTo>
                  <a:lnTo>
                    <a:pt x="146" y="41"/>
                  </a:lnTo>
                  <a:lnTo>
                    <a:pt x="160" y="47"/>
                  </a:lnTo>
                  <a:lnTo>
                    <a:pt x="171" y="51"/>
                  </a:lnTo>
                  <a:lnTo>
                    <a:pt x="178" y="59"/>
                  </a:lnTo>
                  <a:lnTo>
                    <a:pt x="183" y="67"/>
                  </a:lnTo>
                  <a:lnTo>
                    <a:pt x="189" y="74"/>
                  </a:lnTo>
                  <a:lnTo>
                    <a:pt x="191" y="77"/>
                  </a:lnTo>
                  <a:lnTo>
                    <a:pt x="196" y="80"/>
                  </a:lnTo>
                  <a:lnTo>
                    <a:pt x="198" y="81"/>
                  </a:lnTo>
                  <a:lnTo>
                    <a:pt x="202" y="84"/>
                  </a:lnTo>
                  <a:lnTo>
                    <a:pt x="205" y="87"/>
                  </a:lnTo>
                  <a:lnTo>
                    <a:pt x="208" y="92"/>
                  </a:lnTo>
                  <a:lnTo>
                    <a:pt x="211" y="100"/>
                  </a:lnTo>
                  <a:lnTo>
                    <a:pt x="216" y="111"/>
                  </a:lnTo>
                  <a:lnTo>
                    <a:pt x="224" y="121"/>
                  </a:lnTo>
                  <a:lnTo>
                    <a:pt x="231" y="126"/>
                  </a:lnTo>
                  <a:lnTo>
                    <a:pt x="237" y="133"/>
                  </a:lnTo>
                  <a:lnTo>
                    <a:pt x="242" y="143"/>
                  </a:lnTo>
                  <a:lnTo>
                    <a:pt x="246" y="154"/>
                  </a:lnTo>
                  <a:lnTo>
                    <a:pt x="246" y="161"/>
                  </a:lnTo>
                  <a:lnTo>
                    <a:pt x="243" y="163"/>
                  </a:lnTo>
                  <a:lnTo>
                    <a:pt x="237" y="162"/>
                  </a:lnTo>
                  <a:lnTo>
                    <a:pt x="227" y="158"/>
                  </a:lnTo>
                  <a:lnTo>
                    <a:pt x="217" y="152"/>
                  </a:lnTo>
                  <a:lnTo>
                    <a:pt x="207" y="143"/>
                  </a:lnTo>
                  <a:lnTo>
                    <a:pt x="200" y="133"/>
                  </a:lnTo>
                  <a:lnTo>
                    <a:pt x="196" y="122"/>
                  </a:lnTo>
                  <a:lnTo>
                    <a:pt x="193" y="117"/>
                  </a:lnTo>
                  <a:lnTo>
                    <a:pt x="186" y="114"/>
                  </a:lnTo>
                  <a:lnTo>
                    <a:pt x="172" y="117"/>
                  </a:lnTo>
                  <a:lnTo>
                    <a:pt x="167" y="121"/>
                  </a:lnTo>
                  <a:lnTo>
                    <a:pt x="163" y="128"/>
                  </a:lnTo>
                  <a:lnTo>
                    <a:pt x="157" y="137"/>
                  </a:lnTo>
                  <a:lnTo>
                    <a:pt x="150" y="147"/>
                  </a:lnTo>
                  <a:lnTo>
                    <a:pt x="144" y="151"/>
                  </a:lnTo>
                  <a:lnTo>
                    <a:pt x="135" y="148"/>
                  </a:lnTo>
                  <a:lnTo>
                    <a:pt x="129" y="140"/>
                  </a:lnTo>
                  <a:lnTo>
                    <a:pt x="124" y="130"/>
                  </a:lnTo>
                  <a:lnTo>
                    <a:pt x="122" y="124"/>
                  </a:lnTo>
                  <a:lnTo>
                    <a:pt x="118" y="122"/>
                  </a:lnTo>
                  <a:lnTo>
                    <a:pt x="111" y="124"/>
                  </a:lnTo>
                  <a:lnTo>
                    <a:pt x="94" y="124"/>
                  </a:lnTo>
                  <a:lnTo>
                    <a:pt x="92" y="121"/>
                  </a:lnTo>
                  <a:lnTo>
                    <a:pt x="93" y="118"/>
                  </a:lnTo>
                  <a:lnTo>
                    <a:pt x="100" y="111"/>
                  </a:lnTo>
                  <a:lnTo>
                    <a:pt x="103" y="110"/>
                  </a:lnTo>
                  <a:lnTo>
                    <a:pt x="107" y="110"/>
                  </a:lnTo>
                  <a:lnTo>
                    <a:pt x="109" y="109"/>
                  </a:lnTo>
                  <a:lnTo>
                    <a:pt x="108" y="104"/>
                  </a:lnTo>
                  <a:lnTo>
                    <a:pt x="105" y="98"/>
                  </a:lnTo>
                  <a:lnTo>
                    <a:pt x="101" y="92"/>
                  </a:lnTo>
                  <a:lnTo>
                    <a:pt x="97" y="88"/>
                  </a:lnTo>
                  <a:lnTo>
                    <a:pt x="94" y="84"/>
                  </a:lnTo>
                  <a:lnTo>
                    <a:pt x="89" y="80"/>
                  </a:lnTo>
                  <a:lnTo>
                    <a:pt x="81" y="74"/>
                  </a:lnTo>
                  <a:lnTo>
                    <a:pt x="67" y="70"/>
                  </a:lnTo>
                  <a:lnTo>
                    <a:pt x="60" y="69"/>
                  </a:lnTo>
                  <a:lnTo>
                    <a:pt x="56" y="69"/>
                  </a:lnTo>
                  <a:lnTo>
                    <a:pt x="53" y="67"/>
                  </a:lnTo>
                  <a:lnTo>
                    <a:pt x="51" y="65"/>
                  </a:lnTo>
                  <a:lnTo>
                    <a:pt x="51" y="61"/>
                  </a:lnTo>
                  <a:lnTo>
                    <a:pt x="47" y="58"/>
                  </a:lnTo>
                  <a:lnTo>
                    <a:pt x="38" y="59"/>
                  </a:lnTo>
                  <a:lnTo>
                    <a:pt x="29" y="61"/>
                  </a:lnTo>
                  <a:lnTo>
                    <a:pt x="22" y="61"/>
                  </a:lnTo>
                  <a:lnTo>
                    <a:pt x="19" y="58"/>
                  </a:lnTo>
                  <a:lnTo>
                    <a:pt x="21" y="52"/>
                  </a:lnTo>
                  <a:lnTo>
                    <a:pt x="29" y="36"/>
                  </a:lnTo>
                  <a:lnTo>
                    <a:pt x="32" y="33"/>
                  </a:lnTo>
                  <a:lnTo>
                    <a:pt x="33" y="30"/>
                  </a:lnTo>
                  <a:lnTo>
                    <a:pt x="33" y="29"/>
                  </a:lnTo>
                  <a:lnTo>
                    <a:pt x="32" y="28"/>
                  </a:lnTo>
                  <a:lnTo>
                    <a:pt x="29" y="26"/>
                  </a:lnTo>
                  <a:lnTo>
                    <a:pt x="25" y="25"/>
                  </a:lnTo>
                  <a:lnTo>
                    <a:pt x="19" y="24"/>
                  </a:lnTo>
                  <a:lnTo>
                    <a:pt x="12" y="22"/>
                  </a:lnTo>
                  <a:lnTo>
                    <a:pt x="7" y="21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5BA8D0D-C27D-43E8-A689-BFBA95BF3966}"/>
              </a:ext>
            </a:extLst>
          </p:cNvPr>
          <p:cNvGrpSpPr/>
          <p:nvPr/>
        </p:nvGrpSpPr>
        <p:grpSpPr>
          <a:xfrm>
            <a:off x="1416765" y="1727343"/>
            <a:ext cx="3312368" cy="1564283"/>
            <a:chOff x="2494012" y="1702274"/>
            <a:chExt cx="3312368" cy="156428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/>
            <p:nvPr/>
          </p:nvSpPr>
          <p:spPr>
            <a:xfrm>
              <a:off x="2494012" y="2097006"/>
              <a:ext cx="3312368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Lorem Ipsum has been the industry's standard dummy text ever since the 1500s, when an unknown printer took a galley of type and scrambled it to make a type specimen book</a:t>
              </a:r>
              <a:endParaRPr lang="en-US" sz="1400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/>
            <p:nvPr/>
          </p:nvSpPr>
          <p:spPr>
            <a:xfrm>
              <a:off x="2494012" y="1702274"/>
              <a:ext cx="33123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b">
              <a:spAutoFit/>
            </a:bodyPr>
            <a:lstStyle/>
            <a:p>
              <a:r>
                <a:rPr lang="en-US" sz="1800" b="1" dirty="0">
                  <a:solidFill>
                    <a:schemeClr val="accent2"/>
                  </a:solidFill>
                </a:rPr>
                <a:t>You can edit this subtitle</a:t>
              </a:r>
              <a:endParaRPr lang="en-US" sz="1800" b="1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1" name="Slide Number Placeholder 6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58FF5-0C74-4C39-9CB8-4B70014E7A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3" name="Title 62">
            <a:extLst>
              <a:ext uri="{FF2B5EF4-FFF2-40B4-BE49-F238E27FC236}">
                <a16:creationId xmlns:a16="http://schemas.microsoft.com/office/drawing/2014/main" id="{B0D31E16-87DF-4449-B0B9-059A07F2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Services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14741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Skills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48925" y="1168155"/>
            <a:ext cx="9611700" cy="4109218"/>
            <a:chOff x="1646687" y="1260267"/>
            <a:chExt cx="8785573" cy="3756030"/>
          </a:xfrm>
        </p:grpSpPr>
        <p:grpSp>
          <p:nvGrpSpPr>
            <p:cNvPr id="11" name="Group 10"/>
            <p:cNvGrpSpPr/>
            <p:nvPr/>
          </p:nvGrpSpPr>
          <p:grpSpPr>
            <a:xfrm>
              <a:off x="1646687" y="1773836"/>
              <a:ext cx="2431501" cy="2431503"/>
              <a:chOff x="1414463" y="1628775"/>
              <a:chExt cx="1595437" cy="1595438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414463" y="1628775"/>
                <a:ext cx="1595437" cy="159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1701800" y="1792288"/>
                <a:ext cx="1095375" cy="1368425"/>
              </a:xfrm>
              <a:custGeom>
                <a:avLst/>
                <a:gdLst>
                  <a:gd name="T0" fmla="*/ 3528 w 11042"/>
                  <a:gd name="T1" fmla="*/ 538 h 13789"/>
                  <a:gd name="T2" fmla="*/ 3264 w 11042"/>
                  <a:gd name="T3" fmla="*/ 717 h 13789"/>
                  <a:gd name="T4" fmla="*/ 2581 w 11042"/>
                  <a:gd name="T5" fmla="*/ 1365 h 13789"/>
                  <a:gd name="T6" fmla="*/ 2031 w 11042"/>
                  <a:gd name="T7" fmla="*/ 2018 h 13789"/>
                  <a:gd name="T8" fmla="*/ 1730 w 11042"/>
                  <a:gd name="T9" fmla="*/ 2874 h 13789"/>
                  <a:gd name="T10" fmla="*/ 1729 w 11042"/>
                  <a:gd name="T11" fmla="*/ 3865 h 13789"/>
                  <a:gd name="T12" fmla="*/ 1719 w 11042"/>
                  <a:gd name="T13" fmla="*/ 4663 h 13789"/>
                  <a:gd name="T14" fmla="*/ 1654 w 11042"/>
                  <a:gd name="T15" fmla="*/ 5066 h 13789"/>
                  <a:gd name="T16" fmla="*/ 1748 w 11042"/>
                  <a:gd name="T17" fmla="*/ 5710 h 13789"/>
                  <a:gd name="T18" fmla="*/ 1861 w 11042"/>
                  <a:gd name="T19" fmla="*/ 6359 h 13789"/>
                  <a:gd name="T20" fmla="*/ 1915 w 11042"/>
                  <a:gd name="T21" fmla="*/ 6700 h 13789"/>
                  <a:gd name="T22" fmla="*/ 2022 w 11042"/>
                  <a:gd name="T23" fmla="*/ 6785 h 13789"/>
                  <a:gd name="T24" fmla="*/ 2253 w 11042"/>
                  <a:gd name="T25" fmla="*/ 6808 h 13789"/>
                  <a:gd name="T26" fmla="*/ 2322 w 11042"/>
                  <a:gd name="T27" fmla="*/ 6932 h 13789"/>
                  <a:gd name="T28" fmla="*/ 2517 w 11042"/>
                  <a:gd name="T29" fmla="*/ 7418 h 13789"/>
                  <a:gd name="T30" fmla="*/ 2806 w 11042"/>
                  <a:gd name="T31" fmla="*/ 7890 h 13789"/>
                  <a:gd name="T32" fmla="*/ 2977 w 11042"/>
                  <a:gd name="T33" fmla="*/ 8284 h 13789"/>
                  <a:gd name="T34" fmla="*/ 3081 w 11042"/>
                  <a:gd name="T35" fmla="*/ 8723 h 13789"/>
                  <a:gd name="T36" fmla="*/ 3135 w 11042"/>
                  <a:gd name="T37" fmla="*/ 9237 h 13789"/>
                  <a:gd name="T38" fmla="*/ 3058 w 11042"/>
                  <a:gd name="T39" fmla="*/ 9512 h 13789"/>
                  <a:gd name="T40" fmla="*/ 2817 w 11042"/>
                  <a:gd name="T41" fmla="*/ 9901 h 13789"/>
                  <a:gd name="T42" fmla="*/ 2550 w 11042"/>
                  <a:gd name="T43" fmla="*/ 10195 h 13789"/>
                  <a:gd name="T44" fmla="*/ 2113 w 11042"/>
                  <a:gd name="T45" fmla="*/ 10538 h 13789"/>
                  <a:gd name="T46" fmla="*/ 1446 w 11042"/>
                  <a:gd name="T47" fmla="*/ 10909 h 13789"/>
                  <a:gd name="T48" fmla="*/ 144 w 11042"/>
                  <a:gd name="T49" fmla="*/ 11511 h 13789"/>
                  <a:gd name="T50" fmla="*/ 1396 w 11042"/>
                  <a:gd name="T51" fmla="*/ 12709 h 13789"/>
                  <a:gd name="T52" fmla="*/ 3400 w 11042"/>
                  <a:gd name="T53" fmla="*/ 13571 h 13789"/>
                  <a:gd name="T54" fmla="*/ 5637 w 11042"/>
                  <a:gd name="T55" fmla="*/ 13772 h 13789"/>
                  <a:gd name="T56" fmla="*/ 7831 w 11042"/>
                  <a:gd name="T57" fmla="*/ 13289 h 13789"/>
                  <a:gd name="T58" fmla="*/ 9713 w 11042"/>
                  <a:gd name="T59" fmla="*/ 12267 h 13789"/>
                  <a:gd name="T60" fmla="*/ 11042 w 11042"/>
                  <a:gd name="T61" fmla="*/ 10859 h 13789"/>
                  <a:gd name="T62" fmla="*/ 9039 w 11042"/>
                  <a:gd name="T63" fmla="*/ 10268 h 13789"/>
                  <a:gd name="T64" fmla="*/ 7990 w 11042"/>
                  <a:gd name="T65" fmla="*/ 9908 h 13789"/>
                  <a:gd name="T66" fmla="*/ 7655 w 11042"/>
                  <a:gd name="T67" fmla="*/ 9677 h 13789"/>
                  <a:gd name="T68" fmla="*/ 7158 w 11042"/>
                  <a:gd name="T69" fmla="*/ 9294 h 13789"/>
                  <a:gd name="T70" fmla="*/ 7074 w 11042"/>
                  <a:gd name="T71" fmla="*/ 9032 h 13789"/>
                  <a:gd name="T72" fmla="*/ 7021 w 11042"/>
                  <a:gd name="T73" fmla="*/ 8787 h 13789"/>
                  <a:gd name="T74" fmla="*/ 6782 w 11042"/>
                  <a:gd name="T75" fmla="*/ 8628 h 13789"/>
                  <a:gd name="T76" fmla="*/ 6718 w 11042"/>
                  <a:gd name="T77" fmla="*/ 8549 h 13789"/>
                  <a:gd name="T78" fmla="*/ 6797 w 11042"/>
                  <a:gd name="T79" fmla="*/ 7840 h 13789"/>
                  <a:gd name="T80" fmla="*/ 6978 w 11042"/>
                  <a:gd name="T81" fmla="*/ 7107 h 13789"/>
                  <a:gd name="T82" fmla="*/ 7184 w 11042"/>
                  <a:gd name="T83" fmla="*/ 6392 h 13789"/>
                  <a:gd name="T84" fmla="*/ 7297 w 11042"/>
                  <a:gd name="T85" fmla="*/ 6342 h 13789"/>
                  <a:gd name="T86" fmla="*/ 7440 w 11042"/>
                  <a:gd name="T87" fmla="*/ 6466 h 13789"/>
                  <a:gd name="T88" fmla="*/ 7571 w 11042"/>
                  <a:gd name="T89" fmla="*/ 6236 h 13789"/>
                  <a:gd name="T90" fmla="*/ 7625 w 11042"/>
                  <a:gd name="T91" fmla="*/ 5557 h 13789"/>
                  <a:gd name="T92" fmla="*/ 7748 w 11042"/>
                  <a:gd name="T93" fmla="*/ 5212 h 13789"/>
                  <a:gd name="T94" fmla="*/ 7819 w 11042"/>
                  <a:gd name="T95" fmla="*/ 5070 h 13789"/>
                  <a:gd name="T96" fmla="*/ 7819 w 11042"/>
                  <a:gd name="T97" fmla="*/ 4739 h 13789"/>
                  <a:gd name="T98" fmla="*/ 7737 w 11042"/>
                  <a:gd name="T99" fmla="*/ 4551 h 13789"/>
                  <a:gd name="T100" fmla="*/ 7669 w 11042"/>
                  <a:gd name="T101" fmla="*/ 4384 h 13789"/>
                  <a:gd name="T102" fmla="*/ 7579 w 11042"/>
                  <a:gd name="T103" fmla="*/ 3475 h 13789"/>
                  <a:gd name="T104" fmla="*/ 7467 w 11042"/>
                  <a:gd name="T105" fmla="*/ 2734 h 13789"/>
                  <a:gd name="T106" fmla="*/ 7239 w 11042"/>
                  <a:gd name="T107" fmla="*/ 2171 h 13789"/>
                  <a:gd name="T108" fmla="*/ 6869 w 11042"/>
                  <a:gd name="T109" fmla="*/ 1680 h 13789"/>
                  <a:gd name="T110" fmla="*/ 6505 w 11042"/>
                  <a:gd name="T111" fmla="*/ 1364 h 13789"/>
                  <a:gd name="T112" fmla="*/ 5925 w 11042"/>
                  <a:gd name="T113" fmla="*/ 923 h 13789"/>
                  <a:gd name="T114" fmla="*/ 5491 w 11042"/>
                  <a:gd name="T115" fmla="*/ 613 h 13789"/>
                  <a:gd name="T116" fmla="*/ 4899 w 11042"/>
                  <a:gd name="T117" fmla="*/ 412 h 13789"/>
                  <a:gd name="T118" fmla="*/ 4852 w 11042"/>
                  <a:gd name="T119" fmla="*/ 1 h 13789"/>
                  <a:gd name="T120" fmla="*/ 3760 w 11042"/>
                  <a:gd name="T121" fmla="*/ 549 h 13789"/>
                  <a:gd name="T122" fmla="*/ 3622 w 11042"/>
                  <a:gd name="T123" fmla="*/ 592 h 13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042" h="13789">
                    <a:moveTo>
                      <a:pt x="3602" y="539"/>
                    </a:moveTo>
                    <a:lnTo>
                      <a:pt x="3598" y="536"/>
                    </a:lnTo>
                    <a:lnTo>
                      <a:pt x="3594" y="533"/>
                    </a:lnTo>
                    <a:lnTo>
                      <a:pt x="3589" y="531"/>
                    </a:lnTo>
                    <a:lnTo>
                      <a:pt x="3584" y="530"/>
                    </a:lnTo>
                    <a:lnTo>
                      <a:pt x="3578" y="529"/>
                    </a:lnTo>
                    <a:lnTo>
                      <a:pt x="3572" y="528"/>
                    </a:lnTo>
                    <a:lnTo>
                      <a:pt x="3566" y="529"/>
                    </a:lnTo>
                    <a:lnTo>
                      <a:pt x="3559" y="529"/>
                    </a:lnTo>
                    <a:lnTo>
                      <a:pt x="3544" y="533"/>
                    </a:lnTo>
                    <a:lnTo>
                      <a:pt x="3528" y="538"/>
                    </a:lnTo>
                    <a:lnTo>
                      <a:pt x="3511" y="546"/>
                    </a:lnTo>
                    <a:lnTo>
                      <a:pt x="3492" y="555"/>
                    </a:lnTo>
                    <a:lnTo>
                      <a:pt x="3471" y="566"/>
                    </a:lnTo>
                    <a:lnTo>
                      <a:pt x="3450" y="579"/>
                    </a:lnTo>
                    <a:lnTo>
                      <a:pt x="3426" y="594"/>
                    </a:lnTo>
                    <a:lnTo>
                      <a:pt x="3402" y="610"/>
                    </a:lnTo>
                    <a:lnTo>
                      <a:pt x="3378" y="628"/>
                    </a:lnTo>
                    <a:lnTo>
                      <a:pt x="3352" y="647"/>
                    </a:lnTo>
                    <a:lnTo>
                      <a:pt x="3325" y="668"/>
                    </a:lnTo>
                    <a:lnTo>
                      <a:pt x="3298" y="690"/>
                    </a:lnTo>
                    <a:lnTo>
                      <a:pt x="3264" y="717"/>
                    </a:lnTo>
                    <a:lnTo>
                      <a:pt x="3229" y="746"/>
                    </a:lnTo>
                    <a:lnTo>
                      <a:pt x="3193" y="777"/>
                    </a:lnTo>
                    <a:lnTo>
                      <a:pt x="3157" y="808"/>
                    </a:lnTo>
                    <a:lnTo>
                      <a:pt x="3084" y="876"/>
                    </a:lnTo>
                    <a:lnTo>
                      <a:pt x="3008" y="945"/>
                    </a:lnTo>
                    <a:lnTo>
                      <a:pt x="2933" y="1016"/>
                    </a:lnTo>
                    <a:lnTo>
                      <a:pt x="2858" y="1090"/>
                    </a:lnTo>
                    <a:lnTo>
                      <a:pt x="2783" y="1162"/>
                    </a:lnTo>
                    <a:lnTo>
                      <a:pt x="2713" y="1232"/>
                    </a:lnTo>
                    <a:lnTo>
                      <a:pt x="2645" y="1301"/>
                    </a:lnTo>
                    <a:lnTo>
                      <a:pt x="2581" y="1365"/>
                    </a:lnTo>
                    <a:lnTo>
                      <a:pt x="2523" y="1425"/>
                    </a:lnTo>
                    <a:lnTo>
                      <a:pt x="2472" y="1479"/>
                    </a:lnTo>
                    <a:lnTo>
                      <a:pt x="2427" y="1524"/>
                    </a:lnTo>
                    <a:lnTo>
                      <a:pt x="2390" y="1562"/>
                    </a:lnTo>
                    <a:lnTo>
                      <a:pt x="2363" y="1590"/>
                    </a:lnTo>
                    <a:lnTo>
                      <a:pt x="2346" y="1607"/>
                    </a:lnTo>
                    <a:lnTo>
                      <a:pt x="2273" y="1691"/>
                    </a:lnTo>
                    <a:lnTo>
                      <a:pt x="2204" y="1774"/>
                    </a:lnTo>
                    <a:lnTo>
                      <a:pt x="2141" y="1856"/>
                    </a:lnTo>
                    <a:lnTo>
                      <a:pt x="2084" y="1938"/>
                    </a:lnTo>
                    <a:lnTo>
                      <a:pt x="2031" y="2018"/>
                    </a:lnTo>
                    <a:lnTo>
                      <a:pt x="1984" y="2099"/>
                    </a:lnTo>
                    <a:lnTo>
                      <a:pt x="1942" y="2178"/>
                    </a:lnTo>
                    <a:lnTo>
                      <a:pt x="1904" y="2257"/>
                    </a:lnTo>
                    <a:lnTo>
                      <a:pt x="1870" y="2336"/>
                    </a:lnTo>
                    <a:lnTo>
                      <a:pt x="1840" y="2413"/>
                    </a:lnTo>
                    <a:lnTo>
                      <a:pt x="1813" y="2492"/>
                    </a:lnTo>
                    <a:lnTo>
                      <a:pt x="1790" y="2568"/>
                    </a:lnTo>
                    <a:lnTo>
                      <a:pt x="1771" y="2645"/>
                    </a:lnTo>
                    <a:lnTo>
                      <a:pt x="1754" y="2722"/>
                    </a:lnTo>
                    <a:lnTo>
                      <a:pt x="1741" y="2798"/>
                    </a:lnTo>
                    <a:lnTo>
                      <a:pt x="1730" y="2874"/>
                    </a:lnTo>
                    <a:lnTo>
                      <a:pt x="1722" y="2950"/>
                    </a:lnTo>
                    <a:lnTo>
                      <a:pt x="1716" y="3026"/>
                    </a:lnTo>
                    <a:lnTo>
                      <a:pt x="1711" y="3102"/>
                    </a:lnTo>
                    <a:lnTo>
                      <a:pt x="1709" y="3177"/>
                    </a:lnTo>
                    <a:lnTo>
                      <a:pt x="1708" y="3253"/>
                    </a:lnTo>
                    <a:lnTo>
                      <a:pt x="1708" y="3329"/>
                    </a:lnTo>
                    <a:lnTo>
                      <a:pt x="1710" y="3405"/>
                    </a:lnTo>
                    <a:lnTo>
                      <a:pt x="1712" y="3482"/>
                    </a:lnTo>
                    <a:lnTo>
                      <a:pt x="1719" y="3634"/>
                    </a:lnTo>
                    <a:lnTo>
                      <a:pt x="1726" y="3788"/>
                    </a:lnTo>
                    <a:lnTo>
                      <a:pt x="1729" y="3865"/>
                    </a:lnTo>
                    <a:lnTo>
                      <a:pt x="1732" y="3943"/>
                    </a:lnTo>
                    <a:lnTo>
                      <a:pt x="1735" y="4021"/>
                    </a:lnTo>
                    <a:lnTo>
                      <a:pt x="1736" y="4101"/>
                    </a:lnTo>
                    <a:lnTo>
                      <a:pt x="1736" y="4196"/>
                    </a:lnTo>
                    <a:lnTo>
                      <a:pt x="1736" y="4284"/>
                    </a:lnTo>
                    <a:lnTo>
                      <a:pt x="1735" y="4364"/>
                    </a:lnTo>
                    <a:lnTo>
                      <a:pt x="1733" y="4436"/>
                    </a:lnTo>
                    <a:lnTo>
                      <a:pt x="1730" y="4503"/>
                    </a:lnTo>
                    <a:lnTo>
                      <a:pt x="1727" y="4562"/>
                    </a:lnTo>
                    <a:lnTo>
                      <a:pt x="1723" y="4615"/>
                    </a:lnTo>
                    <a:lnTo>
                      <a:pt x="1719" y="4663"/>
                    </a:lnTo>
                    <a:lnTo>
                      <a:pt x="1709" y="4747"/>
                    </a:lnTo>
                    <a:lnTo>
                      <a:pt x="1700" y="4815"/>
                    </a:lnTo>
                    <a:lnTo>
                      <a:pt x="1690" y="4869"/>
                    </a:lnTo>
                    <a:lnTo>
                      <a:pt x="1682" y="4914"/>
                    </a:lnTo>
                    <a:lnTo>
                      <a:pt x="1674" y="4949"/>
                    </a:lnTo>
                    <a:lnTo>
                      <a:pt x="1667" y="4978"/>
                    </a:lnTo>
                    <a:lnTo>
                      <a:pt x="1661" y="5003"/>
                    </a:lnTo>
                    <a:lnTo>
                      <a:pt x="1657" y="5027"/>
                    </a:lnTo>
                    <a:lnTo>
                      <a:pt x="1656" y="5039"/>
                    </a:lnTo>
                    <a:lnTo>
                      <a:pt x="1655" y="5052"/>
                    </a:lnTo>
                    <a:lnTo>
                      <a:pt x="1654" y="5066"/>
                    </a:lnTo>
                    <a:lnTo>
                      <a:pt x="1654" y="5082"/>
                    </a:lnTo>
                    <a:lnTo>
                      <a:pt x="1656" y="5118"/>
                    </a:lnTo>
                    <a:lnTo>
                      <a:pt x="1661" y="5163"/>
                    </a:lnTo>
                    <a:lnTo>
                      <a:pt x="1668" y="5218"/>
                    </a:lnTo>
                    <a:lnTo>
                      <a:pt x="1679" y="5289"/>
                    </a:lnTo>
                    <a:lnTo>
                      <a:pt x="1692" y="5374"/>
                    </a:lnTo>
                    <a:lnTo>
                      <a:pt x="1710" y="5478"/>
                    </a:lnTo>
                    <a:lnTo>
                      <a:pt x="1719" y="5534"/>
                    </a:lnTo>
                    <a:lnTo>
                      <a:pt x="1728" y="5591"/>
                    </a:lnTo>
                    <a:lnTo>
                      <a:pt x="1738" y="5649"/>
                    </a:lnTo>
                    <a:lnTo>
                      <a:pt x="1748" y="5710"/>
                    </a:lnTo>
                    <a:lnTo>
                      <a:pt x="1759" y="5770"/>
                    </a:lnTo>
                    <a:lnTo>
                      <a:pt x="1769" y="5830"/>
                    </a:lnTo>
                    <a:lnTo>
                      <a:pt x="1779" y="5892"/>
                    </a:lnTo>
                    <a:lnTo>
                      <a:pt x="1790" y="5953"/>
                    </a:lnTo>
                    <a:lnTo>
                      <a:pt x="1800" y="6013"/>
                    </a:lnTo>
                    <a:lnTo>
                      <a:pt x="1810" y="6074"/>
                    </a:lnTo>
                    <a:lnTo>
                      <a:pt x="1821" y="6134"/>
                    </a:lnTo>
                    <a:lnTo>
                      <a:pt x="1831" y="6192"/>
                    </a:lnTo>
                    <a:lnTo>
                      <a:pt x="1842" y="6249"/>
                    </a:lnTo>
                    <a:lnTo>
                      <a:pt x="1851" y="6305"/>
                    </a:lnTo>
                    <a:lnTo>
                      <a:pt x="1861" y="6359"/>
                    </a:lnTo>
                    <a:lnTo>
                      <a:pt x="1870" y="6410"/>
                    </a:lnTo>
                    <a:lnTo>
                      <a:pt x="1878" y="6460"/>
                    </a:lnTo>
                    <a:lnTo>
                      <a:pt x="1884" y="6506"/>
                    </a:lnTo>
                    <a:lnTo>
                      <a:pt x="1888" y="6547"/>
                    </a:lnTo>
                    <a:lnTo>
                      <a:pt x="1892" y="6584"/>
                    </a:lnTo>
                    <a:lnTo>
                      <a:pt x="1896" y="6618"/>
                    </a:lnTo>
                    <a:lnTo>
                      <a:pt x="1901" y="6648"/>
                    </a:lnTo>
                    <a:lnTo>
                      <a:pt x="1904" y="6662"/>
                    </a:lnTo>
                    <a:lnTo>
                      <a:pt x="1907" y="6675"/>
                    </a:lnTo>
                    <a:lnTo>
                      <a:pt x="1911" y="6687"/>
                    </a:lnTo>
                    <a:lnTo>
                      <a:pt x="1915" y="6700"/>
                    </a:lnTo>
                    <a:lnTo>
                      <a:pt x="1920" y="6710"/>
                    </a:lnTo>
                    <a:lnTo>
                      <a:pt x="1925" y="6720"/>
                    </a:lnTo>
                    <a:lnTo>
                      <a:pt x="1932" y="6730"/>
                    </a:lnTo>
                    <a:lnTo>
                      <a:pt x="1939" y="6739"/>
                    </a:lnTo>
                    <a:lnTo>
                      <a:pt x="1947" y="6747"/>
                    </a:lnTo>
                    <a:lnTo>
                      <a:pt x="1957" y="6755"/>
                    </a:lnTo>
                    <a:lnTo>
                      <a:pt x="1967" y="6762"/>
                    </a:lnTo>
                    <a:lnTo>
                      <a:pt x="1979" y="6768"/>
                    </a:lnTo>
                    <a:lnTo>
                      <a:pt x="1992" y="6774"/>
                    </a:lnTo>
                    <a:lnTo>
                      <a:pt x="2006" y="6780"/>
                    </a:lnTo>
                    <a:lnTo>
                      <a:pt x="2022" y="6785"/>
                    </a:lnTo>
                    <a:lnTo>
                      <a:pt x="2040" y="6790"/>
                    </a:lnTo>
                    <a:lnTo>
                      <a:pt x="2059" y="6794"/>
                    </a:lnTo>
                    <a:lnTo>
                      <a:pt x="2079" y="6798"/>
                    </a:lnTo>
                    <a:lnTo>
                      <a:pt x="2102" y="6802"/>
                    </a:lnTo>
                    <a:lnTo>
                      <a:pt x="2126" y="6805"/>
                    </a:lnTo>
                    <a:lnTo>
                      <a:pt x="2150" y="6808"/>
                    </a:lnTo>
                    <a:lnTo>
                      <a:pt x="2171" y="6809"/>
                    </a:lnTo>
                    <a:lnTo>
                      <a:pt x="2190" y="6810"/>
                    </a:lnTo>
                    <a:lnTo>
                      <a:pt x="2206" y="6810"/>
                    </a:lnTo>
                    <a:lnTo>
                      <a:pt x="2233" y="6809"/>
                    </a:lnTo>
                    <a:lnTo>
                      <a:pt x="2253" y="6808"/>
                    </a:lnTo>
                    <a:lnTo>
                      <a:pt x="2261" y="6808"/>
                    </a:lnTo>
                    <a:lnTo>
                      <a:pt x="2268" y="6809"/>
                    </a:lnTo>
                    <a:lnTo>
                      <a:pt x="2273" y="6810"/>
                    </a:lnTo>
                    <a:lnTo>
                      <a:pt x="2278" y="6812"/>
                    </a:lnTo>
                    <a:lnTo>
                      <a:pt x="2282" y="6815"/>
                    </a:lnTo>
                    <a:lnTo>
                      <a:pt x="2286" y="6820"/>
                    </a:lnTo>
                    <a:lnTo>
                      <a:pt x="2289" y="6826"/>
                    </a:lnTo>
                    <a:lnTo>
                      <a:pt x="2292" y="6834"/>
                    </a:lnTo>
                    <a:lnTo>
                      <a:pt x="2300" y="6856"/>
                    </a:lnTo>
                    <a:lnTo>
                      <a:pt x="2309" y="6888"/>
                    </a:lnTo>
                    <a:lnTo>
                      <a:pt x="2322" y="6932"/>
                    </a:lnTo>
                    <a:lnTo>
                      <a:pt x="2340" y="6987"/>
                    </a:lnTo>
                    <a:lnTo>
                      <a:pt x="2351" y="7020"/>
                    </a:lnTo>
                    <a:lnTo>
                      <a:pt x="2364" y="7056"/>
                    </a:lnTo>
                    <a:lnTo>
                      <a:pt x="2380" y="7098"/>
                    </a:lnTo>
                    <a:lnTo>
                      <a:pt x="2397" y="7142"/>
                    </a:lnTo>
                    <a:lnTo>
                      <a:pt x="2417" y="7191"/>
                    </a:lnTo>
                    <a:lnTo>
                      <a:pt x="2440" y="7245"/>
                    </a:lnTo>
                    <a:lnTo>
                      <a:pt x="2465" y="7305"/>
                    </a:lnTo>
                    <a:lnTo>
                      <a:pt x="2493" y="7368"/>
                    </a:lnTo>
                    <a:lnTo>
                      <a:pt x="2505" y="7393"/>
                    </a:lnTo>
                    <a:lnTo>
                      <a:pt x="2517" y="7418"/>
                    </a:lnTo>
                    <a:lnTo>
                      <a:pt x="2530" y="7443"/>
                    </a:lnTo>
                    <a:lnTo>
                      <a:pt x="2543" y="7468"/>
                    </a:lnTo>
                    <a:lnTo>
                      <a:pt x="2570" y="7518"/>
                    </a:lnTo>
                    <a:lnTo>
                      <a:pt x="2599" y="7566"/>
                    </a:lnTo>
                    <a:lnTo>
                      <a:pt x="2628" y="7614"/>
                    </a:lnTo>
                    <a:lnTo>
                      <a:pt x="2659" y="7661"/>
                    </a:lnTo>
                    <a:lnTo>
                      <a:pt x="2689" y="7708"/>
                    </a:lnTo>
                    <a:lnTo>
                      <a:pt x="2719" y="7754"/>
                    </a:lnTo>
                    <a:lnTo>
                      <a:pt x="2749" y="7800"/>
                    </a:lnTo>
                    <a:lnTo>
                      <a:pt x="2778" y="7845"/>
                    </a:lnTo>
                    <a:lnTo>
                      <a:pt x="2806" y="7890"/>
                    </a:lnTo>
                    <a:lnTo>
                      <a:pt x="2832" y="7935"/>
                    </a:lnTo>
                    <a:lnTo>
                      <a:pt x="2858" y="7980"/>
                    </a:lnTo>
                    <a:lnTo>
                      <a:pt x="2881" y="8024"/>
                    </a:lnTo>
                    <a:lnTo>
                      <a:pt x="2891" y="8046"/>
                    </a:lnTo>
                    <a:lnTo>
                      <a:pt x="2901" y="8068"/>
                    </a:lnTo>
                    <a:lnTo>
                      <a:pt x="2910" y="8091"/>
                    </a:lnTo>
                    <a:lnTo>
                      <a:pt x="2919" y="8114"/>
                    </a:lnTo>
                    <a:lnTo>
                      <a:pt x="2935" y="8157"/>
                    </a:lnTo>
                    <a:lnTo>
                      <a:pt x="2949" y="8200"/>
                    </a:lnTo>
                    <a:lnTo>
                      <a:pt x="2964" y="8242"/>
                    </a:lnTo>
                    <a:lnTo>
                      <a:pt x="2977" y="8284"/>
                    </a:lnTo>
                    <a:lnTo>
                      <a:pt x="2990" y="8327"/>
                    </a:lnTo>
                    <a:lnTo>
                      <a:pt x="3002" y="8368"/>
                    </a:lnTo>
                    <a:lnTo>
                      <a:pt x="3014" y="8409"/>
                    </a:lnTo>
                    <a:lnTo>
                      <a:pt x="3024" y="8449"/>
                    </a:lnTo>
                    <a:lnTo>
                      <a:pt x="3034" y="8489"/>
                    </a:lnTo>
                    <a:lnTo>
                      <a:pt x="3045" y="8530"/>
                    </a:lnTo>
                    <a:lnTo>
                      <a:pt x="3053" y="8569"/>
                    </a:lnTo>
                    <a:lnTo>
                      <a:pt x="3061" y="8608"/>
                    </a:lnTo>
                    <a:lnTo>
                      <a:pt x="3069" y="8646"/>
                    </a:lnTo>
                    <a:lnTo>
                      <a:pt x="3075" y="8684"/>
                    </a:lnTo>
                    <a:lnTo>
                      <a:pt x="3081" y="8723"/>
                    </a:lnTo>
                    <a:lnTo>
                      <a:pt x="3086" y="8760"/>
                    </a:lnTo>
                    <a:lnTo>
                      <a:pt x="3097" y="8839"/>
                    </a:lnTo>
                    <a:lnTo>
                      <a:pt x="3107" y="8911"/>
                    </a:lnTo>
                    <a:lnTo>
                      <a:pt x="3116" y="8975"/>
                    </a:lnTo>
                    <a:lnTo>
                      <a:pt x="3124" y="9034"/>
                    </a:lnTo>
                    <a:lnTo>
                      <a:pt x="3130" y="9089"/>
                    </a:lnTo>
                    <a:lnTo>
                      <a:pt x="3134" y="9141"/>
                    </a:lnTo>
                    <a:lnTo>
                      <a:pt x="3136" y="9166"/>
                    </a:lnTo>
                    <a:lnTo>
                      <a:pt x="3136" y="9190"/>
                    </a:lnTo>
                    <a:lnTo>
                      <a:pt x="3136" y="9214"/>
                    </a:lnTo>
                    <a:lnTo>
                      <a:pt x="3135" y="9237"/>
                    </a:lnTo>
                    <a:lnTo>
                      <a:pt x="3133" y="9260"/>
                    </a:lnTo>
                    <a:lnTo>
                      <a:pt x="3130" y="9284"/>
                    </a:lnTo>
                    <a:lnTo>
                      <a:pt x="3127" y="9308"/>
                    </a:lnTo>
                    <a:lnTo>
                      <a:pt x="3122" y="9331"/>
                    </a:lnTo>
                    <a:lnTo>
                      <a:pt x="3117" y="9355"/>
                    </a:lnTo>
                    <a:lnTo>
                      <a:pt x="3110" y="9379"/>
                    </a:lnTo>
                    <a:lnTo>
                      <a:pt x="3102" y="9404"/>
                    </a:lnTo>
                    <a:lnTo>
                      <a:pt x="3093" y="9430"/>
                    </a:lnTo>
                    <a:lnTo>
                      <a:pt x="3083" y="9456"/>
                    </a:lnTo>
                    <a:lnTo>
                      <a:pt x="3071" y="9483"/>
                    </a:lnTo>
                    <a:lnTo>
                      <a:pt x="3058" y="9512"/>
                    </a:lnTo>
                    <a:lnTo>
                      <a:pt x="3044" y="9542"/>
                    </a:lnTo>
                    <a:lnTo>
                      <a:pt x="3027" y="9572"/>
                    </a:lnTo>
                    <a:lnTo>
                      <a:pt x="3010" y="9605"/>
                    </a:lnTo>
                    <a:lnTo>
                      <a:pt x="2991" y="9638"/>
                    </a:lnTo>
                    <a:lnTo>
                      <a:pt x="2970" y="9673"/>
                    </a:lnTo>
                    <a:lnTo>
                      <a:pt x="2935" y="9733"/>
                    </a:lnTo>
                    <a:lnTo>
                      <a:pt x="2898" y="9790"/>
                    </a:lnTo>
                    <a:lnTo>
                      <a:pt x="2878" y="9818"/>
                    </a:lnTo>
                    <a:lnTo>
                      <a:pt x="2859" y="9846"/>
                    </a:lnTo>
                    <a:lnTo>
                      <a:pt x="2839" y="9874"/>
                    </a:lnTo>
                    <a:lnTo>
                      <a:pt x="2817" y="9901"/>
                    </a:lnTo>
                    <a:lnTo>
                      <a:pt x="2796" y="9930"/>
                    </a:lnTo>
                    <a:lnTo>
                      <a:pt x="2774" y="9957"/>
                    </a:lnTo>
                    <a:lnTo>
                      <a:pt x="2752" y="9984"/>
                    </a:lnTo>
                    <a:lnTo>
                      <a:pt x="2729" y="10010"/>
                    </a:lnTo>
                    <a:lnTo>
                      <a:pt x="2705" y="10037"/>
                    </a:lnTo>
                    <a:lnTo>
                      <a:pt x="2681" y="10063"/>
                    </a:lnTo>
                    <a:lnTo>
                      <a:pt x="2657" y="10090"/>
                    </a:lnTo>
                    <a:lnTo>
                      <a:pt x="2630" y="10117"/>
                    </a:lnTo>
                    <a:lnTo>
                      <a:pt x="2604" y="10143"/>
                    </a:lnTo>
                    <a:lnTo>
                      <a:pt x="2577" y="10169"/>
                    </a:lnTo>
                    <a:lnTo>
                      <a:pt x="2550" y="10195"/>
                    </a:lnTo>
                    <a:lnTo>
                      <a:pt x="2521" y="10221"/>
                    </a:lnTo>
                    <a:lnTo>
                      <a:pt x="2492" y="10247"/>
                    </a:lnTo>
                    <a:lnTo>
                      <a:pt x="2463" y="10273"/>
                    </a:lnTo>
                    <a:lnTo>
                      <a:pt x="2431" y="10299"/>
                    </a:lnTo>
                    <a:lnTo>
                      <a:pt x="2399" y="10326"/>
                    </a:lnTo>
                    <a:lnTo>
                      <a:pt x="2367" y="10352"/>
                    </a:lnTo>
                    <a:lnTo>
                      <a:pt x="2334" y="10378"/>
                    </a:lnTo>
                    <a:lnTo>
                      <a:pt x="2299" y="10405"/>
                    </a:lnTo>
                    <a:lnTo>
                      <a:pt x="2264" y="10431"/>
                    </a:lnTo>
                    <a:lnTo>
                      <a:pt x="2190" y="10483"/>
                    </a:lnTo>
                    <a:lnTo>
                      <a:pt x="2113" y="10538"/>
                    </a:lnTo>
                    <a:lnTo>
                      <a:pt x="2056" y="10575"/>
                    </a:lnTo>
                    <a:lnTo>
                      <a:pt x="1997" y="10612"/>
                    </a:lnTo>
                    <a:lnTo>
                      <a:pt x="1939" y="10648"/>
                    </a:lnTo>
                    <a:lnTo>
                      <a:pt x="1880" y="10683"/>
                    </a:lnTo>
                    <a:lnTo>
                      <a:pt x="1819" y="10718"/>
                    </a:lnTo>
                    <a:lnTo>
                      <a:pt x="1759" y="10751"/>
                    </a:lnTo>
                    <a:lnTo>
                      <a:pt x="1698" y="10784"/>
                    </a:lnTo>
                    <a:lnTo>
                      <a:pt x="1636" y="10816"/>
                    </a:lnTo>
                    <a:lnTo>
                      <a:pt x="1573" y="10848"/>
                    </a:lnTo>
                    <a:lnTo>
                      <a:pt x="1510" y="10879"/>
                    </a:lnTo>
                    <a:lnTo>
                      <a:pt x="1446" y="10909"/>
                    </a:lnTo>
                    <a:lnTo>
                      <a:pt x="1381" y="10941"/>
                    </a:lnTo>
                    <a:lnTo>
                      <a:pt x="1251" y="11001"/>
                    </a:lnTo>
                    <a:lnTo>
                      <a:pt x="1118" y="11061"/>
                    </a:lnTo>
                    <a:lnTo>
                      <a:pt x="984" y="11122"/>
                    </a:lnTo>
                    <a:lnTo>
                      <a:pt x="848" y="11182"/>
                    </a:lnTo>
                    <a:lnTo>
                      <a:pt x="710" y="11243"/>
                    </a:lnTo>
                    <a:lnTo>
                      <a:pt x="570" y="11306"/>
                    </a:lnTo>
                    <a:lnTo>
                      <a:pt x="430" y="11372"/>
                    </a:lnTo>
                    <a:lnTo>
                      <a:pt x="288" y="11440"/>
                    </a:lnTo>
                    <a:lnTo>
                      <a:pt x="215" y="11475"/>
                    </a:lnTo>
                    <a:lnTo>
                      <a:pt x="144" y="11511"/>
                    </a:lnTo>
                    <a:lnTo>
                      <a:pt x="73" y="11548"/>
                    </a:lnTo>
                    <a:lnTo>
                      <a:pt x="0" y="11586"/>
                    </a:lnTo>
                    <a:lnTo>
                      <a:pt x="142" y="11728"/>
                    </a:lnTo>
                    <a:lnTo>
                      <a:pt x="289" y="11865"/>
                    </a:lnTo>
                    <a:lnTo>
                      <a:pt x="438" y="11998"/>
                    </a:lnTo>
                    <a:lnTo>
                      <a:pt x="590" y="12128"/>
                    </a:lnTo>
                    <a:lnTo>
                      <a:pt x="745" y="12252"/>
                    </a:lnTo>
                    <a:lnTo>
                      <a:pt x="904" y="12374"/>
                    </a:lnTo>
                    <a:lnTo>
                      <a:pt x="1065" y="12489"/>
                    </a:lnTo>
                    <a:lnTo>
                      <a:pt x="1230" y="12602"/>
                    </a:lnTo>
                    <a:lnTo>
                      <a:pt x="1396" y="12709"/>
                    </a:lnTo>
                    <a:lnTo>
                      <a:pt x="1566" y="12812"/>
                    </a:lnTo>
                    <a:lnTo>
                      <a:pt x="1739" y="12910"/>
                    </a:lnTo>
                    <a:lnTo>
                      <a:pt x="1914" y="13004"/>
                    </a:lnTo>
                    <a:lnTo>
                      <a:pt x="2092" y="13092"/>
                    </a:lnTo>
                    <a:lnTo>
                      <a:pt x="2272" y="13176"/>
                    </a:lnTo>
                    <a:lnTo>
                      <a:pt x="2455" y="13254"/>
                    </a:lnTo>
                    <a:lnTo>
                      <a:pt x="2640" y="13329"/>
                    </a:lnTo>
                    <a:lnTo>
                      <a:pt x="2826" y="13397"/>
                    </a:lnTo>
                    <a:lnTo>
                      <a:pt x="3015" y="13460"/>
                    </a:lnTo>
                    <a:lnTo>
                      <a:pt x="3207" y="13517"/>
                    </a:lnTo>
                    <a:lnTo>
                      <a:pt x="3400" y="13571"/>
                    </a:lnTo>
                    <a:lnTo>
                      <a:pt x="3595" y="13618"/>
                    </a:lnTo>
                    <a:lnTo>
                      <a:pt x="3792" y="13659"/>
                    </a:lnTo>
                    <a:lnTo>
                      <a:pt x="3991" y="13695"/>
                    </a:lnTo>
                    <a:lnTo>
                      <a:pt x="4192" y="13725"/>
                    </a:lnTo>
                    <a:lnTo>
                      <a:pt x="4394" y="13751"/>
                    </a:lnTo>
                    <a:lnTo>
                      <a:pt x="4598" y="13769"/>
                    </a:lnTo>
                    <a:lnTo>
                      <a:pt x="4803" y="13782"/>
                    </a:lnTo>
                    <a:lnTo>
                      <a:pt x="5010" y="13789"/>
                    </a:lnTo>
                    <a:lnTo>
                      <a:pt x="5218" y="13789"/>
                    </a:lnTo>
                    <a:lnTo>
                      <a:pt x="5427" y="13784"/>
                    </a:lnTo>
                    <a:lnTo>
                      <a:pt x="5637" y="13772"/>
                    </a:lnTo>
                    <a:lnTo>
                      <a:pt x="5849" y="13755"/>
                    </a:lnTo>
                    <a:lnTo>
                      <a:pt x="6054" y="13732"/>
                    </a:lnTo>
                    <a:lnTo>
                      <a:pt x="6258" y="13702"/>
                    </a:lnTo>
                    <a:lnTo>
                      <a:pt x="6460" y="13668"/>
                    </a:lnTo>
                    <a:lnTo>
                      <a:pt x="6661" y="13629"/>
                    </a:lnTo>
                    <a:lnTo>
                      <a:pt x="6861" y="13585"/>
                    </a:lnTo>
                    <a:lnTo>
                      <a:pt x="7059" y="13536"/>
                    </a:lnTo>
                    <a:lnTo>
                      <a:pt x="7254" y="13481"/>
                    </a:lnTo>
                    <a:lnTo>
                      <a:pt x="7449" y="13422"/>
                    </a:lnTo>
                    <a:lnTo>
                      <a:pt x="7641" y="13358"/>
                    </a:lnTo>
                    <a:lnTo>
                      <a:pt x="7831" y="13289"/>
                    </a:lnTo>
                    <a:lnTo>
                      <a:pt x="8018" y="13216"/>
                    </a:lnTo>
                    <a:lnTo>
                      <a:pt x="8203" y="13140"/>
                    </a:lnTo>
                    <a:lnTo>
                      <a:pt x="8385" y="13058"/>
                    </a:lnTo>
                    <a:lnTo>
                      <a:pt x="8564" y="12972"/>
                    </a:lnTo>
                    <a:lnTo>
                      <a:pt x="8739" y="12882"/>
                    </a:lnTo>
                    <a:lnTo>
                      <a:pt x="8911" y="12789"/>
                    </a:lnTo>
                    <a:lnTo>
                      <a:pt x="9080" y="12692"/>
                    </a:lnTo>
                    <a:lnTo>
                      <a:pt x="9244" y="12591"/>
                    </a:lnTo>
                    <a:lnTo>
                      <a:pt x="9404" y="12486"/>
                    </a:lnTo>
                    <a:lnTo>
                      <a:pt x="9561" y="12379"/>
                    </a:lnTo>
                    <a:lnTo>
                      <a:pt x="9713" y="12267"/>
                    </a:lnTo>
                    <a:lnTo>
                      <a:pt x="9860" y="12154"/>
                    </a:lnTo>
                    <a:lnTo>
                      <a:pt x="10003" y="12036"/>
                    </a:lnTo>
                    <a:lnTo>
                      <a:pt x="10141" y="11915"/>
                    </a:lnTo>
                    <a:lnTo>
                      <a:pt x="10273" y="11792"/>
                    </a:lnTo>
                    <a:lnTo>
                      <a:pt x="10400" y="11666"/>
                    </a:lnTo>
                    <a:lnTo>
                      <a:pt x="10523" y="11538"/>
                    </a:lnTo>
                    <a:lnTo>
                      <a:pt x="10638" y="11407"/>
                    </a:lnTo>
                    <a:lnTo>
                      <a:pt x="10749" y="11273"/>
                    </a:lnTo>
                    <a:lnTo>
                      <a:pt x="10853" y="11138"/>
                    </a:lnTo>
                    <a:lnTo>
                      <a:pt x="10951" y="10999"/>
                    </a:lnTo>
                    <a:lnTo>
                      <a:pt x="11042" y="10859"/>
                    </a:lnTo>
                    <a:lnTo>
                      <a:pt x="10789" y="10790"/>
                    </a:lnTo>
                    <a:lnTo>
                      <a:pt x="10553" y="10724"/>
                    </a:lnTo>
                    <a:lnTo>
                      <a:pt x="10333" y="10661"/>
                    </a:lnTo>
                    <a:lnTo>
                      <a:pt x="10129" y="10603"/>
                    </a:lnTo>
                    <a:lnTo>
                      <a:pt x="9939" y="10547"/>
                    </a:lnTo>
                    <a:lnTo>
                      <a:pt x="9761" y="10494"/>
                    </a:lnTo>
                    <a:lnTo>
                      <a:pt x="9597" y="10444"/>
                    </a:lnTo>
                    <a:lnTo>
                      <a:pt x="9443" y="10397"/>
                    </a:lnTo>
                    <a:lnTo>
                      <a:pt x="9300" y="10352"/>
                    </a:lnTo>
                    <a:lnTo>
                      <a:pt x="9165" y="10309"/>
                    </a:lnTo>
                    <a:lnTo>
                      <a:pt x="9039" y="10268"/>
                    </a:lnTo>
                    <a:lnTo>
                      <a:pt x="8920" y="10230"/>
                    </a:lnTo>
                    <a:lnTo>
                      <a:pt x="8807" y="10193"/>
                    </a:lnTo>
                    <a:lnTo>
                      <a:pt x="8699" y="10157"/>
                    </a:lnTo>
                    <a:lnTo>
                      <a:pt x="8595" y="10123"/>
                    </a:lnTo>
                    <a:lnTo>
                      <a:pt x="8494" y="10088"/>
                    </a:lnTo>
                    <a:lnTo>
                      <a:pt x="8351" y="10041"/>
                    </a:lnTo>
                    <a:lnTo>
                      <a:pt x="8232" y="10001"/>
                    </a:lnTo>
                    <a:lnTo>
                      <a:pt x="8135" y="9966"/>
                    </a:lnTo>
                    <a:lnTo>
                      <a:pt x="8054" y="9936"/>
                    </a:lnTo>
                    <a:lnTo>
                      <a:pt x="8020" y="9922"/>
                    </a:lnTo>
                    <a:lnTo>
                      <a:pt x="7990" y="9908"/>
                    </a:lnTo>
                    <a:lnTo>
                      <a:pt x="7962" y="9896"/>
                    </a:lnTo>
                    <a:lnTo>
                      <a:pt x="7937" y="9884"/>
                    </a:lnTo>
                    <a:lnTo>
                      <a:pt x="7914" y="9872"/>
                    </a:lnTo>
                    <a:lnTo>
                      <a:pt x="7894" y="9860"/>
                    </a:lnTo>
                    <a:lnTo>
                      <a:pt x="7874" y="9849"/>
                    </a:lnTo>
                    <a:lnTo>
                      <a:pt x="7855" y="9837"/>
                    </a:lnTo>
                    <a:lnTo>
                      <a:pt x="7821" y="9812"/>
                    </a:lnTo>
                    <a:lnTo>
                      <a:pt x="7786" y="9785"/>
                    </a:lnTo>
                    <a:lnTo>
                      <a:pt x="7750" y="9755"/>
                    </a:lnTo>
                    <a:lnTo>
                      <a:pt x="7707" y="9719"/>
                    </a:lnTo>
                    <a:lnTo>
                      <a:pt x="7655" y="9677"/>
                    </a:lnTo>
                    <a:lnTo>
                      <a:pt x="7593" y="9629"/>
                    </a:lnTo>
                    <a:lnTo>
                      <a:pt x="7556" y="9603"/>
                    </a:lnTo>
                    <a:lnTo>
                      <a:pt x="7516" y="9573"/>
                    </a:lnTo>
                    <a:lnTo>
                      <a:pt x="7471" y="9542"/>
                    </a:lnTo>
                    <a:lnTo>
                      <a:pt x="7420" y="9507"/>
                    </a:lnTo>
                    <a:lnTo>
                      <a:pt x="7361" y="9466"/>
                    </a:lnTo>
                    <a:lnTo>
                      <a:pt x="7309" y="9427"/>
                    </a:lnTo>
                    <a:lnTo>
                      <a:pt x="7263" y="9391"/>
                    </a:lnTo>
                    <a:lnTo>
                      <a:pt x="7222" y="9357"/>
                    </a:lnTo>
                    <a:lnTo>
                      <a:pt x="7187" y="9325"/>
                    </a:lnTo>
                    <a:lnTo>
                      <a:pt x="7158" y="9294"/>
                    </a:lnTo>
                    <a:lnTo>
                      <a:pt x="7134" y="9266"/>
                    </a:lnTo>
                    <a:lnTo>
                      <a:pt x="7114" y="9239"/>
                    </a:lnTo>
                    <a:lnTo>
                      <a:pt x="7098" y="9214"/>
                    </a:lnTo>
                    <a:lnTo>
                      <a:pt x="7086" y="9190"/>
                    </a:lnTo>
                    <a:lnTo>
                      <a:pt x="7077" y="9168"/>
                    </a:lnTo>
                    <a:lnTo>
                      <a:pt x="7071" y="9146"/>
                    </a:lnTo>
                    <a:lnTo>
                      <a:pt x="7067" y="9126"/>
                    </a:lnTo>
                    <a:lnTo>
                      <a:pt x="7066" y="9105"/>
                    </a:lnTo>
                    <a:lnTo>
                      <a:pt x="7066" y="9086"/>
                    </a:lnTo>
                    <a:lnTo>
                      <a:pt x="7068" y="9068"/>
                    </a:lnTo>
                    <a:lnTo>
                      <a:pt x="7074" y="9032"/>
                    </a:lnTo>
                    <a:lnTo>
                      <a:pt x="7081" y="8996"/>
                    </a:lnTo>
                    <a:lnTo>
                      <a:pt x="7084" y="8978"/>
                    </a:lnTo>
                    <a:lnTo>
                      <a:pt x="7086" y="8960"/>
                    </a:lnTo>
                    <a:lnTo>
                      <a:pt x="7086" y="8942"/>
                    </a:lnTo>
                    <a:lnTo>
                      <a:pt x="7085" y="8922"/>
                    </a:lnTo>
                    <a:lnTo>
                      <a:pt x="7082" y="8902"/>
                    </a:lnTo>
                    <a:lnTo>
                      <a:pt x="7077" y="8881"/>
                    </a:lnTo>
                    <a:lnTo>
                      <a:pt x="7068" y="8859"/>
                    </a:lnTo>
                    <a:lnTo>
                      <a:pt x="7056" y="8836"/>
                    </a:lnTo>
                    <a:lnTo>
                      <a:pt x="7040" y="8812"/>
                    </a:lnTo>
                    <a:lnTo>
                      <a:pt x="7021" y="8787"/>
                    </a:lnTo>
                    <a:lnTo>
                      <a:pt x="6997" y="8760"/>
                    </a:lnTo>
                    <a:lnTo>
                      <a:pt x="6969" y="8731"/>
                    </a:lnTo>
                    <a:lnTo>
                      <a:pt x="6962" y="8725"/>
                    </a:lnTo>
                    <a:lnTo>
                      <a:pt x="6952" y="8718"/>
                    </a:lnTo>
                    <a:lnTo>
                      <a:pt x="6941" y="8711"/>
                    </a:lnTo>
                    <a:lnTo>
                      <a:pt x="6928" y="8703"/>
                    </a:lnTo>
                    <a:lnTo>
                      <a:pt x="6897" y="8687"/>
                    </a:lnTo>
                    <a:lnTo>
                      <a:pt x="6863" y="8669"/>
                    </a:lnTo>
                    <a:lnTo>
                      <a:pt x="6831" y="8654"/>
                    </a:lnTo>
                    <a:lnTo>
                      <a:pt x="6804" y="8640"/>
                    </a:lnTo>
                    <a:lnTo>
                      <a:pt x="6782" y="8628"/>
                    </a:lnTo>
                    <a:lnTo>
                      <a:pt x="6764" y="8617"/>
                    </a:lnTo>
                    <a:lnTo>
                      <a:pt x="6749" y="8607"/>
                    </a:lnTo>
                    <a:lnTo>
                      <a:pt x="6738" y="8597"/>
                    </a:lnTo>
                    <a:lnTo>
                      <a:pt x="6733" y="8592"/>
                    </a:lnTo>
                    <a:lnTo>
                      <a:pt x="6729" y="8586"/>
                    </a:lnTo>
                    <a:lnTo>
                      <a:pt x="6726" y="8581"/>
                    </a:lnTo>
                    <a:lnTo>
                      <a:pt x="6724" y="8575"/>
                    </a:lnTo>
                    <a:lnTo>
                      <a:pt x="6721" y="8569"/>
                    </a:lnTo>
                    <a:lnTo>
                      <a:pt x="6720" y="8563"/>
                    </a:lnTo>
                    <a:lnTo>
                      <a:pt x="6719" y="8556"/>
                    </a:lnTo>
                    <a:lnTo>
                      <a:pt x="6718" y="8549"/>
                    </a:lnTo>
                    <a:lnTo>
                      <a:pt x="6719" y="8533"/>
                    </a:lnTo>
                    <a:lnTo>
                      <a:pt x="6720" y="8514"/>
                    </a:lnTo>
                    <a:lnTo>
                      <a:pt x="6725" y="8465"/>
                    </a:lnTo>
                    <a:lnTo>
                      <a:pt x="6732" y="8400"/>
                    </a:lnTo>
                    <a:lnTo>
                      <a:pt x="6744" y="8257"/>
                    </a:lnTo>
                    <a:lnTo>
                      <a:pt x="6758" y="8127"/>
                    </a:lnTo>
                    <a:lnTo>
                      <a:pt x="6765" y="8065"/>
                    </a:lnTo>
                    <a:lnTo>
                      <a:pt x="6773" y="8006"/>
                    </a:lnTo>
                    <a:lnTo>
                      <a:pt x="6781" y="7949"/>
                    </a:lnTo>
                    <a:lnTo>
                      <a:pt x="6789" y="7893"/>
                    </a:lnTo>
                    <a:lnTo>
                      <a:pt x="6797" y="7840"/>
                    </a:lnTo>
                    <a:lnTo>
                      <a:pt x="6806" y="7788"/>
                    </a:lnTo>
                    <a:lnTo>
                      <a:pt x="6815" y="7738"/>
                    </a:lnTo>
                    <a:lnTo>
                      <a:pt x="6825" y="7688"/>
                    </a:lnTo>
                    <a:lnTo>
                      <a:pt x="6835" y="7639"/>
                    </a:lnTo>
                    <a:lnTo>
                      <a:pt x="6845" y="7591"/>
                    </a:lnTo>
                    <a:lnTo>
                      <a:pt x="6856" y="7544"/>
                    </a:lnTo>
                    <a:lnTo>
                      <a:pt x="6868" y="7496"/>
                    </a:lnTo>
                    <a:lnTo>
                      <a:pt x="6892" y="7403"/>
                    </a:lnTo>
                    <a:lnTo>
                      <a:pt x="6919" y="7308"/>
                    </a:lnTo>
                    <a:lnTo>
                      <a:pt x="6947" y="7209"/>
                    </a:lnTo>
                    <a:lnTo>
                      <a:pt x="6978" y="7107"/>
                    </a:lnTo>
                    <a:lnTo>
                      <a:pt x="7012" y="6998"/>
                    </a:lnTo>
                    <a:lnTo>
                      <a:pt x="7048" y="6881"/>
                    </a:lnTo>
                    <a:lnTo>
                      <a:pt x="7088" y="6756"/>
                    </a:lnTo>
                    <a:lnTo>
                      <a:pt x="7130" y="6619"/>
                    </a:lnTo>
                    <a:lnTo>
                      <a:pt x="7137" y="6574"/>
                    </a:lnTo>
                    <a:lnTo>
                      <a:pt x="7143" y="6534"/>
                    </a:lnTo>
                    <a:lnTo>
                      <a:pt x="7151" y="6498"/>
                    </a:lnTo>
                    <a:lnTo>
                      <a:pt x="7158" y="6465"/>
                    </a:lnTo>
                    <a:lnTo>
                      <a:pt x="7167" y="6437"/>
                    </a:lnTo>
                    <a:lnTo>
                      <a:pt x="7175" y="6413"/>
                    </a:lnTo>
                    <a:lnTo>
                      <a:pt x="7184" y="6392"/>
                    </a:lnTo>
                    <a:lnTo>
                      <a:pt x="7194" y="6375"/>
                    </a:lnTo>
                    <a:lnTo>
                      <a:pt x="7203" y="6361"/>
                    </a:lnTo>
                    <a:lnTo>
                      <a:pt x="7213" y="6349"/>
                    </a:lnTo>
                    <a:lnTo>
                      <a:pt x="7223" y="6341"/>
                    </a:lnTo>
                    <a:lnTo>
                      <a:pt x="7234" y="6335"/>
                    </a:lnTo>
                    <a:lnTo>
                      <a:pt x="7244" y="6332"/>
                    </a:lnTo>
                    <a:lnTo>
                      <a:pt x="7254" y="6330"/>
                    </a:lnTo>
                    <a:lnTo>
                      <a:pt x="7266" y="6331"/>
                    </a:lnTo>
                    <a:lnTo>
                      <a:pt x="7276" y="6333"/>
                    </a:lnTo>
                    <a:lnTo>
                      <a:pt x="7287" y="6337"/>
                    </a:lnTo>
                    <a:lnTo>
                      <a:pt x="7297" y="6342"/>
                    </a:lnTo>
                    <a:lnTo>
                      <a:pt x="7307" y="6348"/>
                    </a:lnTo>
                    <a:lnTo>
                      <a:pt x="7317" y="6356"/>
                    </a:lnTo>
                    <a:lnTo>
                      <a:pt x="7335" y="6372"/>
                    </a:lnTo>
                    <a:lnTo>
                      <a:pt x="7353" y="6390"/>
                    </a:lnTo>
                    <a:lnTo>
                      <a:pt x="7368" y="6407"/>
                    </a:lnTo>
                    <a:lnTo>
                      <a:pt x="7382" y="6423"/>
                    </a:lnTo>
                    <a:lnTo>
                      <a:pt x="7393" y="6435"/>
                    </a:lnTo>
                    <a:lnTo>
                      <a:pt x="7402" y="6442"/>
                    </a:lnTo>
                    <a:lnTo>
                      <a:pt x="7421" y="6454"/>
                    </a:lnTo>
                    <a:lnTo>
                      <a:pt x="7433" y="6462"/>
                    </a:lnTo>
                    <a:lnTo>
                      <a:pt x="7440" y="6466"/>
                    </a:lnTo>
                    <a:lnTo>
                      <a:pt x="7447" y="6470"/>
                    </a:lnTo>
                    <a:lnTo>
                      <a:pt x="7455" y="6472"/>
                    </a:lnTo>
                    <a:lnTo>
                      <a:pt x="7471" y="6474"/>
                    </a:lnTo>
                    <a:lnTo>
                      <a:pt x="7494" y="6478"/>
                    </a:lnTo>
                    <a:lnTo>
                      <a:pt x="7530" y="6484"/>
                    </a:lnTo>
                    <a:lnTo>
                      <a:pt x="7539" y="6443"/>
                    </a:lnTo>
                    <a:lnTo>
                      <a:pt x="7547" y="6402"/>
                    </a:lnTo>
                    <a:lnTo>
                      <a:pt x="7555" y="6361"/>
                    </a:lnTo>
                    <a:lnTo>
                      <a:pt x="7561" y="6320"/>
                    </a:lnTo>
                    <a:lnTo>
                      <a:pt x="7566" y="6278"/>
                    </a:lnTo>
                    <a:lnTo>
                      <a:pt x="7571" y="6236"/>
                    </a:lnTo>
                    <a:lnTo>
                      <a:pt x="7575" y="6195"/>
                    </a:lnTo>
                    <a:lnTo>
                      <a:pt x="7579" y="6153"/>
                    </a:lnTo>
                    <a:lnTo>
                      <a:pt x="7585" y="6070"/>
                    </a:lnTo>
                    <a:lnTo>
                      <a:pt x="7590" y="5987"/>
                    </a:lnTo>
                    <a:lnTo>
                      <a:pt x="7594" y="5906"/>
                    </a:lnTo>
                    <a:lnTo>
                      <a:pt x="7599" y="5824"/>
                    </a:lnTo>
                    <a:lnTo>
                      <a:pt x="7604" y="5746"/>
                    </a:lnTo>
                    <a:lnTo>
                      <a:pt x="7611" y="5668"/>
                    </a:lnTo>
                    <a:lnTo>
                      <a:pt x="7615" y="5630"/>
                    </a:lnTo>
                    <a:lnTo>
                      <a:pt x="7619" y="5593"/>
                    </a:lnTo>
                    <a:lnTo>
                      <a:pt x="7625" y="5557"/>
                    </a:lnTo>
                    <a:lnTo>
                      <a:pt x="7631" y="5521"/>
                    </a:lnTo>
                    <a:lnTo>
                      <a:pt x="7638" y="5485"/>
                    </a:lnTo>
                    <a:lnTo>
                      <a:pt x="7646" y="5451"/>
                    </a:lnTo>
                    <a:lnTo>
                      <a:pt x="7654" y="5417"/>
                    </a:lnTo>
                    <a:lnTo>
                      <a:pt x="7665" y="5385"/>
                    </a:lnTo>
                    <a:lnTo>
                      <a:pt x="7676" y="5353"/>
                    </a:lnTo>
                    <a:lnTo>
                      <a:pt x="7689" y="5322"/>
                    </a:lnTo>
                    <a:lnTo>
                      <a:pt x="7703" y="5293"/>
                    </a:lnTo>
                    <a:lnTo>
                      <a:pt x="7718" y="5263"/>
                    </a:lnTo>
                    <a:lnTo>
                      <a:pt x="7736" y="5232"/>
                    </a:lnTo>
                    <a:lnTo>
                      <a:pt x="7748" y="5212"/>
                    </a:lnTo>
                    <a:lnTo>
                      <a:pt x="7753" y="5205"/>
                    </a:lnTo>
                    <a:lnTo>
                      <a:pt x="7757" y="5199"/>
                    </a:lnTo>
                    <a:lnTo>
                      <a:pt x="7761" y="5195"/>
                    </a:lnTo>
                    <a:lnTo>
                      <a:pt x="7764" y="5192"/>
                    </a:lnTo>
                    <a:lnTo>
                      <a:pt x="7772" y="5187"/>
                    </a:lnTo>
                    <a:lnTo>
                      <a:pt x="7782" y="5181"/>
                    </a:lnTo>
                    <a:lnTo>
                      <a:pt x="7797" y="5170"/>
                    </a:lnTo>
                    <a:lnTo>
                      <a:pt x="7817" y="5152"/>
                    </a:lnTo>
                    <a:lnTo>
                      <a:pt x="7817" y="5124"/>
                    </a:lnTo>
                    <a:lnTo>
                      <a:pt x="7817" y="5097"/>
                    </a:lnTo>
                    <a:lnTo>
                      <a:pt x="7819" y="5070"/>
                    </a:lnTo>
                    <a:lnTo>
                      <a:pt x="7820" y="5045"/>
                    </a:lnTo>
                    <a:lnTo>
                      <a:pt x="7825" y="4997"/>
                    </a:lnTo>
                    <a:lnTo>
                      <a:pt x="7829" y="4949"/>
                    </a:lnTo>
                    <a:lnTo>
                      <a:pt x="7831" y="4926"/>
                    </a:lnTo>
                    <a:lnTo>
                      <a:pt x="7832" y="4901"/>
                    </a:lnTo>
                    <a:lnTo>
                      <a:pt x="7833" y="4876"/>
                    </a:lnTo>
                    <a:lnTo>
                      <a:pt x="7833" y="4851"/>
                    </a:lnTo>
                    <a:lnTo>
                      <a:pt x="7831" y="4824"/>
                    </a:lnTo>
                    <a:lnTo>
                      <a:pt x="7829" y="4797"/>
                    </a:lnTo>
                    <a:lnTo>
                      <a:pt x="7825" y="4769"/>
                    </a:lnTo>
                    <a:lnTo>
                      <a:pt x="7819" y="4739"/>
                    </a:lnTo>
                    <a:lnTo>
                      <a:pt x="7810" y="4699"/>
                    </a:lnTo>
                    <a:lnTo>
                      <a:pt x="7801" y="4665"/>
                    </a:lnTo>
                    <a:lnTo>
                      <a:pt x="7793" y="4638"/>
                    </a:lnTo>
                    <a:lnTo>
                      <a:pt x="7785" y="4616"/>
                    </a:lnTo>
                    <a:lnTo>
                      <a:pt x="7778" y="4598"/>
                    </a:lnTo>
                    <a:lnTo>
                      <a:pt x="7770" y="4584"/>
                    </a:lnTo>
                    <a:lnTo>
                      <a:pt x="7763" y="4573"/>
                    </a:lnTo>
                    <a:lnTo>
                      <a:pt x="7756" y="4565"/>
                    </a:lnTo>
                    <a:lnTo>
                      <a:pt x="7750" y="4559"/>
                    </a:lnTo>
                    <a:lnTo>
                      <a:pt x="7743" y="4554"/>
                    </a:lnTo>
                    <a:lnTo>
                      <a:pt x="7737" y="4551"/>
                    </a:lnTo>
                    <a:lnTo>
                      <a:pt x="7731" y="4547"/>
                    </a:lnTo>
                    <a:lnTo>
                      <a:pt x="7725" y="4543"/>
                    </a:lnTo>
                    <a:lnTo>
                      <a:pt x="7719" y="4538"/>
                    </a:lnTo>
                    <a:lnTo>
                      <a:pt x="7713" y="4531"/>
                    </a:lnTo>
                    <a:lnTo>
                      <a:pt x="7707" y="4522"/>
                    </a:lnTo>
                    <a:lnTo>
                      <a:pt x="7700" y="4510"/>
                    </a:lnTo>
                    <a:lnTo>
                      <a:pt x="7694" y="4494"/>
                    </a:lnTo>
                    <a:lnTo>
                      <a:pt x="7688" y="4474"/>
                    </a:lnTo>
                    <a:lnTo>
                      <a:pt x="7682" y="4449"/>
                    </a:lnTo>
                    <a:lnTo>
                      <a:pt x="7675" y="4419"/>
                    </a:lnTo>
                    <a:lnTo>
                      <a:pt x="7669" y="4384"/>
                    </a:lnTo>
                    <a:lnTo>
                      <a:pt x="7662" y="4341"/>
                    </a:lnTo>
                    <a:lnTo>
                      <a:pt x="7654" y="4292"/>
                    </a:lnTo>
                    <a:lnTo>
                      <a:pt x="7646" y="4233"/>
                    </a:lnTo>
                    <a:lnTo>
                      <a:pt x="7639" y="4167"/>
                    </a:lnTo>
                    <a:lnTo>
                      <a:pt x="7631" y="4092"/>
                    </a:lnTo>
                    <a:lnTo>
                      <a:pt x="7622" y="4007"/>
                    </a:lnTo>
                    <a:lnTo>
                      <a:pt x="7614" y="3912"/>
                    </a:lnTo>
                    <a:lnTo>
                      <a:pt x="7605" y="3805"/>
                    </a:lnTo>
                    <a:lnTo>
                      <a:pt x="7595" y="3687"/>
                    </a:lnTo>
                    <a:lnTo>
                      <a:pt x="7585" y="3557"/>
                    </a:lnTo>
                    <a:lnTo>
                      <a:pt x="7579" y="3475"/>
                    </a:lnTo>
                    <a:lnTo>
                      <a:pt x="7572" y="3397"/>
                    </a:lnTo>
                    <a:lnTo>
                      <a:pt x="7565" y="3321"/>
                    </a:lnTo>
                    <a:lnTo>
                      <a:pt x="7557" y="3247"/>
                    </a:lnTo>
                    <a:lnTo>
                      <a:pt x="7548" y="3176"/>
                    </a:lnTo>
                    <a:lnTo>
                      <a:pt x="7539" y="3107"/>
                    </a:lnTo>
                    <a:lnTo>
                      <a:pt x="7529" y="3040"/>
                    </a:lnTo>
                    <a:lnTo>
                      <a:pt x="7518" y="2975"/>
                    </a:lnTo>
                    <a:lnTo>
                      <a:pt x="7507" y="2912"/>
                    </a:lnTo>
                    <a:lnTo>
                      <a:pt x="7495" y="2850"/>
                    </a:lnTo>
                    <a:lnTo>
                      <a:pt x="7481" y="2791"/>
                    </a:lnTo>
                    <a:lnTo>
                      <a:pt x="7467" y="2734"/>
                    </a:lnTo>
                    <a:lnTo>
                      <a:pt x="7451" y="2678"/>
                    </a:lnTo>
                    <a:lnTo>
                      <a:pt x="7435" y="2622"/>
                    </a:lnTo>
                    <a:lnTo>
                      <a:pt x="7418" y="2568"/>
                    </a:lnTo>
                    <a:lnTo>
                      <a:pt x="7400" y="2516"/>
                    </a:lnTo>
                    <a:lnTo>
                      <a:pt x="7381" y="2464"/>
                    </a:lnTo>
                    <a:lnTo>
                      <a:pt x="7361" y="2413"/>
                    </a:lnTo>
                    <a:lnTo>
                      <a:pt x="7339" y="2364"/>
                    </a:lnTo>
                    <a:lnTo>
                      <a:pt x="7316" y="2315"/>
                    </a:lnTo>
                    <a:lnTo>
                      <a:pt x="7292" y="2266"/>
                    </a:lnTo>
                    <a:lnTo>
                      <a:pt x="7266" y="2218"/>
                    </a:lnTo>
                    <a:lnTo>
                      <a:pt x="7239" y="2171"/>
                    </a:lnTo>
                    <a:lnTo>
                      <a:pt x="7210" y="2124"/>
                    </a:lnTo>
                    <a:lnTo>
                      <a:pt x="7180" y="2077"/>
                    </a:lnTo>
                    <a:lnTo>
                      <a:pt x="7149" y="2030"/>
                    </a:lnTo>
                    <a:lnTo>
                      <a:pt x="7116" y="1983"/>
                    </a:lnTo>
                    <a:lnTo>
                      <a:pt x="7082" y="1936"/>
                    </a:lnTo>
                    <a:lnTo>
                      <a:pt x="7045" y="1889"/>
                    </a:lnTo>
                    <a:lnTo>
                      <a:pt x="7007" y="1841"/>
                    </a:lnTo>
                    <a:lnTo>
                      <a:pt x="6967" y="1793"/>
                    </a:lnTo>
                    <a:lnTo>
                      <a:pt x="6926" y="1745"/>
                    </a:lnTo>
                    <a:lnTo>
                      <a:pt x="6897" y="1712"/>
                    </a:lnTo>
                    <a:lnTo>
                      <a:pt x="6869" y="1680"/>
                    </a:lnTo>
                    <a:lnTo>
                      <a:pt x="6841" y="1650"/>
                    </a:lnTo>
                    <a:lnTo>
                      <a:pt x="6815" y="1623"/>
                    </a:lnTo>
                    <a:lnTo>
                      <a:pt x="6790" y="1597"/>
                    </a:lnTo>
                    <a:lnTo>
                      <a:pt x="6765" y="1573"/>
                    </a:lnTo>
                    <a:lnTo>
                      <a:pt x="6741" y="1551"/>
                    </a:lnTo>
                    <a:lnTo>
                      <a:pt x="6718" y="1529"/>
                    </a:lnTo>
                    <a:lnTo>
                      <a:pt x="6674" y="1490"/>
                    </a:lnTo>
                    <a:lnTo>
                      <a:pt x="6630" y="1454"/>
                    </a:lnTo>
                    <a:lnTo>
                      <a:pt x="6588" y="1423"/>
                    </a:lnTo>
                    <a:lnTo>
                      <a:pt x="6546" y="1393"/>
                    </a:lnTo>
                    <a:lnTo>
                      <a:pt x="6505" y="1364"/>
                    </a:lnTo>
                    <a:lnTo>
                      <a:pt x="6462" y="1336"/>
                    </a:lnTo>
                    <a:lnTo>
                      <a:pt x="6418" y="1307"/>
                    </a:lnTo>
                    <a:lnTo>
                      <a:pt x="6372" y="1277"/>
                    </a:lnTo>
                    <a:lnTo>
                      <a:pt x="6324" y="1243"/>
                    </a:lnTo>
                    <a:lnTo>
                      <a:pt x="6272" y="1207"/>
                    </a:lnTo>
                    <a:lnTo>
                      <a:pt x="6216" y="1167"/>
                    </a:lnTo>
                    <a:lnTo>
                      <a:pt x="6157" y="1121"/>
                    </a:lnTo>
                    <a:lnTo>
                      <a:pt x="6097" y="1073"/>
                    </a:lnTo>
                    <a:lnTo>
                      <a:pt x="6038" y="1023"/>
                    </a:lnTo>
                    <a:lnTo>
                      <a:pt x="5982" y="973"/>
                    </a:lnTo>
                    <a:lnTo>
                      <a:pt x="5925" y="923"/>
                    </a:lnTo>
                    <a:lnTo>
                      <a:pt x="5867" y="874"/>
                    </a:lnTo>
                    <a:lnTo>
                      <a:pt x="5807" y="823"/>
                    </a:lnTo>
                    <a:lnTo>
                      <a:pt x="5776" y="799"/>
                    </a:lnTo>
                    <a:lnTo>
                      <a:pt x="5745" y="775"/>
                    </a:lnTo>
                    <a:lnTo>
                      <a:pt x="5712" y="751"/>
                    </a:lnTo>
                    <a:lnTo>
                      <a:pt x="5679" y="727"/>
                    </a:lnTo>
                    <a:lnTo>
                      <a:pt x="5643" y="704"/>
                    </a:lnTo>
                    <a:lnTo>
                      <a:pt x="5607" y="681"/>
                    </a:lnTo>
                    <a:lnTo>
                      <a:pt x="5570" y="657"/>
                    </a:lnTo>
                    <a:lnTo>
                      <a:pt x="5531" y="635"/>
                    </a:lnTo>
                    <a:lnTo>
                      <a:pt x="5491" y="613"/>
                    </a:lnTo>
                    <a:lnTo>
                      <a:pt x="5447" y="592"/>
                    </a:lnTo>
                    <a:lnTo>
                      <a:pt x="5403" y="571"/>
                    </a:lnTo>
                    <a:lnTo>
                      <a:pt x="5357" y="551"/>
                    </a:lnTo>
                    <a:lnTo>
                      <a:pt x="5309" y="531"/>
                    </a:lnTo>
                    <a:lnTo>
                      <a:pt x="5258" y="512"/>
                    </a:lnTo>
                    <a:lnTo>
                      <a:pt x="5204" y="494"/>
                    </a:lnTo>
                    <a:lnTo>
                      <a:pt x="5149" y="476"/>
                    </a:lnTo>
                    <a:lnTo>
                      <a:pt x="5091" y="458"/>
                    </a:lnTo>
                    <a:lnTo>
                      <a:pt x="5029" y="442"/>
                    </a:lnTo>
                    <a:lnTo>
                      <a:pt x="4966" y="426"/>
                    </a:lnTo>
                    <a:lnTo>
                      <a:pt x="4899" y="412"/>
                    </a:lnTo>
                    <a:lnTo>
                      <a:pt x="4878" y="128"/>
                    </a:lnTo>
                    <a:lnTo>
                      <a:pt x="4876" y="95"/>
                    </a:lnTo>
                    <a:lnTo>
                      <a:pt x="4873" y="68"/>
                    </a:lnTo>
                    <a:lnTo>
                      <a:pt x="4871" y="45"/>
                    </a:lnTo>
                    <a:lnTo>
                      <a:pt x="4868" y="27"/>
                    </a:lnTo>
                    <a:lnTo>
                      <a:pt x="4866" y="20"/>
                    </a:lnTo>
                    <a:lnTo>
                      <a:pt x="4864" y="14"/>
                    </a:lnTo>
                    <a:lnTo>
                      <a:pt x="4861" y="10"/>
                    </a:lnTo>
                    <a:lnTo>
                      <a:pt x="4859" y="6"/>
                    </a:lnTo>
                    <a:lnTo>
                      <a:pt x="4856" y="3"/>
                    </a:lnTo>
                    <a:lnTo>
                      <a:pt x="4852" y="1"/>
                    </a:lnTo>
                    <a:lnTo>
                      <a:pt x="4848" y="0"/>
                    </a:lnTo>
                    <a:lnTo>
                      <a:pt x="4843" y="0"/>
                    </a:lnTo>
                    <a:lnTo>
                      <a:pt x="4838" y="0"/>
                    </a:lnTo>
                    <a:lnTo>
                      <a:pt x="4833" y="2"/>
                    </a:lnTo>
                    <a:lnTo>
                      <a:pt x="4827" y="4"/>
                    </a:lnTo>
                    <a:lnTo>
                      <a:pt x="4820" y="7"/>
                    </a:lnTo>
                    <a:lnTo>
                      <a:pt x="4805" y="14"/>
                    </a:lnTo>
                    <a:lnTo>
                      <a:pt x="4787" y="25"/>
                    </a:lnTo>
                    <a:lnTo>
                      <a:pt x="4741" y="51"/>
                    </a:lnTo>
                    <a:lnTo>
                      <a:pt x="4680" y="85"/>
                    </a:lnTo>
                    <a:lnTo>
                      <a:pt x="3760" y="549"/>
                    </a:lnTo>
                    <a:lnTo>
                      <a:pt x="3727" y="565"/>
                    </a:lnTo>
                    <a:lnTo>
                      <a:pt x="3700" y="578"/>
                    </a:lnTo>
                    <a:lnTo>
                      <a:pt x="3678" y="587"/>
                    </a:lnTo>
                    <a:lnTo>
                      <a:pt x="3661" y="594"/>
                    </a:lnTo>
                    <a:lnTo>
                      <a:pt x="3648" y="598"/>
                    </a:lnTo>
                    <a:lnTo>
                      <a:pt x="3637" y="599"/>
                    </a:lnTo>
                    <a:lnTo>
                      <a:pt x="3633" y="599"/>
                    </a:lnTo>
                    <a:lnTo>
                      <a:pt x="3630" y="599"/>
                    </a:lnTo>
                    <a:lnTo>
                      <a:pt x="3627" y="598"/>
                    </a:lnTo>
                    <a:lnTo>
                      <a:pt x="3625" y="596"/>
                    </a:lnTo>
                    <a:lnTo>
                      <a:pt x="3622" y="592"/>
                    </a:lnTo>
                    <a:lnTo>
                      <a:pt x="3620" y="587"/>
                    </a:lnTo>
                    <a:lnTo>
                      <a:pt x="3619" y="580"/>
                    </a:lnTo>
                    <a:lnTo>
                      <a:pt x="3618" y="573"/>
                    </a:lnTo>
                    <a:lnTo>
                      <a:pt x="3616" y="564"/>
                    </a:lnTo>
                    <a:lnTo>
                      <a:pt x="3613" y="556"/>
                    </a:lnTo>
                    <a:lnTo>
                      <a:pt x="3609" y="547"/>
                    </a:lnTo>
                    <a:lnTo>
                      <a:pt x="3602" y="539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1416050" y="1630363"/>
                <a:ext cx="1592262" cy="1592263"/>
              </a:xfrm>
              <a:custGeom>
                <a:avLst/>
                <a:gdLst>
                  <a:gd name="T0" fmla="*/ 8847 w 16052"/>
                  <a:gd name="T1" fmla="*/ 41 h 16052"/>
                  <a:gd name="T2" fmla="*/ 10032 w 16052"/>
                  <a:gd name="T3" fmla="*/ 252 h 16052"/>
                  <a:gd name="T4" fmla="*/ 11151 w 16052"/>
                  <a:gd name="T5" fmla="*/ 630 h 16052"/>
                  <a:gd name="T6" fmla="*/ 12188 w 16052"/>
                  <a:gd name="T7" fmla="*/ 1162 h 16052"/>
                  <a:gd name="T8" fmla="*/ 13131 w 16052"/>
                  <a:gd name="T9" fmla="*/ 1832 h 16052"/>
                  <a:gd name="T10" fmla="*/ 13968 w 16052"/>
                  <a:gd name="T11" fmla="*/ 2629 h 16052"/>
                  <a:gd name="T12" fmla="*/ 14681 w 16052"/>
                  <a:gd name="T13" fmla="*/ 3539 h 16052"/>
                  <a:gd name="T14" fmla="*/ 15261 w 16052"/>
                  <a:gd name="T15" fmla="*/ 4547 h 16052"/>
                  <a:gd name="T16" fmla="*/ 15691 w 16052"/>
                  <a:gd name="T17" fmla="*/ 5639 h 16052"/>
                  <a:gd name="T18" fmla="*/ 15959 w 16052"/>
                  <a:gd name="T19" fmla="*/ 6804 h 16052"/>
                  <a:gd name="T20" fmla="*/ 16052 w 16052"/>
                  <a:gd name="T21" fmla="*/ 8026 h 16052"/>
                  <a:gd name="T22" fmla="*/ 15959 w 16052"/>
                  <a:gd name="T23" fmla="*/ 9248 h 16052"/>
                  <a:gd name="T24" fmla="*/ 15691 w 16052"/>
                  <a:gd name="T25" fmla="*/ 10413 h 16052"/>
                  <a:gd name="T26" fmla="*/ 15261 w 16052"/>
                  <a:gd name="T27" fmla="*/ 11505 h 16052"/>
                  <a:gd name="T28" fmla="*/ 14681 w 16052"/>
                  <a:gd name="T29" fmla="*/ 12513 h 16052"/>
                  <a:gd name="T30" fmla="*/ 13968 w 16052"/>
                  <a:gd name="T31" fmla="*/ 13423 h 16052"/>
                  <a:gd name="T32" fmla="*/ 13131 w 16052"/>
                  <a:gd name="T33" fmla="*/ 14220 h 16052"/>
                  <a:gd name="T34" fmla="*/ 12188 w 16052"/>
                  <a:gd name="T35" fmla="*/ 14890 h 16052"/>
                  <a:gd name="T36" fmla="*/ 11151 w 16052"/>
                  <a:gd name="T37" fmla="*/ 15422 h 16052"/>
                  <a:gd name="T38" fmla="*/ 10032 w 16052"/>
                  <a:gd name="T39" fmla="*/ 15800 h 16052"/>
                  <a:gd name="T40" fmla="*/ 8847 w 16052"/>
                  <a:gd name="T41" fmla="*/ 16011 h 16052"/>
                  <a:gd name="T42" fmla="*/ 7613 w 16052"/>
                  <a:gd name="T43" fmla="*/ 16042 h 16052"/>
                  <a:gd name="T44" fmla="*/ 6408 w 16052"/>
                  <a:gd name="T45" fmla="*/ 15889 h 16052"/>
                  <a:gd name="T46" fmla="*/ 5266 w 16052"/>
                  <a:gd name="T47" fmla="*/ 15566 h 16052"/>
                  <a:gd name="T48" fmla="*/ 4200 w 16052"/>
                  <a:gd name="T49" fmla="*/ 15083 h 16052"/>
                  <a:gd name="T50" fmla="*/ 3224 w 16052"/>
                  <a:gd name="T51" fmla="*/ 14458 h 16052"/>
                  <a:gd name="T52" fmla="*/ 2351 w 16052"/>
                  <a:gd name="T53" fmla="*/ 13701 h 16052"/>
                  <a:gd name="T54" fmla="*/ 1594 w 16052"/>
                  <a:gd name="T55" fmla="*/ 12828 h 16052"/>
                  <a:gd name="T56" fmla="*/ 969 w 16052"/>
                  <a:gd name="T57" fmla="*/ 11852 h 16052"/>
                  <a:gd name="T58" fmla="*/ 486 w 16052"/>
                  <a:gd name="T59" fmla="*/ 10786 h 16052"/>
                  <a:gd name="T60" fmla="*/ 163 w 16052"/>
                  <a:gd name="T61" fmla="*/ 9644 h 16052"/>
                  <a:gd name="T62" fmla="*/ 10 w 16052"/>
                  <a:gd name="T63" fmla="*/ 8439 h 16052"/>
                  <a:gd name="T64" fmla="*/ 41 w 16052"/>
                  <a:gd name="T65" fmla="*/ 7205 h 16052"/>
                  <a:gd name="T66" fmla="*/ 252 w 16052"/>
                  <a:gd name="T67" fmla="*/ 6020 h 16052"/>
                  <a:gd name="T68" fmla="*/ 630 w 16052"/>
                  <a:gd name="T69" fmla="*/ 4901 h 16052"/>
                  <a:gd name="T70" fmla="*/ 1162 w 16052"/>
                  <a:gd name="T71" fmla="*/ 3864 h 16052"/>
                  <a:gd name="T72" fmla="*/ 1832 w 16052"/>
                  <a:gd name="T73" fmla="*/ 2921 h 16052"/>
                  <a:gd name="T74" fmla="*/ 2629 w 16052"/>
                  <a:gd name="T75" fmla="*/ 2084 h 16052"/>
                  <a:gd name="T76" fmla="*/ 3539 w 16052"/>
                  <a:gd name="T77" fmla="*/ 1371 h 16052"/>
                  <a:gd name="T78" fmla="*/ 4547 w 16052"/>
                  <a:gd name="T79" fmla="*/ 791 h 16052"/>
                  <a:gd name="T80" fmla="*/ 5639 w 16052"/>
                  <a:gd name="T81" fmla="*/ 361 h 16052"/>
                  <a:gd name="T82" fmla="*/ 6804 w 16052"/>
                  <a:gd name="T83" fmla="*/ 93 h 16052"/>
                  <a:gd name="T84" fmla="*/ 8026 w 16052"/>
                  <a:gd name="T85" fmla="*/ 0 h 1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052" h="16052">
                    <a:moveTo>
                      <a:pt x="8026" y="0"/>
                    </a:moveTo>
                    <a:lnTo>
                      <a:pt x="8439" y="10"/>
                    </a:lnTo>
                    <a:lnTo>
                      <a:pt x="8847" y="41"/>
                    </a:lnTo>
                    <a:lnTo>
                      <a:pt x="9248" y="93"/>
                    </a:lnTo>
                    <a:lnTo>
                      <a:pt x="9644" y="163"/>
                    </a:lnTo>
                    <a:lnTo>
                      <a:pt x="10032" y="252"/>
                    </a:lnTo>
                    <a:lnTo>
                      <a:pt x="10413" y="361"/>
                    </a:lnTo>
                    <a:lnTo>
                      <a:pt x="10786" y="486"/>
                    </a:lnTo>
                    <a:lnTo>
                      <a:pt x="11151" y="630"/>
                    </a:lnTo>
                    <a:lnTo>
                      <a:pt x="11505" y="791"/>
                    </a:lnTo>
                    <a:lnTo>
                      <a:pt x="11852" y="969"/>
                    </a:lnTo>
                    <a:lnTo>
                      <a:pt x="12188" y="1162"/>
                    </a:lnTo>
                    <a:lnTo>
                      <a:pt x="12513" y="1371"/>
                    </a:lnTo>
                    <a:lnTo>
                      <a:pt x="12828" y="1594"/>
                    </a:lnTo>
                    <a:lnTo>
                      <a:pt x="13131" y="1832"/>
                    </a:lnTo>
                    <a:lnTo>
                      <a:pt x="13423" y="2084"/>
                    </a:lnTo>
                    <a:lnTo>
                      <a:pt x="13701" y="2351"/>
                    </a:lnTo>
                    <a:lnTo>
                      <a:pt x="13968" y="2629"/>
                    </a:lnTo>
                    <a:lnTo>
                      <a:pt x="14220" y="2921"/>
                    </a:lnTo>
                    <a:lnTo>
                      <a:pt x="14458" y="3224"/>
                    </a:lnTo>
                    <a:lnTo>
                      <a:pt x="14681" y="3539"/>
                    </a:lnTo>
                    <a:lnTo>
                      <a:pt x="14890" y="3864"/>
                    </a:lnTo>
                    <a:lnTo>
                      <a:pt x="15083" y="4200"/>
                    </a:lnTo>
                    <a:lnTo>
                      <a:pt x="15261" y="4547"/>
                    </a:lnTo>
                    <a:lnTo>
                      <a:pt x="15422" y="4901"/>
                    </a:lnTo>
                    <a:lnTo>
                      <a:pt x="15566" y="5266"/>
                    </a:lnTo>
                    <a:lnTo>
                      <a:pt x="15691" y="5639"/>
                    </a:lnTo>
                    <a:lnTo>
                      <a:pt x="15800" y="6020"/>
                    </a:lnTo>
                    <a:lnTo>
                      <a:pt x="15889" y="6408"/>
                    </a:lnTo>
                    <a:lnTo>
                      <a:pt x="15959" y="6804"/>
                    </a:lnTo>
                    <a:lnTo>
                      <a:pt x="16011" y="7205"/>
                    </a:lnTo>
                    <a:lnTo>
                      <a:pt x="16042" y="7613"/>
                    </a:lnTo>
                    <a:lnTo>
                      <a:pt x="16052" y="8026"/>
                    </a:lnTo>
                    <a:lnTo>
                      <a:pt x="16042" y="8439"/>
                    </a:lnTo>
                    <a:lnTo>
                      <a:pt x="16011" y="8847"/>
                    </a:lnTo>
                    <a:lnTo>
                      <a:pt x="15959" y="9248"/>
                    </a:lnTo>
                    <a:lnTo>
                      <a:pt x="15889" y="9644"/>
                    </a:lnTo>
                    <a:lnTo>
                      <a:pt x="15800" y="10032"/>
                    </a:lnTo>
                    <a:lnTo>
                      <a:pt x="15691" y="10413"/>
                    </a:lnTo>
                    <a:lnTo>
                      <a:pt x="15566" y="10786"/>
                    </a:lnTo>
                    <a:lnTo>
                      <a:pt x="15422" y="11151"/>
                    </a:lnTo>
                    <a:lnTo>
                      <a:pt x="15261" y="11505"/>
                    </a:lnTo>
                    <a:lnTo>
                      <a:pt x="15083" y="11852"/>
                    </a:lnTo>
                    <a:lnTo>
                      <a:pt x="14890" y="12188"/>
                    </a:lnTo>
                    <a:lnTo>
                      <a:pt x="14681" y="12513"/>
                    </a:lnTo>
                    <a:lnTo>
                      <a:pt x="14458" y="12828"/>
                    </a:lnTo>
                    <a:lnTo>
                      <a:pt x="14220" y="13131"/>
                    </a:lnTo>
                    <a:lnTo>
                      <a:pt x="13968" y="13423"/>
                    </a:lnTo>
                    <a:lnTo>
                      <a:pt x="13701" y="13701"/>
                    </a:lnTo>
                    <a:lnTo>
                      <a:pt x="13423" y="13968"/>
                    </a:lnTo>
                    <a:lnTo>
                      <a:pt x="13131" y="14220"/>
                    </a:lnTo>
                    <a:lnTo>
                      <a:pt x="12828" y="14458"/>
                    </a:lnTo>
                    <a:lnTo>
                      <a:pt x="12513" y="14681"/>
                    </a:lnTo>
                    <a:lnTo>
                      <a:pt x="12188" y="14890"/>
                    </a:lnTo>
                    <a:lnTo>
                      <a:pt x="11852" y="15083"/>
                    </a:lnTo>
                    <a:lnTo>
                      <a:pt x="11505" y="15261"/>
                    </a:lnTo>
                    <a:lnTo>
                      <a:pt x="11151" y="15422"/>
                    </a:lnTo>
                    <a:lnTo>
                      <a:pt x="10786" y="15566"/>
                    </a:lnTo>
                    <a:lnTo>
                      <a:pt x="10413" y="15691"/>
                    </a:lnTo>
                    <a:lnTo>
                      <a:pt x="10032" y="15800"/>
                    </a:lnTo>
                    <a:lnTo>
                      <a:pt x="9644" y="15889"/>
                    </a:lnTo>
                    <a:lnTo>
                      <a:pt x="9248" y="15959"/>
                    </a:lnTo>
                    <a:lnTo>
                      <a:pt x="8847" y="16011"/>
                    </a:lnTo>
                    <a:lnTo>
                      <a:pt x="8439" y="16042"/>
                    </a:lnTo>
                    <a:lnTo>
                      <a:pt x="8026" y="16052"/>
                    </a:lnTo>
                    <a:lnTo>
                      <a:pt x="7613" y="16042"/>
                    </a:lnTo>
                    <a:lnTo>
                      <a:pt x="7205" y="16011"/>
                    </a:lnTo>
                    <a:lnTo>
                      <a:pt x="6804" y="15959"/>
                    </a:lnTo>
                    <a:lnTo>
                      <a:pt x="6408" y="15889"/>
                    </a:lnTo>
                    <a:lnTo>
                      <a:pt x="6020" y="15800"/>
                    </a:lnTo>
                    <a:lnTo>
                      <a:pt x="5639" y="15691"/>
                    </a:lnTo>
                    <a:lnTo>
                      <a:pt x="5266" y="15566"/>
                    </a:lnTo>
                    <a:lnTo>
                      <a:pt x="4901" y="15422"/>
                    </a:lnTo>
                    <a:lnTo>
                      <a:pt x="4547" y="15261"/>
                    </a:lnTo>
                    <a:lnTo>
                      <a:pt x="4200" y="15083"/>
                    </a:lnTo>
                    <a:lnTo>
                      <a:pt x="3864" y="14890"/>
                    </a:lnTo>
                    <a:lnTo>
                      <a:pt x="3539" y="14681"/>
                    </a:lnTo>
                    <a:lnTo>
                      <a:pt x="3224" y="14458"/>
                    </a:lnTo>
                    <a:lnTo>
                      <a:pt x="2921" y="14220"/>
                    </a:lnTo>
                    <a:lnTo>
                      <a:pt x="2629" y="13968"/>
                    </a:lnTo>
                    <a:lnTo>
                      <a:pt x="2351" y="13701"/>
                    </a:lnTo>
                    <a:lnTo>
                      <a:pt x="2084" y="13423"/>
                    </a:lnTo>
                    <a:lnTo>
                      <a:pt x="1832" y="13131"/>
                    </a:lnTo>
                    <a:lnTo>
                      <a:pt x="1594" y="12828"/>
                    </a:lnTo>
                    <a:lnTo>
                      <a:pt x="1371" y="12513"/>
                    </a:lnTo>
                    <a:lnTo>
                      <a:pt x="1162" y="12188"/>
                    </a:lnTo>
                    <a:lnTo>
                      <a:pt x="969" y="11852"/>
                    </a:lnTo>
                    <a:lnTo>
                      <a:pt x="791" y="11505"/>
                    </a:lnTo>
                    <a:lnTo>
                      <a:pt x="630" y="11151"/>
                    </a:lnTo>
                    <a:lnTo>
                      <a:pt x="486" y="10786"/>
                    </a:lnTo>
                    <a:lnTo>
                      <a:pt x="361" y="10413"/>
                    </a:lnTo>
                    <a:lnTo>
                      <a:pt x="252" y="10032"/>
                    </a:lnTo>
                    <a:lnTo>
                      <a:pt x="163" y="9644"/>
                    </a:lnTo>
                    <a:lnTo>
                      <a:pt x="93" y="9248"/>
                    </a:lnTo>
                    <a:lnTo>
                      <a:pt x="41" y="8847"/>
                    </a:lnTo>
                    <a:lnTo>
                      <a:pt x="10" y="8439"/>
                    </a:lnTo>
                    <a:lnTo>
                      <a:pt x="0" y="8026"/>
                    </a:lnTo>
                    <a:lnTo>
                      <a:pt x="10" y="7613"/>
                    </a:lnTo>
                    <a:lnTo>
                      <a:pt x="41" y="7205"/>
                    </a:lnTo>
                    <a:lnTo>
                      <a:pt x="93" y="6804"/>
                    </a:lnTo>
                    <a:lnTo>
                      <a:pt x="163" y="6408"/>
                    </a:lnTo>
                    <a:lnTo>
                      <a:pt x="252" y="6020"/>
                    </a:lnTo>
                    <a:lnTo>
                      <a:pt x="361" y="5639"/>
                    </a:lnTo>
                    <a:lnTo>
                      <a:pt x="486" y="5266"/>
                    </a:lnTo>
                    <a:lnTo>
                      <a:pt x="630" y="4901"/>
                    </a:lnTo>
                    <a:lnTo>
                      <a:pt x="791" y="4547"/>
                    </a:lnTo>
                    <a:lnTo>
                      <a:pt x="969" y="4200"/>
                    </a:lnTo>
                    <a:lnTo>
                      <a:pt x="1162" y="3864"/>
                    </a:lnTo>
                    <a:lnTo>
                      <a:pt x="1371" y="3539"/>
                    </a:lnTo>
                    <a:lnTo>
                      <a:pt x="1594" y="3224"/>
                    </a:lnTo>
                    <a:lnTo>
                      <a:pt x="1832" y="2921"/>
                    </a:lnTo>
                    <a:lnTo>
                      <a:pt x="2084" y="2629"/>
                    </a:lnTo>
                    <a:lnTo>
                      <a:pt x="2351" y="2351"/>
                    </a:lnTo>
                    <a:lnTo>
                      <a:pt x="2629" y="2084"/>
                    </a:lnTo>
                    <a:lnTo>
                      <a:pt x="2921" y="1832"/>
                    </a:lnTo>
                    <a:lnTo>
                      <a:pt x="3224" y="1594"/>
                    </a:lnTo>
                    <a:lnTo>
                      <a:pt x="3539" y="1371"/>
                    </a:lnTo>
                    <a:lnTo>
                      <a:pt x="3864" y="1162"/>
                    </a:lnTo>
                    <a:lnTo>
                      <a:pt x="4200" y="969"/>
                    </a:lnTo>
                    <a:lnTo>
                      <a:pt x="4547" y="791"/>
                    </a:lnTo>
                    <a:lnTo>
                      <a:pt x="4901" y="630"/>
                    </a:lnTo>
                    <a:lnTo>
                      <a:pt x="5266" y="486"/>
                    </a:lnTo>
                    <a:lnTo>
                      <a:pt x="5639" y="361"/>
                    </a:lnTo>
                    <a:lnTo>
                      <a:pt x="6020" y="252"/>
                    </a:lnTo>
                    <a:lnTo>
                      <a:pt x="6408" y="163"/>
                    </a:lnTo>
                    <a:lnTo>
                      <a:pt x="6804" y="93"/>
                    </a:lnTo>
                    <a:lnTo>
                      <a:pt x="7205" y="41"/>
                    </a:lnTo>
                    <a:lnTo>
                      <a:pt x="7613" y="10"/>
                    </a:lnTo>
                    <a:lnTo>
                      <a:pt x="8026" y="0"/>
                    </a:lnTo>
                    <a:close/>
                  </a:path>
                </a:pathLst>
              </a:custGeom>
              <a:noFill/>
              <a:ln w="3175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/>
            <p:nvPr/>
          </p:nvSpPr>
          <p:spPr>
            <a:xfrm>
              <a:off x="4432733" y="1639605"/>
              <a:ext cx="5489762" cy="55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Lorem Ipsum is simply dummy text of the printing and typesetting industry. Lorem Ipsum has been the industry's standard dummy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/>
            <p:nvPr/>
          </p:nvSpPr>
          <p:spPr>
            <a:xfrm>
              <a:off x="2321573" y="4481783"/>
              <a:ext cx="1033277" cy="53451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Name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Designation</a:t>
              </a:r>
            </a:p>
          </p:txBody>
        </p:sp>
        <p:graphicFrame>
          <p:nvGraphicFramePr>
            <p:cNvPr id="49" name="Chart 48"/>
            <p:cNvGraphicFramePr/>
            <p:nvPr>
              <p:extLst>
                <p:ext uri="{D42A27DB-BD31-4B8C-83A1-F6EECF244321}">
                  <p14:modId xmlns:p14="http://schemas.microsoft.com/office/powerpoint/2010/main" val="1537748605"/>
                </p:ext>
              </p:extLst>
            </p:nvPr>
          </p:nvGraphicFramePr>
          <p:xfrm>
            <a:off x="4394146" y="2276872"/>
            <a:ext cx="5300665" cy="838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/>
            <p:nvPr/>
          </p:nvSpPr>
          <p:spPr>
            <a:xfrm>
              <a:off x="4406418" y="1260267"/>
              <a:ext cx="3312368" cy="4219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b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cs typeface="Arial" pitchFamily="34" charset="0"/>
                </a:rPr>
                <a:t>Skills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838828" y="2495917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70</a:t>
              </a:r>
              <a:r>
                <a:rPr lang="en-US" sz="1600" b="1" dirty="0">
                  <a:solidFill>
                    <a:schemeClr val="accent2"/>
                  </a:solidFill>
                </a:rPr>
                <a:t>%</a:t>
              </a:r>
            </a:p>
          </p:txBody>
        </p:sp>
        <p:graphicFrame>
          <p:nvGraphicFramePr>
            <p:cNvPr id="56" name="Chart 55"/>
            <p:cNvGraphicFramePr/>
            <p:nvPr>
              <p:extLst>
                <p:ext uri="{D42A27DB-BD31-4B8C-83A1-F6EECF244321}">
                  <p14:modId xmlns:p14="http://schemas.microsoft.com/office/powerpoint/2010/main" val="3156081073"/>
                </p:ext>
              </p:extLst>
            </p:nvPr>
          </p:nvGraphicFramePr>
          <p:xfrm>
            <a:off x="4394146" y="2889576"/>
            <a:ext cx="5300665" cy="838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7" name="TextBox 56"/>
            <p:cNvSpPr txBox="1"/>
            <p:nvPr/>
          </p:nvSpPr>
          <p:spPr>
            <a:xfrm>
              <a:off x="9838828" y="3108621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60</a:t>
              </a:r>
              <a:r>
                <a:rPr lang="en-US" sz="1600" b="1" dirty="0">
                  <a:solidFill>
                    <a:schemeClr val="accent2"/>
                  </a:solidFill>
                </a:rPr>
                <a:t>%</a:t>
              </a:r>
            </a:p>
          </p:txBody>
        </p:sp>
        <p:graphicFrame>
          <p:nvGraphicFramePr>
            <p:cNvPr id="58" name="Chart 57"/>
            <p:cNvGraphicFramePr/>
            <p:nvPr>
              <p:extLst>
                <p:ext uri="{D42A27DB-BD31-4B8C-83A1-F6EECF244321}">
                  <p14:modId xmlns:p14="http://schemas.microsoft.com/office/powerpoint/2010/main" val="3463416537"/>
                </p:ext>
              </p:extLst>
            </p:nvPr>
          </p:nvGraphicFramePr>
          <p:xfrm>
            <a:off x="4394146" y="3502280"/>
            <a:ext cx="5300665" cy="838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9" name="TextBox 58"/>
            <p:cNvSpPr txBox="1"/>
            <p:nvPr/>
          </p:nvSpPr>
          <p:spPr>
            <a:xfrm>
              <a:off x="9838828" y="3721325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80</a:t>
              </a:r>
              <a:r>
                <a:rPr lang="en-US" sz="1600" b="1" dirty="0">
                  <a:solidFill>
                    <a:schemeClr val="accent2"/>
                  </a:solidFill>
                </a:rPr>
                <a:t>%</a:t>
              </a:r>
            </a:p>
          </p:txBody>
        </p:sp>
        <p:graphicFrame>
          <p:nvGraphicFramePr>
            <p:cNvPr id="60" name="Chart 59"/>
            <p:cNvGraphicFramePr/>
            <p:nvPr>
              <p:extLst>
                <p:ext uri="{D42A27DB-BD31-4B8C-83A1-F6EECF244321}">
                  <p14:modId xmlns:p14="http://schemas.microsoft.com/office/powerpoint/2010/main" val="1681959365"/>
                </p:ext>
              </p:extLst>
            </p:nvPr>
          </p:nvGraphicFramePr>
          <p:xfrm>
            <a:off x="4394146" y="4114985"/>
            <a:ext cx="5300665" cy="838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1" name="TextBox 60"/>
            <p:cNvSpPr txBox="1"/>
            <p:nvPr/>
          </p:nvSpPr>
          <p:spPr>
            <a:xfrm>
              <a:off x="9838828" y="4334030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70</a:t>
              </a:r>
              <a:r>
                <a:rPr lang="en-US" sz="1600" b="1" dirty="0">
                  <a:solidFill>
                    <a:schemeClr val="accent2"/>
                  </a:solidFill>
                </a:rPr>
                <a:t>%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58FF5-0C74-4C39-9CB8-4B70014E7A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8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1395094" y="1293508"/>
            <a:ext cx="4572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  <a:p>
            <a:endParaRPr lang="en-US" sz="1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It has survived not only five centuries, but also the leap into electronic typesetting, remaining essentially unchanged.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6454452" y="1293508"/>
            <a:ext cx="4572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Lorem Ipsum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  <a:p>
            <a:endParaRPr lang="en-US" sz="1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It has survived not only five centuries, but also the leap into electronic typesetting, remaining essentially unchanged. </a:t>
            </a: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58FF5-0C74-4C39-9CB8-4B70014E7A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999972-73FC-46D9-8633-B6CFCFF5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Column Sample Slide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274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Columns Sample Slide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1395094" y="1293508"/>
            <a:ext cx="2743200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</a:p>
          <a:p>
            <a:endParaRPr lang="en-US" sz="1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4860877" y="1293508"/>
            <a:ext cx="2743200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</a:p>
          <a:p>
            <a:endParaRPr lang="en-US" sz="1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1B841-5CF6-492E-9C24-9AD6C26AACDF}"/>
              </a:ext>
            </a:extLst>
          </p:cNvPr>
          <p:cNvSpPr txBox="1"/>
          <p:nvPr/>
        </p:nvSpPr>
        <p:spPr>
          <a:xfrm>
            <a:off x="8326660" y="1293508"/>
            <a:ext cx="2743200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</a:p>
          <a:p>
            <a:endParaRPr lang="en-US" sz="14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58FF5-0C74-4C39-9CB8-4B70014E7A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360883" y="2678277"/>
            <a:ext cx="9543057" cy="1912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094964" y="2127716"/>
            <a:ext cx="1124062" cy="1124062"/>
            <a:chOff x="2094964" y="2127716"/>
            <a:chExt cx="1124062" cy="1124062"/>
          </a:xfrm>
        </p:grpSpPr>
        <p:sp>
          <p:nvSpPr>
            <p:cNvPr id="8" name="Oval 7"/>
            <p:cNvSpPr/>
            <p:nvPr/>
          </p:nvSpPr>
          <p:spPr>
            <a:xfrm>
              <a:off x="2094964" y="2127716"/>
              <a:ext cx="1124062" cy="11240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81715" y="2391526"/>
              <a:ext cx="533709" cy="583873"/>
              <a:chOff x="1981201" y="1547809"/>
              <a:chExt cx="443206" cy="484863"/>
            </a:xfrm>
            <a:solidFill>
              <a:schemeClr val="bg1"/>
            </a:solidFill>
          </p:grpSpPr>
          <p:sp>
            <p:nvSpPr>
              <p:cNvPr id="13" name="Freeform 6"/>
              <p:cNvSpPr>
                <a:spLocks noEditPoints="1"/>
              </p:cNvSpPr>
              <p:nvPr/>
            </p:nvSpPr>
            <p:spPr bwMode="auto">
              <a:xfrm>
                <a:off x="2085003" y="1547809"/>
                <a:ext cx="339404" cy="340770"/>
              </a:xfrm>
              <a:custGeom>
                <a:avLst/>
                <a:gdLst/>
                <a:ahLst/>
                <a:cxnLst>
                  <a:cxn ang="0">
                    <a:pos x="219" y="91"/>
                  </a:cxn>
                  <a:cxn ang="0">
                    <a:pos x="166" y="110"/>
                  </a:cxn>
                  <a:cxn ang="0">
                    <a:pos x="123" y="147"/>
                  </a:cxn>
                  <a:cxn ang="0">
                    <a:pos x="96" y="197"/>
                  </a:cxn>
                  <a:cxn ang="0">
                    <a:pos x="87" y="251"/>
                  </a:cxn>
                  <a:cxn ang="0">
                    <a:pos x="97" y="306"/>
                  </a:cxn>
                  <a:cxn ang="0">
                    <a:pos x="126" y="354"/>
                  </a:cxn>
                  <a:cxn ang="0">
                    <a:pos x="170" y="390"/>
                  </a:cxn>
                  <a:cxn ang="0">
                    <a:pos x="223" y="410"/>
                  </a:cxn>
                  <a:cxn ang="0">
                    <a:pos x="279" y="408"/>
                  </a:cxn>
                  <a:cxn ang="0">
                    <a:pos x="330" y="389"/>
                  </a:cxn>
                  <a:cxn ang="0">
                    <a:pos x="373" y="352"/>
                  </a:cxn>
                  <a:cxn ang="0">
                    <a:pos x="401" y="301"/>
                  </a:cxn>
                  <a:cxn ang="0">
                    <a:pos x="409" y="247"/>
                  </a:cxn>
                  <a:cxn ang="0">
                    <a:pos x="399" y="193"/>
                  </a:cxn>
                  <a:cxn ang="0">
                    <a:pos x="370" y="145"/>
                  </a:cxn>
                  <a:cxn ang="0">
                    <a:pos x="326" y="108"/>
                  </a:cxn>
                  <a:cxn ang="0">
                    <a:pos x="274" y="90"/>
                  </a:cxn>
                  <a:cxn ang="0">
                    <a:pos x="241" y="0"/>
                  </a:cxn>
                  <a:cxn ang="0">
                    <a:pos x="310" y="8"/>
                  </a:cxn>
                  <a:cxn ang="0">
                    <a:pos x="376" y="35"/>
                  </a:cxn>
                  <a:cxn ang="0">
                    <a:pos x="433" y="82"/>
                  </a:cxn>
                  <a:cxn ang="0">
                    <a:pos x="472" y="141"/>
                  </a:cxn>
                  <a:cxn ang="0">
                    <a:pos x="494" y="207"/>
                  </a:cxn>
                  <a:cxn ang="0">
                    <a:pos x="495" y="278"/>
                  </a:cxn>
                  <a:cxn ang="0">
                    <a:pos x="478" y="345"/>
                  </a:cxn>
                  <a:cxn ang="0">
                    <a:pos x="441" y="407"/>
                  </a:cxn>
                  <a:cxn ang="0">
                    <a:pos x="387" y="456"/>
                  </a:cxn>
                  <a:cxn ang="0">
                    <a:pos x="324" y="487"/>
                  </a:cxn>
                  <a:cxn ang="0">
                    <a:pos x="256" y="499"/>
                  </a:cxn>
                  <a:cxn ang="0">
                    <a:pos x="187" y="491"/>
                  </a:cxn>
                  <a:cxn ang="0">
                    <a:pos x="121" y="464"/>
                  </a:cxn>
                  <a:cxn ang="0">
                    <a:pos x="64" y="418"/>
                  </a:cxn>
                  <a:cxn ang="0">
                    <a:pos x="25" y="358"/>
                  </a:cxn>
                  <a:cxn ang="0">
                    <a:pos x="3" y="292"/>
                  </a:cxn>
                  <a:cxn ang="0">
                    <a:pos x="2" y="222"/>
                  </a:cxn>
                  <a:cxn ang="0">
                    <a:pos x="19" y="155"/>
                  </a:cxn>
                  <a:cxn ang="0">
                    <a:pos x="56" y="92"/>
                  </a:cxn>
                  <a:cxn ang="0">
                    <a:pos x="110" y="43"/>
                  </a:cxn>
                  <a:cxn ang="0">
                    <a:pos x="173" y="13"/>
                  </a:cxn>
                  <a:cxn ang="0">
                    <a:pos x="241" y="0"/>
                  </a:cxn>
                </a:cxnLst>
                <a:rect l="0" t="0" r="r" b="b"/>
                <a:pathLst>
                  <a:path w="497" h="499">
                    <a:moveTo>
                      <a:pt x="246" y="88"/>
                    </a:moveTo>
                    <a:lnTo>
                      <a:pt x="219" y="91"/>
                    </a:lnTo>
                    <a:lnTo>
                      <a:pt x="192" y="98"/>
                    </a:lnTo>
                    <a:lnTo>
                      <a:pt x="166" y="110"/>
                    </a:lnTo>
                    <a:lnTo>
                      <a:pt x="144" y="126"/>
                    </a:lnTo>
                    <a:lnTo>
                      <a:pt x="123" y="147"/>
                    </a:lnTo>
                    <a:lnTo>
                      <a:pt x="107" y="171"/>
                    </a:lnTo>
                    <a:lnTo>
                      <a:pt x="96" y="197"/>
                    </a:lnTo>
                    <a:lnTo>
                      <a:pt x="89" y="224"/>
                    </a:lnTo>
                    <a:lnTo>
                      <a:pt x="87" y="251"/>
                    </a:lnTo>
                    <a:lnTo>
                      <a:pt x="90" y="280"/>
                    </a:lnTo>
                    <a:lnTo>
                      <a:pt x="97" y="306"/>
                    </a:lnTo>
                    <a:lnTo>
                      <a:pt x="110" y="331"/>
                    </a:lnTo>
                    <a:lnTo>
                      <a:pt x="126" y="354"/>
                    </a:lnTo>
                    <a:lnTo>
                      <a:pt x="146" y="374"/>
                    </a:lnTo>
                    <a:lnTo>
                      <a:pt x="170" y="390"/>
                    </a:lnTo>
                    <a:lnTo>
                      <a:pt x="196" y="403"/>
                    </a:lnTo>
                    <a:lnTo>
                      <a:pt x="223" y="410"/>
                    </a:lnTo>
                    <a:lnTo>
                      <a:pt x="250" y="411"/>
                    </a:lnTo>
                    <a:lnTo>
                      <a:pt x="279" y="408"/>
                    </a:lnTo>
                    <a:lnTo>
                      <a:pt x="305" y="400"/>
                    </a:lnTo>
                    <a:lnTo>
                      <a:pt x="330" y="389"/>
                    </a:lnTo>
                    <a:lnTo>
                      <a:pt x="352" y="372"/>
                    </a:lnTo>
                    <a:lnTo>
                      <a:pt x="373" y="352"/>
                    </a:lnTo>
                    <a:lnTo>
                      <a:pt x="388" y="328"/>
                    </a:lnTo>
                    <a:lnTo>
                      <a:pt x="401" y="301"/>
                    </a:lnTo>
                    <a:lnTo>
                      <a:pt x="408" y="275"/>
                    </a:lnTo>
                    <a:lnTo>
                      <a:pt x="409" y="247"/>
                    </a:lnTo>
                    <a:lnTo>
                      <a:pt x="407" y="220"/>
                    </a:lnTo>
                    <a:lnTo>
                      <a:pt x="399" y="193"/>
                    </a:lnTo>
                    <a:lnTo>
                      <a:pt x="387" y="167"/>
                    </a:lnTo>
                    <a:lnTo>
                      <a:pt x="370" y="145"/>
                    </a:lnTo>
                    <a:lnTo>
                      <a:pt x="350" y="124"/>
                    </a:lnTo>
                    <a:lnTo>
                      <a:pt x="326" y="108"/>
                    </a:lnTo>
                    <a:lnTo>
                      <a:pt x="300" y="97"/>
                    </a:lnTo>
                    <a:lnTo>
                      <a:pt x="274" y="90"/>
                    </a:lnTo>
                    <a:lnTo>
                      <a:pt x="246" y="88"/>
                    </a:lnTo>
                    <a:close/>
                    <a:moveTo>
                      <a:pt x="241" y="0"/>
                    </a:moveTo>
                    <a:lnTo>
                      <a:pt x="276" y="2"/>
                    </a:lnTo>
                    <a:lnTo>
                      <a:pt x="310" y="8"/>
                    </a:lnTo>
                    <a:lnTo>
                      <a:pt x="343" y="19"/>
                    </a:lnTo>
                    <a:lnTo>
                      <a:pt x="376" y="35"/>
                    </a:lnTo>
                    <a:lnTo>
                      <a:pt x="405" y="57"/>
                    </a:lnTo>
                    <a:lnTo>
                      <a:pt x="433" y="82"/>
                    </a:lnTo>
                    <a:lnTo>
                      <a:pt x="454" y="110"/>
                    </a:lnTo>
                    <a:lnTo>
                      <a:pt x="472" y="141"/>
                    </a:lnTo>
                    <a:lnTo>
                      <a:pt x="485" y="174"/>
                    </a:lnTo>
                    <a:lnTo>
                      <a:pt x="494" y="207"/>
                    </a:lnTo>
                    <a:lnTo>
                      <a:pt x="497" y="242"/>
                    </a:lnTo>
                    <a:lnTo>
                      <a:pt x="495" y="278"/>
                    </a:lnTo>
                    <a:lnTo>
                      <a:pt x="489" y="312"/>
                    </a:lnTo>
                    <a:lnTo>
                      <a:pt x="478" y="345"/>
                    </a:lnTo>
                    <a:lnTo>
                      <a:pt x="462" y="378"/>
                    </a:lnTo>
                    <a:lnTo>
                      <a:pt x="441" y="407"/>
                    </a:lnTo>
                    <a:lnTo>
                      <a:pt x="416" y="435"/>
                    </a:lnTo>
                    <a:lnTo>
                      <a:pt x="387" y="456"/>
                    </a:lnTo>
                    <a:lnTo>
                      <a:pt x="357" y="474"/>
                    </a:lnTo>
                    <a:lnTo>
                      <a:pt x="324" y="487"/>
                    </a:lnTo>
                    <a:lnTo>
                      <a:pt x="291" y="496"/>
                    </a:lnTo>
                    <a:lnTo>
                      <a:pt x="256" y="499"/>
                    </a:lnTo>
                    <a:lnTo>
                      <a:pt x="221" y="497"/>
                    </a:lnTo>
                    <a:lnTo>
                      <a:pt x="187" y="491"/>
                    </a:lnTo>
                    <a:lnTo>
                      <a:pt x="154" y="480"/>
                    </a:lnTo>
                    <a:lnTo>
                      <a:pt x="121" y="464"/>
                    </a:lnTo>
                    <a:lnTo>
                      <a:pt x="92" y="443"/>
                    </a:lnTo>
                    <a:lnTo>
                      <a:pt x="64" y="418"/>
                    </a:lnTo>
                    <a:lnTo>
                      <a:pt x="43" y="389"/>
                    </a:lnTo>
                    <a:lnTo>
                      <a:pt x="25" y="358"/>
                    </a:lnTo>
                    <a:lnTo>
                      <a:pt x="12" y="325"/>
                    </a:lnTo>
                    <a:lnTo>
                      <a:pt x="3" y="292"/>
                    </a:lnTo>
                    <a:lnTo>
                      <a:pt x="0" y="257"/>
                    </a:lnTo>
                    <a:lnTo>
                      <a:pt x="2" y="222"/>
                    </a:lnTo>
                    <a:lnTo>
                      <a:pt x="8" y="188"/>
                    </a:lnTo>
                    <a:lnTo>
                      <a:pt x="19" y="155"/>
                    </a:lnTo>
                    <a:lnTo>
                      <a:pt x="35" y="122"/>
                    </a:lnTo>
                    <a:lnTo>
                      <a:pt x="56" y="92"/>
                    </a:lnTo>
                    <a:lnTo>
                      <a:pt x="81" y="65"/>
                    </a:lnTo>
                    <a:lnTo>
                      <a:pt x="110" y="43"/>
                    </a:lnTo>
                    <a:lnTo>
                      <a:pt x="140" y="25"/>
                    </a:lnTo>
                    <a:lnTo>
                      <a:pt x="173" y="13"/>
                    </a:lnTo>
                    <a:lnTo>
                      <a:pt x="206" y="3"/>
                    </a:lnTo>
                    <a:lnTo>
                      <a:pt x="2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981201" y="1803216"/>
                <a:ext cx="204872" cy="229456"/>
              </a:xfrm>
              <a:custGeom>
                <a:avLst/>
                <a:gdLst/>
                <a:ahLst/>
                <a:cxnLst>
                  <a:cxn ang="0">
                    <a:pos x="221" y="0"/>
                  </a:cxn>
                  <a:cxn ang="0">
                    <a:pos x="232" y="4"/>
                  </a:cxn>
                  <a:cxn ang="0">
                    <a:pos x="242" y="11"/>
                  </a:cxn>
                  <a:cxn ang="0">
                    <a:pos x="287" y="47"/>
                  </a:cxn>
                  <a:cxn ang="0">
                    <a:pos x="295" y="56"/>
                  </a:cxn>
                  <a:cxn ang="0">
                    <a:pos x="299" y="66"/>
                  </a:cxn>
                  <a:cxn ang="0">
                    <a:pos x="300" y="78"/>
                  </a:cxn>
                  <a:cxn ang="0">
                    <a:pos x="298" y="89"/>
                  </a:cxn>
                  <a:cxn ang="0">
                    <a:pos x="292" y="99"/>
                  </a:cxn>
                  <a:cxn ang="0">
                    <a:pos x="111" y="322"/>
                  </a:cxn>
                  <a:cxn ang="0">
                    <a:pos x="100" y="331"/>
                  </a:cxn>
                  <a:cxn ang="0">
                    <a:pos x="85" y="336"/>
                  </a:cxn>
                  <a:cxn ang="0">
                    <a:pos x="71" y="335"/>
                  </a:cxn>
                  <a:cxn ang="0">
                    <a:pos x="58" y="328"/>
                  </a:cxn>
                  <a:cxn ang="0">
                    <a:pos x="14" y="292"/>
                  </a:cxn>
                  <a:cxn ang="0">
                    <a:pos x="5" y="280"/>
                  </a:cxn>
                  <a:cxn ang="0">
                    <a:pos x="0" y="265"/>
                  </a:cxn>
                  <a:cxn ang="0">
                    <a:pos x="1" y="252"/>
                  </a:cxn>
                  <a:cxn ang="0">
                    <a:pos x="8" y="238"/>
                  </a:cxn>
                  <a:cxn ang="0">
                    <a:pos x="190" y="15"/>
                  </a:cxn>
                  <a:cxn ang="0">
                    <a:pos x="199" y="7"/>
                  </a:cxn>
                  <a:cxn ang="0">
                    <a:pos x="210" y="3"/>
                  </a:cxn>
                  <a:cxn ang="0">
                    <a:pos x="221" y="0"/>
                  </a:cxn>
                </a:cxnLst>
                <a:rect l="0" t="0" r="r" b="b"/>
                <a:pathLst>
                  <a:path w="300" h="336">
                    <a:moveTo>
                      <a:pt x="221" y="0"/>
                    </a:moveTo>
                    <a:lnTo>
                      <a:pt x="232" y="4"/>
                    </a:lnTo>
                    <a:lnTo>
                      <a:pt x="242" y="11"/>
                    </a:lnTo>
                    <a:lnTo>
                      <a:pt x="287" y="47"/>
                    </a:lnTo>
                    <a:lnTo>
                      <a:pt x="295" y="56"/>
                    </a:lnTo>
                    <a:lnTo>
                      <a:pt x="299" y="66"/>
                    </a:lnTo>
                    <a:lnTo>
                      <a:pt x="300" y="78"/>
                    </a:lnTo>
                    <a:lnTo>
                      <a:pt x="298" y="89"/>
                    </a:lnTo>
                    <a:lnTo>
                      <a:pt x="292" y="99"/>
                    </a:lnTo>
                    <a:lnTo>
                      <a:pt x="111" y="322"/>
                    </a:lnTo>
                    <a:lnTo>
                      <a:pt x="100" y="331"/>
                    </a:lnTo>
                    <a:lnTo>
                      <a:pt x="85" y="336"/>
                    </a:lnTo>
                    <a:lnTo>
                      <a:pt x="71" y="335"/>
                    </a:lnTo>
                    <a:lnTo>
                      <a:pt x="58" y="328"/>
                    </a:lnTo>
                    <a:lnTo>
                      <a:pt x="14" y="292"/>
                    </a:lnTo>
                    <a:lnTo>
                      <a:pt x="5" y="280"/>
                    </a:lnTo>
                    <a:lnTo>
                      <a:pt x="0" y="265"/>
                    </a:lnTo>
                    <a:lnTo>
                      <a:pt x="1" y="252"/>
                    </a:lnTo>
                    <a:lnTo>
                      <a:pt x="8" y="238"/>
                    </a:lnTo>
                    <a:lnTo>
                      <a:pt x="190" y="15"/>
                    </a:lnTo>
                    <a:lnTo>
                      <a:pt x="199" y="7"/>
                    </a:lnTo>
                    <a:lnTo>
                      <a:pt x="210" y="3"/>
                    </a:lnTo>
                    <a:lnTo>
                      <a:pt x="2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411908" y="2127716"/>
            <a:ext cx="1124062" cy="1124062"/>
            <a:chOff x="4411908" y="2127716"/>
            <a:chExt cx="1124062" cy="1124062"/>
          </a:xfrm>
        </p:grpSpPr>
        <p:sp>
          <p:nvSpPr>
            <p:cNvPr id="9" name="Oval 8"/>
            <p:cNvSpPr/>
            <p:nvPr/>
          </p:nvSpPr>
          <p:spPr>
            <a:xfrm>
              <a:off x="4411908" y="2127716"/>
              <a:ext cx="1124062" cy="11240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675719" y="2357116"/>
              <a:ext cx="581405" cy="655417"/>
              <a:chOff x="2698251" y="1515030"/>
              <a:chExt cx="482814" cy="544275"/>
            </a:xfrm>
            <a:solidFill>
              <a:schemeClr val="bg1"/>
            </a:solidFill>
          </p:grpSpPr>
          <p:sp>
            <p:nvSpPr>
              <p:cNvPr id="16" name="Freeform 8"/>
              <p:cNvSpPr>
                <a:spLocks noEditPoints="1"/>
              </p:cNvSpPr>
              <p:nvPr/>
            </p:nvSpPr>
            <p:spPr bwMode="auto">
              <a:xfrm>
                <a:off x="2698251" y="1575125"/>
                <a:ext cx="482814" cy="484180"/>
              </a:xfrm>
              <a:custGeom>
                <a:avLst/>
                <a:gdLst/>
                <a:ahLst/>
                <a:cxnLst>
                  <a:cxn ang="0">
                    <a:pos x="79" y="78"/>
                  </a:cxn>
                  <a:cxn ang="0">
                    <a:pos x="79" y="631"/>
                  </a:cxn>
                  <a:cxn ang="0">
                    <a:pos x="629" y="631"/>
                  </a:cxn>
                  <a:cxn ang="0">
                    <a:pos x="629" y="78"/>
                  </a:cxn>
                  <a:cxn ang="0">
                    <a:pos x="79" y="78"/>
                  </a:cxn>
                  <a:cxn ang="0">
                    <a:pos x="71" y="0"/>
                  </a:cxn>
                  <a:cxn ang="0">
                    <a:pos x="637" y="0"/>
                  </a:cxn>
                  <a:cxn ang="0">
                    <a:pos x="655" y="2"/>
                  </a:cxn>
                  <a:cxn ang="0">
                    <a:pos x="672" y="10"/>
                  </a:cxn>
                  <a:cxn ang="0">
                    <a:pos x="687" y="20"/>
                  </a:cxn>
                  <a:cxn ang="0">
                    <a:pos x="697" y="35"/>
                  </a:cxn>
                  <a:cxn ang="0">
                    <a:pos x="705" y="52"/>
                  </a:cxn>
                  <a:cxn ang="0">
                    <a:pos x="707" y="70"/>
                  </a:cxn>
                  <a:cxn ang="0">
                    <a:pos x="707" y="638"/>
                  </a:cxn>
                  <a:cxn ang="0">
                    <a:pos x="705" y="657"/>
                  </a:cxn>
                  <a:cxn ang="0">
                    <a:pos x="697" y="674"/>
                  </a:cxn>
                  <a:cxn ang="0">
                    <a:pos x="687" y="688"/>
                  </a:cxn>
                  <a:cxn ang="0">
                    <a:pos x="672" y="699"/>
                  </a:cxn>
                  <a:cxn ang="0">
                    <a:pos x="655" y="706"/>
                  </a:cxn>
                  <a:cxn ang="0">
                    <a:pos x="637" y="709"/>
                  </a:cxn>
                  <a:cxn ang="0">
                    <a:pos x="71" y="709"/>
                  </a:cxn>
                  <a:cxn ang="0">
                    <a:pos x="53" y="706"/>
                  </a:cxn>
                  <a:cxn ang="0">
                    <a:pos x="36" y="699"/>
                  </a:cxn>
                  <a:cxn ang="0">
                    <a:pos x="21" y="688"/>
                  </a:cxn>
                  <a:cxn ang="0">
                    <a:pos x="11" y="674"/>
                  </a:cxn>
                  <a:cxn ang="0">
                    <a:pos x="3" y="657"/>
                  </a:cxn>
                  <a:cxn ang="0">
                    <a:pos x="0" y="638"/>
                  </a:cxn>
                  <a:cxn ang="0">
                    <a:pos x="0" y="70"/>
                  </a:cxn>
                  <a:cxn ang="0">
                    <a:pos x="3" y="52"/>
                  </a:cxn>
                  <a:cxn ang="0">
                    <a:pos x="11" y="35"/>
                  </a:cxn>
                  <a:cxn ang="0">
                    <a:pos x="21" y="20"/>
                  </a:cxn>
                  <a:cxn ang="0">
                    <a:pos x="36" y="10"/>
                  </a:cxn>
                  <a:cxn ang="0">
                    <a:pos x="53" y="2"/>
                  </a:cxn>
                  <a:cxn ang="0">
                    <a:pos x="71" y="0"/>
                  </a:cxn>
                </a:cxnLst>
                <a:rect l="0" t="0" r="r" b="b"/>
                <a:pathLst>
                  <a:path w="707" h="709">
                    <a:moveTo>
                      <a:pt x="79" y="78"/>
                    </a:moveTo>
                    <a:lnTo>
                      <a:pt x="79" y="631"/>
                    </a:lnTo>
                    <a:lnTo>
                      <a:pt x="629" y="631"/>
                    </a:lnTo>
                    <a:lnTo>
                      <a:pt x="629" y="78"/>
                    </a:lnTo>
                    <a:lnTo>
                      <a:pt x="79" y="78"/>
                    </a:lnTo>
                    <a:close/>
                    <a:moveTo>
                      <a:pt x="71" y="0"/>
                    </a:moveTo>
                    <a:lnTo>
                      <a:pt x="637" y="0"/>
                    </a:lnTo>
                    <a:lnTo>
                      <a:pt x="655" y="2"/>
                    </a:lnTo>
                    <a:lnTo>
                      <a:pt x="672" y="10"/>
                    </a:lnTo>
                    <a:lnTo>
                      <a:pt x="687" y="20"/>
                    </a:lnTo>
                    <a:lnTo>
                      <a:pt x="697" y="35"/>
                    </a:lnTo>
                    <a:lnTo>
                      <a:pt x="705" y="52"/>
                    </a:lnTo>
                    <a:lnTo>
                      <a:pt x="707" y="70"/>
                    </a:lnTo>
                    <a:lnTo>
                      <a:pt x="707" y="638"/>
                    </a:lnTo>
                    <a:lnTo>
                      <a:pt x="705" y="657"/>
                    </a:lnTo>
                    <a:lnTo>
                      <a:pt x="697" y="674"/>
                    </a:lnTo>
                    <a:lnTo>
                      <a:pt x="687" y="688"/>
                    </a:lnTo>
                    <a:lnTo>
                      <a:pt x="672" y="699"/>
                    </a:lnTo>
                    <a:lnTo>
                      <a:pt x="655" y="706"/>
                    </a:lnTo>
                    <a:lnTo>
                      <a:pt x="637" y="709"/>
                    </a:lnTo>
                    <a:lnTo>
                      <a:pt x="71" y="709"/>
                    </a:lnTo>
                    <a:lnTo>
                      <a:pt x="53" y="706"/>
                    </a:lnTo>
                    <a:lnTo>
                      <a:pt x="36" y="699"/>
                    </a:lnTo>
                    <a:lnTo>
                      <a:pt x="21" y="688"/>
                    </a:lnTo>
                    <a:lnTo>
                      <a:pt x="11" y="674"/>
                    </a:lnTo>
                    <a:lnTo>
                      <a:pt x="3" y="657"/>
                    </a:lnTo>
                    <a:lnTo>
                      <a:pt x="0" y="638"/>
                    </a:lnTo>
                    <a:lnTo>
                      <a:pt x="0" y="70"/>
                    </a:lnTo>
                    <a:lnTo>
                      <a:pt x="3" y="52"/>
                    </a:lnTo>
                    <a:lnTo>
                      <a:pt x="11" y="35"/>
                    </a:lnTo>
                    <a:lnTo>
                      <a:pt x="21" y="20"/>
                    </a:lnTo>
                    <a:lnTo>
                      <a:pt x="36" y="10"/>
                    </a:lnTo>
                    <a:lnTo>
                      <a:pt x="53" y="2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817077" y="1515030"/>
                <a:ext cx="55998" cy="172775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1" y="0"/>
                  </a:cxn>
                  <a:cxn ang="0">
                    <a:pos x="63" y="3"/>
                  </a:cxn>
                  <a:cxn ang="0">
                    <a:pos x="73" y="9"/>
                  </a:cxn>
                  <a:cxn ang="0">
                    <a:pos x="80" y="20"/>
                  </a:cxn>
                  <a:cxn ang="0">
                    <a:pos x="82" y="32"/>
                  </a:cxn>
                  <a:cxn ang="0">
                    <a:pos x="82" y="222"/>
                  </a:cxn>
                  <a:cxn ang="0">
                    <a:pos x="80" y="235"/>
                  </a:cxn>
                  <a:cxn ang="0">
                    <a:pos x="73" y="244"/>
                  </a:cxn>
                  <a:cxn ang="0">
                    <a:pos x="63" y="251"/>
                  </a:cxn>
                  <a:cxn ang="0">
                    <a:pos x="51" y="253"/>
                  </a:cxn>
                  <a:cxn ang="0">
                    <a:pos x="31" y="253"/>
                  </a:cxn>
                  <a:cxn ang="0">
                    <a:pos x="19" y="251"/>
                  </a:cxn>
                  <a:cxn ang="0">
                    <a:pos x="9" y="244"/>
                  </a:cxn>
                  <a:cxn ang="0">
                    <a:pos x="2" y="235"/>
                  </a:cxn>
                  <a:cxn ang="0">
                    <a:pos x="0" y="222"/>
                  </a:cxn>
                  <a:cxn ang="0">
                    <a:pos x="0" y="32"/>
                  </a:cxn>
                  <a:cxn ang="0">
                    <a:pos x="2" y="20"/>
                  </a:cxn>
                  <a:cxn ang="0">
                    <a:pos x="9" y="9"/>
                  </a:cxn>
                  <a:cxn ang="0">
                    <a:pos x="19" y="3"/>
                  </a:cxn>
                  <a:cxn ang="0">
                    <a:pos x="31" y="0"/>
                  </a:cxn>
                </a:cxnLst>
                <a:rect l="0" t="0" r="r" b="b"/>
                <a:pathLst>
                  <a:path w="82" h="253">
                    <a:moveTo>
                      <a:pt x="31" y="0"/>
                    </a:moveTo>
                    <a:lnTo>
                      <a:pt x="51" y="0"/>
                    </a:lnTo>
                    <a:lnTo>
                      <a:pt x="63" y="3"/>
                    </a:lnTo>
                    <a:lnTo>
                      <a:pt x="73" y="9"/>
                    </a:lnTo>
                    <a:lnTo>
                      <a:pt x="80" y="20"/>
                    </a:lnTo>
                    <a:lnTo>
                      <a:pt x="82" y="32"/>
                    </a:lnTo>
                    <a:lnTo>
                      <a:pt x="82" y="222"/>
                    </a:lnTo>
                    <a:lnTo>
                      <a:pt x="80" y="235"/>
                    </a:lnTo>
                    <a:lnTo>
                      <a:pt x="73" y="244"/>
                    </a:lnTo>
                    <a:lnTo>
                      <a:pt x="63" y="251"/>
                    </a:lnTo>
                    <a:lnTo>
                      <a:pt x="51" y="253"/>
                    </a:lnTo>
                    <a:lnTo>
                      <a:pt x="31" y="253"/>
                    </a:lnTo>
                    <a:lnTo>
                      <a:pt x="19" y="251"/>
                    </a:lnTo>
                    <a:lnTo>
                      <a:pt x="9" y="244"/>
                    </a:lnTo>
                    <a:lnTo>
                      <a:pt x="2" y="235"/>
                    </a:lnTo>
                    <a:lnTo>
                      <a:pt x="0" y="222"/>
                    </a:lnTo>
                    <a:lnTo>
                      <a:pt x="0" y="32"/>
                    </a:lnTo>
                    <a:lnTo>
                      <a:pt x="2" y="20"/>
                    </a:lnTo>
                    <a:lnTo>
                      <a:pt x="9" y="9"/>
                    </a:lnTo>
                    <a:lnTo>
                      <a:pt x="19" y="3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3004876" y="1515030"/>
                <a:ext cx="55998" cy="1727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51" y="0"/>
                  </a:cxn>
                  <a:cxn ang="0">
                    <a:pos x="64" y="3"/>
                  </a:cxn>
                  <a:cxn ang="0">
                    <a:pos x="73" y="9"/>
                  </a:cxn>
                  <a:cxn ang="0">
                    <a:pos x="79" y="20"/>
                  </a:cxn>
                  <a:cxn ang="0">
                    <a:pos x="82" y="32"/>
                  </a:cxn>
                  <a:cxn ang="0">
                    <a:pos x="82" y="222"/>
                  </a:cxn>
                  <a:cxn ang="0">
                    <a:pos x="79" y="235"/>
                  </a:cxn>
                  <a:cxn ang="0">
                    <a:pos x="73" y="244"/>
                  </a:cxn>
                  <a:cxn ang="0">
                    <a:pos x="64" y="251"/>
                  </a:cxn>
                  <a:cxn ang="0">
                    <a:pos x="51" y="253"/>
                  </a:cxn>
                  <a:cxn ang="0">
                    <a:pos x="32" y="253"/>
                  </a:cxn>
                  <a:cxn ang="0">
                    <a:pos x="19" y="251"/>
                  </a:cxn>
                  <a:cxn ang="0">
                    <a:pos x="9" y="244"/>
                  </a:cxn>
                  <a:cxn ang="0">
                    <a:pos x="2" y="235"/>
                  </a:cxn>
                  <a:cxn ang="0">
                    <a:pos x="0" y="222"/>
                  </a:cxn>
                  <a:cxn ang="0">
                    <a:pos x="0" y="32"/>
                  </a:cxn>
                  <a:cxn ang="0">
                    <a:pos x="2" y="20"/>
                  </a:cxn>
                  <a:cxn ang="0">
                    <a:pos x="9" y="9"/>
                  </a:cxn>
                  <a:cxn ang="0">
                    <a:pos x="19" y="3"/>
                  </a:cxn>
                  <a:cxn ang="0">
                    <a:pos x="32" y="0"/>
                  </a:cxn>
                </a:cxnLst>
                <a:rect l="0" t="0" r="r" b="b"/>
                <a:pathLst>
                  <a:path w="82" h="253">
                    <a:moveTo>
                      <a:pt x="32" y="0"/>
                    </a:moveTo>
                    <a:lnTo>
                      <a:pt x="51" y="0"/>
                    </a:lnTo>
                    <a:lnTo>
                      <a:pt x="64" y="3"/>
                    </a:lnTo>
                    <a:lnTo>
                      <a:pt x="73" y="9"/>
                    </a:lnTo>
                    <a:lnTo>
                      <a:pt x="79" y="20"/>
                    </a:lnTo>
                    <a:lnTo>
                      <a:pt x="82" y="32"/>
                    </a:lnTo>
                    <a:lnTo>
                      <a:pt x="82" y="222"/>
                    </a:lnTo>
                    <a:lnTo>
                      <a:pt x="79" y="235"/>
                    </a:lnTo>
                    <a:lnTo>
                      <a:pt x="73" y="244"/>
                    </a:lnTo>
                    <a:lnTo>
                      <a:pt x="64" y="251"/>
                    </a:lnTo>
                    <a:lnTo>
                      <a:pt x="51" y="253"/>
                    </a:lnTo>
                    <a:lnTo>
                      <a:pt x="32" y="253"/>
                    </a:lnTo>
                    <a:lnTo>
                      <a:pt x="19" y="251"/>
                    </a:lnTo>
                    <a:lnTo>
                      <a:pt x="9" y="244"/>
                    </a:lnTo>
                    <a:lnTo>
                      <a:pt x="2" y="235"/>
                    </a:lnTo>
                    <a:lnTo>
                      <a:pt x="0" y="222"/>
                    </a:lnTo>
                    <a:lnTo>
                      <a:pt x="0" y="32"/>
                    </a:lnTo>
                    <a:lnTo>
                      <a:pt x="2" y="20"/>
                    </a:lnTo>
                    <a:lnTo>
                      <a:pt x="9" y="9"/>
                    </a:lnTo>
                    <a:lnTo>
                      <a:pt x="19" y="3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811614" y="1741754"/>
                <a:ext cx="258821" cy="48486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48" y="0"/>
                  </a:cxn>
                  <a:cxn ang="0">
                    <a:pos x="360" y="3"/>
                  </a:cxn>
                  <a:cxn ang="0">
                    <a:pos x="370" y="10"/>
                  </a:cxn>
                  <a:cxn ang="0">
                    <a:pos x="377" y="20"/>
                  </a:cxn>
                  <a:cxn ang="0">
                    <a:pos x="379" y="32"/>
                  </a:cxn>
                  <a:cxn ang="0">
                    <a:pos x="379" y="39"/>
                  </a:cxn>
                  <a:cxn ang="0">
                    <a:pos x="377" y="52"/>
                  </a:cxn>
                  <a:cxn ang="0">
                    <a:pos x="370" y="62"/>
                  </a:cxn>
                  <a:cxn ang="0">
                    <a:pos x="360" y="69"/>
                  </a:cxn>
                  <a:cxn ang="0">
                    <a:pos x="348" y="71"/>
                  </a:cxn>
                  <a:cxn ang="0">
                    <a:pos x="30" y="71"/>
                  </a:cxn>
                  <a:cxn ang="0">
                    <a:pos x="18" y="69"/>
                  </a:cxn>
                  <a:cxn ang="0">
                    <a:pos x="9" y="62"/>
                  </a:cxn>
                  <a:cxn ang="0">
                    <a:pos x="2" y="52"/>
                  </a:cxn>
                  <a:cxn ang="0">
                    <a:pos x="0" y="39"/>
                  </a:cxn>
                  <a:cxn ang="0">
                    <a:pos x="0" y="32"/>
                  </a:cxn>
                  <a:cxn ang="0">
                    <a:pos x="2" y="20"/>
                  </a:cxn>
                  <a:cxn ang="0">
                    <a:pos x="9" y="10"/>
                  </a:cxn>
                  <a:cxn ang="0">
                    <a:pos x="18" y="3"/>
                  </a:cxn>
                  <a:cxn ang="0">
                    <a:pos x="30" y="0"/>
                  </a:cxn>
                </a:cxnLst>
                <a:rect l="0" t="0" r="r" b="b"/>
                <a:pathLst>
                  <a:path w="379" h="71">
                    <a:moveTo>
                      <a:pt x="30" y="0"/>
                    </a:moveTo>
                    <a:lnTo>
                      <a:pt x="348" y="0"/>
                    </a:lnTo>
                    <a:lnTo>
                      <a:pt x="360" y="3"/>
                    </a:lnTo>
                    <a:lnTo>
                      <a:pt x="370" y="10"/>
                    </a:lnTo>
                    <a:lnTo>
                      <a:pt x="377" y="20"/>
                    </a:lnTo>
                    <a:lnTo>
                      <a:pt x="379" y="32"/>
                    </a:lnTo>
                    <a:lnTo>
                      <a:pt x="379" y="39"/>
                    </a:lnTo>
                    <a:lnTo>
                      <a:pt x="377" y="52"/>
                    </a:lnTo>
                    <a:lnTo>
                      <a:pt x="370" y="62"/>
                    </a:lnTo>
                    <a:lnTo>
                      <a:pt x="360" y="69"/>
                    </a:lnTo>
                    <a:lnTo>
                      <a:pt x="348" y="71"/>
                    </a:lnTo>
                    <a:lnTo>
                      <a:pt x="30" y="71"/>
                    </a:lnTo>
                    <a:lnTo>
                      <a:pt x="18" y="69"/>
                    </a:lnTo>
                    <a:lnTo>
                      <a:pt x="9" y="62"/>
                    </a:lnTo>
                    <a:lnTo>
                      <a:pt x="2" y="52"/>
                    </a:lnTo>
                    <a:lnTo>
                      <a:pt x="0" y="39"/>
                    </a:lnTo>
                    <a:lnTo>
                      <a:pt x="0" y="32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8" y="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811614" y="1814142"/>
                <a:ext cx="258821" cy="48486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48" y="0"/>
                  </a:cxn>
                  <a:cxn ang="0">
                    <a:pos x="360" y="3"/>
                  </a:cxn>
                  <a:cxn ang="0">
                    <a:pos x="370" y="9"/>
                  </a:cxn>
                  <a:cxn ang="0">
                    <a:pos x="377" y="20"/>
                  </a:cxn>
                  <a:cxn ang="0">
                    <a:pos x="379" y="32"/>
                  </a:cxn>
                  <a:cxn ang="0">
                    <a:pos x="379" y="39"/>
                  </a:cxn>
                  <a:cxn ang="0">
                    <a:pos x="377" y="51"/>
                  </a:cxn>
                  <a:cxn ang="0">
                    <a:pos x="370" y="62"/>
                  </a:cxn>
                  <a:cxn ang="0">
                    <a:pos x="360" y="68"/>
                  </a:cxn>
                  <a:cxn ang="0">
                    <a:pos x="348" y="71"/>
                  </a:cxn>
                  <a:cxn ang="0">
                    <a:pos x="30" y="71"/>
                  </a:cxn>
                  <a:cxn ang="0">
                    <a:pos x="18" y="68"/>
                  </a:cxn>
                  <a:cxn ang="0">
                    <a:pos x="9" y="62"/>
                  </a:cxn>
                  <a:cxn ang="0">
                    <a:pos x="2" y="51"/>
                  </a:cxn>
                  <a:cxn ang="0">
                    <a:pos x="0" y="39"/>
                  </a:cxn>
                  <a:cxn ang="0">
                    <a:pos x="0" y="32"/>
                  </a:cxn>
                  <a:cxn ang="0">
                    <a:pos x="2" y="20"/>
                  </a:cxn>
                  <a:cxn ang="0">
                    <a:pos x="9" y="9"/>
                  </a:cxn>
                  <a:cxn ang="0">
                    <a:pos x="18" y="3"/>
                  </a:cxn>
                  <a:cxn ang="0">
                    <a:pos x="30" y="0"/>
                  </a:cxn>
                </a:cxnLst>
                <a:rect l="0" t="0" r="r" b="b"/>
                <a:pathLst>
                  <a:path w="379" h="71">
                    <a:moveTo>
                      <a:pt x="30" y="0"/>
                    </a:moveTo>
                    <a:lnTo>
                      <a:pt x="348" y="0"/>
                    </a:lnTo>
                    <a:lnTo>
                      <a:pt x="360" y="3"/>
                    </a:lnTo>
                    <a:lnTo>
                      <a:pt x="370" y="9"/>
                    </a:lnTo>
                    <a:lnTo>
                      <a:pt x="377" y="20"/>
                    </a:lnTo>
                    <a:lnTo>
                      <a:pt x="379" y="32"/>
                    </a:lnTo>
                    <a:lnTo>
                      <a:pt x="379" y="39"/>
                    </a:lnTo>
                    <a:lnTo>
                      <a:pt x="377" y="51"/>
                    </a:lnTo>
                    <a:lnTo>
                      <a:pt x="370" y="62"/>
                    </a:lnTo>
                    <a:lnTo>
                      <a:pt x="360" y="68"/>
                    </a:lnTo>
                    <a:lnTo>
                      <a:pt x="348" y="71"/>
                    </a:lnTo>
                    <a:lnTo>
                      <a:pt x="30" y="71"/>
                    </a:lnTo>
                    <a:lnTo>
                      <a:pt x="18" y="68"/>
                    </a:lnTo>
                    <a:lnTo>
                      <a:pt x="9" y="62"/>
                    </a:lnTo>
                    <a:lnTo>
                      <a:pt x="2" y="51"/>
                    </a:lnTo>
                    <a:lnTo>
                      <a:pt x="0" y="39"/>
                    </a:lnTo>
                    <a:lnTo>
                      <a:pt x="0" y="32"/>
                    </a:lnTo>
                    <a:lnTo>
                      <a:pt x="2" y="20"/>
                    </a:lnTo>
                    <a:lnTo>
                      <a:pt x="9" y="9"/>
                    </a:lnTo>
                    <a:lnTo>
                      <a:pt x="18" y="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811614" y="1890628"/>
                <a:ext cx="258821" cy="47803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48" y="0"/>
                  </a:cxn>
                  <a:cxn ang="0">
                    <a:pos x="360" y="2"/>
                  </a:cxn>
                  <a:cxn ang="0">
                    <a:pos x="370" y="9"/>
                  </a:cxn>
                  <a:cxn ang="0">
                    <a:pos x="377" y="19"/>
                  </a:cxn>
                  <a:cxn ang="0">
                    <a:pos x="379" y="32"/>
                  </a:cxn>
                  <a:cxn ang="0">
                    <a:pos x="379" y="38"/>
                  </a:cxn>
                  <a:cxn ang="0">
                    <a:pos x="377" y="51"/>
                  </a:cxn>
                  <a:cxn ang="0">
                    <a:pos x="370" y="61"/>
                  </a:cxn>
                  <a:cxn ang="0">
                    <a:pos x="360" y="68"/>
                  </a:cxn>
                  <a:cxn ang="0">
                    <a:pos x="348" y="70"/>
                  </a:cxn>
                  <a:cxn ang="0">
                    <a:pos x="30" y="70"/>
                  </a:cxn>
                  <a:cxn ang="0">
                    <a:pos x="18" y="68"/>
                  </a:cxn>
                  <a:cxn ang="0">
                    <a:pos x="9" y="61"/>
                  </a:cxn>
                  <a:cxn ang="0">
                    <a:pos x="2" y="51"/>
                  </a:cxn>
                  <a:cxn ang="0">
                    <a:pos x="0" y="38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9" y="9"/>
                  </a:cxn>
                  <a:cxn ang="0">
                    <a:pos x="18" y="2"/>
                  </a:cxn>
                  <a:cxn ang="0">
                    <a:pos x="30" y="0"/>
                  </a:cxn>
                </a:cxnLst>
                <a:rect l="0" t="0" r="r" b="b"/>
                <a:pathLst>
                  <a:path w="379" h="70">
                    <a:moveTo>
                      <a:pt x="30" y="0"/>
                    </a:moveTo>
                    <a:lnTo>
                      <a:pt x="348" y="0"/>
                    </a:lnTo>
                    <a:lnTo>
                      <a:pt x="360" y="2"/>
                    </a:lnTo>
                    <a:lnTo>
                      <a:pt x="370" y="9"/>
                    </a:lnTo>
                    <a:lnTo>
                      <a:pt x="377" y="19"/>
                    </a:lnTo>
                    <a:lnTo>
                      <a:pt x="379" y="32"/>
                    </a:lnTo>
                    <a:lnTo>
                      <a:pt x="379" y="38"/>
                    </a:lnTo>
                    <a:lnTo>
                      <a:pt x="377" y="51"/>
                    </a:lnTo>
                    <a:lnTo>
                      <a:pt x="370" y="61"/>
                    </a:lnTo>
                    <a:lnTo>
                      <a:pt x="360" y="68"/>
                    </a:lnTo>
                    <a:lnTo>
                      <a:pt x="348" y="70"/>
                    </a:lnTo>
                    <a:lnTo>
                      <a:pt x="30" y="70"/>
                    </a:lnTo>
                    <a:lnTo>
                      <a:pt x="18" y="68"/>
                    </a:lnTo>
                    <a:lnTo>
                      <a:pt x="9" y="61"/>
                    </a:lnTo>
                    <a:lnTo>
                      <a:pt x="2" y="51"/>
                    </a:lnTo>
                    <a:lnTo>
                      <a:pt x="0" y="38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8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6728852" y="2127716"/>
            <a:ext cx="1124062" cy="1124062"/>
            <a:chOff x="6728852" y="2127716"/>
            <a:chExt cx="1124062" cy="1124062"/>
          </a:xfrm>
        </p:grpSpPr>
        <p:sp>
          <p:nvSpPr>
            <p:cNvPr id="10" name="Oval 9"/>
            <p:cNvSpPr/>
            <p:nvPr/>
          </p:nvSpPr>
          <p:spPr>
            <a:xfrm>
              <a:off x="6728852" y="2127716"/>
              <a:ext cx="1124062" cy="11240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81193" y="2437407"/>
              <a:ext cx="620878" cy="594563"/>
              <a:chOff x="3359303" y="1601759"/>
              <a:chExt cx="515593" cy="493740"/>
            </a:xfrm>
            <a:solidFill>
              <a:schemeClr val="bg1"/>
            </a:solidFill>
          </p:grpSpPr>
          <p:sp>
            <p:nvSpPr>
              <p:cNvPr id="23" name="Freeform 14"/>
              <p:cNvSpPr>
                <a:spLocks noEditPoints="1"/>
              </p:cNvSpPr>
              <p:nvPr/>
            </p:nvSpPr>
            <p:spPr bwMode="auto">
              <a:xfrm>
                <a:off x="3359303" y="1601759"/>
                <a:ext cx="515593" cy="376964"/>
              </a:xfrm>
              <a:custGeom>
                <a:avLst/>
                <a:gdLst/>
                <a:ahLst/>
                <a:cxnLst>
                  <a:cxn ang="0">
                    <a:pos x="69" y="72"/>
                  </a:cxn>
                  <a:cxn ang="0">
                    <a:pos x="69" y="477"/>
                  </a:cxn>
                  <a:cxn ang="0">
                    <a:pos x="683" y="477"/>
                  </a:cxn>
                  <a:cxn ang="0">
                    <a:pos x="683" y="72"/>
                  </a:cxn>
                  <a:cxn ang="0">
                    <a:pos x="69" y="72"/>
                  </a:cxn>
                  <a:cxn ang="0">
                    <a:pos x="32" y="0"/>
                  </a:cxn>
                  <a:cxn ang="0">
                    <a:pos x="723" y="0"/>
                  </a:cxn>
                  <a:cxn ang="0">
                    <a:pos x="735" y="2"/>
                  </a:cxn>
                  <a:cxn ang="0">
                    <a:pos x="746" y="9"/>
                  </a:cxn>
                  <a:cxn ang="0">
                    <a:pos x="752" y="19"/>
                  </a:cxn>
                  <a:cxn ang="0">
                    <a:pos x="755" y="31"/>
                  </a:cxn>
                  <a:cxn ang="0">
                    <a:pos x="755" y="521"/>
                  </a:cxn>
                  <a:cxn ang="0">
                    <a:pos x="752" y="533"/>
                  </a:cxn>
                  <a:cxn ang="0">
                    <a:pos x="746" y="543"/>
                  </a:cxn>
                  <a:cxn ang="0">
                    <a:pos x="735" y="550"/>
                  </a:cxn>
                  <a:cxn ang="0">
                    <a:pos x="723" y="552"/>
                  </a:cxn>
                  <a:cxn ang="0">
                    <a:pos x="32" y="552"/>
                  </a:cxn>
                  <a:cxn ang="0">
                    <a:pos x="19" y="550"/>
                  </a:cxn>
                  <a:cxn ang="0">
                    <a:pos x="9" y="543"/>
                  </a:cxn>
                  <a:cxn ang="0">
                    <a:pos x="2" y="533"/>
                  </a:cxn>
                  <a:cxn ang="0">
                    <a:pos x="0" y="521"/>
                  </a:cxn>
                  <a:cxn ang="0">
                    <a:pos x="0" y="31"/>
                  </a:cxn>
                  <a:cxn ang="0">
                    <a:pos x="2" y="19"/>
                  </a:cxn>
                  <a:cxn ang="0">
                    <a:pos x="9" y="9"/>
                  </a:cxn>
                  <a:cxn ang="0">
                    <a:pos x="19" y="2"/>
                  </a:cxn>
                  <a:cxn ang="0">
                    <a:pos x="32" y="0"/>
                  </a:cxn>
                </a:cxnLst>
                <a:rect l="0" t="0" r="r" b="b"/>
                <a:pathLst>
                  <a:path w="755" h="552">
                    <a:moveTo>
                      <a:pt x="69" y="72"/>
                    </a:moveTo>
                    <a:lnTo>
                      <a:pt x="69" y="477"/>
                    </a:lnTo>
                    <a:lnTo>
                      <a:pt x="683" y="477"/>
                    </a:lnTo>
                    <a:lnTo>
                      <a:pt x="683" y="72"/>
                    </a:lnTo>
                    <a:lnTo>
                      <a:pt x="69" y="72"/>
                    </a:lnTo>
                    <a:close/>
                    <a:moveTo>
                      <a:pt x="32" y="0"/>
                    </a:moveTo>
                    <a:lnTo>
                      <a:pt x="723" y="0"/>
                    </a:lnTo>
                    <a:lnTo>
                      <a:pt x="735" y="2"/>
                    </a:lnTo>
                    <a:lnTo>
                      <a:pt x="746" y="9"/>
                    </a:lnTo>
                    <a:lnTo>
                      <a:pt x="752" y="19"/>
                    </a:lnTo>
                    <a:lnTo>
                      <a:pt x="755" y="31"/>
                    </a:lnTo>
                    <a:lnTo>
                      <a:pt x="755" y="521"/>
                    </a:lnTo>
                    <a:lnTo>
                      <a:pt x="752" y="533"/>
                    </a:lnTo>
                    <a:lnTo>
                      <a:pt x="746" y="543"/>
                    </a:lnTo>
                    <a:lnTo>
                      <a:pt x="735" y="550"/>
                    </a:lnTo>
                    <a:lnTo>
                      <a:pt x="723" y="552"/>
                    </a:lnTo>
                    <a:lnTo>
                      <a:pt x="32" y="552"/>
                    </a:lnTo>
                    <a:lnTo>
                      <a:pt x="19" y="550"/>
                    </a:lnTo>
                    <a:lnTo>
                      <a:pt x="9" y="543"/>
                    </a:lnTo>
                    <a:lnTo>
                      <a:pt x="2" y="533"/>
                    </a:lnTo>
                    <a:lnTo>
                      <a:pt x="0" y="521"/>
                    </a:lnTo>
                    <a:lnTo>
                      <a:pt x="0" y="31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auto">
              <a:xfrm>
                <a:off x="3489055" y="2012185"/>
                <a:ext cx="255406" cy="833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4" y="0"/>
                  </a:cxn>
                  <a:cxn ang="0">
                    <a:pos x="358" y="30"/>
                  </a:cxn>
                  <a:cxn ang="0">
                    <a:pos x="338" y="56"/>
                  </a:cxn>
                  <a:cxn ang="0">
                    <a:pos x="314" y="79"/>
                  </a:cxn>
                  <a:cxn ang="0">
                    <a:pos x="286" y="97"/>
                  </a:cxn>
                  <a:cxn ang="0">
                    <a:pos x="255" y="111"/>
                  </a:cxn>
                  <a:cxn ang="0">
                    <a:pos x="223" y="119"/>
                  </a:cxn>
                  <a:cxn ang="0">
                    <a:pos x="187" y="122"/>
                  </a:cxn>
                  <a:cxn ang="0">
                    <a:pos x="152" y="119"/>
                  </a:cxn>
                  <a:cxn ang="0">
                    <a:pos x="119" y="111"/>
                  </a:cxn>
                  <a:cxn ang="0">
                    <a:pos x="89" y="97"/>
                  </a:cxn>
                  <a:cxn ang="0">
                    <a:pos x="60" y="79"/>
                  </a:cxn>
                  <a:cxn ang="0">
                    <a:pos x="37" y="56"/>
                  </a:cxn>
                  <a:cxn ang="0">
                    <a:pos x="16" y="30"/>
                  </a:cxn>
                  <a:cxn ang="0">
                    <a:pos x="0" y="0"/>
                  </a:cxn>
                </a:cxnLst>
                <a:rect l="0" t="0" r="r" b="b"/>
                <a:pathLst>
                  <a:path w="374" h="122">
                    <a:moveTo>
                      <a:pt x="0" y="0"/>
                    </a:moveTo>
                    <a:lnTo>
                      <a:pt x="374" y="0"/>
                    </a:lnTo>
                    <a:lnTo>
                      <a:pt x="358" y="30"/>
                    </a:lnTo>
                    <a:lnTo>
                      <a:pt x="338" y="56"/>
                    </a:lnTo>
                    <a:lnTo>
                      <a:pt x="314" y="79"/>
                    </a:lnTo>
                    <a:lnTo>
                      <a:pt x="286" y="97"/>
                    </a:lnTo>
                    <a:lnTo>
                      <a:pt x="255" y="111"/>
                    </a:lnTo>
                    <a:lnTo>
                      <a:pt x="223" y="119"/>
                    </a:lnTo>
                    <a:lnTo>
                      <a:pt x="187" y="122"/>
                    </a:lnTo>
                    <a:lnTo>
                      <a:pt x="152" y="119"/>
                    </a:lnTo>
                    <a:lnTo>
                      <a:pt x="119" y="111"/>
                    </a:lnTo>
                    <a:lnTo>
                      <a:pt x="89" y="97"/>
                    </a:lnTo>
                    <a:lnTo>
                      <a:pt x="60" y="79"/>
                    </a:lnTo>
                    <a:lnTo>
                      <a:pt x="37" y="56"/>
                    </a:lnTo>
                    <a:lnTo>
                      <a:pt x="16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9045796" y="2127716"/>
            <a:ext cx="1124062" cy="1124062"/>
            <a:chOff x="9045796" y="2127716"/>
            <a:chExt cx="1124062" cy="1124062"/>
          </a:xfrm>
        </p:grpSpPr>
        <p:sp>
          <p:nvSpPr>
            <p:cNvPr id="11" name="Oval 10"/>
            <p:cNvSpPr/>
            <p:nvPr/>
          </p:nvSpPr>
          <p:spPr>
            <a:xfrm>
              <a:off x="9045796" y="2127716"/>
              <a:ext cx="1124062" cy="11240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9332547" y="2529167"/>
              <a:ext cx="558380" cy="347857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679" y="0"/>
                </a:cxn>
                <a:cxn ang="0">
                  <a:pos x="679" y="257"/>
                </a:cxn>
                <a:cxn ang="0">
                  <a:pos x="614" y="192"/>
                </a:cxn>
                <a:cxn ang="0">
                  <a:pos x="387" y="423"/>
                </a:cxn>
                <a:cxn ang="0">
                  <a:pos x="257" y="293"/>
                </a:cxn>
                <a:cxn ang="0">
                  <a:pos x="127" y="423"/>
                </a:cxn>
                <a:cxn ang="0">
                  <a:pos x="0" y="290"/>
                </a:cxn>
                <a:cxn ang="0">
                  <a:pos x="257" y="34"/>
                </a:cxn>
                <a:cxn ang="0">
                  <a:pos x="387" y="162"/>
                </a:cxn>
                <a:cxn ang="0">
                  <a:pos x="482" y="68"/>
                </a:cxn>
                <a:cxn ang="0">
                  <a:pos x="418" y="0"/>
                </a:cxn>
              </a:cxnLst>
              <a:rect l="0" t="0" r="r" b="b"/>
              <a:pathLst>
                <a:path w="679" h="423">
                  <a:moveTo>
                    <a:pt x="418" y="0"/>
                  </a:moveTo>
                  <a:lnTo>
                    <a:pt x="679" y="0"/>
                  </a:lnTo>
                  <a:lnTo>
                    <a:pt x="679" y="257"/>
                  </a:lnTo>
                  <a:lnTo>
                    <a:pt x="614" y="192"/>
                  </a:lnTo>
                  <a:lnTo>
                    <a:pt x="387" y="423"/>
                  </a:lnTo>
                  <a:lnTo>
                    <a:pt x="257" y="293"/>
                  </a:lnTo>
                  <a:lnTo>
                    <a:pt x="127" y="423"/>
                  </a:lnTo>
                  <a:lnTo>
                    <a:pt x="0" y="290"/>
                  </a:lnTo>
                  <a:lnTo>
                    <a:pt x="257" y="34"/>
                  </a:lnTo>
                  <a:lnTo>
                    <a:pt x="387" y="162"/>
                  </a:lnTo>
                  <a:lnTo>
                    <a:pt x="482" y="68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00456" y="3361700"/>
            <a:ext cx="2007588" cy="1010285"/>
            <a:chOff x="1587204" y="3361700"/>
            <a:chExt cx="2007588" cy="101028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/>
            <p:nvPr/>
          </p:nvSpPr>
          <p:spPr>
            <a:xfrm>
              <a:off x="1587204" y="3725654"/>
              <a:ext cx="2007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/>
            <p:nvPr/>
          </p:nvSpPr>
          <p:spPr>
            <a:xfrm>
              <a:off x="1718003" y="3361700"/>
              <a:ext cx="1745992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Discover &amp; Plan</a:t>
              </a:r>
              <a:endParaRPr lang="en-US" sz="1600" b="1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41163" y="3361700"/>
            <a:ext cx="2007588" cy="1010285"/>
            <a:chOff x="1587204" y="3361700"/>
            <a:chExt cx="2007588" cy="101028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/>
            <p:nvPr/>
          </p:nvSpPr>
          <p:spPr>
            <a:xfrm>
              <a:off x="1587204" y="3725654"/>
              <a:ext cx="2007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/>
            <p:nvPr/>
          </p:nvSpPr>
          <p:spPr>
            <a:xfrm>
              <a:off x="2059443" y="3361700"/>
              <a:ext cx="1063112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Organize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307576" y="3361700"/>
            <a:ext cx="2007588" cy="1010285"/>
            <a:chOff x="1587204" y="3361700"/>
            <a:chExt cx="2007588" cy="101028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/>
            <p:nvPr/>
          </p:nvSpPr>
          <p:spPr>
            <a:xfrm>
              <a:off x="1587204" y="3725654"/>
              <a:ext cx="2007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/>
            <p:nvPr/>
          </p:nvSpPr>
          <p:spPr>
            <a:xfrm>
              <a:off x="1769300" y="3361700"/>
              <a:ext cx="164339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Build &amp; Deploy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611217" y="3361700"/>
            <a:ext cx="2007588" cy="1010285"/>
            <a:chOff x="1587204" y="3361700"/>
            <a:chExt cx="2007588" cy="101028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/>
            <p:nvPr/>
          </p:nvSpPr>
          <p:spPr>
            <a:xfrm>
              <a:off x="1587204" y="3725654"/>
              <a:ext cx="2007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/>
            <p:nvPr/>
          </p:nvSpPr>
          <p:spPr>
            <a:xfrm>
              <a:off x="1688349" y="3361700"/>
              <a:ext cx="1805302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Grow &amp; Measure</a:t>
              </a: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58FF5-0C74-4C39-9CB8-4B70014E7A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D9A2D-3539-43DE-BE5F-E6A5904A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Process Sample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688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90068" y="3328139"/>
            <a:ext cx="9917535" cy="225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64267" y="1499085"/>
            <a:ext cx="948398" cy="9483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330078" y="3219750"/>
            <a:ext cx="216777" cy="216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335263" y="3219750"/>
            <a:ext cx="216777" cy="216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340447" y="3219750"/>
            <a:ext cx="216777" cy="216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345632" y="3219750"/>
            <a:ext cx="216777" cy="216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0350816" y="3219750"/>
            <a:ext cx="216777" cy="216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2106528" y="2833616"/>
            <a:ext cx="663879" cy="225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6116900" y="2833617"/>
            <a:ext cx="663879" cy="225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39694" y="1865562"/>
            <a:ext cx="3975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74636" y="1485537"/>
            <a:ext cx="948398" cy="948398"/>
            <a:chOff x="5974636" y="1485537"/>
            <a:chExt cx="948398" cy="948398"/>
          </a:xfrm>
        </p:grpSpPr>
        <p:sp>
          <p:nvSpPr>
            <p:cNvPr id="11" name="Oval 10"/>
            <p:cNvSpPr/>
            <p:nvPr/>
          </p:nvSpPr>
          <p:spPr>
            <a:xfrm>
              <a:off x="5974636" y="1485537"/>
              <a:ext cx="948398" cy="9483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50063" y="1852014"/>
              <a:ext cx="39754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2015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985006" y="1485537"/>
            <a:ext cx="948398" cy="948398"/>
            <a:chOff x="9985006" y="1485537"/>
            <a:chExt cx="948398" cy="948398"/>
          </a:xfrm>
        </p:grpSpPr>
        <p:sp>
          <p:nvSpPr>
            <p:cNvPr id="12" name="Oval 11"/>
            <p:cNvSpPr/>
            <p:nvPr/>
          </p:nvSpPr>
          <p:spPr>
            <a:xfrm>
              <a:off x="9985006" y="1485537"/>
              <a:ext cx="948398" cy="9483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60433" y="1852014"/>
              <a:ext cx="39754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2017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5400000">
            <a:off x="10127272" y="2833619"/>
            <a:ext cx="663879" cy="225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098164" y="3821532"/>
            <a:ext cx="663879" cy="225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969452" y="4208794"/>
            <a:ext cx="948398" cy="948398"/>
            <a:chOff x="3969452" y="4208794"/>
            <a:chExt cx="948398" cy="948398"/>
          </a:xfrm>
        </p:grpSpPr>
        <p:sp>
          <p:nvSpPr>
            <p:cNvPr id="10" name="Oval 9"/>
            <p:cNvSpPr/>
            <p:nvPr/>
          </p:nvSpPr>
          <p:spPr>
            <a:xfrm>
              <a:off x="3969452" y="4208794"/>
              <a:ext cx="948398" cy="9483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44879" y="4575271"/>
              <a:ext cx="39754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2014</a:t>
              </a:r>
            </a:p>
          </p:txBody>
        </p:sp>
      </p:grpSp>
      <p:cxnSp>
        <p:nvCxnSpPr>
          <p:cNvPr id="32" name="Straight Connector 31"/>
          <p:cNvCxnSpPr/>
          <p:nvPr/>
        </p:nvCxnSpPr>
        <p:spPr>
          <a:xfrm rot="5400000">
            <a:off x="8108533" y="3821532"/>
            <a:ext cx="663879" cy="225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979821" y="4208794"/>
            <a:ext cx="948398" cy="948398"/>
            <a:chOff x="7979821" y="4208794"/>
            <a:chExt cx="948398" cy="948398"/>
          </a:xfrm>
        </p:grpSpPr>
        <p:sp>
          <p:nvSpPr>
            <p:cNvPr id="31" name="Oval 30"/>
            <p:cNvSpPr/>
            <p:nvPr/>
          </p:nvSpPr>
          <p:spPr>
            <a:xfrm>
              <a:off x="7979821" y="4208794"/>
              <a:ext cx="948398" cy="9483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55248" y="4575271"/>
              <a:ext cx="39754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2016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06014" y="1760777"/>
            <a:ext cx="1645920" cy="1164175"/>
            <a:chOff x="3164890" y="1760777"/>
            <a:chExt cx="1645920" cy="116417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/>
            <p:nvPr/>
          </p:nvSpPr>
          <p:spPr>
            <a:xfrm>
              <a:off x="3164890" y="2093955"/>
              <a:ext cx="1645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/>
            <p:nvPr/>
          </p:nvSpPr>
          <p:spPr>
            <a:xfrm>
              <a:off x="3164890" y="1760777"/>
              <a:ext cx="1645920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600186" y="3993183"/>
            <a:ext cx="1645920" cy="1164175"/>
            <a:chOff x="3164890" y="1760777"/>
            <a:chExt cx="1645920" cy="116417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/>
            <p:nvPr/>
          </p:nvSpPr>
          <p:spPr>
            <a:xfrm>
              <a:off x="3164890" y="2093955"/>
              <a:ext cx="1645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/>
            <p:nvPr/>
          </p:nvSpPr>
          <p:spPr>
            <a:xfrm>
              <a:off x="3164890" y="1760777"/>
              <a:ext cx="1645920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617012" y="3993183"/>
            <a:ext cx="1645920" cy="1164175"/>
            <a:chOff x="3164890" y="1760777"/>
            <a:chExt cx="1645920" cy="11641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/>
            <p:nvPr/>
          </p:nvSpPr>
          <p:spPr>
            <a:xfrm>
              <a:off x="3164890" y="2093955"/>
              <a:ext cx="1645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/>
            <p:nvPr/>
          </p:nvSpPr>
          <p:spPr>
            <a:xfrm>
              <a:off x="3164890" y="1760777"/>
              <a:ext cx="1645920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660522" y="3993183"/>
            <a:ext cx="1645920" cy="1164175"/>
            <a:chOff x="3164890" y="1760777"/>
            <a:chExt cx="1645920" cy="116417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/>
            <p:nvPr/>
          </p:nvSpPr>
          <p:spPr>
            <a:xfrm>
              <a:off x="3164890" y="2093955"/>
              <a:ext cx="1645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/>
            <p:nvPr/>
          </p:nvSpPr>
          <p:spPr>
            <a:xfrm>
              <a:off x="3164890" y="1760777"/>
              <a:ext cx="1645920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641140" y="1760777"/>
            <a:ext cx="1645920" cy="1164175"/>
            <a:chOff x="3164890" y="1760777"/>
            <a:chExt cx="1645920" cy="116417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/>
            <p:nvPr/>
          </p:nvSpPr>
          <p:spPr>
            <a:xfrm>
              <a:off x="3164890" y="2093955"/>
              <a:ext cx="16459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/>
            <p:nvPr/>
          </p:nvSpPr>
          <p:spPr>
            <a:xfrm>
              <a:off x="3164890" y="1760777"/>
              <a:ext cx="1645920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4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sp>
        <p:nvSpPr>
          <p:cNvPr id="55" name="Slide Number Placeholder 5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58FF5-0C74-4C39-9CB8-4B70014E7A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4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2918685940"/>
              </p:ext>
            </p:extLst>
          </p:nvPr>
        </p:nvGraphicFramePr>
        <p:xfrm>
          <a:off x="1270000" y="1196752"/>
          <a:ext cx="612055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7607300" y="1268760"/>
            <a:ext cx="3455664" cy="3787602"/>
            <a:chOff x="7607300" y="1268760"/>
            <a:chExt cx="3455664" cy="37876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/>
            <p:nvPr/>
          </p:nvSpPr>
          <p:spPr>
            <a:xfrm>
              <a:off x="7607300" y="1663492"/>
              <a:ext cx="3455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220FA3-AF51-456B-9C47-646C1B832C62}"/>
                </a:ext>
              </a:extLst>
            </p:cNvPr>
            <p:cNvSpPr txBox="1"/>
            <p:nvPr/>
          </p:nvSpPr>
          <p:spPr>
            <a:xfrm>
              <a:off x="7607300" y="1268760"/>
              <a:ext cx="3455664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800" b="1" kern="0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Sample Text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/>
            <p:nvPr/>
          </p:nvSpPr>
          <p:spPr>
            <a:xfrm>
              <a:off x="7607300" y="2380905"/>
              <a:ext cx="3455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/>
            <p:nvPr/>
          </p:nvSpPr>
          <p:spPr>
            <a:xfrm>
              <a:off x="7607300" y="3098318"/>
              <a:ext cx="3455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/>
            <p:nvPr/>
          </p:nvSpPr>
          <p:spPr>
            <a:xfrm>
              <a:off x="7607300" y="3815731"/>
              <a:ext cx="3455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61B841-5CF6-492E-9C24-9AD6C26AACDF}"/>
                </a:ext>
              </a:extLst>
            </p:cNvPr>
            <p:cNvSpPr txBox="1"/>
            <p:nvPr/>
          </p:nvSpPr>
          <p:spPr>
            <a:xfrm>
              <a:off x="7607300" y="4533142"/>
              <a:ext cx="3455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kern="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258FF5-0C74-4C39-9CB8-4B70014E7A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DFA5A6-78D6-4624-9A02-27774B98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80460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plae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03E4B"/>
      </a:accent1>
      <a:accent2>
        <a:srgbClr val="F4AE01"/>
      </a:accent2>
      <a:accent3>
        <a:srgbClr val="FBC901"/>
      </a:accent3>
      <a:accent4>
        <a:srgbClr val="FAB500"/>
      </a:accent4>
      <a:accent5>
        <a:srgbClr val="FED300"/>
      </a:accent5>
      <a:accent6>
        <a:srgbClr val="C1C2C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975</Words>
  <Application>Microsoft Office PowerPoint</Application>
  <PresentationFormat>Custom</PresentationFormat>
  <Paragraphs>129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Business Presentation</vt:lpstr>
      <vt:lpstr>Our Team</vt:lpstr>
      <vt:lpstr>Global Services</vt:lpstr>
      <vt:lpstr>Individual Skills</vt:lpstr>
      <vt:lpstr>2 Column Sample Slide</vt:lpstr>
      <vt:lpstr>3 Columns Sample Slide</vt:lpstr>
      <vt:lpstr>Work Process Sample</vt:lpstr>
      <vt:lpstr>Timeline</vt:lpstr>
      <vt:lpstr>Line Chart</vt:lpstr>
      <vt:lpstr>Line Chart</vt:lpstr>
      <vt:lpstr>Pie Chart</vt:lpstr>
      <vt:lpstr>Bar Chart</vt:lpstr>
      <vt:lpstr>Our Global Reach</vt:lpstr>
      <vt:lpstr>Testimonial Sample Slide</vt:lpstr>
      <vt:lpstr>Our Social Media Engagement for Q1</vt:lpstr>
      <vt:lpstr>Q1 Goals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2018-07-02T20:55:46Z</dcterms:created>
  <dcterms:modified xsi:type="dcterms:W3CDTF">2019-10-05T02:43:06Z</dcterms:modified>
</cp:coreProperties>
</file>