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2" r:id="rId4"/>
    <p:sldId id="354" r:id="rId5"/>
    <p:sldId id="30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00B09B"/>
    <a:srgbClr val="F0EEEF"/>
    <a:srgbClr val="0D95BC"/>
    <a:srgbClr val="DF361F"/>
    <a:srgbClr val="6C2B43"/>
    <a:srgbClr val="7B0051"/>
    <a:srgbClr val="063951"/>
    <a:srgbClr val="EB1E42"/>
    <a:srgbClr val="B2C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 varScale="1">
        <p:scale>
          <a:sx n="110" d="100"/>
          <a:sy n="110" d="100"/>
        </p:scale>
        <p:origin x="15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5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65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DF2B47-7C58-458B-A014-B081B81A8D06}"/>
              </a:ext>
            </a:extLst>
          </p:cNvPr>
          <p:cNvGrpSpPr/>
          <p:nvPr userDrawn="1"/>
        </p:nvGrpSpPr>
        <p:grpSpPr>
          <a:xfrm>
            <a:off x="9433981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5080D-9B69-44CD-8DC6-2AB7432FB13A}"/>
              </a:ext>
            </a:extLst>
          </p:cNvPr>
          <p:cNvGrpSpPr/>
          <p:nvPr userDrawn="1"/>
        </p:nvGrpSpPr>
        <p:grpSpPr>
          <a:xfrm>
            <a:off x="9433981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7" name="Rectangle: Folded Corner 6">
              <a:extLst>
                <a:ext uri="{FF2B5EF4-FFF2-40B4-BE49-F238E27FC236}">
                  <a16:creationId xmlns:a16="http://schemas.microsoft.com/office/drawing/2014/main" id="{6CC02A43-EADC-4C00-AEF1-094390D18166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52643FE-0C7E-4051-A458-E6D0BEE8C3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7213" y="6121399"/>
            <a:ext cx="364959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rgbClr val="A5CD00"/>
                </a:solidFill>
              </a:rPr>
              <a:t>T</a:t>
            </a:r>
            <a:r>
              <a:rPr lang="en-US" baseline="0" dirty="0">
                <a:solidFill>
                  <a:srgbClr val="A5CD00"/>
                </a:solidFill>
              </a:rPr>
              <a:t>he </a:t>
            </a:r>
            <a:r>
              <a:rPr lang="en-US" baseline="0">
                <a:solidFill>
                  <a:srgbClr val="A5CD00"/>
                </a:solidFill>
              </a:rPr>
              <a:t>free PowerPoint template </a:t>
            </a:r>
            <a:r>
              <a:rPr lang="en-US" baseline="0" dirty="0">
                <a:solidFill>
                  <a:srgbClr val="A5CD00"/>
                </a:solidFill>
              </a:rPr>
              <a:t>library</a:t>
            </a:r>
            <a:endParaRPr lang="en-US" dirty="0">
              <a:solidFill>
                <a:srgbClr val="A5CD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459936" y="2633133"/>
            <a:ext cx="22241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/>
              </a:rPr>
              <a:t>Designed</a:t>
            </a:r>
            <a:r>
              <a:rPr lang="en-US" baseline="0">
                <a:solidFill>
                  <a:schemeClr val="bg1"/>
                </a:solidFill>
                <a:effectLst/>
              </a:rPr>
              <a:t> with         by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Freeform 290"/>
          <p:cNvSpPr/>
          <p:nvPr userDrawn="1"/>
        </p:nvSpPr>
        <p:spPr>
          <a:xfrm>
            <a:off x="4977441" y="2705803"/>
            <a:ext cx="261456" cy="223991"/>
          </a:xfrm>
          <a:custGeom>
            <a:avLst/>
            <a:gdLst/>
            <a:ahLst/>
            <a:cxn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go.com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6.svg"/><Relationship Id="rId4" Type="http://schemas.openxmlformats.org/officeDocument/2006/relationships/image" Target="../media/image4.svg"/><Relationship Id="rId9" Type="http://schemas.openxmlformats.org/officeDocument/2006/relationships/image" Target="../media/image15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6">
            <a:extLst>
              <a:ext uri="{FF2B5EF4-FFF2-40B4-BE49-F238E27FC236}">
                <a16:creationId xmlns:a16="http://schemas.microsoft.com/office/drawing/2014/main" id="{7BB537ED-9751-46DF-A104-5446523E74B8}"/>
              </a:ext>
            </a:extLst>
          </p:cNvPr>
          <p:cNvSpPr>
            <a:spLocks/>
          </p:cNvSpPr>
          <p:nvPr/>
        </p:nvSpPr>
        <p:spPr bwMode="auto">
          <a:xfrm>
            <a:off x="3282021" y="2462781"/>
            <a:ext cx="4840598" cy="3443858"/>
          </a:xfrm>
          <a:custGeom>
            <a:avLst/>
            <a:gdLst>
              <a:gd name="T0" fmla="*/ 2785 w 11295"/>
              <a:gd name="T1" fmla="*/ 8034 h 8034"/>
              <a:gd name="T2" fmla="*/ 0 w 11295"/>
              <a:gd name="T3" fmla="*/ 3298 h 8034"/>
              <a:gd name="T4" fmla="*/ 2961 w 11295"/>
              <a:gd name="T5" fmla="*/ 4819 h 8034"/>
              <a:gd name="T6" fmla="*/ 6605 w 11295"/>
              <a:gd name="T7" fmla="*/ 1175 h 8034"/>
              <a:gd name="T8" fmla="*/ 6411 w 11295"/>
              <a:gd name="T9" fmla="*/ 0 h 8034"/>
              <a:gd name="T10" fmla="*/ 11295 w 11295"/>
              <a:gd name="T11" fmla="*/ 8021 h 8034"/>
              <a:gd name="T12" fmla="*/ 2785 w 11295"/>
              <a:gd name="T13" fmla="*/ 8034 h 8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95" h="8034">
                <a:moveTo>
                  <a:pt x="2785" y="8034"/>
                </a:moveTo>
                <a:lnTo>
                  <a:pt x="0" y="3298"/>
                </a:lnTo>
                <a:cubicBezTo>
                  <a:pt x="661" y="4219"/>
                  <a:pt x="1741" y="4819"/>
                  <a:pt x="2961" y="4819"/>
                </a:cubicBezTo>
                <a:cubicBezTo>
                  <a:pt x="4974" y="4819"/>
                  <a:pt x="6605" y="3187"/>
                  <a:pt x="6605" y="1175"/>
                </a:cubicBezTo>
                <a:cubicBezTo>
                  <a:pt x="6605" y="764"/>
                  <a:pt x="6537" y="368"/>
                  <a:pt x="6411" y="0"/>
                </a:cubicBezTo>
                <a:lnTo>
                  <a:pt x="11295" y="8021"/>
                </a:lnTo>
                <a:lnTo>
                  <a:pt x="2785" y="8034"/>
                </a:lnTo>
              </a:path>
            </a:pathLst>
          </a:custGeom>
          <a:gradFill flip="none" rotWithShape="1"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100000">
                <a:schemeClr val="bg2">
                  <a:lumMod val="75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E46C97-027D-49D9-9964-BD1416BACCC6}"/>
              </a:ext>
            </a:extLst>
          </p:cNvPr>
          <p:cNvGrpSpPr/>
          <p:nvPr/>
        </p:nvGrpSpPr>
        <p:grpSpPr>
          <a:xfrm>
            <a:off x="3012252" y="1453729"/>
            <a:ext cx="3119497" cy="3119497"/>
            <a:chOff x="3333092" y="1971120"/>
            <a:chExt cx="2477818" cy="2477818"/>
          </a:xfrm>
        </p:grpSpPr>
        <p:sp>
          <p:nvSpPr>
            <p:cNvPr id="33" name="Oval 15">
              <a:extLst>
                <a:ext uri="{FF2B5EF4-FFF2-40B4-BE49-F238E27FC236}">
                  <a16:creationId xmlns:a16="http://schemas.microsoft.com/office/drawing/2014/main" id="{12E249B6-FA54-4C5B-9C84-CEEC4A1B9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851" y="1975879"/>
              <a:ext cx="2468300" cy="24683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DE058847-08A3-482D-972E-5D53D4B987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092" y="1971120"/>
              <a:ext cx="2477818" cy="2477818"/>
            </a:xfrm>
            <a:custGeom>
              <a:avLst/>
              <a:gdLst>
                <a:gd name="T0" fmla="*/ 3638 w 7277"/>
                <a:gd name="T1" fmla="*/ 150 h 7277"/>
                <a:gd name="T2" fmla="*/ 149 w 7277"/>
                <a:gd name="T3" fmla="*/ 3639 h 7277"/>
                <a:gd name="T4" fmla="*/ 3638 w 7277"/>
                <a:gd name="T5" fmla="*/ 7128 h 7277"/>
                <a:gd name="T6" fmla="*/ 7128 w 7277"/>
                <a:gd name="T7" fmla="*/ 3639 h 7277"/>
                <a:gd name="T8" fmla="*/ 3638 w 7277"/>
                <a:gd name="T9" fmla="*/ 150 h 7277"/>
                <a:gd name="T10" fmla="*/ 0 w 7277"/>
                <a:gd name="T11" fmla="*/ 3639 h 7277"/>
                <a:gd name="T12" fmla="*/ 1065 w 7277"/>
                <a:gd name="T13" fmla="*/ 1066 h 7277"/>
                <a:gd name="T14" fmla="*/ 3638 w 7277"/>
                <a:gd name="T15" fmla="*/ 0 h 7277"/>
                <a:gd name="T16" fmla="*/ 6211 w 7277"/>
                <a:gd name="T17" fmla="*/ 1066 h 7277"/>
                <a:gd name="T18" fmla="*/ 7277 w 7277"/>
                <a:gd name="T19" fmla="*/ 3639 h 7277"/>
                <a:gd name="T20" fmla="*/ 6211 w 7277"/>
                <a:gd name="T21" fmla="*/ 6212 h 7277"/>
                <a:gd name="T22" fmla="*/ 3638 w 7277"/>
                <a:gd name="T23" fmla="*/ 7277 h 7277"/>
                <a:gd name="T24" fmla="*/ 1065 w 7277"/>
                <a:gd name="T25" fmla="*/ 6212 h 7277"/>
                <a:gd name="T26" fmla="*/ 0 w 7277"/>
                <a:gd name="T27" fmla="*/ 3639 h 7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77" h="7277">
                  <a:moveTo>
                    <a:pt x="3638" y="150"/>
                  </a:moveTo>
                  <a:cubicBezTo>
                    <a:pt x="1714" y="150"/>
                    <a:pt x="149" y="1715"/>
                    <a:pt x="149" y="3639"/>
                  </a:cubicBezTo>
                  <a:cubicBezTo>
                    <a:pt x="149" y="5563"/>
                    <a:pt x="1714" y="7128"/>
                    <a:pt x="3638" y="7128"/>
                  </a:cubicBezTo>
                  <a:cubicBezTo>
                    <a:pt x="5562" y="7128"/>
                    <a:pt x="7128" y="5563"/>
                    <a:pt x="7128" y="3639"/>
                  </a:cubicBezTo>
                  <a:cubicBezTo>
                    <a:pt x="7128" y="1715"/>
                    <a:pt x="5562" y="150"/>
                    <a:pt x="3638" y="150"/>
                  </a:cubicBezTo>
                  <a:close/>
                  <a:moveTo>
                    <a:pt x="0" y="3639"/>
                  </a:moveTo>
                  <a:cubicBezTo>
                    <a:pt x="0" y="2667"/>
                    <a:pt x="378" y="1753"/>
                    <a:pt x="1065" y="1066"/>
                  </a:cubicBezTo>
                  <a:cubicBezTo>
                    <a:pt x="1753" y="379"/>
                    <a:pt x="2666" y="0"/>
                    <a:pt x="3638" y="0"/>
                  </a:cubicBezTo>
                  <a:cubicBezTo>
                    <a:pt x="4610" y="0"/>
                    <a:pt x="5524" y="379"/>
                    <a:pt x="6211" y="1066"/>
                  </a:cubicBezTo>
                  <a:cubicBezTo>
                    <a:pt x="6898" y="1753"/>
                    <a:pt x="7277" y="2667"/>
                    <a:pt x="7277" y="3639"/>
                  </a:cubicBezTo>
                  <a:cubicBezTo>
                    <a:pt x="7277" y="4611"/>
                    <a:pt x="6898" y="5524"/>
                    <a:pt x="6211" y="6212"/>
                  </a:cubicBezTo>
                  <a:cubicBezTo>
                    <a:pt x="5524" y="6899"/>
                    <a:pt x="4610" y="7277"/>
                    <a:pt x="3638" y="7277"/>
                  </a:cubicBezTo>
                  <a:cubicBezTo>
                    <a:pt x="2666" y="7277"/>
                    <a:pt x="1753" y="6899"/>
                    <a:pt x="1065" y="6212"/>
                  </a:cubicBezTo>
                  <a:cubicBezTo>
                    <a:pt x="378" y="5524"/>
                    <a:pt x="0" y="4611"/>
                    <a:pt x="0" y="363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2B258738-34DD-4C86-8A7F-1F321B7FBF45}"/>
                </a:ext>
              </a:extLst>
            </p:cNvPr>
            <p:cNvSpPr/>
            <p:nvPr/>
          </p:nvSpPr>
          <p:spPr>
            <a:xfrm>
              <a:off x="3360565" y="1998593"/>
              <a:ext cx="2422871" cy="2422871"/>
            </a:xfrm>
            <a:prstGeom prst="arc">
              <a:avLst>
                <a:gd name="adj1" fmla="val 16200000"/>
                <a:gd name="adj2" fmla="val 1794406"/>
              </a:avLst>
            </a:prstGeom>
            <a:solidFill>
              <a:schemeClr val="accent1"/>
            </a:solidFill>
            <a:ln w="20320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E942FC0-6A25-40AA-9EED-A9A2CE379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5671" y="2023700"/>
              <a:ext cx="2372658" cy="2372657"/>
            </a:xfrm>
            <a:custGeom>
              <a:avLst/>
              <a:gdLst>
                <a:gd name="connsiteX0" fmla="*/ 1401763 w 2865438"/>
                <a:gd name="connsiteY0" fmla="*/ 2627312 h 2865437"/>
                <a:gd name="connsiteX1" fmla="*/ 1465263 w 2865438"/>
                <a:gd name="connsiteY1" fmla="*/ 2627312 h 2865437"/>
                <a:gd name="connsiteX2" fmla="*/ 1465263 w 2865438"/>
                <a:gd name="connsiteY2" fmla="*/ 2865437 h 2865437"/>
                <a:gd name="connsiteX3" fmla="*/ 1401763 w 2865438"/>
                <a:gd name="connsiteY3" fmla="*/ 2865437 h 2865437"/>
                <a:gd name="connsiteX4" fmla="*/ 2057400 w 2865438"/>
                <a:gd name="connsiteY4" fmla="*/ 2452687 h 2865437"/>
                <a:gd name="connsiteX5" fmla="*/ 2176463 w 2865438"/>
                <a:gd name="connsiteY5" fmla="*/ 2659062 h 2865437"/>
                <a:gd name="connsiteX6" fmla="*/ 2122488 w 2865438"/>
                <a:gd name="connsiteY6" fmla="*/ 2690812 h 2865437"/>
                <a:gd name="connsiteX7" fmla="*/ 2003425 w 2865438"/>
                <a:gd name="connsiteY7" fmla="*/ 2482850 h 2865437"/>
                <a:gd name="connsiteX8" fmla="*/ 808037 w 2865438"/>
                <a:gd name="connsiteY8" fmla="*/ 2452687 h 2865437"/>
                <a:gd name="connsiteX9" fmla="*/ 863600 w 2865438"/>
                <a:gd name="connsiteY9" fmla="*/ 2482850 h 2865437"/>
                <a:gd name="connsiteX10" fmla="*/ 742950 w 2865438"/>
                <a:gd name="connsiteY10" fmla="*/ 2690812 h 2865437"/>
                <a:gd name="connsiteX11" fmla="*/ 688975 w 2865438"/>
                <a:gd name="connsiteY11" fmla="*/ 2659062 h 2865437"/>
                <a:gd name="connsiteX12" fmla="*/ 2482850 w 2865438"/>
                <a:gd name="connsiteY12" fmla="*/ 2003425 h 2865437"/>
                <a:gd name="connsiteX13" fmla="*/ 2689225 w 2865438"/>
                <a:gd name="connsiteY13" fmla="*/ 2122488 h 2865437"/>
                <a:gd name="connsiteX14" fmla="*/ 2657475 w 2865438"/>
                <a:gd name="connsiteY14" fmla="*/ 2176463 h 2865437"/>
                <a:gd name="connsiteX15" fmla="*/ 2451100 w 2865438"/>
                <a:gd name="connsiteY15" fmla="*/ 2057400 h 2865437"/>
                <a:gd name="connsiteX16" fmla="*/ 382588 w 2865438"/>
                <a:gd name="connsiteY16" fmla="*/ 2003425 h 2865437"/>
                <a:gd name="connsiteX17" fmla="*/ 414338 w 2865438"/>
                <a:gd name="connsiteY17" fmla="*/ 2057400 h 2865437"/>
                <a:gd name="connsiteX18" fmla="*/ 207963 w 2865438"/>
                <a:gd name="connsiteY18" fmla="*/ 2176463 h 2865437"/>
                <a:gd name="connsiteX19" fmla="*/ 176213 w 2865438"/>
                <a:gd name="connsiteY19" fmla="*/ 2122488 h 2865437"/>
                <a:gd name="connsiteX20" fmla="*/ 2627313 w 2865438"/>
                <a:gd name="connsiteY20" fmla="*/ 1401762 h 2865437"/>
                <a:gd name="connsiteX21" fmla="*/ 2865438 w 2865438"/>
                <a:gd name="connsiteY21" fmla="*/ 1401762 h 2865437"/>
                <a:gd name="connsiteX22" fmla="*/ 2865438 w 2865438"/>
                <a:gd name="connsiteY22" fmla="*/ 1465262 h 2865437"/>
                <a:gd name="connsiteX23" fmla="*/ 2627313 w 2865438"/>
                <a:gd name="connsiteY23" fmla="*/ 1465262 h 2865437"/>
                <a:gd name="connsiteX24" fmla="*/ 0 w 2865438"/>
                <a:gd name="connsiteY24" fmla="*/ 1401762 h 2865437"/>
                <a:gd name="connsiteX25" fmla="*/ 238125 w 2865438"/>
                <a:gd name="connsiteY25" fmla="*/ 1401762 h 2865437"/>
                <a:gd name="connsiteX26" fmla="*/ 238125 w 2865438"/>
                <a:gd name="connsiteY26" fmla="*/ 1465262 h 2865437"/>
                <a:gd name="connsiteX27" fmla="*/ 0 w 2865438"/>
                <a:gd name="connsiteY27" fmla="*/ 1465262 h 2865437"/>
                <a:gd name="connsiteX28" fmla="*/ 1432720 w 2865438"/>
                <a:gd name="connsiteY28" fmla="*/ 1366837 h 2865437"/>
                <a:gd name="connsiteX29" fmla="*/ 1498602 w 2865438"/>
                <a:gd name="connsiteY29" fmla="*/ 1432719 h 2865437"/>
                <a:gd name="connsiteX30" fmla="*/ 1432720 w 2865438"/>
                <a:gd name="connsiteY30" fmla="*/ 1498601 h 2865437"/>
                <a:gd name="connsiteX31" fmla="*/ 1366838 w 2865438"/>
                <a:gd name="connsiteY31" fmla="*/ 1432719 h 2865437"/>
                <a:gd name="connsiteX32" fmla="*/ 1432720 w 2865438"/>
                <a:gd name="connsiteY32" fmla="*/ 1366837 h 2865437"/>
                <a:gd name="connsiteX33" fmla="*/ 2657475 w 2865438"/>
                <a:gd name="connsiteY33" fmla="*/ 688975 h 2865437"/>
                <a:gd name="connsiteX34" fmla="*/ 2689225 w 2865438"/>
                <a:gd name="connsiteY34" fmla="*/ 744538 h 2865437"/>
                <a:gd name="connsiteX35" fmla="*/ 2482850 w 2865438"/>
                <a:gd name="connsiteY35" fmla="*/ 863600 h 2865437"/>
                <a:gd name="connsiteX36" fmla="*/ 2451100 w 2865438"/>
                <a:gd name="connsiteY36" fmla="*/ 809625 h 2865437"/>
                <a:gd name="connsiteX37" fmla="*/ 207963 w 2865438"/>
                <a:gd name="connsiteY37" fmla="*/ 688975 h 2865437"/>
                <a:gd name="connsiteX38" fmla="*/ 414338 w 2865438"/>
                <a:gd name="connsiteY38" fmla="*/ 809625 h 2865437"/>
                <a:gd name="connsiteX39" fmla="*/ 382588 w 2865438"/>
                <a:gd name="connsiteY39" fmla="*/ 863600 h 2865437"/>
                <a:gd name="connsiteX40" fmla="*/ 176213 w 2865438"/>
                <a:gd name="connsiteY40" fmla="*/ 744538 h 2865437"/>
                <a:gd name="connsiteX41" fmla="*/ 2122488 w 2865438"/>
                <a:gd name="connsiteY41" fmla="*/ 176212 h 2865437"/>
                <a:gd name="connsiteX42" fmla="*/ 2176463 w 2865438"/>
                <a:gd name="connsiteY42" fmla="*/ 207962 h 2865437"/>
                <a:gd name="connsiteX43" fmla="*/ 2057400 w 2865438"/>
                <a:gd name="connsiteY43" fmla="*/ 414337 h 2865437"/>
                <a:gd name="connsiteX44" fmla="*/ 2003425 w 2865438"/>
                <a:gd name="connsiteY44" fmla="*/ 382587 h 2865437"/>
                <a:gd name="connsiteX45" fmla="*/ 742950 w 2865438"/>
                <a:gd name="connsiteY45" fmla="*/ 176212 h 2865437"/>
                <a:gd name="connsiteX46" fmla="*/ 863600 w 2865438"/>
                <a:gd name="connsiteY46" fmla="*/ 382587 h 2865437"/>
                <a:gd name="connsiteX47" fmla="*/ 808037 w 2865438"/>
                <a:gd name="connsiteY47" fmla="*/ 414337 h 2865437"/>
                <a:gd name="connsiteX48" fmla="*/ 688975 w 2865438"/>
                <a:gd name="connsiteY48" fmla="*/ 207962 h 2865437"/>
                <a:gd name="connsiteX49" fmla="*/ 1401763 w 2865438"/>
                <a:gd name="connsiteY49" fmla="*/ 0 h 2865437"/>
                <a:gd name="connsiteX50" fmla="*/ 1465263 w 2865438"/>
                <a:gd name="connsiteY50" fmla="*/ 0 h 2865437"/>
                <a:gd name="connsiteX51" fmla="*/ 1465263 w 2865438"/>
                <a:gd name="connsiteY51" fmla="*/ 238125 h 2865437"/>
                <a:gd name="connsiteX52" fmla="*/ 1401763 w 2865438"/>
                <a:gd name="connsiteY52" fmla="*/ 238125 h 286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865438" h="2865437">
                  <a:moveTo>
                    <a:pt x="1401763" y="2627312"/>
                  </a:moveTo>
                  <a:lnTo>
                    <a:pt x="1465263" y="2627312"/>
                  </a:lnTo>
                  <a:lnTo>
                    <a:pt x="1465263" y="2865437"/>
                  </a:lnTo>
                  <a:lnTo>
                    <a:pt x="1401763" y="2865437"/>
                  </a:lnTo>
                  <a:close/>
                  <a:moveTo>
                    <a:pt x="2057400" y="2452687"/>
                  </a:moveTo>
                  <a:lnTo>
                    <a:pt x="2176463" y="2659062"/>
                  </a:lnTo>
                  <a:lnTo>
                    <a:pt x="2122488" y="2690812"/>
                  </a:lnTo>
                  <a:lnTo>
                    <a:pt x="2003425" y="2482850"/>
                  </a:lnTo>
                  <a:close/>
                  <a:moveTo>
                    <a:pt x="808037" y="2452687"/>
                  </a:moveTo>
                  <a:lnTo>
                    <a:pt x="863600" y="2482850"/>
                  </a:lnTo>
                  <a:lnTo>
                    <a:pt x="742950" y="2690812"/>
                  </a:lnTo>
                  <a:lnTo>
                    <a:pt x="688975" y="2659062"/>
                  </a:lnTo>
                  <a:close/>
                  <a:moveTo>
                    <a:pt x="2482850" y="2003425"/>
                  </a:moveTo>
                  <a:lnTo>
                    <a:pt x="2689225" y="2122488"/>
                  </a:lnTo>
                  <a:lnTo>
                    <a:pt x="2657475" y="2176463"/>
                  </a:lnTo>
                  <a:lnTo>
                    <a:pt x="2451100" y="2057400"/>
                  </a:lnTo>
                  <a:close/>
                  <a:moveTo>
                    <a:pt x="382588" y="2003425"/>
                  </a:moveTo>
                  <a:lnTo>
                    <a:pt x="414338" y="2057400"/>
                  </a:lnTo>
                  <a:lnTo>
                    <a:pt x="207963" y="2176463"/>
                  </a:lnTo>
                  <a:lnTo>
                    <a:pt x="176213" y="2122488"/>
                  </a:lnTo>
                  <a:close/>
                  <a:moveTo>
                    <a:pt x="2627313" y="1401762"/>
                  </a:moveTo>
                  <a:lnTo>
                    <a:pt x="2865438" y="1401762"/>
                  </a:lnTo>
                  <a:lnTo>
                    <a:pt x="2865438" y="1465262"/>
                  </a:lnTo>
                  <a:lnTo>
                    <a:pt x="2627313" y="1465262"/>
                  </a:lnTo>
                  <a:close/>
                  <a:moveTo>
                    <a:pt x="0" y="1401762"/>
                  </a:moveTo>
                  <a:lnTo>
                    <a:pt x="238125" y="1401762"/>
                  </a:lnTo>
                  <a:lnTo>
                    <a:pt x="238125" y="1465262"/>
                  </a:lnTo>
                  <a:lnTo>
                    <a:pt x="0" y="1465262"/>
                  </a:lnTo>
                  <a:close/>
                  <a:moveTo>
                    <a:pt x="1432720" y="1366837"/>
                  </a:moveTo>
                  <a:cubicBezTo>
                    <a:pt x="1469106" y="1366837"/>
                    <a:pt x="1498602" y="1396333"/>
                    <a:pt x="1498602" y="1432719"/>
                  </a:cubicBezTo>
                  <a:cubicBezTo>
                    <a:pt x="1498602" y="1469105"/>
                    <a:pt x="1469106" y="1498601"/>
                    <a:pt x="1432720" y="1498601"/>
                  </a:cubicBezTo>
                  <a:cubicBezTo>
                    <a:pt x="1396334" y="1498601"/>
                    <a:pt x="1366838" y="1469105"/>
                    <a:pt x="1366838" y="1432719"/>
                  </a:cubicBezTo>
                  <a:cubicBezTo>
                    <a:pt x="1366838" y="1396333"/>
                    <a:pt x="1396334" y="1366837"/>
                    <a:pt x="1432720" y="1366837"/>
                  </a:cubicBezTo>
                  <a:close/>
                  <a:moveTo>
                    <a:pt x="2657475" y="688975"/>
                  </a:moveTo>
                  <a:lnTo>
                    <a:pt x="2689225" y="744538"/>
                  </a:lnTo>
                  <a:lnTo>
                    <a:pt x="2482850" y="863600"/>
                  </a:lnTo>
                  <a:lnTo>
                    <a:pt x="2451100" y="809625"/>
                  </a:lnTo>
                  <a:close/>
                  <a:moveTo>
                    <a:pt x="207963" y="688975"/>
                  </a:moveTo>
                  <a:lnTo>
                    <a:pt x="414338" y="809625"/>
                  </a:lnTo>
                  <a:lnTo>
                    <a:pt x="382588" y="863600"/>
                  </a:lnTo>
                  <a:lnTo>
                    <a:pt x="176213" y="744538"/>
                  </a:lnTo>
                  <a:close/>
                  <a:moveTo>
                    <a:pt x="2122488" y="176212"/>
                  </a:moveTo>
                  <a:lnTo>
                    <a:pt x="2176463" y="207962"/>
                  </a:lnTo>
                  <a:lnTo>
                    <a:pt x="2057400" y="414337"/>
                  </a:lnTo>
                  <a:lnTo>
                    <a:pt x="2003425" y="382587"/>
                  </a:lnTo>
                  <a:close/>
                  <a:moveTo>
                    <a:pt x="742950" y="176212"/>
                  </a:moveTo>
                  <a:lnTo>
                    <a:pt x="863600" y="382587"/>
                  </a:lnTo>
                  <a:lnTo>
                    <a:pt x="808037" y="414337"/>
                  </a:lnTo>
                  <a:lnTo>
                    <a:pt x="688975" y="207962"/>
                  </a:lnTo>
                  <a:close/>
                  <a:moveTo>
                    <a:pt x="1401763" y="0"/>
                  </a:moveTo>
                  <a:lnTo>
                    <a:pt x="1465263" y="0"/>
                  </a:lnTo>
                  <a:lnTo>
                    <a:pt x="1465263" y="238125"/>
                  </a:lnTo>
                  <a:lnTo>
                    <a:pt x="1401763" y="2381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7EC4269-6487-4A5A-AB7E-8009131190F0}"/>
              </a:ext>
            </a:extLst>
          </p:cNvPr>
          <p:cNvGrpSpPr/>
          <p:nvPr/>
        </p:nvGrpSpPr>
        <p:grpSpPr>
          <a:xfrm>
            <a:off x="6691483" y="3013821"/>
            <a:ext cx="2202816" cy="1260003"/>
            <a:chOff x="8921977" y="1394910"/>
            <a:chExt cx="2937088" cy="168000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D721AD-3DB6-4418-8CC4-D0688729DA62}"/>
                </a:ext>
              </a:extLst>
            </p:cNvPr>
            <p:cNvSpPr txBox="1"/>
            <p:nvPr/>
          </p:nvSpPr>
          <p:spPr>
            <a:xfrm>
              <a:off x="8921977" y="1394910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dirty="0"/>
                <a:t>Lorem Ipsum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C63E0D3-10C8-499D-92C9-614413E9B552}"/>
                </a:ext>
              </a:extLst>
            </p:cNvPr>
            <p:cNvSpPr txBox="1"/>
            <p:nvPr/>
          </p:nvSpPr>
          <p:spPr>
            <a:xfrm>
              <a:off x="8929772" y="1925882"/>
              <a:ext cx="2929293" cy="11490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33B7A7A-7187-478E-80F7-97B96690BEDF}"/>
              </a:ext>
            </a:extLst>
          </p:cNvPr>
          <p:cNvGrpSpPr/>
          <p:nvPr/>
        </p:nvGrpSpPr>
        <p:grpSpPr>
          <a:xfrm>
            <a:off x="6691483" y="4739681"/>
            <a:ext cx="2202816" cy="1260003"/>
            <a:chOff x="8921977" y="4001571"/>
            <a:chExt cx="2937088" cy="168000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7B8A480-6CAB-44B2-BDFA-7D19E84640BC}"/>
                </a:ext>
              </a:extLst>
            </p:cNvPr>
            <p:cNvSpPr txBox="1"/>
            <p:nvPr/>
          </p:nvSpPr>
          <p:spPr>
            <a:xfrm>
              <a:off x="8921977" y="4001571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dirty="0"/>
                <a:t>Lorem Ipsum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18A204A-A2D5-4202-9087-05000BBD2C40}"/>
                </a:ext>
              </a:extLst>
            </p:cNvPr>
            <p:cNvSpPr txBox="1"/>
            <p:nvPr/>
          </p:nvSpPr>
          <p:spPr>
            <a:xfrm>
              <a:off x="8929772" y="4532543"/>
              <a:ext cx="2929293" cy="11490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FA73412-96DA-4ED1-9904-764DF356F6CF}"/>
              </a:ext>
            </a:extLst>
          </p:cNvPr>
          <p:cNvGrpSpPr/>
          <p:nvPr/>
        </p:nvGrpSpPr>
        <p:grpSpPr>
          <a:xfrm>
            <a:off x="249702" y="3027869"/>
            <a:ext cx="2202816" cy="1260003"/>
            <a:chOff x="332936" y="2555951"/>
            <a:chExt cx="2937088" cy="1680003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1B09BDE-E4B8-4A01-9EFC-4B6CD1B2834D}"/>
                </a:ext>
              </a:extLst>
            </p:cNvPr>
            <p:cNvSpPr txBox="1"/>
            <p:nvPr/>
          </p:nvSpPr>
          <p:spPr>
            <a:xfrm>
              <a:off x="332936" y="2555951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dirty="0"/>
                <a:t>Lorem Ipsum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4E5227D-CDF8-40A6-AF57-7180B25A75B2}"/>
                </a:ext>
              </a:extLst>
            </p:cNvPr>
            <p:cNvSpPr txBox="1"/>
            <p:nvPr/>
          </p:nvSpPr>
          <p:spPr>
            <a:xfrm>
              <a:off x="340731" y="3086923"/>
              <a:ext cx="2929293" cy="11490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4498538-79C5-45BA-BDF0-875F2151C41B}"/>
              </a:ext>
            </a:extLst>
          </p:cNvPr>
          <p:cNvGrpSpPr/>
          <p:nvPr/>
        </p:nvGrpSpPr>
        <p:grpSpPr>
          <a:xfrm>
            <a:off x="249702" y="4739680"/>
            <a:ext cx="2202816" cy="1260003"/>
            <a:chOff x="332936" y="4580523"/>
            <a:chExt cx="2937088" cy="1680003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6135F62-5FAA-46E5-B59A-7445401ED87C}"/>
                </a:ext>
              </a:extLst>
            </p:cNvPr>
            <p:cNvSpPr txBox="1"/>
            <p:nvPr/>
          </p:nvSpPr>
          <p:spPr>
            <a:xfrm>
              <a:off x="332936" y="4580523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dirty="0"/>
                <a:t>Lorem Ipsum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228C7AA-9C18-4C62-884C-36B2DBE0117C}"/>
                </a:ext>
              </a:extLst>
            </p:cNvPr>
            <p:cNvSpPr txBox="1"/>
            <p:nvPr/>
          </p:nvSpPr>
          <p:spPr>
            <a:xfrm>
              <a:off x="340731" y="5111495"/>
              <a:ext cx="2929293" cy="11490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12302A0-6075-4B58-8AD2-9AC5A2C4440F}"/>
              </a:ext>
            </a:extLst>
          </p:cNvPr>
          <p:cNvGrpSpPr/>
          <p:nvPr/>
        </p:nvGrpSpPr>
        <p:grpSpPr>
          <a:xfrm>
            <a:off x="6697329" y="1316056"/>
            <a:ext cx="2202816" cy="1260003"/>
            <a:chOff x="8921977" y="1394910"/>
            <a:chExt cx="2937088" cy="168000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6D098EC-8FE3-469E-9F00-1D2F2749BA94}"/>
                </a:ext>
              </a:extLst>
            </p:cNvPr>
            <p:cNvSpPr txBox="1"/>
            <p:nvPr/>
          </p:nvSpPr>
          <p:spPr>
            <a:xfrm>
              <a:off x="8921977" y="1394910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dirty="0"/>
                <a:t>Lorem Ipsum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6144CAF-AFF3-4F0C-9157-867E5E14C1E5}"/>
                </a:ext>
              </a:extLst>
            </p:cNvPr>
            <p:cNvSpPr txBox="1"/>
            <p:nvPr/>
          </p:nvSpPr>
          <p:spPr>
            <a:xfrm>
              <a:off x="8929772" y="1925882"/>
              <a:ext cx="2929293" cy="11490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F9AB8DD-BB5A-4D74-A100-42E7112A9B87}"/>
              </a:ext>
            </a:extLst>
          </p:cNvPr>
          <p:cNvSpPr txBox="1"/>
          <p:nvPr/>
        </p:nvSpPr>
        <p:spPr>
          <a:xfrm>
            <a:off x="3146898" y="4946876"/>
            <a:ext cx="2850204" cy="7155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50" b="1" cap="all" dirty="0">
                <a:solidFill>
                  <a:schemeClr val="accent1"/>
                </a:solidFill>
              </a:rPr>
              <a:t>20</a:t>
            </a:r>
            <a:r>
              <a:rPr lang="en-US" sz="4050" b="1" cap="all" dirty="0"/>
              <a:t> minutes</a:t>
            </a:r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49B96251-A084-4FD1-8E08-4F7FFCC2EF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197" y="1345804"/>
            <a:ext cx="392906" cy="392906"/>
          </a:xfrm>
          <a:prstGeom prst="rect">
            <a:avLst/>
          </a:prstGeom>
        </p:spPr>
      </p:pic>
      <p:pic>
        <p:nvPicPr>
          <p:cNvPr id="91" name="Graphic 90" descr="Stopwatch">
            <a:extLst>
              <a:ext uri="{FF2B5EF4-FFF2-40B4-BE49-F238E27FC236}">
                <a16:creationId xmlns:a16="http://schemas.microsoft.com/office/drawing/2014/main" id="{F7F3A46A-51BE-40EC-B183-A8496EA9F4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197" y="3042742"/>
            <a:ext cx="392906" cy="392906"/>
          </a:xfrm>
          <a:prstGeom prst="rect">
            <a:avLst/>
          </a:prstGeom>
        </p:spPr>
      </p:pic>
      <p:pic>
        <p:nvPicPr>
          <p:cNvPr id="92" name="Graphic 91" descr="Stopwatch">
            <a:extLst>
              <a:ext uri="{FF2B5EF4-FFF2-40B4-BE49-F238E27FC236}">
                <a16:creationId xmlns:a16="http://schemas.microsoft.com/office/drawing/2014/main" id="{995FC870-22B3-4275-AB59-82AA0B970B9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197" y="4739680"/>
            <a:ext cx="392906" cy="392906"/>
          </a:xfrm>
          <a:prstGeom prst="rect">
            <a:avLst/>
          </a:prstGeom>
        </p:spPr>
      </p:pic>
      <p:pic>
        <p:nvPicPr>
          <p:cNvPr id="94" name="Graphic 93" descr="Stopwatch">
            <a:extLst>
              <a:ext uri="{FF2B5EF4-FFF2-40B4-BE49-F238E27FC236}">
                <a16:creationId xmlns:a16="http://schemas.microsoft.com/office/drawing/2014/main" id="{2089625C-A427-4CFB-BC2E-5A9B46747E9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18899" y="1345804"/>
            <a:ext cx="392906" cy="392906"/>
          </a:xfrm>
          <a:prstGeom prst="rect">
            <a:avLst/>
          </a:prstGeom>
        </p:spPr>
      </p:pic>
      <p:pic>
        <p:nvPicPr>
          <p:cNvPr id="95" name="Graphic 94" descr="Stopwatch">
            <a:extLst>
              <a:ext uri="{FF2B5EF4-FFF2-40B4-BE49-F238E27FC236}">
                <a16:creationId xmlns:a16="http://schemas.microsoft.com/office/drawing/2014/main" id="{9C05363D-69F7-4361-BFEA-1A77992BFD3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18899" y="3042742"/>
            <a:ext cx="392906" cy="392906"/>
          </a:xfrm>
          <a:prstGeom prst="rect">
            <a:avLst/>
          </a:prstGeom>
        </p:spPr>
      </p:pic>
      <p:pic>
        <p:nvPicPr>
          <p:cNvPr id="96" name="Graphic 95" descr="Stopwatch">
            <a:extLst>
              <a:ext uri="{FF2B5EF4-FFF2-40B4-BE49-F238E27FC236}">
                <a16:creationId xmlns:a16="http://schemas.microsoft.com/office/drawing/2014/main" id="{A60F650A-AA24-4A3E-A18B-12AE7F482DC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18899" y="4739680"/>
            <a:ext cx="392906" cy="39290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491F369-E5A6-45BA-A663-65C082705E25}"/>
              </a:ext>
            </a:extLst>
          </p:cNvPr>
          <p:cNvGrpSpPr/>
          <p:nvPr/>
        </p:nvGrpSpPr>
        <p:grpSpPr>
          <a:xfrm>
            <a:off x="255548" y="1316058"/>
            <a:ext cx="2202816" cy="1260003"/>
            <a:chOff x="332936" y="2555951"/>
            <a:chExt cx="2937088" cy="168000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7BDE17D-340A-4BBB-B564-0149E521383D}"/>
                </a:ext>
              </a:extLst>
            </p:cNvPr>
            <p:cNvSpPr txBox="1"/>
            <p:nvPr/>
          </p:nvSpPr>
          <p:spPr>
            <a:xfrm>
              <a:off x="332936" y="2555951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dirty="0"/>
                <a:t>Lorem Ipsum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7814084-69AE-46E3-B4C2-5DAE17B96A58}"/>
                </a:ext>
              </a:extLst>
            </p:cNvPr>
            <p:cNvSpPr txBox="1"/>
            <p:nvPr/>
          </p:nvSpPr>
          <p:spPr>
            <a:xfrm>
              <a:off x="340731" y="3086923"/>
              <a:ext cx="2929293" cy="11490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685F4847-CBFF-4B38-B0E5-DCF3910C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Configurable Timer for PowerPoint</a:t>
            </a:r>
          </a:p>
        </p:txBody>
      </p:sp>
    </p:spTree>
    <p:extLst>
      <p:ext uri="{BB962C8B-B14F-4D97-AF65-F5344CB8AC3E}">
        <p14:creationId xmlns:p14="http://schemas.microsoft.com/office/powerpoint/2010/main" val="275279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6">
            <a:extLst>
              <a:ext uri="{FF2B5EF4-FFF2-40B4-BE49-F238E27FC236}">
                <a16:creationId xmlns:a16="http://schemas.microsoft.com/office/drawing/2014/main" id="{7BB537ED-9751-46DF-A104-5446523E74B8}"/>
              </a:ext>
            </a:extLst>
          </p:cNvPr>
          <p:cNvSpPr>
            <a:spLocks/>
          </p:cNvSpPr>
          <p:nvPr/>
        </p:nvSpPr>
        <p:spPr bwMode="auto">
          <a:xfrm>
            <a:off x="3282021" y="2462781"/>
            <a:ext cx="4840598" cy="3443858"/>
          </a:xfrm>
          <a:custGeom>
            <a:avLst/>
            <a:gdLst>
              <a:gd name="T0" fmla="*/ 2785 w 11295"/>
              <a:gd name="T1" fmla="*/ 8034 h 8034"/>
              <a:gd name="T2" fmla="*/ 0 w 11295"/>
              <a:gd name="T3" fmla="*/ 3298 h 8034"/>
              <a:gd name="T4" fmla="*/ 2961 w 11295"/>
              <a:gd name="T5" fmla="*/ 4819 h 8034"/>
              <a:gd name="T6" fmla="*/ 6605 w 11295"/>
              <a:gd name="T7" fmla="*/ 1175 h 8034"/>
              <a:gd name="T8" fmla="*/ 6411 w 11295"/>
              <a:gd name="T9" fmla="*/ 0 h 8034"/>
              <a:gd name="T10" fmla="*/ 11295 w 11295"/>
              <a:gd name="T11" fmla="*/ 8021 h 8034"/>
              <a:gd name="T12" fmla="*/ 2785 w 11295"/>
              <a:gd name="T13" fmla="*/ 8034 h 8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95" h="8034">
                <a:moveTo>
                  <a:pt x="2785" y="8034"/>
                </a:moveTo>
                <a:lnTo>
                  <a:pt x="0" y="3298"/>
                </a:lnTo>
                <a:cubicBezTo>
                  <a:pt x="661" y="4219"/>
                  <a:pt x="1741" y="4819"/>
                  <a:pt x="2961" y="4819"/>
                </a:cubicBezTo>
                <a:cubicBezTo>
                  <a:pt x="4974" y="4819"/>
                  <a:pt x="6605" y="3187"/>
                  <a:pt x="6605" y="1175"/>
                </a:cubicBezTo>
                <a:cubicBezTo>
                  <a:pt x="6605" y="764"/>
                  <a:pt x="6537" y="368"/>
                  <a:pt x="6411" y="0"/>
                </a:cubicBezTo>
                <a:lnTo>
                  <a:pt x="11295" y="8021"/>
                </a:lnTo>
                <a:lnTo>
                  <a:pt x="2785" y="8034"/>
                </a:lnTo>
              </a:path>
            </a:pathLst>
          </a:custGeom>
          <a:gradFill flip="none" rotWithShape="1">
            <a:gsLst>
              <a:gs pos="3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E46C97-027D-49D9-9964-BD1416BACCC6}"/>
              </a:ext>
            </a:extLst>
          </p:cNvPr>
          <p:cNvGrpSpPr/>
          <p:nvPr/>
        </p:nvGrpSpPr>
        <p:grpSpPr>
          <a:xfrm>
            <a:off x="3012252" y="1453729"/>
            <a:ext cx="3119497" cy="3119497"/>
            <a:chOff x="3333092" y="1971120"/>
            <a:chExt cx="2477818" cy="2477818"/>
          </a:xfrm>
        </p:grpSpPr>
        <p:sp>
          <p:nvSpPr>
            <p:cNvPr id="33" name="Oval 15">
              <a:extLst>
                <a:ext uri="{FF2B5EF4-FFF2-40B4-BE49-F238E27FC236}">
                  <a16:creationId xmlns:a16="http://schemas.microsoft.com/office/drawing/2014/main" id="{12E249B6-FA54-4C5B-9C84-CEEC4A1B9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851" y="1975879"/>
              <a:ext cx="2468300" cy="24683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DE058847-08A3-482D-972E-5D53D4B987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092" y="1971120"/>
              <a:ext cx="2477818" cy="2477818"/>
            </a:xfrm>
            <a:custGeom>
              <a:avLst/>
              <a:gdLst>
                <a:gd name="T0" fmla="*/ 3638 w 7277"/>
                <a:gd name="T1" fmla="*/ 150 h 7277"/>
                <a:gd name="T2" fmla="*/ 149 w 7277"/>
                <a:gd name="T3" fmla="*/ 3639 h 7277"/>
                <a:gd name="T4" fmla="*/ 3638 w 7277"/>
                <a:gd name="T5" fmla="*/ 7128 h 7277"/>
                <a:gd name="T6" fmla="*/ 7128 w 7277"/>
                <a:gd name="T7" fmla="*/ 3639 h 7277"/>
                <a:gd name="T8" fmla="*/ 3638 w 7277"/>
                <a:gd name="T9" fmla="*/ 150 h 7277"/>
                <a:gd name="T10" fmla="*/ 0 w 7277"/>
                <a:gd name="T11" fmla="*/ 3639 h 7277"/>
                <a:gd name="T12" fmla="*/ 1065 w 7277"/>
                <a:gd name="T13" fmla="*/ 1066 h 7277"/>
                <a:gd name="T14" fmla="*/ 3638 w 7277"/>
                <a:gd name="T15" fmla="*/ 0 h 7277"/>
                <a:gd name="T16" fmla="*/ 6211 w 7277"/>
                <a:gd name="T17" fmla="*/ 1066 h 7277"/>
                <a:gd name="T18" fmla="*/ 7277 w 7277"/>
                <a:gd name="T19" fmla="*/ 3639 h 7277"/>
                <a:gd name="T20" fmla="*/ 6211 w 7277"/>
                <a:gd name="T21" fmla="*/ 6212 h 7277"/>
                <a:gd name="T22" fmla="*/ 3638 w 7277"/>
                <a:gd name="T23" fmla="*/ 7277 h 7277"/>
                <a:gd name="T24" fmla="*/ 1065 w 7277"/>
                <a:gd name="T25" fmla="*/ 6212 h 7277"/>
                <a:gd name="T26" fmla="*/ 0 w 7277"/>
                <a:gd name="T27" fmla="*/ 3639 h 7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77" h="7277">
                  <a:moveTo>
                    <a:pt x="3638" y="150"/>
                  </a:moveTo>
                  <a:cubicBezTo>
                    <a:pt x="1714" y="150"/>
                    <a:pt x="149" y="1715"/>
                    <a:pt x="149" y="3639"/>
                  </a:cubicBezTo>
                  <a:cubicBezTo>
                    <a:pt x="149" y="5563"/>
                    <a:pt x="1714" y="7128"/>
                    <a:pt x="3638" y="7128"/>
                  </a:cubicBezTo>
                  <a:cubicBezTo>
                    <a:pt x="5562" y="7128"/>
                    <a:pt x="7128" y="5563"/>
                    <a:pt x="7128" y="3639"/>
                  </a:cubicBezTo>
                  <a:cubicBezTo>
                    <a:pt x="7128" y="1715"/>
                    <a:pt x="5562" y="150"/>
                    <a:pt x="3638" y="150"/>
                  </a:cubicBezTo>
                  <a:close/>
                  <a:moveTo>
                    <a:pt x="0" y="3639"/>
                  </a:moveTo>
                  <a:cubicBezTo>
                    <a:pt x="0" y="2667"/>
                    <a:pt x="378" y="1753"/>
                    <a:pt x="1065" y="1066"/>
                  </a:cubicBezTo>
                  <a:cubicBezTo>
                    <a:pt x="1753" y="379"/>
                    <a:pt x="2666" y="0"/>
                    <a:pt x="3638" y="0"/>
                  </a:cubicBezTo>
                  <a:cubicBezTo>
                    <a:pt x="4610" y="0"/>
                    <a:pt x="5524" y="379"/>
                    <a:pt x="6211" y="1066"/>
                  </a:cubicBezTo>
                  <a:cubicBezTo>
                    <a:pt x="6898" y="1753"/>
                    <a:pt x="7277" y="2667"/>
                    <a:pt x="7277" y="3639"/>
                  </a:cubicBezTo>
                  <a:cubicBezTo>
                    <a:pt x="7277" y="4611"/>
                    <a:pt x="6898" y="5524"/>
                    <a:pt x="6211" y="6212"/>
                  </a:cubicBezTo>
                  <a:cubicBezTo>
                    <a:pt x="5524" y="6899"/>
                    <a:pt x="4610" y="7277"/>
                    <a:pt x="3638" y="7277"/>
                  </a:cubicBezTo>
                  <a:cubicBezTo>
                    <a:pt x="2666" y="7277"/>
                    <a:pt x="1753" y="6899"/>
                    <a:pt x="1065" y="6212"/>
                  </a:cubicBezTo>
                  <a:cubicBezTo>
                    <a:pt x="378" y="5524"/>
                    <a:pt x="0" y="4611"/>
                    <a:pt x="0" y="363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2B258738-34DD-4C86-8A7F-1F321B7FBF45}"/>
                </a:ext>
              </a:extLst>
            </p:cNvPr>
            <p:cNvSpPr/>
            <p:nvPr/>
          </p:nvSpPr>
          <p:spPr>
            <a:xfrm>
              <a:off x="3360565" y="1998593"/>
              <a:ext cx="2422871" cy="2422871"/>
            </a:xfrm>
            <a:prstGeom prst="arc">
              <a:avLst>
                <a:gd name="adj1" fmla="val 16200000"/>
                <a:gd name="adj2" fmla="val 1794406"/>
              </a:avLst>
            </a:prstGeom>
            <a:solidFill>
              <a:schemeClr val="accent1"/>
            </a:solidFill>
            <a:ln w="20320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E942FC0-6A25-40AA-9EED-A9A2CE379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5671" y="2023700"/>
              <a:ext cx="2372658" cy="2372657"/>
            </a:xfrm>
            <a:custGeom>
              <a:avLst/>
              <a:gdLst>
                <a:gd name="connsiteX0" fmla="*/ 1401763 w 2865438"/>
                <a:gd name="connsiteY0" fmla="*/ 2627312 h 2865437"/>
                <a:gd name="connsiteX1" fmla="*/ 1465263 w 2865438"/>
                <a:gd name="connsiteY1" fmla="*/ 2627312 h 2865437"/>
                <a:gd name="connsiteX2" fmla="*/ 1465263 w 2865438"/>
                <a:gd name="connsiteY2" fmla="*/ 2865437 h 2865437"/>
                <a:gd name="connsiteX3" fmla="*/ 1401763 w 2865438"/>
                <a:gd name="connsiteY3" fmla="*/ 2865437 h 2865437"/>
                <a:gd name="connsiteX4" fmla="*/ 2057400 w 2865438"/>
                <a:gd name="connsiteY4" fmla="*/ 2452687 h 2865437"/>
                <a:gd name="connsiteX5" fmla="*/ 2176463 w 2865438"/>
                <a:gd name="connsiteY5" fmla="*/ 2659062 h 2865437"/>
                <a:gd name="connsiteX6" fmla="*/ 2122488 w 2865438"/>
                <a:gd name="connsiteY6" fmla="*/ 2690812 h 2865437"/>
                <a:gd name="connsiteX7" fmla="*/ 2003425 w 2865438"/>
                <a:gd name="connsiteY7" fmla="*/ 2482850 h 2865437"/>
                <a:gd name="connsiteX8" fmla="*/ 808037 w 2865438"/>
                <a:gd name="connsiteY8" fmla="*/ 2452687 h 2865437"/>
                <a:gd name="connsiteX9" fmla="*/ 863600 w 2865438"/>
                <a:gd name="connsiteY9" fmla="*/ 2482850 h 2865437"/>
                <a:gd name="connsiteX10" fmla="*/ 742950 w 2865438"/>
                <a:gd name="connsiteY10" fmla="*/ 2690812 h 2865437"/>
                <a:gd name="connsiteX11" fmla="*/ 688975 w 2865438"/>
                <a:gd name="connsiteY11" fmla="*/ 2659062 h 2865437"/>
                <a:gd name="connsiteX12" fmla="*/ 2482850 w 2865438"/>
                <a:gd name="connsiteY12" fmla="*/ 2003425 h 2865437"/>
                <a:gd name="connsiteX13" fmla="*/ 2689225 w 2865438"/>
                <a:gd name="connsiteY13" fmla="*/ 2122488 h 2865437"/>
                <a:gd name="connsiteX14" fmla="*/ 2657475 w 2865438"/>
                <a:gd name="connsiteY14" fmla="*/ 2176463 h 2865437"/>
                <a:gd name="connsiteX15" fmla="*/ 2451100 w 2865438"/>
                <a:gd name="connsiteY15" fmla="*/ 2057400 h 2865437"/>
                <a:gd name="connsiteX16" fmla="*/ 382588 w 2865438"/>
                <a:gd name="connsiteY16" fmla="*/ 2003425 h 2865437"/>
                <a:gd name="connsiteX17" fmla="*/ 414338 w 2865438"/>
                <a:gd name="connsiteY17" fmla="*/ 2057400 h 2865437"/>
                <a:gd name="connsiteX18" fmla="*/ 207963 w 2865438"/>
                <a:gd name="connsiteY18" fmla="*/ 2176463 h 2865437"/>
                <a:gd name="connsiteX19" fmla="*/ 176213 w 2865438"/>
                <a:gd name="connsiteY19" fmla="*/ 2122488 h 2865437"/>
                <a:gd name="connsiteX20" fmla="*/ 2627313 w 2865438"/>
                <a:gd name="connsiteY20" fmla="*/ 1401762 h 2865437"/>
                <a:gd name="connsiteX21" fmla="*/ 2865438 w 2865438"/>
                <a:gd name="connsiteY21" fmla="*/ 1401762 h 2865437"/>
                <a:gd name="connsiteX22" fmla="*/ 2865438 w 2865438"/>
                <a:gd name="connsiteY22" fmla="*/ 1465262 h 2865437"/>
                <a:gd name="connsiteX23" fmla="*/ 2627313 w 2865438"/>
                <a:gd name="connsiteY23" fmla="*/ 1465262 h 2865437"/>
                <a:gd name="connsiteX24" fmla="*/ 0 w 2865438"/>
                <a:gd name="connsiteY24" fmla="*/ 1401762 h 2865437"/>
                <a:gd name="connsiteX25" fmla="*/ 238125 w 2865438"/>
                <a:gd name="connsiteY25" fmla="*/ 1401762 h 2865437"/>
                <a:gd name="connsiteX26" fmla="*/ 238125 w 2865438"/>
                <a:gd name="connsiteY26" fmla="*/ 1465262 h 2865437"/>
                <a:gd name="connsiteX27" fmla="*/ 0 w 2865438"/>
                <a:gd name="connsiteY27" fmla="*/ 1465262 h 2865437"/>
                <a:gd name="connsiteX28" fmla="*/ 1432720 w 2865438"/>
                <a:gd name="connsiteY28" fmla="*/ 1366837 h 2865437"/>
                <a:gd name="connsiteX29" fmla="*/ 1498602 w 2865438"/>
                <a:gd name="connsiteY29" fmla="*/ 1432719 h 2865437"/>
                <a:gd name="connsiteX30" fmla="*/ 1432720 w 2865438"/>
                <a:gd name="connsiteY30" fmla="*/ 1498601 h 2865437"/>
                <a:gd name="connsiteX31" fmla="*/ 1366838 w 2865438"/>
                <a:gd name="connsiteY31" fmla="*/ 1432719 h 2865437"/>
                <a:gd name="connsiteX32" fmla="*/ 1432720 w 2865438"/>
                <a:gd name="connsiteY32" fmla="*/ 1366837 h 2865437"/>
                <a:gd name="connsiteX33" fmla="*/ 2657475 w 2865438"/>
                <a:gd name="connsiteY33" fmla="*/ 688975 h 2865437"/>
                <a:gd name="connsiteX34" fmla="*/ 2689225 w 2865438"/>
                <a:gd name="connsiteY34" fmla="*/ 744538 h 2865437"/>
                <a:gd name="connsiteX35" fmla="*/ 2482850 w 2865438"/>
                <a:gd name="connsiteY35" fmla="*/ 863600 h 2865437"/>
                <a:gd name="connsiteX36" fmla="*/ 2451100 w 2865438"/>
                <a:gd name="connsiteY36" fmla="*/ 809625 h 2865437"/>
                <a:gd name="connsiteX37" fmla="*/ 207963 w 2865438"/>
                <a:gd name="connsiteY37" fmla="*/ 688975 h 2865437"/>
                <a:gd name="connsiteX38" fmla="*/ 414338 w 2865438"/>
                <a:gd name="connsiteY38" fmla="*/ 809625 h 2865437"/>
                <a:gd name="connsiteX39" fmla="*/ 382588 w 2865438"/>
                <a:gd name="connsiteY39" fmla="*/ 863600 h 2865437"/>
                <a:gd name="connsiteX40" fmla="*/ 176213 w 2865438"/>
                <a:gd name="connsiteY40" fmla="*/ 744538 h 2865437"/>
                <a:gd name="connsiteX41" fmla="*/ 2122488 w 2865438"/>
                <a:gd name="connsiteY41" fmla="*/ 176212 h 2865437"/>
                <a:gd name="connsiteX42" fmla="*/ 2176463 w 2865438"/>
                <a:gd name="connsiteY42" fmla="*/ 207962 h 2865437"/>
                <a:gd name="connsiteX43" fmla="*/ 2057400 w 2865438"/>
                <a:gd name="connsiteY43" fmla="*/ 414337 h 2865437"/>
                <a:gd name="connsiteX44" fmla="*/ 2003425 w 2865438"/>
                <a:gd name="connsiteY44" fmla="*/ 382587 h 2865437"/>
                <a:gd name="connsiteX45" fmla="*/ 742950 w 2865438"/>
                <a:gd name="connsiteY45" fmla="*/ 176212 h 2865437"/>
                <a:gd name="connsiteX46" fmla="*/ 863600 w 2865438"/>
                <a:gd name="connsiteY46" fmla="*/ 382587 h 2865437"/>
                <a:gd name="connsiteX47" fmla="*/ 808037 w 2865438"/>
                <a:gd name="connsiteY47" fmla="*/ 414337 h 2865437"/>
                <a:gd name="connsiteX48" fmla="*/ 688975 w 2865438"/>
                <a:gd name="connsiteY48" fmla="*/ 207962 h 2865437"/>
                <a:gd name="connsiteX49" fmla="*/ 1401763 w 2865438"/>
                <a:gd name="connsiteY49" fmla="*/ 0 h 2865437"/>
                <a:gd name="connsiteX50" fmla="*/ 1465263 w 2865438"/>
                <a:gd name="connsiteY50" fmla="*/ 0 h 2865437"/>
                <a:gd name="connsiteX51" fmla="*/ 1465263 w 2865438"/>
                <a:gd name="connsiteY51" fmla="*/ 238125 h 2865437"/>
                <a:gd name="connsiteX52" fmla="*/ 1401763 w 2865438"/>
                <a:gd name="connsiteY52" fmla="*/ 238125 h 286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865438" h="2865437">
                  <a:moveTo>
                    <a:pt x="1401763" y="2627312"/>
                  </a:moveTo>
                  <a:lnTo>
                    <a:pt x="1465263" y="2627312"/>
                  </a:lnTo>
                  <a:lnTo>
                    <a:pt x="1465263" y="2865437"/>
                  </a:lnTo>
                  <a:lnTo>
                    <a:pt x="1401763" y="2865437"/>
                  </a:lnTo>
                  <a:close/>
                  <a:moveTo>
                    <a:pt x="2057400" y="2452687"/>
                  </a:moveTo>
                  <a:lnTo>
                    <a:pt x="2176463" y="2659062"/>
                  </a:lnTo>
                  <a:lnTo>
                    <a:pt x="2122488" y="2690812"/>
                  </a:lnTo>
                  <a:lnTo>
                    <a:pt x="2003425" y="2482850"/>
                  </a:lnTo>
                  <a:close/>
                  <a:moveTo>
                    <a:pt x="808037" y="2452687"/>
                  </a:moveTo>
                  <a:lnTo>
                    <a:pt x="863600" y="2482850"/>
                  </a:lnTo>
                  <a:lnTo>
                    <a:pt x="742950" y="2690812"/>
                  </a:lnTo>
                  <a:lnTo>
                    <a:pt x="688975" y="2659062"/>
                  </a:lnTo>
                  <a:close/>
                  <a:moveTo>
                    <a:pt x="2482850" y="2003425"/>
                  </a:moveTo>
                  <a:lnTo>
                    <a:pt x="2689225" y="2122488"/>
                  </a:lnTo>
                  <a:lnTo>
                    <a:pt x="2657475" y="2176463"/>
                  </a:lnTo>
                  <a:lnTo>
                    <a:pt x="2451100" y="2057400"/>
                  </a:lnTo>
                  <a:close/>
                  <a:moveTo>
                    <a:pt x="382588" y="2003425"/>
                  </a:moveTo>
                  <a:lnTo>
                    <a:pt x="414338" y="2057400"/>
                  </a:lnTo>
                  <a:lnTo>
                    <a:pt x="207963" y="2176463"/>
                  </a:lnTo>
                  <a:lnTo>
                    <a:pt x="176213" y="2122488"/>
                  </a:lnTo>
                  <a:close/>
                  <a:moveTo>
                    <a:pt x="2627313" y="1401762"/>
                  </a:moveTo>
                  <a:lnTo>
                    <a:pt x="2865438" y="1401762"/>
                  </a:lnTo>
                  <a:lnTo>
                    <a:pt x="2865438" y="1465262"/>
                  </a:lnTo>
                  <a:lnTo>
                    <a:pt x="2627313" y="1465262"/>
                  </a:lnTo>
                  <a:close/>
                  <a:moveTo>
                    <a:pt x="0" y="1401762"/>
                  </a:moveTo>
                  <a:lnTo>
                    <a:pt x="238125" y="1401762"/>
                  </a:lnTo>
                  <a:lnTo>
                    <a:pt x="238125" y="1465262"/>
                  </a:lnTo>
                  <a:lnTo>
                    <a:pt x="0" y="1465262"/>
                  </a:lnTo>
                  <a:close/>
                  <a:moveTo>
                    <a:pt x="1432720" y="1366837"/>
                  </a:moveTo>
                  <a:cubicBezTo>
                    <a:pt x="1469106" y="1366837"/>
                    <a:pt x="1498602" y="1396333"/>
                    <a:pt x="1498602" y="1432719"/>
                  </a:cubicBezTo>
                  <a:cubicBezTo>
                    <a:pt x="1498602" y="1469105"/>
                    <a:pt x="1469106" y="1498601"/>
                    <a:pt x="1432720" y="1498601"/>
                  </a:cubicBezTo>
                  <a:cubicBezTo>
                    <a:pt x="1396334" y="1498601"/>
                    <a:pt x="1366838" y="1469105"/>
                    <a:pt x="1366838" y="1432719"/>
                  </a:cubicBezTo>
                  <a:cubicBezTo>
                    <a:pt x="1366838" y="1396333"/>
                    <a:pt x="1396334" y="1366837"/>
                    <a:pt x="1432720" y="1366837"/>
                  </a:cubicBezTo>
                  <a:close/>
                  <a:moveTo>
                    <a:pt x="2657475" y="688975"/>
                  </a:moveTo>
                  <a:lnTo>
                    <a:pt x="2689225" y="744538"/>
                  </a:lnTo>
                  <a:lnTo>
                    <a:pt x="2482850" y="863600"/>
                  </a:lnTo>
                  <a:lnTo>
                    <a:pt x="2451100" y="809625"/>
                  </a:lnTo>
                  <a:close/>
                  <a:moveTo>
                    <a:pt x="207963" y="688975"/>
                  </a:moveTo>
                  <a:lnTo>
                    <a:pt x="414338" y="809625"/>
                  </a:lnTo>
                  <a:lnTo>
                    <a:pt x="382588" y="863600"/>
                  </a:lnTo>
                  <a:lnTo>
                    <a:pt x="176213" y="744538"/>
                  </a:lnTo>
                  <a:close/>
                  <a:moveTo>
                    <a:pt x="2122488" y="176212"/>
                  </a:moveTo>
                  <a:lnTo>
                    <a:pt x="2176463" y="207962"/>
                  </a:lnTo>
                  <a:lnTo>
                    <a:pt x="2057400" y="414337"/>
                  </a:lnTo>
                  <a:lnTo>
                    <a:pt x="2003425" y="382587"/>
                  </a:lnTo>
                  <a:close/>
                  <a:moveTo>
                    <a:pt x="742950" y="176212"/>
                  </a:moveTo>
                  <a:lnTo>
                    <a:pt x="863600" y="382587"/>
                  </a:lnTo>
                  <a:lnTo>
                    <a:pt x="808037" y="414337"/>
                  </a:lnTo>
                  <a:lnTo>
                    <a:pt x="688975" y="207962"/>
                  </a:lnTo>
                  <a:close/>
                  <a:moveTo>
                    <a:pt x="1401763" y="0"/>
                  </a:moveTo>
                  <a:lnTo>
                    <a:pt x="1465263" y="0"/>
                  </a:lnTo>
                  <a:lnTo>
                    <a:pt x="1465263" y="238125"/>
                  </a:lnTo>
                  <a:lnTo>
                    <a:pt x="1401763" y="2381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7EC4269-6487-4A5A-AB7E-8009131190F0}"/>
              </a:ext>
            </a:extLst>
          </p:cNvPr>
          <p:cNvGrpSpPr/>
          <p:nvPr/>
        </p:nvGrpSpPr>
        <p:grpSpPr>
          <a:xfrm>
            <a:off x="6691483" y="3013821"/>
            <a:ext cx="2202816" cy="1260003"/>
            <a:chOff x="8921977" y="1394910"/>
            <a:chExt cx="2937088" cy="168000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D721AD-3DB6-4418-8CC4-D0688729DA62}"/>
                </a:ext>
              </a:extLst>
            </p:cNvPr>
            <p:cNvSpPr txBox="1"/>
            <p:nvPr/>
          </p:nvSpPr>
          <p:spPr>
            <a:xfrm>
              <a:off x="8921977" y="1394910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C63E0D3-10C8-499D-92C9-614413E9B552}"/>
                </a:ext>
              </a:extLst>
            </p:cNvPr>
            <p:cNvSpPr txBox="1"/>
            <p:nvPr/>
          </p:nvSpPr>
          <p:spPr>
            <a:xfrm>
              <a:off x="8929772" y="1925882"/>
              <a:ext cx="2929293" cy="11490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33B7A7A-7187-478E-80F7-97B96690BEDF}"/>
              </a:ext>
            </a:extLst>
          </p:cNvPr>
          <p:cNvGrpSpPr/>
          <p:nvPr/>
        </p:nvGrpSpPr>
        <p:grpSpPr>
          <a:xfrm>
            <a:off x="6691483" y="4739681"/>
            <a:ext cx="2202816" cy="1260003"/>
            <a:chOff x="8921977" y="4001571"/>
            <a:chExt cx="2937088" cy="168000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7B8A480-6CAB-44B2-BDFA-7D19E84640BC}"/>
                </a:ext>
              </a:extLst>
            </p:cNvPr>
            <p:cNvSpPr txBox="1"/>
            <p:nvPr/>
          </p:nvSpPr>
          <p:spPr>
            <a:xfrm>
              <a:off x="8921977" y="4001571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18A204A-A2D5-4202-9087-05000BBD2C40}"/>
                </a:ext>
              </a:extLst>
            </p:cNvPr>
            <p:cNvSpPr txBox="1"/>
            <p:nvPr/>
          </p:nvSpPr>
          <p:spPr>
            <a:xfrm>
              <a:off x="8929772" y="4532543"/>
              <a:ext cx="2929293" cy="11490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FA73412-96DA-4ED1-9904-764DF356F6CF}"/>
              </a:ext>
            </a:extLst>
          </p:cNvPr>
          <p:cNvGrpSpPr/>
          <p:nvPr/>
        </p:nvGrpSpPr>
        <p:grpSpPr>
          <a:xfrm>
            <a:off x="249702" y="3027869"/>
            <a:ext cx="2202816" cy="1260003"/>
            <a:chOff x="332936" y="2555951"/>
            <a:chExt cx="2937088" cy="1680003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1B09BDE-E4B8-4A01-9EFC-4B6CD1B2834D}"/>
                </a:ext>
              </a:extLst>
            </p:cNvPr>
            <p:cNvSpPr txBox="1"/>
            <p:nvPr/>
          </p:nvSpPr>
          <p:spPr>
            <a:xfrm>
              <a:off x="332936" y="2555951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4E5227D-CDF8-40A6-AF57-7180B25A75B2}"/>
                </a:ext>
              </a:extLst>
            </p:cNvPr>
            <p:cNvSpPr txBox="1"/>
            <p:nvPr/>
          </p:nvSpPr>
          <p:spPr>
            <a:xfrm>
              <a:off x="340731" y="3086923"/>
              <a:ext cx="2929293" cy="11490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4498538-79C5-45BA-BDF0-875F2151C41B}"/>
              </a:ext>
            </a:extLst>
          </p:cNvPr>
          <p:cNvGrpSpPr/>
          <p:nvPr/>
        </p:nvGrpSpPr>
        <p:grpSpPr>
          <a:xfrm>
            <a:off x="249702" y="4739680"/>
            <a:ext cx="2202816" cy="1260003"/>
            <a:chOff x="332936" y="4580523"/>
            <a:chExt cx="2937088" cy="1680003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6135F62-5FAA-46E5-B59A-7445401ED87C}"/>
                </a:ext>
              </a:extLst>
            </p:cNvPr>
            <p:cNvSpPr txBox="1"/>
            <p:nvPr/>
          </p:nvSpPr>
          <p:spPr>
            <a:xfrm>
              <a:off x="332936" y="4580523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228C7AA-9C18-4C62-884C-36B2DBE0117C}"/>
                </a:ext>
              </a:extLst>
            </p:cNvPr>
            <p:cNvSpPr txBox="1"/>
            <p:nvPr/>
          </p:nvSpPr>
          <p:spPr>
            <a:xfrm>
              <a:off x="340731" y="5111495"/>
              <a:ext cx="2929293" cy="11490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12302A0-6075-4B58-8AD2-9AC5A2C4440F}"/>
              </a:ext>
            </a:extLst>
          </p:cNvPr>
          <p:cNvGrpSpPr/>
          <p:nvPr/>
        </p:nvGrpSpPr>
        <p:grpSpPr>
          <a:xfrm>
            <a:off x="6697329" y="1316056"/>
            <a:ext cx="2202816" cy="1260003"/>
            <a:chOff x="8921977" y="1394910"/>
            <a:chExt cx="2937088" cy="168000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6D098EC-8FE3-469E-9F00-1D2F2749BA94}"/>
                </a:ext>
              </a:extLst>
            </p:cNvPr>
            <p:cNvSpPr txBox="1"/>
            <p:nvPr/>
          </p:nvSpPr>
          <p:spPr>
            <a:xfrm>
              <a:off x="8921977" y="1394910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6144CAF-AFF3-4F0C-9157-867E5E14C1E5}"/>
                </a:ext>
              </a:extLst>
            </p:cNvPr>
            <p:cNvSpPr txBox="1"/>
            <p:nvPr/>
          </p:nvSpPr>
          <p:spPr>
            <a:xfrm>
              <a:off x="8929772" y="1925882"/>
              <a:ext cx="2929293" cy="11490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F9AB8DD-BB5A-4D74-A100-42E7112A9B87}"/>
              </a:ext>
            </a:extLst>
          </p:cNvPr>
          <p:cNvSpPr txBox="1"/>
          <p:nvPr/>
        </p:nvSpPr>
        <p:spPr>
          <a:xfrm>
            <a:off x="3146898" y="4946876"/>
            <a:ext cx="2850204" cy="7155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50" b="1" cap="all" dirty="0">
                <a:solidFill>
                  <a:schemeClr val="accent1"/>
                </a:solidFill>
              </a:rPr>
              <a:t>20</a:t>
            </a:r>
            <a:r>
              <a:rPr lang="en-US" sz="4050" b="1" cap="all" dirty="0"/>
              <a:t> </a:t>
            </a:r>
            <a:r>
              <a:rPr lang="en-US" sz="4050" b="1" cap="all" dirty="0">
                <a:solidFill>
                  <a:schemeClr val="bg1"/>
                </a:solidFill>
              </a:rPr>
              <a:t>minutes</a:t>
            </a:r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49B96251-A084-4FD1-8E08-4F7FFCC2EF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197" y="1345804"/>
            <a:ext cx="392906" cy="392906"/>
          </a:xfrm>
          <a:prstGeom prst="rect">
            <a:avLst/>
          </a:prstGeom>
        </p:spPr>
      </p:pic>
      <p:pic>
        <p:nvPicPr>
          <p:cNvPr id="91" name="Graphic 90" descr="Stopwatch">
            <a:extLst>
              <a:ext uri="{FF2B5EF4-FFF2-40B4-BE49-F238E27FC236}">
                <a16:creationId xmlns:a16="http://schemas.microsoft.com/office/drawing/2014/main" id="{F7F3A46A-51BE-40EC-B183-A8496EA9F4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197" y="3042742"/>
            <a:ext cx="392906" cy="392906"/>
          </a:xfrm>
          <a:prstGeom prst="rect">
            <a:avLst/>
          </a:prstGeom>
        </p:spPr>
      </p:pic>
      <p:pic>
        <p:nvPicPr>
          <p:cNvPr id="92" name="Graphic 91" descr="Stopwatch">
            <a:extLst>
              <a:ext uri="{FF2B5EF4-FFF2-40B4-BE49-F238E27FC236}">
                <a16:creationId xmlns:a16="http://schemas.microsoft.com/office/drawing/2014/main" id="{995FC870-22B3-4275-AB59-82AA0B970B9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197" y="4739680"/>
            <a:ext cx="392906" cy="392906"/>
          </a:xfrm>
          <a:prstGeom prst="rect">
            <a:avLst/>
          </a:prstGeom>
        </p:spPr>
      </p:pic>
      <p:pic>
        <p:nvPicPr>
          <p:cNvPr id="94" name="Graphic 93" descr="Stopwatch">
            <a:extLst>
              <a:ext uri="{FF2B5EF4-FFF2-40B4-BE49-F238E27FC236}">
                <a16:creationId xmlns:a16="http://schemas.microsoft.com/office/drawing/2014/main" id="{2089625C-A427-4CFB-BC2E-5A9B46747E9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18899" y="1345804"/>
            <a:ext cx="392906" cy="392906"/>
          </a:xfrm>
          <a:prstGeom prst="rect">
            <a:avLst/>
          </a:prstGeom>
        </p:spPr>
      </p:pic>
      <p:pic>
        <p:nvPicPr>
          <p:cNvPr id="95" name="Graphic 94" descr="Stopwatch">
            <a:extLst>
              <a:ext uri="{FF2B5EF4-FFF2-40B4-BE49-F238E27FC236}">
                <a16:creationId xmlns:a16="http://schemas.microsoft.com/office/drawing/2014/main" id="{9C05363D-69F7-4361-BFEA-1A77992BFD3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18899" y="3042742"/>
            <a:ext cx="392906" cy="392906"/>
          </a:xfrm>
          <a:prstGeom prst="rect">
            <a:avLst/>
          </a:prstGeom>
        </p:spPr>
      </p:pic>
      <p:pic>
        <p:nvPicPr>
          <p:cNvPr id="96" name="Graphic 95" descr="Stopwatch">
            <a:extLst>
              <a:ext uri="{FF2B5EF4-FFF2-40B4-BE49-F238E27FC236}">
                <a16:creationId xmlns:a16="http://schemas.microsoft.com/office/drawing/2014/main" id="{A60F650A-AA24-4A3E-A18B-12AE7F482DC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18899" y="4739680"/>
            <a:ext cx="392906" cy="39290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491F369-E5A6-45BA-A663-65C082705E25}"/>
              </a:ext>
            </a:extLst>
          </p:cNvPr>
          <p:cNvGrpSpPr/>
          <p:nvPr/>
        </p:nvGrpSpPr>
        <p:grpSpPr>
          <a:xfrm>
            <a:off x="255548" y="1316058"/>
            <a:ext cx="2202816" cy="1260003"/>
            <a:chOff x="332936" y="2555951"/>
            <a:chExt cx="2937088" cy="168000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7BDE17D-340A-4BBB-B564-0149E521383D}"/>
                </a:ext>
              </a:extLst>
            </p:cNvPr>
            <p:cNvSpPr txBox="1"/>
            <p:nvPr/>
          </p:nvSpPr>
          <p:spPr>
            <a:xfrm>
              <a:off x="332936" y="2555951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7814084-69AE-46E3-B4C2-5DAE17B96A58}"/>
                </a:ext>
              </a:extLst>
            </p:cNvPr>
            <p:cNvSpPr txBox="1"/>
            <p:nvPr/>
          </p:nvSpPr>
          <p:spPr>
            <a:xfrm>
              <a:off x="340731" y="3086923"/>
              <a:ext cx="2929293" cy="11490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8C19AE57-0AA4-4071-B2E7-64F34BA9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Configurable Timer for PowerPoint</a:t>
            </a:r>
          </a:p>
        </p:txBody>
      </p:sp>
    </p:spTree>
    <p:extLst>
      <p:ext uri="{BB962C8B-B14F-4D97-AF65-F5344CB8AC3E}">
        <p14:creationId xmlns:p14="http://schemas.microsoft.com/office/powerpoint/2010/main" val="92482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10126</TotalTime>
  <Words>516</Words>
  <PresentationFormat>On-screen Show (4:3)</PresentationFormat>
  <Paragraphs>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Configurable Timer for PowerPoint</vt:lpstr>
      <vt:lpstr>Configurable Timer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Configurable Timer for PowerPoint</dc:title>
  <dc:creator>PresentationGO.com</dc:creator>
  <dc:description>© Copyright PresentationGO.com</dc:description>
  <dcterms:created xsi:type="dcterms:W3CDTF">2014-11-26T05:14:11Z</dcterms:created>
  <dcterms:modified xsi:type="dcterms:W3CDTF">2018-08-22T22:51:05Z</dcterms:modified>
  <cp:category>Charts &amp; Diagrams</cp:category>
</cp:coreProperties>
</file>