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4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6" d="100"/>
          <a:sy n="106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4C143-2DE4-4A59-9225-C44B17F8F99F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F35CDF3A-32A4-4944-8471-5618C2895CD6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6B6273-908A-4447-8576-D3C5525455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</a:t>
            </a:r>
            <a:r>
              <a:rPr lang="en-US" baseline="0">
                <a:solidFill>
                  <a:srgbClr val="A5CD00"/>
                </a:solidFill>
              </a:rPr>
              <a:t>free PowerPoint template </a:t>
            </a:r>
            <a:r>
              <a:rPr lang="en-US" baseline="0" dirty="0">
                <a:solidFill>
                  <a:srgbClr val="A5CD00"/>
                </a:solidFill>
              </a:rPr>
              <a:t>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Thumbs Up And Down for PowerPoint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4865C0E-13E1-4257-908A-BB14AADD4FED}"/>
              </a:ext>
            </a:extLst>
          </p:cNvPr>
          <p:cNvGrpSpPr/>
          <p:nvPr/>
        </p:nvGrpSpPr>
        <p:grpSpPr>
          <a:xfrm>
            <a:off x="585107" y="3626200"/>
            <a:ext cx="3245119" cy="2214109"/>
            <a:chOff x="8921977" y="1312837"/>
            <a:chExt cx="2937088" cy="295214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692E3CC-0E64-42FB-B50C-8558639D3F1D}"/>
                </a:ext>
              </a:extLst>
            </p:cNvPr>
            <p:cNvSpPr txBox="1"/>
            <p:nvPr/>
          </p:nvSpPr>
          <p:spPr>
            <a:xfrm>
              <a:off x="8921977" y="1312837"/>
              <a:ext cx="2937088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/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B24C27A-9E3F-4C89-A3D0-F18C227E1A3F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233910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tation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essent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illud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aperiam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explicari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ne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Ad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vix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porro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appareat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detracto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ponderum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deserunt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algn="just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Dico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regione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quo. Pro case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insolens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principes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cu,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detraxit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maiestatis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at cum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urbanitas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argumentum. Mei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saperet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voluptua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at,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ex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odio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habemus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eirmod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graece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minimum pro ad.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idque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dicit sit.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567331-3F89-4DDE-A9AD-9C1137A6C1E5}"/>
              </a:ext>
            </a:extLst>
          </p:cNvPr>
          <p:cNvGrpSpPr/>
          <p:nvPr/>
        </p:nvGrpSpPr>
        <p:grpSpPr>
          <a:xfrm>
            <a:off x="4714661" y="1547930"/>
            <a:ext cx="4054797" cy="1729699"/>
            <a:chOff x="6669647" y="1356790"/>
            <a:chExt cx="4644172" cy="1981115"/>
          </a:xfrm>
        </p:grpSpPr>
        <p:sp>
          <p:nvSpPr>
            <p:cNvPr id="7" name="Graphic 3" descr="Checkmark">
              <a:extLst>
                <a:ext uri="{FF2B5EF4-FFF2-40B4-BE49-F238E27FC236}">
                  <a16:creationId xmlns:a16="http://schemas.microsoft.com/office/drawing/2014/main" id="{08F7C32F-6E60-4542-9C8B-CFEEF4730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65293" y="1691418"/>
              <a:ext cx="1848526" cy="1311858"/>
            </a:xfrm>
            <a:custGeom>
              <a:avLst/>
              <a:gdLst>
                <a:gd name="connsiteX0" fmla="*/ 810101 w 885825"/>
                <a:gd name="connsiteY0" fmla="*/ 7144 h 628650"/>
                <a:gd name="connsiteX1" fmla="*/ 322421 w 885825"/>
                <a:gd name="connsiteY1" fmla="*/ 468154 h 628650"/>
                <a:gd name="connsiteX2" fmla="*/ 88106 w 885825"/>
                <a:gd name="connsiteY2" fmla="*/ 228124 h 628650"/>
                <a:gd name="connsiteX3" fmla="*/ 7144 w 885825"/>
                <a:gd name="connsiteY3" fmla="*/ 305276 h 628650"/>
                <a:gd name="connsiteX4" fmla="*/ 318611 w 885825"/>
                <a:gd name="connsiteY4" fmla="*/ 625316 h 628650"/>
                <a:gd name="connsiteX5" fmla="*/ 400526 w 885825"/>
                <a:gd name="connsiteY5" fmla="*/ 549116 h 628650"/>
                <a:gd name="connsiteX6" fmla="*/ 887254 w 885825"/>
                <a:gd name="connsiteY6" fmla="*/ 87154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825" h="628650">
                  <a:moveTo>
                    <a:pt x="810101" y="7144"/>
                  </a:moveTo>
                  <a:lnTo>
                    <a:pt x="322421" y="468154"/>
                  </a:lnTo>
                  <a:lnTo>
                    <a:pt x="88106" y="228124"/>
                  </a:lnTo>
                  <a:lnTo>
                    <a:pt x="7144" y="305276"/>
                  </a:lnTo>
                  <a:lnTo>
                    <a:pt x="318611" y="625316"/>
                  </a:lnTo>
                  <a:lnTo>
                    <a:pt x="400526" y="549116"/>
                  </a:lnTo>
                  <a:lnTo>
                    <a:pt x="887254" y="8715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422F53-0C4E-48B1-BBA7-DE90D180F924}"/>
                </a:ext>
              </a:extLst>
            </p:cNvPr>
            <p:cNvGrpSpPr/>
            <p:nvPr/>
          </p:nvGrpSpPr>
          <p:grpSpPr>
            <a:xfrm>
              <a:off x="6669647" y="1356790"/>
              <a:ext cx="2365831" cy="1981115"/>
              <a:chOff x="5853127" y="1941549"/>
              <a:chExt cx="2605496" cy="2181807"/>
            </a:xfrm>
          </p:grpSpPr>
          <p:sp>
            <p:nvSpPr>
              <p:cNvPr id="76" name="Freeform 101">
                <a:extLst>
                  <a:ext uri="{FF2B5EF4-FFF2-40B4-BE49-F238E27FC236}">
                    <a16:creationId xmlns:a16="http://schemas.microsoft.com/office/drawing/2014/main" id="{05371844-0095-4C19-B91C-7DBC5B53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5552" y="1959513"/>
                <a:ext cx="1973071" cy="2163843"/>
              </a:xfrm>
              <a:custGeom>
                <a:avLst/>
                <a:gdLst>
                  <a:gd name="T0" fmla="*/ 2242 w 2336"/>
                  <a:gd name="T1" fmla="*/ 1081 h 2562"/>
                  <a:gd name="T2" fmla="*/ 2229 w 2336"/>
                  <a:gd name="T3" fmla="*/ 1087 h 2562"/>
                  <a:gd name="T4" fmla="*/ 2246 w 2336"/>
                  <a:gd name="T5" fmla="*/ 1091 h 2562"/>
                  <a:gd name="T6" fmla="*/ 2246 w 2336"/>
                  <a:gd name="T7" fmla="*/ 1443 h 2562"/>
                  <a:gd name="T8" fmla="*/ 1639 w 2336"/>
                  <a:gd name="T9" fmla="*/ 1467 h 2562"/>
                  <a:gd name="T10" fmla="*/ 1479 w 2336"/>
                  <a:gd name="T11" fmla="*/ 1531 h 2562"/>
                  <a:gd name="T12" fmla="*/ 1716 w 2336"/>
                  <a:gd name="T13" fmla="*/ 2241 h 2562"/>
                  <a:gd name="T14" fmla="*/ 1433 w 2336"/>
                  <a:gd name="T15" fmla="*/ 2485 h 2562"/>
                  <a:gd name="T16" fmla="*/ 1196 w 2336"/>
                  <a:gd name="T17" fmla="*/ 1951 h 2562"/>
                  <a:gd name="T18" fmla="*/ 517 w 2336"/>
                  <a:gd name="T19" fmla="*/ 1302 h 2562"/>
                  <a:gd name="T20" fmla="*/ 0 w 2336"/>
                  <a:gd name="T21" fmla="*/ 1286 h 2562"/>
                  <a:gd name="T22" fmla="*/ 0 w 2336"/>
                  <a:gd name="T23" fmla="*/ 294 h 2562"/>
                  <a:gd name="T24" fmla="*/ 562 w 2336"/>
                  <a:gd name="T25" fmla="*/ 294 h 2562"/>
                  <a:gd name="T26" fmla="*/ 1112 w 2336"/>
                  <a:gd name="T27" fmla="*/ 49 h 2562"/>
                  <a:gd name="T28" fmla="*/ 1532 w 2336"/>
                  <a:gd name="T29" fmla="*/ 19 h 2562"/>
                  <a:gd name="T30" fmla="*/ 2084 w 2336"/>
                  <a:gd name="T31" fmla="*/ 30 h 2562"/>
                  <a:gd name="T32" fmla="*/ 2084 w 2336"/>
                  <a:gd name="T33" fmla="*/ 338 h 2562"/>
                  <a:gd name="T34" fmla="*/ 2081 w 2336"/>
                  <a:gd name="T35" fmla="*/ 340 h 2562"/>
                  <a:gd name="T36" fmla="*/ 2165 w 2336"/>
                  <a:gd name="T37" fmla="*/ 352 h 2562"/>
                  <a:gd name="T38" fmla="*/ 2165 w 2336"/>
                  <a:gd name="T39" fmla="*/ 705 h 2562"/>
                  <a:gd name="T40" fmla="*/ 2142 w 2336"/>
                  <a:gd name="T41" fmla="*/ 715 h 2562"/>
                  <a:gd name="T42" fmla="*/ 2242 w 2336"/>
                  <a:gd name="T43" fmla="*/ 728 h 2562"/>
                  <a:gd name="T44" fmla="*/ 2242 w 2336"/>
                  <a:gd name="T45" fmla="*/ 1081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36" h="2562">
                    <a:moveTo>
                      <a:pt x="2242" y="1081"/>
                    </a:moveTo>
                    <a:cubicBezTo>
                      <a:pt x="2239" y="1083"/>
                      <a:pt x="2234" y="1085"/>
                      <a:pt x="2229" y="1087"/>
                    </a:cubicBezTo>
                    <a:cubicBezTo>
                      <a:pt x="2236" y="1088"/>
                      <a:pt x="2242" y="1089"/>
                      <a:pt x="2246" y="1091"/>
                    </a:cubicBezTo>
                    <a:cubicBezTo>
                      <a:pt x="2334" y="1114"/>
                      <a:pt x="2334" y="1389"/>
                      <a:pt x="2246" y="1443"/>
                    </a:cubicBezTo>
                    <a:cubicBezTo>
                      <a:pt x="2176" y="1487"/>
                      <a:pt x="1837" y="1500"/>
                      <a:pt x="1639" y="1467"/>
                    </a:cubicBezTo>
                    <a:cubicBezTo>
                      <a:pt x="1564" y="1481"/>
                      <a:pt x="1503" y="1500"/>
                      <a:pt x="1479" y="1531"/>
                    </a:cubicBezTo>
                    <a:cubicBezTo>
                      <a:pt x="1395" y="1638"/>
                      <a:pt x="1746" y="1920"/>
                      <a:pt x="1716" y="2241"/>
                    </a:cubicBezTo>
                    <a:cubicBezTo>
                      <a:pt x="1685" y="2562"/>
                      <a:pt x="1502" y="2493"/>
                      <a:pt x="1433" y="2485"/>
                    </a:cubicBezTo>
                    <a:cubicBezTo>
                      <a:pt x="1364" y="2478"/>
                      <a:pt x="1380" y="2127"/>
                      <a:pt x="1196" y="1951"/>
                    </a:cubicBezTo>
                    <a:cubicBezTo>
                      <a:pt x="1013" y="1775"/>
                      <a:pt x="616" y="1332"/>
                      <a:pt x="517" y="1302"/>
                    </a:cubicBezTo>
                    <a:cubicBezTo>
                      <a:pt x="417" y="1271"/>
                      <a:pt x="0" y="1286"/>
                      <a:pt x="0" y="1286"/>
                    </a:cubicBezTo>
                    <a:lnTo>
                      <a:pt x="0" y="294"/>
                    </a:lnTo>
                    <a:lnTo>
                      <a:pt x="562" y="294"/>
                    </a:lnTo>
                    <a:cubicBezTo>
                      <a:pt x="608" y="294"/>
                      <a:pt x="738" y="126"/>
                      <a:pt x="1112" y="49"/>
                    </a:cubicBezTo>
                    <a:cubicBezTo>
                      <a:pt x="1250" y="21"/>
                      <a:pt x="1397" y="15"/>
                      <a:pt x="1532" y="19"/>
                    </a:cubicBezTo>
                    <a:cubicBezTo>
                      <a:pt x="1687" y="0"/>
                      <a:pt x="2014" y="12"/>
                      <a:pt x="2084" y="30"/>
                    </a:cubicBezTo>
                    <a:cubicBezTo>
                      <a:pt x="2164" y="50"/>
                      <a:pt x="2164" y="291"/>
                      <a:pt x="2084" y="338"/>
                    </a:cubicBezTo>
                    <a:cubicBezTo>
                      <a:pt x="2083" y="339"/>
                      <a:pt x="2082" y="340"/>
                      <a:pt x="2081" y="340"/>
                    </a:cubicBezTo>
                    <a:cubicBezTo>
                      <a:pt x="2119" y="344"/>
                      <a:pt x="2148" y="348"/>
                      <a:pt x="2165" y="352"/>
                    </a:cubicBezTo>
                    <a:cubicBezTo>
                      <a:pt x="2255" y="375"/>
                      <a:pt x="2255" y="651"/>
                      <a:pt x="2165" y="705"/>
                    </a:cubicBezTo>
                    <a:cubicBezTo>
                      <a:pt x="2159" y="709"/>
                      <a:pt x="2151" y="712"/>
                      <a:pt x="2142" y="715"/>
                    </a:cubicBezTo>
                    <a:cubicBezTo>
                      <a:pt x="2187" y="719"/>
                      <a:pt x="2223" y="723"/>
                      <a:pt x="2242" y="728"/>
                    </a:cubicBezTo>
                    <a:cubicBezTo>
                      <a:pt x="2336" y="751"/>
                      <a:pt x="2336" y="1027"/>
                      <a:pt x="2242" y="1081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7" name="Freeform 102">
                <a:extLst>
                  <a:ext uri="{FF2B5EF4-FFF2-40B4-BE49-F238E27FC236}">
                    <a16:creationId xmlns:a16="http://schemas.microsoft.com/office/drawing/2014/main" id="{771C6F97-AAB1-4265-A544-3DC399E9B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5552" y="2445594"/>
                <a:ext cx="1345870" cy="1633336"/>
              </a:xfrm>
              <a:custGeom>
                <a:avLst/>
                <a:gdLst>
                  <a:gd name="T0" fmla="*/ 1485 w 1594"/>
                  <a:gd name="T1" fmla="*/ 1698 h 1935"/>
                  <a:gd name="T2" fmla="*/ 1235 w 1594"/>
                  <a:gd name="T3" fmla="*/ 1212 h 1935"/>
                  <a:gd name="T4" fmla="*/ 530 w 1594"/>
                  <a:gd name="T5" fmla="*/ 553 h 1935"/>
                  <a:gd name="T6" fmla="*/ 303 w 1594"/>
                  <a:gd name="T7" fmla="*/ 0 h 1935"/>
                  <a:gd name="T8" fmla="*/ 0 w 1594"/>
                  <a:gd name="T9" fmla="*/ 106 h 1935"/>
                  <a:gd name="T10" fmla="*/ 0 w 1594"/>
                  <a:gd name="T11" fmla="*/ 712 h 1935"/>
                  <a:gd name="T12" fmla="*/ 517 w 1594"/>
                  <a:gd name="T13" fmla="*/ 728 h 1935"/>
                  <a:gd name="T14" fmla="*/ 1196 w 1594"/>
                  <a:gd name="T15" fmla="*/ 1377 h 1935"/>
                  <a:gd name="T16" fmla="*/ 1433 w 1594"/>
                  <a:gd name="T17" fmla="*/ 1911 h 1935"/>
                  <a:gd name="T18" fmla="*/ 1594 w 1594"/>
                  <a:gd name="T19" fmla="*/ 1910 h 1935"/>
                  <a:gd name="T20" fmla="*/ 1485 w 1594"/>
                  <a:gd name="T21" fmla="*/ 1698 h 1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94" h="1935">
                    <a:moveTo>
                      <a:pt x="1485" y="1698"/>
                    </a:moveTo>
                    <a:cubicBezTo>
                      <a:pt x="1493" y="1508"/>
                      <a:pt x="1394" y="1334"/>
                      <a:pt x="1235" y="1212"/>
                    </a:cubicBezTo>
                    <a:cubicBezTo>
                      <a:pt x="1076" y="1091"/>
                      <a:pt x="750" y="606"/>
                      <a:pt x="530" y="553"/>
                    </a:cubicBezTo>
                    <a:cubicBezTo>
                      <a:pt x="311" y="500"/>
                      <a:pt x="303" y="0"/>
                      <a:pt x="303" y="0"/>
                    </a:cubicBezTo>
                    <a:lnTo>
                      <a:pt x="0" y="106"/>
                    </a:lnTo>
                    <a:lnTo>
                      <a:pt x="0" y="712"/>
                    </a:lnTo>
                    <a:cubicBezTo>
                      <a:pt x="0" y="712"/>
                      <a:pt x="417" y="697"/>
                      <a:pt x="517" y="728"/>
                    </a:cubicBezTo>
                    <a:cubicBezTo>
                      <a:pt x="616" y="758"/>
                      <a:pt x="1013" y="1201"/>
                      <a:pt x="1196" y="1377"/>
                    </a:cubicBezTo>
                    <a:cubicBezTo>
                      <a:pt x="1380" y="1553"/>
                      <a:pt x="1364" y="1904"/>
                      <a:pt x="1433" y="1911"/>
                    </a:cubicBezTo>
                    <a:cubicBezTo>
                      <a:pt x="1469" y="1915"/>
                      <a:pt x="1534" y="1935"/>
                      <a:pt x="1594" y="1910"/>
                    </a:cubicBezTo>
                    <a:cubicBezTo>
                      <a:pt x="1533" y="1884"/>
                      <a:pt x="1480" y="1829"/>
                      <a:pt x="1485" y="169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8" name="Freeform 103">
                <a:extLst>
                  <a:ext uri="{FF2B5EF4-FFF2-40B4-BE49-F238E27FC236}">
                    <a16:creationId xmlns:a16="http://schemas.microsoft.com/office/drawing/2014/main" id="{FA229C16-332E-4EB6-9A39-F3582F8FF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8940" y="2997009"/>
                <a:ext cx="784001" cy="373708"/>
              </a:xfrm>
              <a:custGeom>
                <a:avLst/>
                <a:gdLst>
                  <a:gd name="T0" fmla="*/ 88 w 926"/>
                  <a:gd name="T1" fmla="*/ 302 h 442"/>
                  <a:gd name="T2" fmla="*/ 248 w 926"/>
                  <a:gd name="T3" fmla="*/ 238 h 442"/>
                  <a:gd name="T4" fmla="*/ 855 w 926"/>
                  <a:gd name="T5" fmla="*/ 214 h 442"/>
                  <a:gd name="T6" fmla="*/ 920 w 926"/>
                  <a:gd name="T7" fmla="*/ 0 h 442"/>
                  <a:gd name="T8" fmla="*/ 496 w 926"/>
                  <a:gd name="T9" fmla="*/ 156 h 442"/>
                  <a:gd name="T10" fmla="*/ 26 w 926"/>
                  <a:gd name="T11" fmla="*/ 254 h 442"/>
                  <a:gd name="T12" fmla="*/ 108 w 926"/>
                  <a:gd name="T13" fmla="*/ 442 h 442"/>
                  <a:gd name="T14" fmla="*/ 88 w 926"/>
                  <a:gd name="T15" fmla="*/ 30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6" h="442">
                    <a:moveTo>
                      <a:pt x="88" y="302"/>
                    </a:moveTo>
                    <a:cubicBezTo>
                      <a:pt x="112" y="271"/>
                      <a:pt x="173" y="252"/>
                      <a:pt x="248" y="238"/>
                    </a:cubicBezTo>
                    <a:cubicBezTo>
                      <a:pt x="446" y="271"/>
                      <a:pt x="785" y="258"/>
                      <a:pt x="855" y="214"/>
                    </a:cubicBezTo>
                    <a:cubicBezTo>
                      <a:pt x="904" y="184"/>
                      <a:pt x="926" y="85"/>
                      <a:pt x="920" y="0"/>
                    </a:cubicBezTo>
                    <a:cubicBezTo>
                      <a:pt x="864" y="59"/>
                      <a:pt x="706" y="198"/>
                      <a:pt x="496" y="156"/>
                    </a:cubicBezTo>
                    <a:cubicBezTo>
                      <a:pt x="231" y="103"/>
                      <a:pt x="64" y="194"/>
                      <a:pt x="26" y="254"/>
                    </a:cubicBezTo>
                    <a:cubicBezTo>
                      <a:pt x="0" y="297"/>
                      <a:pt x="55" y="384"/>
                      <a:pt x="108" y="442"/>
                    </a:cubicBezTo>
                    <a:cubicBezTo>
                      <a:pt x="77" y="382"/>
                      <a:pt x="63" y="334"/>
                      <a:pt x="88" y="302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9" name="Freeform 104">
                <a:extLst>
                  <a:ext uri="{FF2B5EF4-FFF2-40B4-BE49-F238E27FC236}">
                    <a16:creationId xmlns:a16="http://schemas.microsoft.com/office/drawing/2014/main" id="{C469CFFD-235F-4081-95DA-4C76308AC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8568" y="2691247"/>
                <a:ext cx="504375" cy="203840"/>
              </a:xfrm>
              <a:custGeom>
                <a:avLst/>
                <a:gdLst>
                  <a:gd name="T0" fmla="*/ 591 w 597"/>
                  <a:gd name="T1" fmla="*/ 0 h 241"/>
                  <a:gd name="T2" fmla="*/ 0 w 597"/>
                  <a:gd name="T3" fmla="*/ 131 h 241"/>
                  <a:gd name="T4" fmla="*/ 509 w 597"/>
                  <a:gd name="T5" fmla="*/ 220 h 241"/>
                  <a:gd name="T6" fmla="*/ 522 w 597"/>
                  <a:gd name="T7" fmla="*/ 214 h 241"/>
                  <a:gd name="T8" fmla="*/ 591 w 59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7" h="241">
                    <a:moveTo>
                      <a:pt x="591" y="0"/>
                    </a:moveTo>
                    <a:cubicBezTo>
                      <a:pt x="538" y="45"/>
                      <a:pt x="339" y="182"/>
                      <a:pt x="0" y="131"/>
                    </a:cubicBezTo>
                    <a:cubicBezTo>
                      <a:pt x="0" y="131"/>
                      <a:pt x="260" y="241"/>
                      <a:pt x="509" y="220"/>
                    </a:cubicBezTo>
                    <a:cubicBezTo>
                      <a:pt x="514" y="218"/>
                      <a:pt x="519" y="216"/>
                      <a:pt x="522" y="214"/>
                    </a:cubicBezTo>
                    <a:cubicBezTo>
                      <a:pt x="574" y="184"/>
                      <a:pt x="597" y="86"/>
                      <a:pt x="591" y="0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0" name="Freeform 105">
                <a:extLst>
                  <a:ext uri="{FF2B5EF4-FFF2-40B4-BE49-F238E27FC236}">
                    <a16:creationId xmlns:a16="http://schemas.microsoft.com/office/drawing/2014/main" id="{90C2D6D4-58FA-4095-946B-D7286CBE7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3795" y="2367194"/>
                <a:ext cx="433814" cy="253495"/>
              </a:xfrm>
              <a:custGeom>
                <a:avLst/>
                <a:gdLst>
                  <a:gd name="T0" fmla="*/ 437 w 511"/>
                  <a:gd name="T1" fmla="*/ 224 h 302"/>
                  <a:gd name="T2" fmla="*/ 502 w 511"/>
                  <a:gd name="T3" fmla="*/ 0 h 302"/>
                  <a:gd name="T4" fmla="*/ 0 w 511"/>
                  <a:gd name="T5" fmla="*/ 169 h 302"/>
                  <a:gd name="T6" fmla="*/ 437 w 511"/>
                  <a:gd name="T7" fmla="*/ 224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1" h="302">
                    <a:moveTo>
                      <a:pt x="437" y="224"/>
                    </a:moveTo>
                    <a:cubicBezTo>
                      <a:pt x="489" y="192"/>
                      <a:pt x="511" y="87"/>
                      <a:pt x="502" y="0"/>
                    </a:cubicBezTo>
                    <a:cubicBezTo>
                      <a:pt x="463" y="76"/>
                      <a:pt x="346" y="189"/>
                      <a:pt x="0" y="169"/>
                    </a:cubicBezTo>
                    <a:cubicBezTo>
                      <a:pt x="0" y="169"/>
                      <a:pt x="223" y="302"/>
                      <a:pt x="437" y="224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1" name="Freeform 106">
                <a:extLst>
                  <a:ext uri="{FF2B5EF4-FFF2-40B4-BE49-F238E27FC236}">
                    <a16:creationId xmlns:a16="http://schemas.microsoft.com/office/drawing/2014/main" id="{3134878D-DC12-43DC-BB9A-181A0AA1B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4701" y="2082341"/>
                <a:ext cx="334507" cy="196001"/>
              </a:xfrm>
              <a:custGeom>
                <a:avLst/>
                <a:gdLst>
                  <a:gd name="T0" fmla="*/ 0 w 399"/>
                  <a:gd name="T1" fmla="*/ 178 h 230"/>
                  <a:gd name="T2" fmla="*/ 334 w 399"/>
                  <a:gd name="T3" fmla="*/ 192 h 230"/>
                  <a:gd name="T4" fmla="*/ 393 w 399"/>
                  <a:gd name="T5" fmla="*/ 0 h 230"/>
                  <a:gd name="T6" fmla="*/ 0 w 399"/>
                  <a:gd name="T7" fmla="*/ 178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9" h="230">
                    <a:moveTo>
                      <a:pt x="0" y="178"/>
                    </a:moveTo>
                    <a:cubicBezTo>
                      <a:pt x="0" y="178"/>
                      <a:pt x="183" y="230"/>
                      <a:pt x="334" y="192"/>
                    </a:cubicBezTo>
                    <a:cubicBezTo>
                      <a:pt x="380" y="166"/>
                      <a:pt x="399" y="76"/>
                      <a:pt x="393" y="0"/>
                    </a:cubicBezTo>
                    <a:cubicBezTo>
                      <a:pt x="369" y="55"/>
                      <a:pt x="285" y="172"/>
                      <a:pt x="0" y="17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2" name="Freeform 107">
                <a:extLst>
                  <a:ext uri="{FF2B5EF4-FFF2-40B4-BE49-F238E27FC236}">
                    <a16:creationId xmlns:a16="http://schemas.microsoft.com/office/drawing/2014/main" id="{88D35C36-918D-4E02-BD31-E33A4D303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9393" y="2045754"/>
                <a:ext cx="572322" cy="237814"/>
              </a:xfrm>
              <a:custGeom>
                <a:avLst/>
                <a:gdLst>
                  <a:gd name="T0" fmla="*/ 677 w 677"/>
                  <a:gd name="T1" fmla="*/ 0 h 281"/>
                  <a:gd name="T2" fmla="*/ 320 w 677"/>
                  <a:gd name="T3" fmla="*/ 191 h 281"/>
                  <a:gd name="T4" fmla="*/ 41 w 677"/>
                  <a:gd name="T5" fmla="*/ 191 h 281"/>
                  <a:gd name="T6" fmla="*/ 0 w 677"/>
                  <a:gd name="T7" fmla="*/ 266 h 281"/>
                  <a:gd name="T8" fmla="*/ 369 w 677"/>
                  <a:gd name="T9" fmla="*/ 246 h 281"/>
                  <a:gd name="T10" fmla="*/ 677 w 677"/>
                  <a:gd name="T11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81">
                    <a:moveTo>
                      <a:pt x="677" y="0"/>
                    </a:moveTo>
                    <a:cubicBezTo>
                      <a:pt x="448" y="82"/>
                      <a:pt x="357" y="191"/>
                      <a:pt x="320" y="191"/>
                    </a:cubicBezTo>
                    <a:lnTo>
                      <a:pt x="41" y="191"/>
                    </a:lnTo>
                    <a:lnTo>
                      <a:pt x="0" y="266"/>
                    </a:lnTo>
                    <a:cubicBezTo>
                      <a:pt x="0" y="266"/>
                      <a:pt x="329" y="281"/>
                      <a:pt x="369" y="246"/>
                    </a:cubicBezTo>
                    <a:cubicBezTo>
                      <a:pt x="424" y="198"/>
                      <a:pt x="598" y="62"/>
                      <a:pt x="677" y="0"/>
                    </a:cubicBezTo>
                    <a:close/>
                  </a:path>
                </a:pathLst>
              </a:custGeom>
              <a:solidFill>
                <a:srgbClr val="F79F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3" name="Freeform 108">
                <a:extLst>
                  <a:ext uri="{FF2B5EF4-FFF2-40B4-BE49-F238E27FC236}">
                    <a16:creationId xmlns:a16="http://schemas.microsoft.com/office/drawing/2014/main" id="{AE21045A-CAB3-4ED0-8FF7-1E978E688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1019" y="2092794"/>
                <a:ext cx="373708" cy="1053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E2EF6FB6-3B1C-48FC-84D2-FB1E48AD7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127" y="1941549"/>
                <a:ext cx="601065" cy="13465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FD611E-9615-460F-9E4D-3178A975A9DA}"/>
              </a:ext>
            </a:extLst>
          </p:cNvPr>
          <p:cNvGrpSpPr/>
          <p:nvPr/>
        </p:nvGrpSpPr>
        <p:grpSpPr>
          <a:xfrm>
            <a:off x="0" y="1275225"/>
            <a:ext cx="3522908" cy="1734105"/>
            <a:chOff x="0" y="1008641"/>
            <a:chExt cx="4034971" cy="1986161"/>
          </a:xfrm>
        </p:grpSpPr>
        <p:sp>
          <p:nvSpPr>
            <p:cNvPr id="8" name="Graphic 5" descr="Close">
              <a:extLst>
                <a:ext uri="{FF2B5EF4-FFF2-40B4-BE49-F238E27FC236}">
                  <a16:creationId xmlns:a16="http://schemas.microsoft.com/office/drawing/2014/main" id="{CCE72A71-C3DE-454E-A67F-D6175CE6F677}"/>
                </a:ext>
              </a:extLst>
            </p:cNvPr>
            <p:cNvSpPr/>
            <p:nvPr/>
          </p:nvSpPr>
          <p:spPr>
            <a:xfrm>
              <a:off x="2726707" y="1347589"/>
              <a:ext cx="1308264" cy="1308264"/>
            </a:xfrm>
            <a:custGeom>
              <a:avLst/>
              <a:gdLst>
                <a:gd name="connsiteX0" fmla="*/ 681514 w 685800"/>
                <a:gd name="connsiteY0" fmla="*/ 88106 h 685800"/>
                <a:gd name="connsiteX1" fmla="*/ 600551 w 685800"/>
                <a:gd name="connsiteY1" fmla="*/ 7144 h 685800"/>
                <a:gd name="connsiteX2" fmla="*/ 344329 w 685800"/>
                <a:gd name="connsiteY2" fmla="*/ 263366 h 685800"/>
                <a:gd name="connsiteX3" fmla="*/ 88106 w 685800"/>
                <a:gd name="connsiteY3" fmla="*/ 7144 h 685800"/>
                <a:gd name="connsiteX4" fmla="*/ 7144 w 685800"/>
                <a:gd name="connsiteY4" fmla="*/ 88106 h 685800"/>
                <a:gd name="connsiteX5" fmla="*/ 263366 w 685800"/>
                <a:gd name="connsiteY5" fmla="*/ 344329 h 685800"/>
                <a:gd name="connsiteX6" fmla="*/ 7144 w 685800"/>
                <a:gd name="connsiteY6" fmla="*/ 600551 h 685800"/>
                <a:gd name="connsiteX7" fmla="*/ 88106 w 685800"/>
                <a:gd name="connsiteY7" fmla="*/ 681514 h 685800"/>
                <a:gd name="connsiteX8" fmla="*/ 344329 w 685800"/>
                <a:gd name="connsiteY8" fmla="*/ 425291 h 685800"/>
                <a:gd name="connsiteX9" fmla="*/ 600551 w 685800"/>
                <a:gd name="connsiteY9" fmla="*/ 681514 h 685800"/>
                <a:gd name="connsiteX10" fmla="*/ 681514 w 685800"/>
                <a:gd name="connsiteY10" fmla="*/ 600551 h 685800"/>
                <a:gd name="connsiteX11" fmla="*/ 425291 w 685800"/>
                <a:gd name="connsiteY11" fmla="*/ 344329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5800" h="685800">
                  <a:moveTo>
                    <a:pt x="681514" y="88106"/>
                  </a:moveTo>
                  <a:lnTo>
                    <a:pt x="600551" y="7144"/>
                  </a:lnTo>
                  <a:lnTo>
                    <a:pt x="344329" y="263366"/>
                  </a:lnTo>
                  <a:lnTo>
                    <a:pt x="88106" y="7144"/>
                  </a:lnTo>
                  <a:lnTo>
                    <a:pt x="7144" y="88106"/>
                  </a:lnTo>
                  <a:lnTo>
                    <a:pt x="263366" y="344329"/>
                  </a:lnTo>
                  <a:lnTo>
                    <a:pt x="7144" y="600551"/>
                  </a:lnTo>
                  <a:lnTo>
                    <a:pt x="88106" y="681514"/>
                  </a:lnTo>
                  <a:lnTo>
                    <a:pt x="344329" y="425291"/>
                  </a:lnTo>
                  <a:lnTo>
                    <a:pt x="600551" y="681514"/>
                  </a:lnTo>
                  <a:lnTo>
                    <a:pt x="681514" y="600551"/>
                  </a:lnTo>
                  <a:lnTo>
                    <a:pt x="425291" y="34432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AB9A261-B75C-470A-8AE3-0DB51C8BE120}"/>
                </a:ext>
              </a:extLst>
            </p:cNvPr>
            <p:cNvGrpSpPr/>
            <p:nvPr/>
          </p:nvGrpSpPr>
          <p:grpSpPr>
            <a:xfrm>
              <a:off x="0" y="1008641"/>
              <a:ext cx="2370074" cy="1986161"/>
              <a:chOff x="0" y="1118678"/>
              <a:chExt cx="2610169" cy="2187364"/>
            </a:xfrm>
          </p:grpSpPr>
          <p:sp>
            <p:nvSpPr>
              <p:cNvPr id="34" name="Freeform 53">
                <a:extLst>
                  <a:ext uri="{FF2B5EF4-FFF2-40B4-BE49-F238E27FC236}">
                    <a16:creationId xmlns:a16="http://schemas.microsoft.com/office/drawing/2014/main" id="{0BB6B50B-A4EB-432E-9901-54AD7D8AE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486" y="1118678"/>
                <a:ext cx="1845016" cy="2187364"/>
              </a:xfrm>
              <a:custGeom>
                <a:avLst/>
                <a:gdLst>
                  <a:gd name="T0" fmla="*/ 0 w 2183"/>
                  <a:gd name="T1" fmla="*/ 1276 h 2589"/>
                  <a:gd name="T2" fmla="*/ 0 w 2183"/>
                  <a:gd name="T3" fmla="*/ 2269 h 2589"/>
                  <a:gd name="T4" fmla="*/ 563 w 2183"/>
                  <a:gd name="T5" fmla="*/ 2269 h 2589"/>
                  <a:gd name="T6" fmla="*/ 1113 w 2183"/>
                  <a:gd name="T7" fmla="*/ 2513 h 2589"/>
                  <a:gd name="T8" fmla="*/ 1991 w 2183"/>
                  <a:gd name="T9" fmla="*/ 2494 h 2589"/>
                  <a:gd name="T10" fmla="*/ 2145 w 2183"/>
                  <a:gd name="T11" fmla="*/ 1164 h 2589"/>
                  <a:gd name="T12" fmla="*/ 1480 w 2183"/>
                  <a:gd name="T13" fmla="*/ 1031 h 2589"/>
                  <a:gd name="T14" fmla="*/ 1716 w 2183"/>
                  <a:gd name="T15" fmla="*/ 321 h 2589"/>
                  <a:gd name="T16" fmla="*/ 1434 w 2183"/>
                  <a:gd name="T17" fmla="*/ 77 h 2589"/>
                  <a:gd name="T18" fmla="*/ 1197 w 2183"/>
                  <a:gd name="T19" fmla="*/ 611 h 2589"/>
                  <a:gd name="T20" fmla="*/ 517 w 2183"/>
                  <a:gd name="T21" fmla="*/ 1261 h 2589"/>
                  <a:gd name="T22" fmla="*/ 0 w 2183"/>
                  <a:gd name="T23" fmla="*/ 1276 h 2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83" h="2589">
                    <a:moveTo>
                      <a:pt x="0" y="1276"/>
                    </a:moveTo>
                    <a:lnTo>
                      <a:pt x="0" y="2269"/>
                    </a:lnTo>
                    <a:lnTo>
                      <a:pt x="563" y="2269"/>
                    </a:lnTo>
                    <a:cubicBezTo>
                      <a:pt x="609" y="2269"/>
                      <a:pt x="739" y="2437"/>
                      <a:pt x="1113" y="2513"/>
                    </a:cubicBezTo>
                    <a:cubicBezTo>
                      <a:pt x="1487" y="2589"/>
                      <a:pt x="1938" y="2502"/>
                      <a:pt x="1991" y="2494"/>
                    </a:cubicBezTo>
                    <a:cubicBezTo>
                      <a:pt x="2045" y="2486"/>
                      <a:pt x="2183" y="1217"/>
                      <a:pt x="2145" y="1164"/>
                    </a:cubicBezTo>
                    <a:cubicBezTo>
                      <a:pt x="2107" y="1110"/>
                      <a:pt x="1564" y="1138"/>
                      <a:pt x="1480" y="1031"/>
                    </a:cubicBezTo>
                    <a:cubicBezTo>
                      <a:pt x="1396" y="925"/>
                      <a:pt x="1747" y="642"/>
                      <a:pt x="1716" y="321"/>
                    </a:cubicBezTo>
                    <a:cubicBezTo>
                      <a:pt x="1686" y="0"/>
                      <a:pt x="1503" y="69"/>
                      <a:pt x="1434" y="77"/>
                    </a:cubicBezTo>
                    <a:cubicBezTo>
                      <a:pt x="1365" y="84"/>
                      <a:pt x="1380" y="436"/>
                      <a:pt x="1197" y="611"/>
                    </a:cubicBezTo>
                    <a:cubicBezTo>
                      <a:pt x="1014" y="787"/>
                      <a:pt x="617" y="1230"/>
                      <a:pt x="517" y="1261"/>
                    </a:cubicBezTo>
                    <a:cubicBezTo>
                      <a:pt x="418" y="1291"/>
                      <a:pt x="0" y="1276"/>
                      <a:pt x="0" y="1276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5" name="Freeform 54">
                <a:extLst>
                  <a:ext uri="{FF2B5EF4-FFF2-40B4-BE49-F238E27FC236}">
                    <a16:creationId xmlns:a16="http://schemas.microsoft.com/office/drawing/2014/main" id="{27D69091-EEB7-4BA6-B055-05482DA02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566" y="1181398"/>
                <a:ext cx="1750936" cy="2124644"/>
              </a:xfrm>
              <a:custGeom>
                <a:avLst/>
                <a:gdLst>
                  <a:gd name="T0" fmla="*/ 1882 w 2074"/>
                  <a:gd name="T1" fmla="*/ 2420 h 2515"/>
                  <a:gd name="T2" fmla="*/ 2036 w 2074"/>
                  <a:gd name="T3" fmla="*/ 1090 h 2515"/>
                  <a:gd name="T4" fmla="*/ 1371 w 2074"/>
                  <a:gd name="T5" fmla="*/ 957 h 2515"/>
                  <a:gd name="T6" fmla="*/ 1607 w 2074"/>
                  <a:gd name="T7" fmla="*/ 247 h 2515"/>
                  <a:gd name="T8" fmla="*/ 1474 w 2074"/>
                  <a:gd name="T9" fmla="*/ 0 h 2515"/>
                  <a:gd name="T10" fmla="*/ 1436 w 2074"/>
                  <a:gd name="T11" fmla="*/ 429 h 2515"/>
                  <a:gd name="T12" fmla="*/ 1148 w 2074"/>
                  <a:gd name="T13" fmla="*/ 967 h 2515"/>
                  <a:gd name="T14" fmla="*/ 974 w 2074"/>
                  <a:gd name="T15" fmla="*/ 1475 h 2515"/>
                  <a:gd name="T16" fmla="*/ 466 w 2074"/>
                  <a:gd name="T17" fmla="*/ 1664 h 2515"/>
                  <a:gd name="T18" fmla="*/ 633 w 2074"/>
                  <a:gd name="T19" fmla="*/ 1702 h 2515"/>
                  <a:gd name="T20" fmla="*/ 1164 w 2074"/>
                  <a:gd name="T21" fmla="*/ 1482 h 2515"/>
                  <a:gd name="T22" fmla="*/ 1194 w 2074"/>
                  <a:gd name="T23" fmla="*/ 1717 h 2515"/>
                  <a:gd name="T24" fmla="*/ 1148 w 2074"/>
                  <a:gd name="T25" fmla="*/ 2066 h 2515"/>
                  <a:gd name="T26" fmla="*/ 1118 w 2074"/>
                  <a:gd name="T27" fmla="*/ 2240 h 2515"/>
                  <a:gd name="T28" fmla="*/ 686 w 2074"/>
                  <a:gd name="T29" fmla="*/ 2127 h 2515"/>
                  <a:gd name="T30" fmla="*/ 474 w 2074"/>
                  <a:gd name="T31" fmla="*/ 1930 h 2515"/>
                  <a:gd name="T32" fmla="*/ 133 w 2074"/>
                  <a:gd name="T33" fmla="*/ 1717 h 2515"/>
                  <a:gd name="T34" fmla="*/ 0 w 2074"/>
                  <a:gd name="T35" fmla="*/ 2195 h 2515"/>
                  <a:gd name="T36" fmla="*/ 454 w 2074"/>
                  <a:gd name="T37" fmla="*/ 2195 h 2515"/>
                  <a:gd name="T38" fmla="*/ 1004 w 2074"/>
                  <a:gd name="T39" fmla="*/ 2439 h 2515"/>
                  <a:gd name="T40" fmla="*/ 1882 w 2074"/>
                  <a:gd name="T41" fmla="*/ 2420 h 2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74" h="2515">
                    <a:moveTo>
                      <a:pt x="1882" y="2420"/>
                    </a:moveTo>
                    <a:cubicBezTo>
                      <a:pt x="1936" y="2412"/>
                      <a:pt x="2074" y="1143"/>
                      <a:pt x="2036" y="1090"/>
                    </a:cubicBezTo>
                    <a:cubicBezTo>
                      <a:pt x="1998" y="1036"/>
                      <a:pt x="1455" y="1064"/>
                      <a:pt x="1371" y="957"/>
                    </a:cubicBezTo>
                    <a:cubicBezTo>
                      <a:pt x="1287" y="851"/>
                      <a:pt x="1638" y="568"/>
                      <a:pt x="1607" y="247"/>
                    </a:cubicBezTo>
                    <a:cubicBezTo>
                      <a:pt x="1592" y="81"/>
                      <a:pt x="1535" y="20"/>
                      <a:pt x="1474" y="0"/>
                    </a:cubicBezTo>
                    <a:cubicBezTo>
                      <a:pt x="1524" y="76"/>
                      <a:pt x="1587" y="235"/>
                      <a:pt x="1436" y="429"/>
                    </a:cubicBezTo>
                    <a:cubicBezTo>
                      <a:pt x="1224" y="702"/>
                      <a:pt x="1156" y="891"/>
                      <a:pt x="1148" y="967"/>
                    </a:cubicBezTo>
                    <a:cubicBezTo>
                      <a:pt x="1141" y="1043"/>
                      <a:pt x="1186" y="1346"/>
                      <a:pt x="974" y="1475"/>
                    </a:cubicBezTo>
                    <a:cubicBezTo>
                      <a:pt x="762" y="1604"/>
                      <a:pt x="551" y="1657"/>
                      <a:pt x="466" y="1664"/>
                    </a:cubicBezTo>
                    <a:cubicBezTo>
                      <a:pt x="375" y="1672"/>
                      <a:pt x="550" y="1717"/>
                      <a:pt x="633" y="1702"/>
                    </a:cubicBezTo>
                    <a:cubicBezTo>
                      <a:pt x="716" y="1687"/>
                      <a:pt x="1110" y="1644"/>
                      <a:pt x="1164" y="1482"/>
                    </a:cubicBezTo>
                    <a:cubicBezTo>
                      <a:pt x="1171" y="1460"/>
                      <a:pt x="1156" y="1649"/>
                      <a:pt x="1194" y="1717"/>
                    </a:cubicBezTo>
                    <a:cubicBezTo>
                      <a:pt x="1194" y="1717"/>
                      <a:pt x="1057" y="1922"/>
                      <a:pt x="1148" y="2066"/>
                    </a:cubicBezTo>
                    <a:cubicBezTo>
                      <a:pt x="1148" y="2066"/>
                      <a:pt x="1080" y="2157"/>
                      <a:pt x="1118" y="2240"/>
                    </a:cubicBezTo>
                    <a:cubicBezTo>
                      <a:pt x="1156" y="2324"/>
                      <a:pt x="792" y="2263"/>
                      <a:pt x="686" y="2127"/>
                    </a:cubicBezTo>
                    <a:cubicBezTo>
                      <a:pt x="580" y="1990"/>
                      <a:pt x="557" y="1922"/>
                      <a:pt x="474" y="1930"/>
                    </a:cubicBezTo>
                    <a:cubicBezTo>
                      <a:pt x="390" y="1937"/>
                      <a:pt x="171" y="1823"/>
                      <a:pt x="133" y="1717"/>
                    </a:cubicBezTo>
                    <a:cubicBezTo>
                      <a:pt x="108" y="1647"/>
                      <a:pt x="46" y="1960"/>
                      <a:pt x="0" y="2195"/>
                    </a:cubicBezTo>
                    <a:lnTo>
                      <a:pt x="454" y="2195"/>
                    </a:lnTo>
                    <a:cubicBezTo>
                      <a:pt x="500" y="2195"/>
                      <a:pt x="630" y="2363"/>
                      <a:pt x="1004" y="2439"/>
                    </a:cubicBezTo>
                    <a:cubicBezTo>
                      <a:pt x="1378" y="2515"/>
                      <a:pt x="1829" y="2428"/>
                      <a:pt x="1882" y="2420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6" name="Freeform 55">
                <a:extLst>
                  <a:ext uri="{FF2B5EF4-FFF2-40B4-BE49-F238E27FC236}">
                    <a16:creationId xmlns:a16="http://schemas.microsoft.com/office/drawing/2014/main" id="{A44E52BE-C269-4E26-A491-7651EBD01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234" y="2012439"/>
                <a:ext cx="768321" cy="381547"/>
              </a:xfrm>
              <a:custGeom>
                <a:avLst/>
                <a:gdLst>
                  <a:gd name="T0" fmla="*/ 821 w 909"/>
                  <a:gd name="T1" fmla="*/ 62 h 453"/>
                  <a:gd name="T2" fmla="*/ 80 w 909"/>
                  <a:gd name="T3" fmla="*/ 85 h 453"/>
                  <a:gd name="T4" fmla="*/ 157 w 909"/>
                  <a:gd name="T5" fmla="*/ 415 h 453"/>
                  <a:gd name="T6" fmla="*/ 821 w 909"/>
                  <a:gd name="T7" fmla="*/ 415 h 453"/>
                  <a:gd name="T8" fmla="*/ 821 w 909"/>
                  <a:gd name="T9" fmla="*/ 6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" h="453">
                    <a:moveTo>
                      <a:pt x="821" y="62"/>
                    </a:moveTo>
                    <a:cubicBezTo>
                      <a:pt x="728" y="4"/>
                      <a:pt x="161" y="0"/>
                      <a:pt x="80" y="85"/>
                    </a:cubicBezTo>
                    <a:cubicBezTo>
                      <a:pt x="0" y="170"/>
                      <a:pt x="35" y="376"/>
                      <a:pt x="157" y="415"/>
                    </a:cubicBezTo>
                    <a:cubicBezTo>
                      <a:pt x="279" y="453"/>
                      <a:pt x="733" y="438"/>
                      <a:pt x="821" y="415"/>
                    </a:cubicBezTo>
                    <a:cubicBezTo>
                      <a:pt x="909" y="391"/>
                      <a:pt x="909" y="116"/>
                      <a:pt x="821" y="62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7" name="Freeform 56">
                <a:extLst>
                  <a:ext uri="{FF2B5EF4-FFF2-40B4-BE49-F238E27FC236}">
                    <a16:creationId xmlns:a16="http://schemas.microsoft.com/office/drawing/2014/main" id="{4AB695FF-279C-4300-A37F-C9DFBD513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808" y="2318199"/>
                <a:ext cx="815361" cy="384161"/>
              </a:xfrm>
              <a:custGeom>
                <a:avLst/>
                <a:gdLst>
                  <a:gd name="T0" fmla="*/ 872 w 965"/>
                  <a:gd name="T1" fmla="*/ 62 h 454"/>
                  <a:gd name="T2" fmla="*/ 85 w 965"/>
                  <a:gd name="T3" fmla="*/ 86 h 454"/>
                  <a:gd name="T4" fmla="*/ 166 w 965"/>
                  <a:gd name="T5" fmla="*/ 415 h 454"/>
                  <a:gd name="T6" fmla="*/ 872 w 965"/>
                  <a:gd name="T7" fmla="*/ 415 h 454"/>
                  <a:gd name="T8" fmla="*/ 872 w 965"/>
                  <a:gd name="T9" fmla="*/ 6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5" h="454">
                    <a:moveTo>
                      <a:pt x="872" y="62"/>
                    </a:moveTo>
                    <a:cubicBezTo>
                      <a:pt x="773" y="5"/>
                      <a:pt x="170" y="0"/>
                      <a:pt x="85" y="86"/>
                    </a:cubicBezTo>
                    <a:cubicBezTo>
                      <a:pt x="0" y="171"/>
                      <a:pt x="36" y="376"/>
                      <a:pt x="166" y="415"/>
                    </a:cubicBezTo>
                    <a:cubicBezTo>
                      <a:pt x="296" y="454"/>
                      <a:pt x="779" y="438"/>
                      <a:pt x="872" y="415"/>
                    </a:cubicBezTo>
                    <a:cubicBezTo>
                      <a:pt x="965" y="392"/>
                      <a:pt x="965" y="117"/>
                      <a:pt x="872" y="62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8" name="Freeform 57">
                <a:extLst>
                  <a:ext uri="{FF2B5EF4-FFF2-40B4-BE49-F238E27FC236}">
                    <a16:creationId xmlns:a16="http://schemas.microsoft.com/office/drawing/2014/main" id="{8253C1E0-BC87-4770-83B2-7909C0BE3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0834" y="2634414"/>
                <a:ext cx="778774" cy="384161"/>
              </a:xfrm>
              <a:custGeom>
                <a:avLst/>
                <a:gdLst>
                  <a:gd name="T0" fmla="*/ 835 w 924"/>
                  <a:gd name="T1" fmla="*/ 62 h 454"/>
                  <a:gd name="T2" fmla="*/ 81 w 924"/>
                  <a:gd name="T3" fmla="*/ 86 h 454"/>
                  <a:gd name="T4" fmla="*/ 159 w 924"/>
                  <a:gd name="T5" fmla="*/ 415 h 454"/>
                  <a:gd name="T6" fmla="*/ 835 w 924"/>
                  <a:gd name="T7" fmla="*/ 415 h 454"/>
                  <a:gd name="T8" fmla="*/ 835 w 924"/>
                  <a:gd name="T9" fmla="*/ 6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4" h="454">
                    <a:moveTo>
                      <a:pt x="835" y="62"/>
                    </a:moveTo>
                    <a:cubicBezTo>
                      <a:pt x="740" y="5"/>
                      <a:pt x="163" y="0"/>
                      <a:pt x="81" y="86"/>
                    </a:cubicBezTo>
                    <a:cubicBezTo>
                      <a:pt x="0" y="171"/>
                      <a:pt x="35" y="376"/>
                      <a:pt x="159" y="415"/>
                    </a:cubicBezTo>
                    <a:cubicBezTo>
                      <a:pt x="283" y="454"/>
                      <a:pt x="746" y="438"/>
                      <a:pt x="835" y="415"/>
                    </a:cubicBezTo>
                    <a:cubicBezTo>
                      <a:pt x="924" y="392"/>
                      <a:pt x="924" y="117"/>
                      <a:pt x="835" y="62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9" name="Freeform 58">
                <a:extLst>
                  <a:ext uri="{FF2B5EF4-FFF2-40B4-BE49-F238E27FC236}">
                    <a16:creationId xmlns:a16="http://schemas.microsoft.com/office/drawing/2014/main" id="{664545E2-8F37-489B-994E-7C206E98A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448" y="2950627"/>
                <a:ext cx="700374" cy="334507"/>
              </a:xfrm>
              <a:custGeom>
                <a:avLst/>
                <a:gdLst>
                  <a:gd name="T0" fmla="*/ 751 w 831"/>
                  <a:gd name="T1" fmla="*/ 54 h 396"/>
                  <a:gd name="T2" fmla="*/ 74 w 831"/>
                  <a:gd name="T3" fmla="*/ 74 h 396"/>
                  <a:gd name="T4" fmla="*/ 144 w 831"/>
                  <a:gd name="T5" fmla="*/ 362 h 396"/>
                  <a:gd name="T6" fmla="*/ 751 w 831"/>
                  <a:gd name="T7" fmla="*/ 362 h 396"/>
                  <a:gd name="T8" fmla="*/ 751 w 831"/>
                  <a:gd name="T9" fmla="*/ 54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1" h="396">
                    <a:moveTo>
                      <a:pt x="751" y="54"/>
                    </a:moveTo>
                    <a:cubicBezTo>
                      <a:pt x="665" y="3"/>
                      <a:pt x="147" y="0"/>
                      <a:pt x="74" y="74"/>
                    </a:cubicBezTo>
                    <a:cubicBezTo>
                      <a:pt x="0" y="149"/>
                      <a:pt x="32" y="328"/>
                      <a:pt x="144" y="362"/>
                    </a:cubicBezTo>
                    <a:cubicBezTo>
                      <a:pt x="255" y="396"/>
                      <a:pt x="671" y="383"/>
                      <a:pt x="751" y="362"/>
                    </a:cubicBezTo>
                    <a:cubicBezTo>
                      <a:pt x="831" y="342"/>
                      <a:pt x="831" y="101"/>
                      <a:pt x="751" y="54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0" name="Freeform 59">
                <a:extLst>
                  <a:ext uri="{FF2B5EF4-FFF2-40B4-BE49-F238E27FC236}">
                    <a16:creationId xmlns:a16="http://schemas.microsoft.com/office/drawing/2014/main" id="{3975F3A8-1ABE-4C93-9945-764FAD963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432" y="2096066"/>
                <a:ext cx="376321" cy="10374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1" name="Freeform 60">
                <a:extLst>
                  <a:ext uri="{FF2B5EF4-FFF2-40B4-BE49-F238E27FC236}">
                    <a16:creationId xmlns:a16="http://schemas.microsoft.com/office/drawing/2014/main" id="{E4579A4B-4511-4D4F-9A67-10DD530D1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594" y="2164013"/>
                <a:ext cx="718668" cy="219520"/>
              </a:xfrm>
              <a:custGeom>
                <a:avLst/>
                <a:gdLst>
                  <a:gd name="T0" fmla="*/ 814 w 851"/>
                  <a:gd name="T1" fmla="*/ 215 h 261"/>
                  <a:gd name="T2" fmla="*/ 819 w 851"/>
                  <a:gd name="T3" fmla="*/ 208 h 261"/>
                  <a:gd name="T4" fmla="*/ 821 w 851"/>
                  <a:gd name="T5" fmla="*/ 205 h 261"/>
                  <a:gd name="T6" fmla="*/ 826 w 851"/>
                  <a:gd name="T7" fmla="*/ 195 h 261"/>
                  <a:gd name="T8" fmla="*/ 828 w 851"/>
                  <a:gd name="T9" fmla="*/ 191 h 261"/>
                  <a:gd name="T10" fmla="*/ 832 w 851"/>
                  <a:gd name="T11" fmla="*/ 183 h 261"/>
                  <a:gd name="T12" fmla="*/ 834 w 851"/>
                  <a:gd name="T13" fmla="*/ 178 h 261"/>
                  <a:gd name="T14" fmla="*/ 838 w 851"/>
                  <a:gd name="T15" fmla="*/ 166 h 261"/>
                  <a:gd name="T16" fmla="*/ 839 w 851"/>
                  <a:gd name="T17" fmla="*/ 161 h 261"/>
                  <a:gd name="T18" fmla="*/ 841 w 851"/>
                  <a:gd name="T19" fmla="*/ 152 h 261"/>
                  <a:gd name="T20" fmla="*/ 843 w 851"/>
                  <a:gd name="T21" fmla="*/ 145 h 261"/>
                  <a:gd name="T22" fmla="*/ 844 w 851"/>
                  <a:gd name="T23" fmla="*/ 137 h 261"/>
                  <a:gd name="T24" fmla="*/ 846 w 851"/>
                  <a:gd name="T25" fmla="*/ 126 h 261"/>
                  <a:gd name="T26" fmla="*/ 847 w 851"/>
                  <a:gd name="T27" fmla="*/ 117 h 261"/>
                  <a:gd name="T28" fmla="*/ 848 w 851"/>
                  <a:gd name="T29" fmla="*/ 109 h 261"/>
                  <a:gd name="T30" fmla="*/ 849 w 851"/>
                  <a:gd name="T31" fmla="*/ 101 h 261"/>
                  <a:gd name="T32" fmla="*/ 844 w 851"/>
                  <a:gd name="T33" fmla="*/ 0 h 261"/>
                  <a:gd name="T34" fmla="*/ 526 w 851"/>
                  <a:gd name="T35" fmla="*/ 188 h 261"/>
                  <a:gd name="T36" fmla="*/ 456 w 851"/>
                  <a:gd name="T37" fmla="*/ 192 h 261"/>
                  <a:gd name="T38" fmla="*/ 219 w 851"/>
                  <a:gd name="T39" fmla="*/ 166 h 261"/>
                  <a:gd name="T40" fmla="*/ 0 w 851"/>
                  <a:gd name="T41" fmla="*/ 39 h 261"/>
                  <a:gd name="T42" fmla="*/ 120 w 851"/>
                  <a:gd name="T43" fmla="*/ 236 h 261"/>
                  <a:gd name="T44" fmla="*/ 473 w 851"/>
                  <a:gd name="T45" fmla="*/ 259 h 261"/>
                  <a:gd name="T46" fmla="*/ 475 w 851"/>
                  <a:gd name="T47" fmla="*/ 259 h 261"/>
                  <a:gd name="T48" fmla="*/ 504 w 851"/>
                  <a:gd name="T49" fmla="*/ 258 h 261"/>
                  <a:gd name="T50" fmla="*/ 507 w 851"/>
                  <a:gd name="T51" fmla="*/ 258 h 261"/>
                  <a:gd name="T52" fmla="*/ 535 w 851"/>
                  <a:gd name="T53" fmla="*/ 257 h 261"/>
                  <a:gd name="T54" fmla="*/ 537 w 851"/>
                  <a:gd name="T55" fmla="*/ 257 h 261"/>
                  <a:gd name="T56" fmla="*/ 596 w 851"/>
                  <a:gd name="T57" fmla="*/ 255 h 261"/>
                  <a:gd name="T58" fmla="*/ 597 w 851"/>
                  <a:gd name="T59" fmla="*/ 255 h 261"/>
                  <a:gd name="T60" fmla="*/ 622 w 851"/>
                  <a:gd name="T61" fmla="*/ 253 h 261"/>
                  <a:gd name="T62" fmla="*/ 628 w 851"/>
                  <a:gd name="T63" fmla="*/ 253 h 261"/>
                  <a:gd name="T64" fmla="*/ 647 w 851"/>
                  <a:gd name="T65" fmla="*/ 252 h 261"/>
                  <a:gd name="T66" fmla="*/ 654 w 851"/>
                  <a:gd name="T67" fmla="*/ 251 h 261"/>
                  <a:gd name="T68" fmla="*/ 672 w 851"/>
                  <a:gd name="T69" fmla="*/ 250 h 261"/>
                  <a:gd name="T70" fmla="*/ 678 w 851"/>
                  <a:gd name="T71" fmla="*/ 249 h 261"/>
                  <a:gd name="T72" fmla="*/ 721 w 851"/>
                  <a:gd name="T73" fmla="*/ 246 h 261"/>
                  <a:gd name="T74" fmla="*/ 726 w 851"/>
                  <a:gd name="T75" fmla="*/ 245 h 261"/>
                  <a:gd name="T76" fmla="*/ 739 w 851"/>
                  <a:gd name="T77" fmla="*/ 243 h 261"/>
                  <a:gd name="T78" fmla="*/ 745 w 851"/>
                  <a:gd name="T79" fmla="*/ 243 h 261"/>
                  <a:gd name="T80" fmla="*/ 755 w 851"/>
                  <a:gd name="T81" fmla="*/ 241 h 261"/>
                  <a:gd name="T82" fmla="*/ 761 w 851"/>
                  <a:gd name="T83" fmla="*/ 240 h 261"/>
                  <a:gd name="T84" fmla="*/ 770 w 851"/>
                  <a:gd name="T85" fmla="*/ 239 h 261"/>
                  <a:gd name="T86" fmla="*/ 774 w 851"/>
                  <a:gd name="T87" fmla="*/ 238 h 261"/>
                  <a:gd name="T88" fmla="*/ 784 w 851"/>
                  <a:gd name="T89" fmla="*/ 236 h 261"/>
                  <a:gd name="T90" fmla="*/ 793 w 851"/>
                  <a:gd name="T91" fmla="*/ 232 h 261"/>
                  <a:gd name="T92" fmla="*/ 796 w 851"/>
                  <a:gd name="T93" fmla="*/ 231 h 261"/>
                  <a:gd name="T94" fmla="*/ 803 w 851"/>
                  <a:gd name="T95" fmla="*/ 226 h 261"/>
                  <a:gd name="T96" fmla="*/ 804 w 851"/>
                  <a:gd name="T97" fmla="*/ 225 h 261"/>
                  <a:gd name="T98" fmla="*/ 812 w 851"/>
                  <a:gd name="T99" fmla="*/ 217 h 261"/>
                  <a:gd name="T100" fmla="*/ 814 w 851"/>
                  <a:gd name="T101" fmla="*/ 215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51" h="261">
                    <a:moveTo>
                      <a:pt x="814" y="215"/>
                    </a:moveTo>
                    <a:cubicBezTo>
                      <a:pt x="816" y="213"/>
                      <a:pt x="817" y="210"/>
                      <a:pt x="819" y="208"/>
                    </a:cubicBezTo>
                    <a:cubicBezTo>
                      <a:pt x="820" y="207"/>
                      <a:pt x="820" y="206"/>
                      <a:pt x="821" y="205"/>
                    </a:cubicBezTo>
                    <a:cubicBezTo>
                      <a:pt x="823" y="202"/>
                      <a:pt x="825" y="199"/>
                      <a:pt x="826" y="195"/>
                    </a:cubicBezTo>
                    <a:cubicBezTo>
                      <a:pt x="827" y="194"/>
                      <a:pt x="828" y="192"/>
                      <a:pt x="828" y="191"/>
                    </a:cubicBezTo>
                    <a:cubicBezTo>
                      <a:pt x="829" y="189"/>
                      <a:pt x="831" y="186"/>
                      <a:pt x="832" y="183"/>
                    </a:cubicBezTo>
                    <a:cubicBezTo>
                      <a:pt x="832" y="181"/>
                      <a:pt x="833" y="180"/>
                      <a:pt x="834" y="178"/>
                    </a:cubicBezTo>
                    <a:cubicBezTo>
                      <a:pt x="835" y="174"/>
                      <a:pt x="836" y="170"/>
                      <a:pt x="838" y="166"/>
                    </a:cubicBezTo>
                    <a:cubicBezTo>
                      <a:pt x="838" y="164"/>
                      <a:pt x="839" y="163"/>
                      <a:pt x="839" y="161"/>
                    </a:cubicBezTo>
                    <a:cubicBezTo>
                      <a:pt x="840" y="158"/>
                      <a:pt x="841" y="155"/>
                      <a:pt x="841" y="152"/>
                    </a:cubicBezTo>
                    <a:cubicBezTo>
                      <a:pt x="842" y="150"/>
                      <a:pt x="842" y="148"/>
                      <a:pt x="843" y="145"/>
                    </a:cubicBezTo>
                    <a:cubicBezTo>
                      <a:pt x="843" y="143"/>
                      <a:pt x="844" y="140"/>
                      <a:pt x="844" y="137"/>
                    </a:cubicBezTo>
                    <a:cubicBezTo>
                      <a:pt x="845" y="133"/>
                      <a:pt x="846" y="129"/>
                      <a:pt x="846" y="126"/>
                    </a:cubicBezTo>
                    <a:cubicBezTo>
                      <a:pt x="847" y="123"/>
                      <a:pt x="847" y="120"/>
                      <a:pt x="847" y="117"/>
                    </a:cubicBezTo>
                    <a:cubicBezTo>
                      <a:pt x="848" y="114"/>
                      <a:pt x="848" y="112"/>
                      <a:pt x="848" y="109"/>
                    </a:cubicBezTo>
                    <a:cubicBezTo>
                      <a:pt x="849" y="106"/>
                      <a:pt x="849" y="104"/>
                      <a:pt x="849" y="101"/>
                    </a:cubicBezTo>
                    <a:cubicBezTo>
                      <a:pt x="851" y="68"/>
                      <a:pt x="850" y="32"/>
                      <a:pt x="844" y="0"/>
                    </a:cubicBezTo>
                    <a:cubicBezTo>
                      <a:pt x="837" y="74"/>
                      <a:pt x="784" y="188"/>
                      <a:pt x="526" y="188"/>
                    </a:cubicBezTo>
                    <a:cubicBezTo>
                      <a:pt x="498" y="188"/>
                      <a:pt x="475" y="189"/>
                      <a:pt x="456" y="192"/>
                    </a:cubicBezTo>
                    <a:cubicBezTo>
                      <a:pt x="379" y="190"/>
                      <a:pt x="298" y="182"/>
                      <a:pt x="219" y="166"/>
                    </a:cubicBezTo>
                    <a:cubicBezTo>
                      <a:pt x="80" y="139"/>
                      <a:pt x="22" y="85"/>
                      <a:pt x="0" y="39"/>
                    </a:cubicBezTo>
                    <a:cubicBezTo>
                      <a:pt x="2" y="123"/>
                      <a:pt x="44" y="212"/>
                      <a:pt x="120" y="236"/>
                    </a:cubicBezTo>
                    <a:cubicBezTo>
                      <a:pt x="182" y="255"/>
                      <a:pt x="331" y="261"/>
                      <a:pt x="473" y="259"/>
                    </a:cubicBezTo>
                    <a:cubicBezTo>
                      <a:pt x="474" y="259"/>
                      <a:pt x="475" y="259"/>
                      <a:pt x="475" y="259"/>
                    </a:cubicBezTo>
                    <a:cubicBezTo>
                      <a:pt x="485" y="259"/>
                      <a:pt x="494" y="258"/>
                      <a:pt x="504" y="258"/>
                    </a:cubicBezTo>
                    <a:cubicBezTo>
                      <a:pt x="505" y="258"/>
                      <a:pt x="506" y="258"/>
                      <a:pt x="507" y="258"/>
                    </a:cubicBezTo>
                    <a:cubicBezTo>
                      <a:pt x="516" y="258"/>
                      <a:pt x="526" y="258"/>
                      <a:pt x="535" y="257"/>
                    </a:cubicBezTo>
                    <a:lnTo>
                      <a:pt x="537" y="257"/>
                    </a:lnTo>
                    <a:cubicBezTo>
                      <a:pt x="557" y="256"/>
                      <a:pt x="577" y="256"/>
                      <a:pt x="596" y="255"/>
                    </a:cubicBezTo>
                    <a:cubicBezTo>
                      <a:pt x="596" y="255"/>
                      <a:pt x="597" y="255"/>
                      <a:pt x="597" y="255"/>
                    </a:cubicBezTo>
                    <a:cubicBezTo>
                      <a:pt x="606" y="254"/>
                      <a:pt x="614" y="254"/>
                      <a:pt x="622" y="253"/>
                    </a:cubicBezTo>
                    <a:cubicBezTo>
                      <a:pt x="624" y="253"/>
                      <a:pt x="626" y="253"/>
                      <a:pt x="628" y="253"/>
                    </a:cubicBezTo>
                    <a:cubicBezTo>
                      <a:pt x="635" y="253"/>
                      <a:pt x="641" y="252"/>
                      <a:pt x="647" y="252"/>
                    </a:cubicBezTo>
                    <a:cubicBezTo>
                      <a:pt x="650" y="252"/>
                      <a:pt x="652" y="251"/>
                      <a:pt x="654" y="251"/>
                    </a:cubicBezTo>
                    <a:cubicBezTo>
                      <a:pt x="661" y="251"/>
                      <a:pt x="667" y="250"/>
                      <a:pt x="672" y="250"/>
                    </a:cubicBezTo>
                    <a:cubicBezTo>
                      <a:pt x="674" y="250"/>
                      <a:pt x="676" y="250"/>
                      <a:pt x="678" y="249"/>
                    </a:cubicBezTo>
                    <a:cubicBezTo>
                      <a:pt x="694" y="248"/>
                      <a:pt x="708" y="247"/>
                      <a:pt x="721" y="246"/>
                    </a:cubicBezTo>
                    <a:cubicBezTo>
                      <a:pt x="723" y="245"/>
                      <a:pt x="724" y="245"/>
                      <a:pt x="726" y="245"/>
                    </a:cubicBezTo>
                    <a:cubicBezTo>
                      <a:pt x="730" y="244"/>
                      <a:pt x="735" y="244"/>
                      <a:pt x="739" y="243"/>
                    </a:cubicBezTo>
                    <a:cubicBezTo>
                      <a:pt x="741" y="243"/>
                      <a:pt x="743" y="243"/>
                      <a:pt x="745" y="243"/>
                    </a:cubicBezTo>
                    <a:cubicBezTo>
                      <a:pt x="748" y="242"/>
                      <a:pt x="752" y="242"/>
                      <a:pt x="755" y="241"/>
                    </a:cubicBezTo>
                    <a:cubicBezTo>
                      <a:pt x="757" y="241"/>
                      <a:pt x="759" y="241"/>
                      <a:pt x="761" y="240"/>
                    </a:cubicBezTo>
                    <a:cubicBezTo>
                      <a:pt x="764" y="240"/>
                      <a:pt x="767" y="239"/>
                      <a:pt x="770" y="239"/>
                    </a:cubicBezTo>
                    <a:cubicBezTo>
                      <a:pt x="771" y="238"/>
                      <a:pt x="772" y="238"/>
                      <a:pt x="774" y="238"/>
                    </a:cubicBezTo>
                    <a:cubicBezTo>
                      <a:pt x="778" y="237"/>
                      <a:pt x="781" y="236"/>
                      <a:pt x="784" y="236"/>
                    </a:cubicBezTo>
                    <a:cubicBezTo>
                      <a:pt x="787" y="235"/>
                      <a:pt x="791" y="233"/>
                      <a:pt x="793" y="232"/>
                    </a:cubicBezTo>
                    <a:cubicBezTo>
                      <a:pt x="794" y="232"/>
                      <a:pt x="795" y="231"/>
                      <a:pt x="796" y="231"/>
                    </a:cubicBezTo>
                    <a:cubicBezTo>
                      <a:pt x="798" y="229"/>
                      <a:pt x="801" y="228"/>
                      <a:pt x="803" y="226"/>
                    </a:cubicBezTo>
                    <a:cubicBezTo>
                      <a:pt x="803" y="225"/>
                      <a:pt x="804" y="225"/>
                      <a:pt x="804" y="225"/>
                    </a:cubicBezTo>
                    <a:cubicBezTo>
                      <a:pt x="807" y="223"/>
                      <a:pt x="809" y="220"/>
                      <a:pt x="812" y="217"/>
                    </a:cubicBezTo>
                    <a:cubicBezTo>
                      <a:pt x="812" y="217"/>
                      <a:pt x="813" y="216"/>
                      <a:pt x="814" y="215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2" name="Freeform 61">
                <a:extLst>
                  <a:ext uri="{FF2B5EF4-FFF2-40B4-BE49-F238E27FC236}">
                    <a16:creationId xmlns:a16="http://schemas.microsoft.com/office/drawing/2014/main" id="{8054F865-2634-49A9-99F8-A507ED5A0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6168" y="2461933"/>
                <a:ext cx="765709" cy="229974"/>
              </a:xfrm>
              <a:custGeom>
                <a:avLst/>
                <a:gdLst>
                  <a:gd name="T0" fmla="*/ 873 w 905"/>
                  <a:gd name="T1" fmla="*/ 212 h 271"/>
                  <a:gd name="T2" fmla="*/ 879 w 905"/>
                  <a:gd name="T3" fmla="*/ 202 h 271"/>
                  <a:gd name="T4" fmla="*/ 880 w 905"/>
                  <a:gd name="T5" fmla="*/ 199 h 271"/>
                  <a:gd name="T6" fmla="*/ 886 w 905"/>
                  <a:gd name="T7" fmla="*/ 187 h 271"/>
                  <a:gd name="T8" fmla="*/ 887 w 905"/>
                  <a:gd name="T9" fmla="*/ 184 h 271"/>
                  <a:gd name="T10" fmla="*/ 890 w 905"/>
                  <a:gd name="T11" fmla="*/ 173 h 271"/>
                  <a:gd name="T12" fmla="*/ 892 w 905"/>
                  <a:gd name="T13" fmla="*/ 169 h 271"/>
                  <a:gd name="T14" fmla="*/ 895 w 905"/>
                  <a:gd name="T15" fmla="*/ 155 h 271"/>
                  <a:gd name="T16" fmla="*/ 896 w 905"/>
                  <a:gd name="T17" fmla="*/ 151 h 271"/>
                  <a:gd name="T18" fmla="*/ 899 w 905"/>
                  <a:gd name="T19" fmla="*/ 136 h 271"/>
                  <a:gd name="T20" fmla="*/ 899 w 905"/>
                  <a:gd name="T21" fmla="*/ 133 h 271"/>
                  <a:gd name="T22" fmla="*/ 900 w 905"/>
                  <a:gd name="T23" fmla="*/ 126 h 271"/>
                  <a:gd name="T24" fmla="*/ 900 w 905"/>
                  <a:gd name="T25" fmla="*/ 126 h 271"/>
                  <a:gd name="T26" fmla="*/ 895 w 905"/>
                  <a:gd name="T27" fmla="*/ 0 h 271"/>
                  <a:gd name="T28" fmla="*/ 785 w 905"/>
                  <a:gd name="T29" fmla="*/ 145 h 271"/>
                  <a:gd name="T30" fmla="*/ 449 w 905"/>
                  <a:gd name="T31" fmla="*/ 176 h 271"/>
                  <a:gd name="T32" fmla="*/ 0 w 905"/>
                  <a:gd name="T33" fmla="*/ 56 h 271"/>
                  <a:gd name="T34" fmla="*/ 127 w 905"/>
                  <a:gd name="T35" fmla="*/ 244 h 271"/>
                  <a:gd name="T36" fmla="*/ 552 w 905"/>
                  <a:gd name="T37" fmla="*/ 266 h 271"/>
                  <a:gd name="T38" fmla="*/ 556 w 905"/>
                  <a:gd name="T39" fmla="*/ 266 h 271"/>
                  <a:gd name="T40" fmla="*/ 580 w 905"/>
                  <a:gd name="T41" fmla="*/ 265 h 271"/>
                  <a:gd name="T42" fmla="*/ 587 w 905"/>
                  <a:gd name="T43" fmla="*/ 265 h 271"/>
                  <a:gd name="T44" fmla="*/ 608 w 905"/>
                  <a:gd name="T45" fmla="*/ 264 h 271"/>
                  <a:gd name="T46" fmla="*/ 616 w 905"/>
                  <a:gd name="T47" fmla="*/ 264 h 271"/>
                  <a:gd name="T48" fmla="*/ 634 w 905"/>
                  <a:gd name="T49" fmla="*/ 263 h 271"/>
                  <a:gd name="T50" fmla="*/ 644 w 905"/>
                  <a:gd name="T51" fmla="*/ 263 h 271"/>
                  <a:gd name="T52" fmla="*/ 660 w 905"/>
                  <a:gd name="T53" fmla="*/ 262 h 271"/>
                  <a:gd name="T54" fmla="*/ 670 w 905"/>
                  <a:gd name="T55" fmla="*/ 261 h 271"/>
                  <a:gd name="T56" fmla="*/ 685 w 905"/>
                  <a:gd name="T57" fmla="*/ 260 h 271"/>
                  <a:gd name="T58" fmla="*/ 695 w 905"/>
                  <a:gd name="T59" fmla="*/ 260 h 271"/>
                  <a:gd name="T60" fmla="*/ 708 w 905"/>
                  <a:gd name="T61" fmla="*/ 259 h 271"/>
                  <a:gd name="T62" fmla="*/ 718 w 905"/>
                  <a:gd name="T63" fmla="*/ 258 h 271"/>
                  <a:gd name="T64" fmla="*/ 731 w 905"/>
                  <a:gd name="T65" fmla="*/ 257 h 271"/>
                  <a:gd name="T66" fmla="*/ 740 w 905"/>
                  <a:gd name="T67" fmla="*/ 256 h 271"/>
                  <a:gd name="T68" fmla="*/ 751 w 905"/>
                  <a:gd name="T69" fmla="*/ 255 h 271"/>
                  <a:gd name="T70" fmla="*/ 760 w 905"/>
                  <a:gd name="T71" fmla="*/ 255 h 271"/>
                  <a:gd name="T72" fmla="*/ 771 w 905"/>
                  <a:gd name="T73" fmla="*/ 254 h 271"/>
                  <a:gd name="T74" fmla="*/ 779 w 905"/>
                  <a:gd name="T75" fmla="*/ 253 h 271"/>
                  <a:gd name="T76" fmla="*/ 788 w 905"/>
                  <a:gd name="T77" fmla="*/ 252 h 271"/>
                  <a:gd name="T78" fmla="*/ 796 w 905"/>
                  <a:gd name="T79" fmla="*/ 251 h 271"/>
                  <a:gd name="T80" fmla="*/ 804 w 905"/>
                  <a:gd name="T81" fmla="*/ 249 h 271"/>
                  <a:gd name="T82" fmla="*/ 810 w 905"/>
                  <a:gd name="T83" fmla="*/ 249 h 271"/>
                  <a:gd name="T84" fmla="*/ 818 w 905"/>
                  <a:gd name="T85" fmla="*/ 247 h 271"/>
                  <a:gd name="T86" fmla="*/ 823 w 905"/>
                  <a:gd name="T87" fmla="*/ 246 h 271"/>
                  <a:gd name="T88" fmla="*/ 833 w 905"/>
                  <a:gd name="T89" fmla="*/ 244 h 271"/>
                  <a:gd name="T90" fmla="*/ 843 w 905"/>
                  <a:gd name="T91" fmla="*/ 240 h 271"/>
                  <a:gd name="T92" fmla="*/ 845 w 905"/>
                  <a:gd name="T93" fmla="*/ 239 h 271"/>
                  <a:gd name="T94" fmla="*/ 854 w 905"/>
                  <a:gd name="T95" fmla="*/ 234 h 271"/>
                  <a:gd name="T96" fmla="*/ 856 w 905"/>
                  <a:gd name="T97" fmla="*/ 232 h 271"/>
                  <a:gd name="T98" fmla="*/ 864 w 905"/>
                  <a:gd name="T99" fmla="*/ 224 h 271"/>
                  <a:gd name="T100" fmla="*/ 864 w 905"/>
                  <a:gd name="T101" fmla="*/ 224 h 271"/>
                  <a:gd name="T102" fmla="*/ 871 w 905"/>
                  <a:gd name="T103" fmla="*/ 215 h 271"/>
                  <a:gd name="T104" fmla="*/ 873 w 905"/>
                  <a:gd name="T105" fmla="*/ 2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05" h="271">
                    <a:moveTo>
                      <a:pt x="873" y="212"/>
                    </a:moveTo>
                    <a:cubicBezTo>
                      <a:pt x="875" y="209"/>
                      <a:pt x="877" y="206"/>
                      <a:pt x="879" y="202"/>
                    </a:cubicBezTo>
                    <a:cubicBezTo>
                      <a:pt x="879" y="201"/>
                      <a:pt x="880" y="200"/>
                      <a:pt x="880" y="199"/>
                    </a:cubicBezTo>
                    <a:cubicBezTo>
                      <a:pt x="882" y="195"/>
                      <a:pt x="884" y="191"/>
                      <a:pt x="886" y="187"/>
                    </a:cubicBezTo>
                    <a:cubicBezTo>
                      <a:pt x="886" y="186"/>
                      <a:pt x="886" y="185"/>
                      <a:pt x="887" y="184"/>
                    </a:cubicBezTo>
                    <a:cubicBezTo>
                      <a:pt x="888" y="181"/>
                      <a:pt x="889" y="177"/>
                      <a:pt x="890" y="173"/>
                    </a:cubicBezTo>
                    <a:cubicBezTo>
                      <a:pt x="891" y="171"/>
                      <a:pt x="891" y="170"/>
                      <a:pt x="892" y="169"/>
                    </a:cubicBezTo>
                    <a:cubicBezTo>
                      <a:pt x="893" y="165"/>
                      <a:pt x="894" y="160"/>
                      <a:pt x="895" y="155"/>
                    </a:cubicBezTo>
                    <a:cubicBezTo>
                      <a:pt x="895" y="154"/>
                      <a:pt x="896" y="153"/>
                      <a:pt x="896" y="151"/>
                    </a:cubicBezTo>
                    <a:cubicBezTo>
                      <a:pt x="897" y="146"/>
                      <a:pt x="898" y="141"/>
                      <a:pt x="899" y="136"/>
                    </a:cubicBezTo>
                    <a:cubicBezTo>
                      <a:pt x="899" y="135"/>
                      <a:pt x="899" y="134"/>
                      <a:pt x="899" y="133"/>
                    </a:cubicBezTo>
                    <a:cubicBezTo>
                      <a:pt x="900" y="131"/>
                      <a:pt x="900" y="128"/>
                      <a:pt x="900" y="126"/>
                    </a:cubicBezTo>
                    <a:cubicBezTo>
                      <a:pt x="900" y="126"/>
                      <a:pt x="900" y="126"/>
                      <a:pt x="900" y="126"/>
                    </a:cubicBezTo>
                    <a:cubicBezTo>
                      <a:pt x="905" y="85"/>
                      <a:pt x="904" y="40"/>
                      <a:pt x="895" y="0"/>
                    </a:cubicBezTo>
                    <a:cubicBezTo>
                      <a:pt x="889" y="36"/>
                      <a:pt x="867" y="101"/>
                      <a:pt x="785" y="145"/>
                    </a:cubicBezTo>
                    <a:cubicBezTo>
                      <a:pt x="710" y="153"/>
                      <a:pt x="603" y="161"/>
                      <a:pt x="449" y="176"/>
                    </a:cubicBezTo>
                    <a:cubicBezTo>
                      <a:pt x="197" y="200"/>
                      <a:pt x="65" y="123"/>
                      <a:pt x="0" y="56"/>
                    </a:cubicBezTo>
                    <a:cubicBezTo>
                      <a:pt x="5" y="138"/>
                      <a:pt x="49" y="221"/>
                      <a:pt x="127" y="244"/>
                    </a:cubicBezTo>
                    <a:cubicBezTo>
                      <a:pt x="200" y="266"/>
                      <a:pt x="387" y="271"/>
                      <a:pt x="552" y="266"/>
                    </a:cubicBezTo>
                    <a:cubicBezTo>
                      <a:pt x="553" y="266"/>
                      <a:pt x="555" y="266"/>
                      <a:pt x="556" y="266"/>
                    </a:cubicBezTo>
                    <a:cubicBezTo>
                      <a:pt x="564" y="266"/>
                      <a:pt x="572" y="266"/>
                      <a:pt x="580" y="265"/>
                    </a:cubicBezTo>
                    <a:cubicBezTo>
                      <a:pt x="582" y="265"/>
                      <a:pt x="585" y="265"/>
                      <a:pt x="587" y="265"/>
                    </a:cubicBezTo>
                    <a:cubicBezTo>
                      <a:pt x="594" y="265"/>
                      <a:pt x="601" y="265"/>
                      <a:pt x="608" y="264"/>
                    </a:cubicBezTo>
                    <a:cubicBezTo>
                      <a:pt x="610" y="264"/>
                      <a:pt x="613" y="264"/>
                      <a:pt x="616" y="264"/>
                    </a:cubicBezTo>
                    <a:cubicBezTo>
                      <a:pt x="622" y="264"/>
                      <a:pt x="628" y="263"/>
                      <a:pt x="634" y="263"/>
                    </a:cubicBezTo>
                    <a:cubicBezTo>
                      <a:pt x="637" y="263"/>
                      <a:pt x="640" y="263"/>
                      <a:pt x="644" y="263"/>
                    </a:cubicBezTo>
                    <a:cubicBezTo>
                      <a:pt x="649" y="262"/>
                      <a:pt x="655" y="262"/>
                      <a:pt x="660" y="262"/>
                    </a:cubicBezTo>
                    <a:cubicBezTo>
                      <a:pt x="663" y="262"/>
                      <a:pt x="666" y="262"/>
                      <a:pt x="670" y="261"/>
                    </a:cubicBezTo>
                    <a:cubicBezTo>
                      <a:pt x="675" y="261"/>
                      <a:pt x="680" y="261"/>
                      <a:pt x="685" y="260"/>
                    </a:cubicBezTo>
                    <a:cubicBezTo>
                      <a:pt x="688" y="260"/>
                      <a:pt x="691" y="260"/>
                      <a:pt x="695" y="260"/>
                    </a:cubicBezTo>
                    <a:cubicBezTo>
                      <a:pt x="699" y="260"/>
                      <a:pt x="704" y="259"/>
                      <a:pt x="708" y="259"/>
                    </a:cubicBezTo>
                    <a:cubicBezTo>
                      <a:pt x="712" y="259"/>
                      <a:pt x="715" y="258"/>
                      <a:pt x="718" y="258"/>
                    </a:cubicBezTo>
                    <a:cubicBezTo>
                      <a:pt x="722" y="258"/>
                      <a:pt x="727" y="258"/>
                      <a:pt x="731" y="257"/>
                    </a:cubicBezTo>
                    <a:cubicBezTo>
                      <a:pt x="734" y="257"/>
                      <a:pt x="737" y="257"/>
                      <a:pt x="740" y="256"/>
                    </a:cubicBezTo>
                    <a:cubicBezTo>
                      <a:pt x="744" y="256"/>
                      <a:pt x="748" y="256"/>
                      <a:pt x="751" y="255"/>
                    </a:cubicBezTo>
                    <a:cubicBezTo>
                      <a:pt x="754" y="255"/>
                      <a:pt x="757" y="255"/>
                      <a:pt x="760" y="255"/>
                    </a:cubicBezTo>
                    <a:cubicBezTo>
                      <a:pt x="764" y="254"/>
                      <a:pt x="767" y="254"/>
                      <a:pt x="771" y="254"/>
                    </a:cubicBezTo>
                    <a:cubicBezTo>
                      <a:pt x="773" y="253"/>
                      <a:pt x="776" y="253"/>
                      <a:pt x="779" y="253"/>
                    </a:cubicBezTo>
                    <a:cubicBezTo>
                      <a:pt x="782" y="252"/>
                      <a:pt x="785" y="252"/>
                      <a:pt x="788" y="252"/>
                    </a:cubicBezTo>
                    <a:cubicBezTo>
                      <a:pt x="791" y="251"/>
                      <a:pt x="793" y="251"/>
                      <a:pt x="796" y="251"/>
                    </a:cubicBezTo>
                    <a:cubicBezTo>
                      <a:pt x="799" y="250"/>
                      <a:pt x="801" y="250"/>
                      <a:pt x="804" y="249"/>
                    </a:cubicBezTo>
                    <a:cubicBezTo>
                      <a:pt x="806" y="249"/>
                      <a:pt x="808" y="249"/>
                      <a:pt x="810" y="249"/>
                    </a:cubicBezTo>
                    <a:cubicBezTo>
                      <a:pt x="813" y="248"/>
                      <a:pt x="816" y="248"/>
                      <a:pt x="818" y="247"/>
                    </a:cubicBezTo>
                    <a:cubicBezTo>
                      <a:pt x="820" y="247"/>
                      <a:pt x="822" y="247"/>
                      <a:pt x="823" y="246"/>
                    </a:cubicBezTo>
                    <a:cubicBezTo>
                      <a:pt x="827" y="246"/>
                      <a:pt x="830" y="245"/>
                      <a:pt x="833" y="244"/>
                    </a:cubicBezTo>
                    <a:cubicBezTo>
                      <a:pt x="837" y="243"/>
                      <a:pt x="840" y="242"/>
                      <a:pt x="843" y="240"/>
                    </a:cubicBezTo>
                    <a:cubicBezTo>
                      <a:pt x="844" y="240"/>
                      <a:pt x="844" y="240"/>
                      <a:pt x="845" y="239"/>
                    </a:cubicBezTo>
                    <a:cubicBezTo>
                      <a:pt x="848" y="238"/>
                      <a:pt x="851" y="236"/>
                      <a:pt x="854" y="234"/>
                    </a:cubicBezTo>
                    <a:cubicBezTo>
                      <a:pt x="855" y="233"/>
                      <a:pt x="855" y="233"/>
                      <a:pt x="856" y="232"/>
                    </a:cubicBezTo>
                    <a:cubicBezTo>
                      <a:pt x="858" y="230"/>
                      <a:pt x="861" y="227"/>
                      <a:pt x="864" y="224"/>
                    </a:cubicBezTo>
                    <a:cubicBezTo>
                      <a:pt x="864" y="224"/>
                      <a:pt x="864" y="224"/>
                      <a:pt x="864" y="224"/>
                    </a:cubicBezTo>
                    <a:cubicBezTo>
                      <a:pt x="867" y="221"/>
                      <a:pt x="869" y="218"/>
                      <a:pt x="871" y="215"/>
                    </a:cubicBezTo>
                    <a:cubicBezTo>
                      <a:pt x="872" y="214"/>
                      <a:pt x="872" y="213"/>
                      <a:pt x="873" y="212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3" name="Freeform 62">
                <a:extLst>
                  <a:ext uri="{FF2B5EF4-FFF2-40B4-BE49-F238E27FC236}">
                    <a16:creationId xmlns:a16="http://schemas.microsoft.com/office/drawing/2014/main" id="{D70F0A8F-C6C7-4F54-ABFF-42379CA2C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194" y="2785987"/>
                <a:ext cx="731734" cy="219520"/>
              </a:xfrm>
              <a:custGeom>
                <a:avLst/>
                <a:gdLst>
                  <a:gd name="T0" fmla="*/ 840 w 866"/>
                  <a:gd name="T1" fmla="*/ 196 h 260"/>
                  <a:gd name="T2" fmla="*/ 847 w 866"/>
                  <a:gd name="T3" fmla="*/ 181 h 260"/>
                  <a:gd name="T4" fmla="*/ 852 w 866"/>
                  <a:gd name="T5" fmla="*/ 168 h 260"/>
                  <a:gd name="T6" fmla="*/ 857 w 866"/>
                  <a:gd name="T7" fmla="*/ 151 h 260"/>
                  <a:gd name="T8" fmla="*/ 860 w 866"/>
                  <a:gd name="T9" fmla="*/ 136 h 260"/>
                  <a:gd name="T10" fmla="*/ 862 w 866"/>
                  <a:gd name="T11" fmla="*/ 116 h 260"/>
                  <a:gd name="T12" fmla="*/ 864 w 866"/>
                  <a:gd name="T13" fmla="*/ 104 h 260"/>
                  <a:gd name="T14" fmla="*/ 859 w 866"/>
                  <a:gd name="T15" fmla="*/ 0 h 260"/>
                  <a:gd name="T16" fmla="*/ 430 w 866"/>
                  <a:gd name="T17" fmla="*/ 171 h 260"/>
                  <a:gd name="T18" fmla="*/ 122 w 866"/>
                  <a:gd name="T19" fmla="*/ 236 h 260"/>
                  <a:gd name="T20" fmla="*/ 358 w 866"/>
                  <a:gd name="T21" fmla="*/ 259 h 260"/>
                  <a:gd name="T22" fmla="*/ 373 w 866"/>
                  <a:gd name="T23" fmla="*/ 259 h 260"/>
                  <a:gd name="T24" fmla="*/ 411 w 866"/>
                  <a:gd name="T25" fmla="*/ 260 h 260"/>
                  <a:gd name="T26" fmla="*/ 430 w 866"/>
                  <a:gd name="T27" fmla="*/ 260 h 260"/>
                  <a:gd name="T28" fmla="*/ 465 w 866"/>
                  <a:gd name="T29" fmla="*/ 259 h 260"/>
                  <a:gd name="T30" fmla="*/ 487 w 866"/>
                  <a:gd name="T31" fmla="*/ 259 h 260"/>
                  <a:gd name="T32" fmla="*/ 519 w 866"/>
                  <a:gd name="T33" fmla="*/ 258 h 260"/>
                  <a:gd name="T34" fmla="*/ 542 w 866"/>
                  <a:gd name="T35" fmla="*/ 258 h 260"/>
                  <a:gd name="T36" fmla="*/ 572 w 866"/>
                  <a:gd name="T37" fmla="*/ 257 h 260"/>
                  <a:gd name="T38" fmla="*/ 595 w 866"/>
                  <a:gd name="T39" fmla="*/ 256 h 260"/>
                  <a:gd name="T40" fmla="*/ 623 w 866"/>
                  <a:gd name="T41" fmla="*/ 254 h 260"/>
                  <a:gd name="T42" fmla="*/ 644 w 866"/>
                  <a:gd name="T43" fmla="*/ 253 h 260"/>
                  <a:gd name="T44" fmla="*/ 670 w 866"/>
                  <a:gd name="T45" fmla="*/ 252 h 260"/>
                  <a:gd name="T46" fmla="*/ 689 w 866"/>
                  <a:gd name="T47" fmla="*/ 250 h 260"/>
                  <a:gd name="T48" fmla="*/ 712 w 866"/>
                  <a:gd name="T49" fmla="*/ 248 h 260"/>
                  <a:gd name="T50" fmla="*/ 729 w 866"/>
                  <a:gd name="T51" fmla="*/ 247 h 260"/>
                  <a:gd name="T52" fmla="*/ 748 w 866"/>
                  <a:gd name="T53" fmla="*/ 244 h 260"/>
                  <a:gd name="T54" fmla="*/ 761 w 866"/>
                  <a:gd name="T55" fmla="*/ 243 h 260"/>
                  <a:gd name="T56" fmla="*/ 777 w 866"/>
                  <a:gd name="T57" fmla="*/ 240 h 260"/>
                  <a:gd name="T58" fmla="*/ 787 w 866"/>
                  <a:gd name="T59" fmla="*/ 239 h 260"/>
                  <a:gd name="T60" fmla="*/ 798 w 866"/>
                  <a:gd name="T61" fmla="*/ 236 h 260"/>
                  <a:gd name="T62" fmla="*/ 809 w 866"/>
                  <a:gd name="T63" fmla="*/ 231 h 260"/>
                  <a:gd name="T64" fmla="*/ 818 w 866"/>
                  <a:gd name="T65" fmla="*/ 225 h 260"/>
                  <a:gd name="T66" fmla="*/ 828 w 866"/>
                  <a:gd name="T67" fmla="*/ 216 h 260"/>
                  <a:gd name="T68" fmla="*/ 835 w 866"/>
                  <a:gd name="T69" fmla="*/ 20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6" h="260">
                    <a:moveTo>
                      <a:pt x="835" y="205"/>
                    </a:moveTo>
                    <a:cubicBezTo>
                      <a:pt x="837" y="203"/>
                      <a:pt x="839" y="199"/>
                      <a:pt x="840" y="196"/>
                    </a:cubicBezTo>
                    <a:cubicBezTo>
                      <a:pt x="841" y="195"/>
                      <a:pt x="842" y="194"/>
                      <a:pt x="842" y="193"/>
                    </a:cubicBezTo>
                    <a:cubicBezTo>
                      <a:pt x="844" y="189"/>
                      <a:pt x="846" y="185"/>
                      <a:pt x="847" y="181"/>
                    </a:cubicBezTo>
                    <a:cubicBezTo>
                      <a:pt x="848" y="180"/>
                      <a:pt x="848" y="179"/>
                      <a:pt x="848" y="178"/>
                    </a:cubicBezTo>
                    <a:cubicBezTo>
                      <a:pt x="850" y="175"/>
                      <a:pt x="851" y="172"/>
                      <a:pt x="852" y="168"/>
                    </a:cubicBezTo>
                    <a:cubicBezTo>
                      <a:pt x="852" y="167"/>
                      <a:pt x="853" y="165"/>
                      <a:pt x="853" y="164"/>
                    </a:cubicBezTo>
                    <a:cubicBezTo>
                      <a:pt x="854" y="159"/>
                      <a:pt x="855" y="155"/>
                      <a:pt x="857" y="151"/>
                    </a:cubicBezTo>
                    <a:cubicBezTo>
                      <a:pt x="857" y="149"/>
                      <a:pt x="857" y="147"/>
                      <a:pt x="858" y="146"/>
                    </a:cubicBezTo>
                    <a:cubicBezTo>
                      <a:pt x="858" y="142"/>
                      <a:pt x="859" y="139"/>
                      <a:pt x="860" y="136"/>
                    </a:cubicBezTo>
                    <a:cubicBezTo>
                      <a:pt x="860" y="134"/>
                      <a:pt x="860" y="132"/>
                      <a:pt x="861" y="130"/>
                    </a:cubicBezTo>
                    <a:cubicBezTo>
                      <a:pt x="861" y="125"/>
                      <a:pt x="862" y="120"/>
                      <a:pt x="862" y="116"/>
                    </a:cubicBezTo>
                    <a:cubicBezTo>
                      <a:pt x="863" y="114"/>
                      <a:pt x="863" y="112"/>
                      <a:pt x="863" y="110"/>
                    </a:cubicBezTo>
                    <a:cubicBezTo>
                      <a:pt x="863" y="108"/>
                      <a:pt x="863" y="106"/>
                      <a:pt x="864" y="104"/>
                    </a:cubicBezTo>
                    <a:cubicBezTo>
                      <a:pt x="864" y="104"/>
                      <a:pt x="864" y="104"/>
                      <a:pt x="864" y="104"/>
                    </a:cubicBezTo>
                    <a:cubicBezTo>
                      <a:pt x="866" y="70"/>
                      <a:pt x="865" y="34"/>
                      <a:pt x="859" y="0"/>
                    </a:cubicBezTo>
                    <a:cubicBezTo>
                      <a:pt x="844" y="32"/>
                      <a:pt x="805" y="93"/>
                      <a:pt x="718" y="139"/>
                    </a:cubicBezTo>
                    <a:cubicBezTo>
                      <a:pt x="647" y="151"/>
                      <a:pt x="554" y="162"/>
                      <a:pt x="430" y="171"/>
                    </a:cubicBezTo>
                    <a:cubicBezTo>
                      <a:pt x="161" y="191"/>
                      <a:pt x="47" y="108"/>
                      <a:pt x="0" y="45"/>
                    </a:cubicBezTo>
                    <a:cubicBezTo>
                      <a:pt x="4" y="127"/>
                      <a:pt x="46" y="213"/>
                      <a:pt x="122" y="236"/>
                    </a:cubicBezTo>
                    <a:cubicBezTo>
                      <a:pt x="166" y="250"/>
                      <a:pt x="253" y="257"/>
                      <a:pt x="351" y="259"/>
                    </a:cubicBezTo>
                    <a:cubicBezTo>
                      <a:pt x="353" y="259"/>
                      <a:pt x="356" y="259"/>
                      <a:pt x="358" y="259"/>
                    </a:cubicBezTo>
                    <a:cubicBezTo>
                      <a:pt x="363" y="259"/>
                      <a:pt x="368" y="259"/>
                      <a:pt x="373" y="259"/>
                    </a:cubicBezTo>
                    <a:lnTo>
                      <a:pt x="373" y="259"/>
                    </a:lnTo>
                    <a:cubicBezTo>
                      <a:pt x="383" y="260"/>
                      <a:pt x="394" y="260"/>
                      <a:pt x="405" y="260"/>
                    </a:cubicBezTo>
                    <a:cubicBezTo>
                      <a:pt x="407" y="260"/>
                      <a:pt x="409" y="260"/>
                      <a:pt x="411" y="260"/>
                    </a:cubicBezTo>
                    <a:cubicBezTo>
                      <a:pt x="416" y="260"/>
                      <a:pt x="421" y="260"/>
                      <a:pt x="426" y="260"/>
                    </a:cubicBezTo>
                    <a:lnTo>
                      <a:pt x="430" y="260"/>
                    </a:lnTo>
                    <a:cubicBezTo>
                      <a:pt x="439" y="260"/>
                      <a:pt x="449" y="260"/>
                      <a:pt x="458" y="260"/>
                    </a:cubicBezTo>
                    <a:cubicBezTo>
                      <a:pt x="461" y="260"/>
                      <a:pt x="463" y="260"/>
                      <a:pt x="465" y="259"/>
                    </a:cubicBezTo>
                    <a:cubicBezTo>
                      <a:pt x="470" y="259"/>
                      <a:pt x="475" y="259"/>
                      <a:pt x="480" y="259"/>
                    </a:cubicBezTo>
                    <a:cubicBezTo>
                      <a:pt x="482" y="259"/>
                      <a:pt x="485" y="259"/>
                      <a:pt x="487" y="259"/>
                    </a:cubicBezTo>
                    <a:cubicBezTo>
                      <a:pt x="495" y="259"/>
                      <a:pt x="503" y="259"/>
                      <a:pt x="512" y="259"/>
                    </a:cubicBezTo>
                    <a:cubicBezTo>
                      <a:pt x="514" y="259"/>
                      <a:pt x="517" y="259"/>
                      <a:pt x="519" y="258"/>
                    </a:cubicBezTo>
                    <a:cubicBezTo>
                      <a:pt x="524" y="258"/>
                      <a:pt x="528" y="258"/>
                      <a:pt x="533" y="258"/>
                    </a:cubicBezTo>
                    <a:cubicBezTo>
                      <a:pt x="536" y="258"/>
                      <a:pt x="539" y="258"/>
                      <a:pt x="542" y="258"/>
                    </a:cubicBezTo>
                    <a:cubicBezTo>
                      <a:pt x="549" y="258"/>
                      <a:pt x="555" y="257"/>
                      <a:pt x="562" y="257"/>
                    </a:cubicBezTo>
                    <a:cubicBezTo>
                      <a:pt x="565" y="257"/>
                      <a:pt x="569" y="257"/>
                      <a:pt x="572" y="257"/>
                    </a:cubicBezTo>
                    <a:cubicBezTo>
                      <a:pt x="576" y="257"/>
                      <a:pt x="580" y="256"/>
                      <a:pt x="584" y="256"/>
                    </a:cubicBezTo>
                    <a:cubicBezTo>
                      <a:pt x="588" y="256"/>
                      <a:pt x="591" y="256"/>
                      <a:pt x="595" y="256"/>
                    </a:cubicBezTo>
                    <a:cubicBezTo>
                      <a:pt x="599" y="256"/>
                      <a:pt x="603" y="255"/>
                      <a:pt x="606" y="255"/>
                    </a:cubicBezTo>
                    <a:cubicBezTo>
                      <a:pt x="612" y="255"/>
                      <a:pt x="618" y="255"/>
                      <a:pt x="623" y="254"/>
                    </a:cubicBezTo>
                    <a:cubicBezTo>
                      <a:pt x="626" y="254"/>
                      <a:pt x="629" y="254"/>
                      <a:pt x="632" y="254"/>
                    </a:cubicBezTo>
                    <a:cubicBezTo>
                      <a:pt x="636" y="254"/>
                      <a:pt x="640" y="253"/>
                      <a:pt x="644" y="253"/>
                    </a:cubicBezTo>
                    <a:cubicBezTo>
                      <a:pt x="647" y="253"/>
                      <a:pt x="649" y="253"/>
                      <a:pt x="652" y="253"/>
                    </a:cubicBezTo>
                    <a:cubicBezTo>
                      <a:pt x="658" y="252"/>
                      <a:pt x="664" y="252"/>
                      <a:pt x="670" y="252"/>
                    </a:cubicBezTo>
                    <a:cubicBezTo>
                      <a:pt x="672" y="251"/>
                      <a:pt x="674" y="251"/>
                      <a:pt x="676" y="251"/>
                    </a:cubicBezTo>
                    <a:cubicBezTo>
                      <a:pt x="681" y="251"/>
                      <a:pt x="685" y="250"/>
                      <a:pt x="689" y="250"/>
                    </a:cubicBezTo>
                    <a:cubicBezTo>
                      <a:pt x="691" y="250"/>
                      <a:pt x="693" y="250"/>
                      <a:pt x="695" y="250"/>
                    </a:cubicBezTo>
                    <a:cubicBezTo>
                      <a:pt x="701" y="249"/>
                      <a:pt x="706" y="249"/>
                      <a:pt x="712" y="248"/>
                    </a:cubicBezTo>
                    <a:cubicBezTo>
                      <a:pt x="713" y="248"/>
                      <a:pt x="715" y="248"/>
                      <a:pt x="716" y="248"/>
                    </a:cubicBezTo>
                    <a:cubicBezTo>
                      <a:pt x="720" y="247"/>
                      <a:pt x="724" y="247"/>
                      <a:pt x="729" y="247"/>
                    </a:cubicBezTo>
                    <a:cubicBezTo>
                      <a:pt x="730" y="246"/>
                      <a:pt x="732" y="246"/>
                      <a:pt x="733" y="246"/>
                    </a:cubicBezTo>
                    <a:cubicBezTo>
                      <a:pt x="738" y="246"/>
                      <a:pt x="743" y="245"/>
                      <a:pt x="748" y="244"/>
                    </a:cubicBezTo>
                    <a:cubicBezTo>
                      <a:pt x="749" y="244"/>
                      <a:pt x="749" y="244"/>
                      <a:pt x="750" y="244"/>
                    </a:cubicBezTo>
                    <a:cubicBezTo>
                      <a:pt x="754" y="244"/>
                      <a:pt x="758" y="243"/>
                      <a:pt x="761" y="243"/>
                    </a:cubicBezTo>
                    <a:cubicBezTo>
                      <a:pt x="763" y="243"/>
                      <a:pt x="764" y="242"/>
                      <a:pt x="765" y="242"/>
                    </a:cubicBezTo>
                    <a:cubicBezTo>
                      <a:pt x="769" y="242"/>
                      <a:pt x="773" y="241"/>
                      <a:pt x="777" y="240"/>
                    </a:cubicBezTo>
                    <a:cubicBezTo>
                      <a:pt x="777" y="240"/>
                      <a:pt x="778" y="240"/>
                      <a:pt x="778" y="240"/>
                    </a:cubicBezTo>
                    <a:cubicBezTo>
                      <a:pt x="781" y="240"/>
                      <a:pt x="784" y="239"/>
                      <a:pt x="787" y="239"/>
                    </a:cubicBezTo>
                    <a:cubicBezTo>
                      <a:pt x="788" y="238"/>
                      <a:pt x="789" y="238"/>
                      <a:pt x="790" y="238"/>
                    </a:cubicBezTo>
                    <a:cubicBezTo>
                      <a:pt x="793" y="237"/>
                      <a:pt x="795" y="237"/>
                      <a:pt x="798" y="236"/>
                    </a:cubicBezTo>
                    <a:cubicBezTo>
                      <a:pt x="801" y="235"/>
                      <a:pt x="804" y="234"/>
                      <a:pt x="807" y="233"/>
                    </a:cubicBezTo>
                    <a:cubicBezTo>
                      <a:pt x="808" y="232"/>
                      <a:pt x="809" y="232"/>
                      <a:pt x="809" y="231"/>
                    </a:cubicBezTo>
                    <a:cubicBezTo>
                      <a:pt x="812" y="230"/>
                      <a:pt x="815" y="228"/>
                      <a:pt x="818" y="226"/>
                    </a:cubicBezTo>
                    <a:cubicBezTo>
                      <a:pt x="818" y="226"/>
                      <a:pt x="818" y="225"/>
                      <a:pt x="818" y="225"/>
                    </a:cubicBezTo>
                    <a:cubicBezTo>
                      <a:pt x="821" y="223"/>
                      <a:pt x="823" y="221"/>
                      <a:pt x="826" y="218"/>
                    </a:cubicBezTo>
                    <a:cubicBezTo>
                      <a:pt x="826" y="217"/>
                      <a:pt x="827" y="217"/>
                      <a:pt x="828" y="216"/>
                    </a:cubicBezTo>
                    <a:cubicBezTo>
                      <a:pt x="830" y="213"/>
                      <a:pt x="832" y="210"/>
                      <a:pt x="834" y="207"/>
                    </a:cubicBezTo>
                    <a:cubicBezTo>
                      <a:pt x="835" y="207"/>
                      <a:pt x="835" y="206"/>
                      <a:pt x="835" y="205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4" name="Freeform 63">
                <a:extLst>
                  <a:ext uri="{FF2B5EF4-FFF2-40B4-BE49-F238E27FC236}">
                    <a16:creationId xmlns:a16="http://schemas.microsoft.com/office/drawing/2014/main" id="{EA1C253A-57A7-449E-8002-C29E33DDA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808" y="3078681"/>
                <a:ext cx="653334" cy="196001"/>
              </a:xfrm>
              <a:custGeom>
                <a:avLst/>
                <a:gdLst>
                  <a:gd name="T0" fmla="*/ 753 w 775"/>
                  <a:gd name="T1" fmla="*/ 176 h 233"/>
                  <a:gd name="T2" fmla="*/ 759 w 775"/>
                  <a:gd name="T3" fmla="*/ 162 h 233"/>
                  <a:gd name="T4" fmla="*/ 763 w 775"/>
                  <a:gd name="T5" fmla="*/ 150 h 233"/>
                  <a:gd name="T6" fmla="*/ 767 w 775"/>
                  <a:gd name="T7" fmla="*/ 134 h 233"/>
                  <a:gd name="T8" fmla="*/ 770 w 775"/>
                  <a:gd name="T9" fmla="*/ 119 h 233"/>
                  <a:gd name="T10" fmla="*/ 772 w 775"/>
                  <a:gd name="T11" fmla="*/ 102 h 233"/>
                  <a:gd name="T12" fmla="*/ 773 w 775"/>
                  <a:gd name="T13" fmla="*/ 94 h 233"/>
                  <a:gd name="T14" fmla="*/ 767 w 775"/>
                  <a:gd name="T15" fmla="*/ 0 h 233"/>
                  <a:gd name="T16" fmla="*/ 371 w 775"/>
                  <a:gd name="T17" fmla="*/ 153 h 233"/>
                  <a:gd name="T18" fmla="*/ 107 w 775"/>
                  <a:gd name="T19" fmla="*/ 212 h 233"/>
                  <a:gd name="T20" fmla="*/ 235 w 775"/>
                  <a:gd name="T21" fmla="*/ 229 h 233"/>
                  <a:gd name="T22" fmla="*/ 254 w 775"/>
                  <a:gd name="T23" fmla="*/ 230 h 233"/>
                  <a:gd name="T24" fmla="*/ 274 w 775"/>
                  <a:gd name="T25" fmla="*/ 231 h 233"/>
                  <a:gd name="T26" fmla="*/ 297 w 775"/>
                  <a:gd name="T27" fmla="*/ 232 h 233"/>
                  <a:gd name="T28" fmla="*/ 323 w 775"/>
                  <a:gd name="T29" fmla="*/ 233 h 233"/>
                  <a:gd name="T30" fmla="*/ 344 w 775"/>
                  <a:gd name="T31" fmla="*/ 233 h 233"/>
                  <a:gd name="T32" fmla="*/ 367 w 775"/>
                  <a:gd name="T33" fmla="*/ 233 h 233"/>
                  <a:gd name="T34" fmla="*/ 396 w 775"/>
                  <a:gd name="T35" fmla="*/ 233 h 233"/>
                  <a:gd name="T36" fmla="*/ 418 w 775"/>
                  <a:gd name="T37" fmla="*/ 233 h 233"/>
                  <a:gd name="T38" fmla="*/ 440 w 775"/>
                  <a:gd name="T39" fmla="*/ 232 h 233"/>
                  <a:gd name="T40" fmla="*/ 468 w 775"/>
                  <a:gd name="T41" fmla="*/ 232 h 233"/>
                  <a:gd name="T42" fmla="*/ 490 w 775"/>
                  <a:gd name="T43" fmla="*/ 231 h 233"/>
                  <a:gd name="T44" fmla="*/ 512 w 775"/>
                  <a:gd name="T45" fmla="*/ 230 h 233"/>
                  <a:gd name="T46" fmla="*/ 535 w 775"/>
                  <a:gd name="T47" fmla="*/ 229 h 233"/>
                  <a:gd name="T48" fmla="*/ 559 w 775"/>
                  <a:gd name="T49" fmla="*/ 228 h 233"/>
                  <a:gd name="T50" fmla="*/ 578 w 775"/>
                  <a:gd name="T51" fmla="*/ 227 h 233"/>
                  <a:gd name="T52" fmla="*/ 597 w 775"/>
                  <a:gd name="T53" fmla="*/ 226 h 233"/>
                  <a:gd name="T54" fmla="*/ 620 w 775"/>
                  <a:gd name="T55" fmla="*/ 224 h 233"/>
                  <a:gd name="T56" fmla="*/ 636 w 775"/>
                  <a:gd name="T57" fmla="*/ 223 h 233"/>
                  <a:gd name="T58" fmla="*/ 652 w 775"/>
                  <a:gd name="T59" fmla="*/ 221 h 233"/>
                  <a:gd name="T60" fmla="*/ 667 w 775"/>
                  <a:gd name="T61" fmla="*/ 220 h 233"/>
                  <a:gd name="T62" fmla="*/ 682 w 775"/>
                  <a:gd name="T63" fmla="*/ 218 h 233"/>
                  <a:gd name="T64" fmla="*/ 694 w 775"/>
                  <a:gd name="T65" fmla="*/ 216 h 233"/>
                  <a:gd name="T66" fmla="*/ 704 w 775"/>
                  <a:gd name="T67" fmla="*/ 215 h 233"/>
                  <a:gd name="T68" fmla="*/ 714 w 775"/>
                  <a:gd name="T69" fmla="*/ 212 h 233"/>
                  <a:gd name="T70" fmla="*/ 724 w 775"/>
                  <a:gd name="T71" fmla="*/ 208 h 233"/>
                  <a:gd name="T72" fmla="*/ 733 w 775"/>
                  <a:gd name="T73" fmla="*/ 202 h 233"/>
                  <a:gd name="T74" fmla="*/ 741 w 775"/>
                  <a:gd name="T75" fmla="*/ 194 h 233"/>
                  <a:gd name="T76" fmla="*/ 748 w 775"/>
                  <a:gd name="T77" fmla="*/ 185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5" h="233">
                    <a:moveTo>
                      <a:pt x="748" y="185"/>
                    </a:moveTo>
                    <a:cubicBezTo>
                      <a:pt x="750" y="182"/>
                      <a:pt x="751" y="179"/>
                      <a:pt x="753" y="176"/>
                    </a:cubicBezTo>
                    <a:cubicBezTo>
                      <a:pt x="753" y="175"/>
                      <a:pt x="754" y="174"/>
                      <a:pt x="754" y="174"/>
                    </a:cubicBezTo>
                    <a:cubicBezTo>
                      <a:pt x="756" y="170"/>
                      <a:pt x="757" y="166"/>
                      <a:pt x="759" y="162"/>
                    </a:cubicBezTo>
                    <a:cubicBezTo>
                      <a:pt x="759" y="162"/>
                      <a:pt x="759" y="162"/>
                      <a:pt x="759" y="161"/>
                    </a:cubicBezTo>
                    <a:cubicBezTo>
                      <a:pt x="761" y="157"/>
                      <a:pt x="762" y="154"/>
                      <a:pt x="763" y="150"/>
                    </a:cubicBezTo>
                    <a:cubicBezTo>
                      <a:pt x="763" y="149"/>
                      <a:pt x="764" y="148"/>
                      <a:pt x="764" y="148"/>
                    </a:cubicBezTo>
                    <a:cubicBezTo>
                      <a:pt x="765" y="143"/>
                      <a:pt x="766" y="139"/>
                      <a:pt x="767" y="134"/>
                    </a:cubicBezTo>
                    <a:cubicBezTo>
                      <a:pt x="767" y="134"/>
                      <a:pt x="767" y="133"/>
                      <a:pt x="768" y="133"/>
                    </a:cubicBezTo>
                    <a:cubicBezTo>
                      <a:pt x="769" y="128"/>
                      <a:pt x="769" y="124"/>
                      <a:pt x="770" y="119"/>
                    </a:cubicBezTo>
                    <a:cubicBezTo>
                      <a:pt x="770" y="118"/>
                      <a:pt x="770" y="118"/>
                      <a:pt x="770" y="118"/>
                    </a:cubicBezTo>
                    <a:cubicBezTo>
                      <a:pt x="771" y="113"/>
                      <a:pt x="772" y="107"/>
                      <a:pt x="772" y="102"/>
                    </a:cubicBezTo>
                    <a:cubicBezTo>
                      <a:pt x="772" y="102"/>
                      <a:pt x="772" y="102"/>
                      <a:pt x="772" y="102"/>
                    </a:cubicBezTo>
                    <a:cubicBezTo>
                      <a:pt x="773" y="99"/>
                      <a:pt x="773" y="96"/>
                      <a:pt x="773" y="94"/>
                    </a:cubicBezTo>
                    <a:cubicBezTo>
                      <a:pt x="773" y="94"/>
                      <a:pt x="773" y="94"/>
                      <a:pt x="773" y="94"/>
                    </a:cubicBezTo>
                    <a:cubicBezTo>
                      <a:pt x="775" y="63"/>
                      <a:pt x="774" y="30"/>
                      <a:pt x="767" y="0"/>
                    </a:cubicBezTo>
                    <a:cubicBezTo>
                      <a:pt x="753" y="28"/>
                      <a:pt x="711" y="93"/>
                      <a:pt x="606" y="135"/>
                    </a:cubicBezTo>
                    <a:cubicBezTo>
                      <a:pt x="541" y="145"/>
                      <a:pt x="464" y="152"/>
                      <a:pt x="371" y="153"/>
                    </a:cubicBezTo>
                    <a:cubicBezTo>
                      <a:pt x="156" y="156"/>
                      <a:pt x="51" y="111"/>
                      <a:pt x="0" y="69"/>
                    </a:cubicBezTo>
                    <a:cubicBezTo>
                      <a:pt x="9" y="133"/>
                      <a:pt x="46" y="194"/>
                      <a:pt x="107" y="212"/>
                    </a:cubicBezTo>
                    <a:cubicBezTo>
                      <a:pt x="132" y="220"/>
                      <a:pt x="173" y="225"/>
                      <a:pt x="223" y="229"/>
                    </a:cubicBezTo>
                    <a:cubicBezTo>
                      <a:pt x="227" y="229"/>
                      <a:pt x="231" y="229"/>
                      <a:pt x="235" y="229"/>
                    </a:cubicBezTo>
                    <a:cubicBezTo>
                      <a:pt x="238" y="230"/>
                      <a:pt x="241" y="230"/>
                      <a:pt x="245" y="230"/>
                    </a:cubicBezTo>
                    <a:cubicBezTo>
                      <a:pt x="248" y="230"/>
                      <a:pt x="251" y="230"/>
                      <a:pt x="254" y="230"/>
                    </a:cubicBezTo>
                    <a:cubicBezTo>
                      <a:pt x="257" y="231"/>
                      <a:pt x="261" y="231"/>
                      <a:pt x="264" y="231"/>
                    </a:cubicBezTo>
                    <a:cubicBezTo>
                      <a:pt x="267" y="231"/>
                      <a:pt x="270" y="231"/>
                      <a:pt x="274" y="231"/>
                    </a:cubicBezTo>
                    <a:cubicBezTo>
                      <a:pt x="277" y="231"/>
                      <a:pt x="280" y="231"/>
                      <a:pt x="284" y="232"/>
                    </a:cubicBezTo>
                    <a:cubicBezTo>
                      <a:pt x="288" y="232"/>
                      <a:pt x="292" y="232"/>
                      <a:pt x="297" y="232"/>
                    </a:cubicBezTo>
                    <a:cubicBezTo>
                      <a:pt x="302" y="232"/>
                      <a:pt x="306" y="232"/>
                      <a:pt x="311" y="232"/>
                    </a:cubicBezTo>
                    <a:cubicBezTo>
                      <a:pt x="315" y="232"/>
                      <a:pt x="319" y="232"/>
                      <a:pt x="323" y="233"/>
                    </a:cubicBezTo>
                    <a:cubicBezTo>
                      <a:pt x="326" y="233"/>
                      <a:pt x="330" y="233"/>
                      <a:pt x="333" y="233"/>
                    </a:cubicBezTo>
                    <a:cubicBezTo>
                      <a:pt x="337" y="233"/>
                      <a:pt x="341" y="233"/>
                      <a:pt x="344" y="233"/>
                    </a:cubicBezTo>
                    <a:cubicBezTo>
                      <a:pt x="348" y="233"/>
                      <a:pt x="351" y="233"/>
                      <a:pt x="355" y="233"/>
                    </a:cubicBezTo>
                    <a:cubicBezTo>
                      <a:pt x="359" y="233"/>
                      <a:pt x="363" y="233"/>
                      <a:pt x="367" y="233"/>
                    </a:cubicBezTo>
                    <a:cubicBezTo>
                      <a:pt x="370" y="233"/>
                      <a:pt x="373" y="233"/>
                      <a:pt x="376" y="233"/>
                    </a:cubicBezTo>
                    <a:cubicBezTo>
                      <a:pt x="382" y="233"/>
                      <a:pt x="389" y="233"/>
                      <a:pt x="396" y="233"/>
                    </a:cubicBezTo>
                    <a:cubicBezTo>
                      <a:pt x="399" y="233"/>
                      <a:pt x="402" y="233"/>
                      <a:pt x="405" y="233"/>
                    </a:cubicBezTo>
                    <a:cubicBezTo>
                      <a:pt x="409" y="233"/>
                      <a:pt x="413" y="233"/>
                      <a:pt x="418" y="233"/>
                    </a:cubicBezTo>
                    <a:cubicBezTo>
                      <a:pt x="421" y="233"/>
                      <a:pt x="424" y="233"/>
                      <a:pt x="427" y="233"/>
                    </a:cubicBezTo>
                    <a:cubicBezTo>
                      <a:pt x="431" y="233"/>
                      <a:pt x="436" y="232"/>
                      <a:pt x="440" y="232"/>
                    </a:cubicBezTo>
                    <a:cubicBezTo>
                      <a:pt x="443" y="232"/>
                      <a:pt x="446" y="232"/>
                      <a:pt x="449" y="232"/>
                    </a:cubicBezTo>
                    <a:cubicBezTo>
                      <a:pt x="455" y="232"/>
                      <a:pt x="462" y="232"/>
                      <a:pt x="468" y="232"/>
                    </a:cubicBezTo>
                    <a:lnTo>
                      <a:pt x="473" y="232"/>
                    </a:lnTo>
                    <a:cubicBezTo>
                      <a:pt x="479" y="231"/>
                      <a:pt x="485" y="231"/>
                      <a:pt x="490" y="231"/>
                    </a:cubicBezTo>
                    <a:cubicBezTo>
                      <a:pt x="493" y="231"/>
                      <a:pt x="495" y="231"/>
                      <a:pt x="498" y="231"/>
                    </a:cubicBezTo>
                    <a:cubicBezTo>
                      <a:pt x="502" y="231"/>
                      <a:pt x="507" y="231"/>
                      <a:pt x="512" y="230"/>
                    </a:cubicBezTo>
                    <a:cubicBezTo>
                      <a:pt x="514" y="230"/>
                      <a:pt x="517" y="230"/>
                      <a:pt x="519" y="230"/>
                    </a:cubicBezTo>
                    <a:cubicBezTo>
                      <a:pt x="524" y="230"/>
                      <a:pt x="530" y="230"/>
                      <a:pt x="535" y="229"/>
                    </a:cubicBezTo>
                    <a:cubicBezTo>
                      <a:pt x="536" y="229"/>
                      <a:pt x="538" y="229"/>
                      <a:pt x="539" y="229"/>
                    </a:cubicBezTo>
                    <a:cubicBezTo>
                      <a:pt x="546" y="229"/>
                      <a:pt x="552" y="229"/>
                      <a:pt x="559" y="228"/>
                    </a:cubicBezTo>
                    <a:cubicBezTo>
                      <a:pt x="560" y="228"/>
                      <a:pt x="562" y="228"/>
                      <a:pt x="563" y="228"/>
                    </a:cubicBezTo>
                    <a:cubicBezTo>
                      <a:pt x="568" y="228"/>
                      <a:pt x="573" y="227"/>
                      <a:pt x="578" y="227"/>
                    </a:cubicBezTo>
                    <a:cubicBezTo>
                      <a:pt x="580" y="227"/>
                      <a:pt x="582" y="227"/>
                      <a:pt x="584" y="227"/>
                    </a:cubicBezTo>
                    <a:cubicBezTo>
                      <a:pt x="589" y="227"/>
                      <a:pt x="593" y="226"/>
                      <a:pt x="597" y="226"/>
                    </a:cubicBezTo>
                    <a:cubicBezTo>
                      <a:pt x="599" y="226"/>
                      <a:pt x="601" y="226"/>
                      <a:pt x="602" y="226"/>
                    </a:cubicBezTo>
                    <a:cubicBezTo>
                      <a:pt x="608" y="225"/>
                      <a:pt x="614" y="225"/>
                      <a:pt x="620" y="224"/>
                    </a:cubicBezTo>
                    <a:lnTo>
                      <a:pt x="620" y="224"/>
                    </a:lnTo>
                    <a:cubicBezTo>
                      <a:pt x="625" y="224"/>
                      <a:pt x="631" y="223"/>
                      <a:pt x="636" y="223"/>
                    </a:cubicBezTo>
                    <a:cubicBezTo>
                      <a:pt x="638" y="223"/>
                      <a:pt x="639" y="223"/>
                      <a:pt x="640" y="223"/>
                    </a:cubicBezTo>
                    <a:cubicBezTo>
                      <a:pt x="644" y="222"/>
                      <a:pt x="648" y="222"/>
                      <a:pt x="652" y="221"/>
                    </a:cubicBezTo>
                    <a:cubicBezTo>
                      <a:pt x="653" y="221"/>
                      <a:pt x="655" y="221"/>
                      <a:pt x="656" y="221"/>
                    </a:cubicBezTo>
                    <a:cubicBezTo>
                      <a:pt x="660" y="221"/>
                      <a:pt x="664" y="220"/>
                      <a:pt x="667" y="220"/>
                    </a:cubicBezTo>
                    <a:cubicBezTo>
                      <a:pt x="668" y="220"/>
                      <a:pt x="669" y="220"/>
                      <a:pt x="670" y="220"/>
                    </a:cubicBezTo>
                    <a:cubicBezTo>
                      <a:pt x="674" y="219"/>
                      <a:pt x="678" y="218"/>
                      <a:pt x="682" y="218"/>
                    </a:cubicBezTo>
                    <a:cubicBezTo>
                      <a:pt x="683" y="218"/>
                      <a:pt x="684" y="218"/>
                      <a:pt x="685" y="218"/>
                    </a:cubicBezTo>
                    <a:cubicBezTo>
                      <a:pt x="688" y="217"/>
                      <a:pt x="691" y="217"/>
                      <a:pt x="694" y="216"/>
                    </a:cubicBezTo>
                    <a:cubicBezTo>
                      <a:pt x="695" y="216"/>
                      <a:pt x="696" y="216"/>
                      <a:pt x="697" y="216"/>
                    </a:cubicBezTo>
                    <a:cubicBezTo>
                      <a:pt x="699" y="215"/>
                      <a:pt x="701" y="215"/>
                      <a:pt x="704" y="215"/>
                    </a:cubicBezTo>
                    <a:cubicBezTo>
                      <a:pt x="704" y="214"/>
                      <a:pt x="705" y="214"/>
                      <a:pt x="706" y="214"/>
                    </a:cubicBezTo>
                    <a:cubicBezTo>
                      <a:pt x="709" y="213"/>
                      <a:pt x="712" y="213"/>
                      <a:pt x="714" y="212"/>
                    </a:cubicBezTo>
                    <a:cubicBezTo>
                      <a:pt x="717" y="212"/>
                      <a:pt x="720" y="210"/>
                      <a:pt x="722" y="209"/>
                    </a:cubicBezTo>
                    <a:cubicBezTo>
                      <a:pt x="723" y="209"/>
                      <a:pt x="724" y="208"/>
                      <a:pt x="724" y="208"/>
                    </a:cubicBezTo>
                    <a:cubicBezTo>
                      <a:pt x="727" y="207"/>
                      <a:pt x="730" y="205"/>
                      <a:pt x="732" y="203"/>
                    </a:cubicBezTo>
                    <a:cubicBezTo>
                      <a:pt x="732" y="203"/>
                      <a:pt x="733" y="203"/>
                      <a:pt x="733" y="202"/>
                    </a:cubicBezTo>
                    <a:cubicBezTo>
                      <a:pt x="735" y="201"/>
                      <a:pt x="737" y="198"/>
                      <a:pt x="739" y="196"/>
                    </a:cubicBezTo>
                    <a:cubicBezTo>
                      <a:pt x="740" y="195"/>
                      <a:pt x="740" y="195"/>
                      <a:pt x="741" y="194"/>
                    </a:cubicBezTo>
                    <a:cubicBezTo>
                      <a:pt x="743" y="192"/>
                      <a:pt x="745" y="189"/>
                      <a:pt x="747" y="186"/>
                    </a:cubicBezTo>
                    <a:cubicBezTo>
                      <a:pt x="747" y="186"/>
                      <a:pt x="748" y="185"/>
                      <a:pt x="748" y="185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8" name="Freeform 59">
                <a:extLst>
                  <a:ext uri="{FF2B5EF4-FFF2-40B4-BE49-F238E27FC236}">
                    <a16:creationId xmlns:a16="http://schemas.microsoft.com/office/drawing/2014/main" id="{64F987CA-72C3-42D9-999E-0DAA37633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959513"/>
                <a:ext cx="601065" cy="13465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A5FF51-5429-40F4-B280-705B26E17CF4}"/>
              </a:ext>
            </a:extLst>
          </p:cNvPr>
          <p:cNvGrpSpPr/>
          <p:nvPr/>
        </p:nvGrpSpPr>
        <p:grpSpPr>
          <a:xfrm>
            <a:off x="5378595" y="3626200"/>
            <a:ext cx="3245119" cy="2214109"/>
            <a:chOff x="8921977" y="1312837"/>
            <a:chExt cx="2937088" cy="295214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36BE29C-5B3D-474D-829F-EC359177714F}"/>
                </a:ext>
              </a:extLst>
            </p:cNvPr>
            <p:cNvSpPr txBox="1"/>
            <p:nvPr/>
          </p:nvSpPr>
          <p:spPr>
            <a:xfrm>
              <a:off x="8921977" y="1312837"/>
              <a:ext cx="2937088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/>
                <a:t>Lorem Ipsum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46F7E8C-8CFF-4A4F-8F48-33FDC6B72453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233910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tation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essent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illud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aperiam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explicari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ne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Ad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vix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porro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appareat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detracto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ponderum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deserunt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algn="just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Dico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regione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quo. Pro case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insolens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principes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cu,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detraxit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maiestatis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at cum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urbanitas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argumentum. Mei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saperet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voluptua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at,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ex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odio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habemus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unum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eirmod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graece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minimum pro ad.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idque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dicit sit.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36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Thumbs Up And Down for PowerPoint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4865C0E-13E1-4257-908A-BB14AADD4FED}"/>
              </a:ext>
            </a:extLst>
          </p:cNvPr>
          <p:cNvGrpSpPr/>
          <p:nvPr/>
        </p:nvGrpSpPr>
        <p:grpSpPr>
          <a:xfrm>
            <a:off x="585107" y="3626200"/>
            <a:ext cx="3245119" cy="2214109"/>
            <a:chOff x="8921977" y="1312837"/>
            <a:chExt cx="2937088" cy="295214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692E3CC-0E64-42FB-B50C-8558639D3F1D}"/>
                </a:ext>
              </a:extLst>
            </p:cNvPr>
            <p:cNvSpPr txBox="1"/>
            <p:nvPr/>
          </p:nvSpPr>
          <p:spPr>
            <a:xfrm>
              <a:off x="8921977" y="1312837"/>
              <a:ext cx="2937088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B24C27A-9E3F-4C89-A3D0-F18C227E1A3F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233910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usu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tation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essent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illud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aperiam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explicari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ne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pri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Ad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vix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porro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appareat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detracto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ponderum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deserunt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pri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  <a:p>
              <a:pPr algn="just"/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just"/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Dico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regione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ei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quo. Pro case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insolens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principes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cu,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ut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est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detraxit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maiestatis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at cum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urbanitas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argumentum. Mei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saperet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voluptua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at,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eum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ex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odio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reque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habemus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unum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eirmod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graece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minimum pro ad.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Ei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idque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dicit sit.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567331-3F89-4DDE-A9AD-9C1137A6C1E5}"/>
              </a:ext>
            </a:extLst>
          </p:cNvPr>
          <p:cNvGrpSpPr/>
          <p:nvPr/>
        </p:nvGrpSpPr>
        <p:grpSpPr>
          <a:xfrm>
            <a:off x="4714661" y="1547930"/>
            <a:ext cx="4054797" cy="1729699"/>
            <a:chOff x="6669647" y="1356790"/>
            <a:chExt cx="4644172" cy="1981115"/>
          </a:xfrm>
        </p:grpSpPr>
        <p:sp>
          <p:nvSpPr>
            <p:cNvPr id="7" name="Graphic 3" descr="Checkmark">
              <a:extLst>
                <a:ext uri="{FF2B5EF4-FFF2-40B4-BE49-F238E27FC236}">
                  <a16:creationId xmlns:a16="http://schemas.microsoft.com/office/drawing/2014/main" id="{08F7C32F-6E60-4542-9C8B-CFEEF4730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65293" y="1691418"/>
              <a:ext cx="1848526" cy="1311858"/>
            </a:xfrm>
            <a:custGeom>
              <a:avLst/>
              <a:gdLst>
                <a:gd name="connsiteX0" fmla="*/ 810101 w 885825"/>
                <a:gd name="connsiteY0" fmla="*/ 7144 h 628650"/>
                <a:gd name="connsiteX1" fmla="*/ 322421 w 885825"/>
                <a:gd name="connsiteY1" fmla="*/ 468154 h 628650"/>
                <a:gd name="connsiteX2" fmla="*/ 88106 w 885825"/>
                <a:gd name="connsiteY2" fmla="*/ 228124 h 628650"/>
                <a:gd name="connsiteX3" fmla="*/ 7144 w 885825"/>
                <a:gd name="connsiteY3" fmla="*/ 305276 h 628650"/>
                <a:gd name="connsiteX4" fmla="*/ 318611 w 885825"/>
                <a:gd name="connsiteY4" fmla="*/ 625316 h 628650"/>
                <a:gd name="connsiteX5" fmla="*/ 400526 w 885825"/>
                <a:gd name="connsiteY5" fmla="*/ 549116 h 628650"/>
                <a:gd name="connsiteX6" fmla="*/ 887254 w 885825"/>
                <a:gd name="connsiteY6" fmla="*/ 87154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825" h="628650">
                  <a:moveTo>
                    <a:pt x="810101" y="7144"/>
                  </a:moveTo>
                  <a:lnTo>
                    <a:pt x="322421" y="468154"/>
                  </a:lnTo>
                  <a:lnTo>
                    <a:pt x="88106" y="228124"/>
                  </a:lnTo>
                  <a:lnTo>
                    <a:pt x="7144" y="305276"/>
                  </a:lnTo>
                  <a:lnTo>
                    <a:pt x="318611" y="625316"/>
                  </a:lnTo>
                  <a:lnTo>
                    <a:pt x="400526" y="549116"/>
                  </a:lnTo>
                  <a:lnTo>
                    <a:pt x="887254" y="8715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422F53-0C4E-48B1-BBA7-DE90D180F924}"/>
                </a:ext>
              </a:extLst>
            </p:cNvPr>
            <p:cNvGrpSpPr/>
            <p:nvPr/>
          </p:nvGrpSpPr>
          <p:grpSpPr>
            <a:xfrm>
              <a:off x="6669647" y="1356790"/>
              <a:ext cx="2365831" cy="1981115"/>
              <a:chOff x="5853127" y="1941549"/>
              <a:chExt cx="2605496" cy="2181807"/>
            </a:xfrm>
          </p:grpSpPr>
          <p:sp>
            <p:nvSpPr>
              <p:cNvPr id="76" name="Freeform 101">
                <a:extLst>
                  <a:ext uri="{FF2B5EF4-FFF2-40B4-BE49-F238E27FC236}">
                    <a16:creationId xmlns:a16="http://schemas.microsoft.com/office/drawing/2014/main" id="{05371844-0095-4C19-B91C-7DBC5B53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5552" y="1959513"/>
                <a:ext cx="1973071" cy="2163843"/>
              </a:xfrm>
              <a:custGeom>
                <a:avLst/>
                <a:gdLst>
                  <a:gd name="T0" fmla="*/ 2242 w 2336"/>
                  <a:gd name="T1" fmla="*/ 1081 h 2562"/>
                  <a:gd name="T2" fmla="*/ 2229 w 2336"/>
                  <a:gd name="T3" fmla="*/ 1087 h 2562"/>
                  <a:gd name="T4" fmla="*/ 2246 w 2336"/>
                  <a:gd name="T5" fmla="*/ 1091 h 2562"/>
                  <a:gd name="T6" fmla="*/ 2246 w 2336"/>
                  <a:gd name="T7" fmla="*/ 1443 h 2562"/>
                  <a:gd name="T8" fmla="*/ 1639 w 2336"/>
                  <a:gd name="T9" fmla="*/ 1467 h 2562"/>
                  <a:gd name="T10" fmla="*/ 1479 w 2336"/>
                  <a:gd name="T11" fmla="*/ 1531 h 2562"/>
                  <a:gd name="T12" fmla="*/ 1716 w 2336"/>
                  <a:gd name="T13" fmla="*/ 2241 h 2562"/>
                  <a:gd name="T14" fmla="*/ 1433 w 2336"/>
                  <a:gd name="T15" fmla="*/ 2485 h 2562"/>
                  <a:gd name="T16" fmla="*/ 1196 w 2336"/>
                  <a:gd name="T17" fmla="*/ 1951 h 2562"/>
                  <a:gd name="T18" fmla="*/ 517 w 2336"/>
                  <a:gd name="T19" fmla="*/ 1302 h 2562"/>
                  <a:gd name="T20" fmla="*/ 0 w 2336"/>
                  <a:gd name="T21" fmla="*/ 1286 h 2562"/>
                  <a:gd name="T22" fmla="*/ 0 w 2336"/>
                  <a:gd name="T23" fmla="*/ 294 h 2562"/>
                  <a:gd name="T24" fmla="*/ 562 w 2336"/>
                  <a:gd name="T25" fmla="*/ 294 h 2562"/>
                  <a:gd name="T26" fmla="*/ 1112 w 2336"/>
                  <a:gd name="T27" fmla="*/ 49 h 2562"/>
                  <a:gd name="T28" fmla="*/ 1532 w 2336"/>
                  <a:gd name="T29" fmla="*/ 19 h 2562"/>
                  <a:gd name="T30" fmla="*/ 2084 w 2336"/>
                  <a:gd name="T31" fmla="*/ 30 h 2562"/>
                  <a:gd name="T32" fmla="*/ 2084 w 2336"/>
                  <a:gd name="T33" fmla="*/ 338 h 2562"/>
                  <a:gd name="T34" fmla="*/ 2081 w 2336"/>
                  <a:gd name="T35" fmla="*/ 340 h 2562"/>
                  <a:gd name="T36" fmla="*/ 2165 w 2336"/>
                  <a:gd name="T37" fmla="*/ 352 h 2562"/>
                  <a:gd name="T38" fmla="*/ 2165 w 2336"/>
                  <a:gd name="T39" fmla="*/ 705 h 2562"/>
                  <a:gd name="T40" fmla="*/ 2142 w 2336"/>
                  <a:gd name="T41" fmla="*/ 715 h 2562"/>
                  <a:gd name="T42" fmla="*/ 2242 w 2336"/>
                  <a:gd name="T43" fmla="*/ 728 h 2562"/>
                  <a:gd name="T44" fmla="*/ 2242 w 2336"/>
                  <a:gd name="T45" fmla="*/ 1081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36" h="2562">
                    <a:moveTo>
                      <a:pt x="2242" y="1081"/>
                    </a:moveTo>
                    <a:cubicBezTo>
                      <a:pt x="2239" y="1083"/>
                      <a:pt x="2234" y="1085"/>
                      <a:pt x="2229" y="1087"/>
                    </a:cubicBezTo>
                    <a:cubicBezTo>
                      <a:pt x="2236" y="1088"/>
                      <a:pt x="2242" y="1089"/>
                      <a:pt x="2246" y="1091"/>
                    </a:cubicBezTo>
                    <a:cubicBezTo>
                      <a:pt x="2334" y="1114"/>
                      <a:pt x="2334" y="1389"/>
                      <a:pt x="2246" y="1443"/>
                    </a:cubicBezTo>
                    <a:cubicBezTo>
                      <a:pt x="2176" y="1487"/>
                      <a:pt x="1837" y="1500"/>
                      <a:pt x="1639" y="1467"/>
                    </a:cubicBezTo>
                    <a:cubicBezTo>
                      <a:pt x="1564" y="1481"/>
                      <a:pt x="1503" y="1500"/>
                      <a:pt x="1479" y="1531"/>
                    </a:cubicBezTo>
                    <a:cubicBezTo>
                      <a:pt x="1395" y="1638"/>
                      <a:pt x="1746" y="1920"/>
                      <a:pt x="1716" y="2241"/>
                    </a:cubicBezTo>
                    <a:cubicBezTo>
                      <a:pt x="1685" y="2562"/>
                      <a:pt x="1502" y="2493"/>
                      <a:pt x="1433" y="2485"/>
                    </a:cubicBezTo>
                    <a:cubicBezTo>
                      <a:pt x="1364" y="2478"/>
                      <a:pt x="1380" y="2127"/>
                      <a:pt x="1196" y="1951"/>
                    </a:cubicBezTo>
                    <a:cubicBezTo>
                      <a:pt x="1013" y="1775"/>
                      <a:pt x="616" y="1332"/>
                      <a:pt x="517" y="1302"/>
                    </a:cubicBezTo>
                    <a:cubicBezTo>
                      <a:pt x="417" y="1271"/>
                      <a:pt x="0" y="1286"/>
                      <a:pt x="0" y="1286"/>
                    </a:cubicBezTo>
                    <a:lnTo>
                      <a:pt x="0" y="294"/>
                    </a:lnTo>
                    <a:lnTo>
                      <a:pt x="562" y="294"/>
                    </a:lnTo>
                    <a:cubicBezTo>
                      <a:pt x="608" y="294"/>
                      <a:pt x="738" y="126"/>
                      <a:pt x="1112" y="49"/>
                    </a:cubicBezTo>
                    <a:cubicBezTo>
                      <a:pt x="1250" y="21"/>
                      <a:pt x="1397" y="15"/>
                      <a:pt x="1532" y="19"/>
                    </a:cubicBezTo>
                    <a:cubicBezTo>
                      <a:pt x="1687" y="0"/>
                      <a:pt x="2014" y="12"/>
                      <a:pt x="2084" y="30"/>
                    </a:cubicBezTo>
                    <a:cubicBezTo>
                      <a:pt x="2164" y="50"/>
                      <a:pt x="2164" y="291"/>
                      <a:pt x="2084" y="338"/>
                    </a:cubicBezTo>
                    <a:cubicBezTo>
                      <a:pt x="2083" y="339"/>
                      <a:pt x="2082" y="340"/>
                      <a:pt x="2081" y="340"/>
                    </a:cubicBezTo>
                    <a:cubicBezTo>
                      <a:pt x="2119" y="344"/>
                      <a:pt x="2148" y="348"/>
                      <a:pt x="2165" y="352"/>
                    </a:cubicBezTo>
                    <a:cubicBezTo>
                      <a:pt x="2255" y="375"/>
                      <a:pt x="2255" y="651"/>
                      <a:pt x="2165" y="705"/>
                    </a:cubicBezTo>
                    <a:cubicBezTo>
                      <a:pt x="2159" y="709"/>
                      <a:pt x="2151" y="712"/>
                      <a:pt x="2142" y="715"/>
                    </a:cubicBezTo>
                    <a:cubicBezTo>
                      <a:pt x="2187" y="719"/>
                      <a:pt x="2223" y="723"/>
                      <a:pt x="2242" y="728"/>
                    </a:cubicBezTo>
                    <a:cubicBezTo>
                      <a:pt x="2336" y="751"/>
                      <a:pt x="2336" y="1027"/>
                      <a:pt x="2242" y="1081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7" name="Freeform 102">
                <a:extLst>
                  <a:ext uri="{FF2B5EF4-FFF2-40B4-BE49-F238E27FC236}">
                    <a16:creationId xmlns:a16="http://schemas.microsoft.com/office/drawing/2014/main" id="{771C6F97-AAB1-4265-A544-3DC399E9B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5552" y="2445594"/>
                <a:ext cx="1345870" cy="1633336"/>
              </a:xfrm>
              <a:custGeom>
                <a:avLst/>
                <a:gdLst>
                  <a:gd name="T0" fmla="*/ 1485 w 1594"/>
                  <a:gd name="T1" fmla="*/ 1698 h 1935"/>
                  <a:gd name="T2" fmla="*/ 1235 w 1594"/>
                  <a:gd name="T3" fmla="*/ 1212 h 1935"/>
                  <a:gd name="T4" fmla="*/ 530 w 1594"/>
                  <a:gd name="T5" fmla="*/ 553 h 1935"/>
                  <a:gd name="T6" fmla="*/ 303 w 1594"/>
                  <a:gd name="T7" fmla="*/ 0 h 1935"/>
                  <a:gd name="T8" fmla="*/ 0 w 1594"/>
                  <a:gd name="T9" fmla="*/ 106 h 1935"/>
                  <a:gd name="T10" fmla="*/ 0 w 1594"/>
                  <a:gd name="T11" fmla="*/ 712 h 1935"/>
                  <a:gd name="T12" fmla="*/ 517 w 1594"/>
                  <a:gd name="T13" fmla="*/ 728 h 1935"/>
                  <a:gd name="T14" fmla="*/ 1196 w 1594"/>
                  <a:gd name="T15" fmla="*/ 1377 h 1935"/>
                  <a:gd name="T16" fmla="*/ 1433 w 1594"/>
                  <a:gd name="T17" fmla="*/ 1911 h 1935"/>
                  <a:gd name="T18" fmla="*/ 1594 w 1594"/>
                  <a:gd name="T19" fmla="*/ 1910 h 1935"/>
                  <a:gd name="T20" fmla="*/ 1485 w 1594"/>
                  <a:gd name="T21" fmla="*/ 1698 h 1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94" h="1935">
                    <a:moveTo>
                      <a:pt x="1485" y="1698"/>
                    </a:moveTo>
                    <a:cubicBezTo>
                      <a:pt x="1493" y="1508"/>
                      <a:pt x="1394" y="1334"/>
                      <a:pt x="1235" y="1212"/>
                    </a:cubicBezTo>
                    <a:cubicBezTo>
                      <a:pt x="1076" y="1091"/>
                      <a:pt x="750" y="606"/>
                      <a:pt x="530" y="553"/>
                    </a:cubicBezTo>
                    <a:cubicBezTo>
                      <a:pt x="311" y="500"/>
                      <a:pt x="303" y="0"/>
                      <a:pt x="303" y="0"/>
                    </a:cubicBezTo>
                    <a:lnTo>
                      <a:pt x="0" y="106"/>
                    </a:lnTo>
                    <a:lnTo>
                      <a:pt x="0" y="712"/>
                    </a:lnTo>
                    <a:cubicBezTo>
                      <a:pt x="0" y="712"/>
                      <a:pt x="417" y="697"/>
                      <a:pt x="517" y="728"/>
                    </a:cubicBezTo>
                    <a:cubicBezTo>
                      <a:pt x="616" y="758"/>
                      <a:pt x="1013" y="1201"/>
                      <a:pt x="1196" y="1377"/>
                    </a:cubicBezTo>
                    <a:cubicBezTo>
                      <a:pt x="1380" y="1553"/>
                      <a:pt x="1364" y="1904"/>
                      <a:pt x="1433" y="1911"/>
                    </a:cubicBezTo>
                    <a:cubicBezTo>
                      <a:pt x="1469" y="1915"/>
                      <a:pt x="1534" y="1935"/>
                      <a:pt x="1594" y="1910"/>
                    </a:cubicBezTo>
                    <a:cubicBezTo>
                      <a:pt x="1533" y="1884"/>
                      <a:pt x="1480" y="1829"/>
                      <a:pt x="1485" y="169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8" name="Freeform 103">
                <a:extLst>
                  <a:ext uri="{FF2B5EF4-FFF2-40B4-BE49-F238E27FC236}">
                    <a16:creationId xmlns:a16="http://schemas.microsoft.com/office/drawing/2014/main" id="{FA229C16-332E-4EB6-9A39-F3582F8FF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8940" y="2997009"/>
                <a:ext cx="784001" cy="373708"/>
              </a:xfrm>
              <a:custGeom>
                <a:avLst/>
                <a:gdLst>
                  <a:gd name="T0" fmla="*/ 88 w 926"/>
                  <a:gd name="T1" fmla="*/ 302 h 442"/>
                  <a:gd name="T2" fmla="*/ 248 w 926"/>
                  <a:gd name="T3" fmla="*/ 238 h 442"/>
                  <a:gd name="T4" fmla="*/ 855 w 926"/>
                  <a:gd name="T5" fmla="*/ 214 h 442"/>
                  <a:gd name="T6" fmla="*/ 920 w 926"/>
                  <a:gd name="T7" fmla="*/ 0 h 442"/>
                  <a:gd name="T8" fmla="*/ 496 w 926"/>
                  <a:gd name="T9" fmla="*/ 156 h 442"/>
                  <a:gd name="T10" fmla="*/ 26 w 926"/>
                  <a:gd name="T11" fmla="*/ 254 h 442"/>
                  <a:gd name="T12" fmla="*/ 108 w 926"/>
                  <a:gd name="T13" fmla="*/ 442 h 442"/>
                  <a:gd name="T14" fmla="*/ 88 w 926"/>
                  <a:gd name="T15" fmla="*/ 30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6" h="442">
                    <a:moveTo>
                      <a:pt x="88" y="302"/>
                    </a:moveTo>
                    <a:cubicBezTo>
                      <a:pt x="112" y="271"/>
                      <a:pt x="173" y="252"/>
                      <a:pt x="248" y="238"/>
                    </a:cubicBezTo>
                    <a:cubicBezTo>
                      <a:pt x="446" y="271"/>
                      <a:pt x="785" y="258"/>
                      <a:pt x="855" y="214"/>
                    </a:cubicBezTo>
                    <a:cubicBezTo>
                      <a:pt x="904" y="184"/>
                      <a:pt x="926" y="85"/>
                      <a:pt x="920" y="0"/>
                    </a:cubicBezTo>
                    <a:cubicBezTo>
                      <a:pt x="864" y="59"/>
                      <a:pt x="706" y="198"/>
                      <a:pt x="496" y="156"/>
                    </a:cubicBezTo>
                    <a:cubicBezTo>
                      <a:pt x="231" y="103"/>
                      <a:pt x="64" y="194"/>
                      <a:pt x="26" y="254"/>
                    </a:cubicBezTo>
                    <a:cubicBezTo>
                      <a:pt x="0" y="297"/>
                      <a:pt x="55" y="384"/>
                      <a:pt x="108" y="442"/>
                    </a:cubicBezTo>
                    <a:cubicBezTo>
                      <a:pt x="77" y="382"/>
                      <a:pt x="63" y="334"/>
                      <a:pt x="88" y="302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9" name="Freeform 104">
                <a:extLst>
                  <a:ext uri="{FF2B5EF4-FFF2-40B4-BE49-F238E27FC236}">
                    <a16:creationId xmlns:a16="http://schemas.microsoft.com/office/drawing/2014/main" id="{C469CFFD-235F-4081-95DA-4C76308AC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8568" y="2691247"/>
                <a:ext cx="504375" cy="203840"/>
              </a:xfrm>
              <a:custGeom>
                <a:avLst/>
                <a:gdLst>
                  <a:gd name="T0" fmla="*/ 591 w 597"/>
                  <a:gd name="T1" fmla="*/ 0 h 241"/>
                  <a:gd name="T2" fmla="*/ 0 w 597"/>
                  <a:gd name="T3" fmla="*/ 131 h 241"/>
                  <a:gd name="T4" fmla="*/ 509 w 597"/>
                  <a:gd name="T5" fmla="*/ 220 h 241"/>
                  <a:gd name="T6" fmla="*/ 522 w 597"/>
                  <a:gd name="T7" fmla="*/ 214 h 241"/>
                  <a:gd name="T8" fmla="*/ 591 w 59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7" h="241">
                    <a:moveTo>
                      <a:pt x="591" y="0"/>
                    </a:moveTo>
                    <a:cubicBezTo>
                      <a:pt x="538" y="45"/>
                      <a:pt x="339" y="182"/>
                      <a:pt x="0" y="131"/>
                    </a:cubicBezTo>
                    <a:cubicBezTo>
                      <a:pt x="0" y="131"/>
                      <a:pt x="260" y="241"/>
                      <a:pt x="509" y="220"/>
                    </a:cubicBezTo>
                    <a:cubicBezTo>
                      <a:pt x="514" y="218"/>
                      <a:pt x="519" y="216"/>
                      <a:pt x="522" y="214"/>
                    </a:cubicBezTo>
                    <a:cubicBezTo>
                      <a:pt x="574" y="184"/>
                      <a:pt x="597" y="86"/>
                      <a:pt x="591" y="0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0" name="Freeform 105">
                <a:extLst>
                  <a:ext uri="{FF2B5EF4-FFF2-40B4-BE49-F238E27FC236}">
                    <a16:creationId xmlns:a16="http://schemas.microsoft.com/office/drawing/2014/main" id="{90C2D6D4-58FA-4095-946B-D7286CBE7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3795" y="2367194"/>
                <a:ext cx="433814" cy="253495"/>
              </a:xfrm>
              <a:custGeom>
                <a:avLst/>
                <a:gdLst>
                  <a:gd name="T0" fmla="*/ 437 w 511"/>
                  <a:gd name="T1" fmla="*/ 224 h 302"/>
                  <a:gd name="T2" fmla="*/ 502 w 511"/>
                  <a:gd name="T3" fmla="*/ 0 h 302"/>
                  <a:gd name="T4" fmla="*/ 0 w 511"/>
                  <a:gd name="T5" fmla="*/ 169 h 302"/>
                  <a:gd name="T6" fmla="*/ 437 w 511"/>
                  <a:gd name="T7" fmla="*/ 224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1" h="302">
                    <a:moveTo>
                      <a:pt x="437" y="224"/>
                    </a:moveTo>
                    <a:cubicBezTo>
                      <a:pt x="489" y="192"/>
                      <a:pt x="511" y="87"/>
                      <a:pt x="502" y="0"/>
                    </a:cubicBezTo>
                    <a:cubicBezTo>
                      <a:pt x="463" y="76"/>
                      <a:pt x="346" y="189"/>
                      <a:pt x="0" y="169"/>
                    </a:cubicBezTo>
                    <a:cubicBezTo>
                      <a:pt x="0" y="169"/>
                      <a:pt x="223" y="302"/>
                      <a:pt x="437" y="224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1" name="Freeform 106">
                <a:extLst>
                  <a:ext uri="{FF2B5EF4-FFF2-40B4-BE49-F238E27FC236}">
                    <a16:creationId xmlns:a16="http://schemas.microsoft.com/office/drawing/2014/main" id="{3134878D-DC12-43DC-BB9A-181A0AA1B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4701" y="2082341"/>
                <a:ext cx="334507" cy="196001"/>
              </a:xfrm>
              <a:custGeom>
                <a:avLst/>
                <a:gdLst>
                  <a:gd name="T0" fmla="*/ 0 w 399"/>
                  <a:gd name="T1" fmla="*/ 178 h 230"/>
                  <a:gd name="T2" fmla="*/ 334 w 399"/>
                  <a:gd name="T3" fmla="*/ 192 h 230"/>
                  <a:gd name="T4" fmla="*/ 393 w 399"/>
                  <a:gd name="T5" fmla="*/ 0 h 230"/>
                  <a:gd name="T6" fmla="*/ 0 w 399"/>
                  <a:gd name="T7" fmla="*/ 178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9" h="230">
                    <a:moveTo>
                      <a:pt x="0" y="178"/>
                    </a:moveTo>
                    <a:cubicBezTo>
                      <a:pt x="0" y="178"/>
                      <a:pt x="183" y="230"/>
                      <a:pt x="334" y="192"/>
                    </a:cubicBezTo>
                    <a:cubicBezTo>
                      <a:pt x="380" y="166"/>
                      <a:pt x="399" y="76"/>
                      <a:pt x="393" y="0"/>
                    </a:cubicBezTo>
                    <a:cubicBezTo>
                      <a:pt x="369" y="55"/>
                      <a:pt x="285" y="172"/>
                      <a:pt x="0" y="17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2" name="Freeform 107">
                <a:extLst>
                  <a:ext uri="{FF2B5EF4-FFF2-40B4-BE49-F238E27FC236}">
                    <a16:creationId xmlns:a16="http://schemas.microsoft.com/office/drawing/2014/main" id="{88D35C36-918D-4E02-BD31-E33A4D303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9393" y="2045754"/>
                <a:ext cx="572322" cy="237814"/>
              </a:xfrm>
              <a:custGeom>
                <a:avLst/>
                <a:gdLst>
                  <a:gd name="T0" fmla="*/ 677 w 677"/>
                  <a:gd name="T1" fmla="*/ 0 h 281"/>
                  <a:gd name="T2" fmla="*/ 320 w 677"/>
                  <a:gd name="T3" fmla="*/ 191 h 281"/>
                  <a:gd name="T4" fmla="*/ 41 w 677"/>
                  <a:gd name="T5" fmla="*/ 191 h 281"/>
                  <a:gd name="T6" fmla="*/ 0 w 677"/>
                  <a:gd name="T7" fmla="*/ 266 h 281"/>
                  <a:gd name="T8" fmla="*/ 369 w 677"/>
                  <a:gd name="T9" fmla="*/ 246 h 281"/>
                  <a:gd name="T10" fmla="*/ 677 w 677"/>
                  <a:gd name="T11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81">
                    <a:moveTo>
                      <a:pt x="677" y="0"/>
                    </a:moveTo>
                    <a:cubicBezTo>
                      <a:pt x="448" y="82"/>
                      <a:pt x="357" y="191"/>
                      <a:pt x="320" y="191"/>
                    </a:cubicBezTo>
                    <a:lnTo>
                      <a:pt x="41" y="191"/>
                    </a:lnTo>
                    <a:lnTo>
                      <a:pt x="0" y="266"/>
                    </a:lnTo>
                    <a:cubicBezTo>
                      <a:pt x="0" y="266"/>
                      <a:pt x="329" y="281"/>
                      <a:pt x="369" y="246"/>
                    </a:cubicBezTo>
                    <a:cubicBezTo>
                      <a:pt x="424" y="198"/>
                      <a:pt x="598" y="62"/>
                      <a:pt x="677" y="0"/>
                    </a:cubicBezTo>
                    <a:close/>
                  </a:path>
                </a:pathLst>
              </a:custGeom>
              <a:solidFill>
                <a:srgbClr val="F79F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3" name="Freeform 108">
                <a:extLst>
                  <a:ext uri="{FF2B5EF4-FFF2-40B4-BE49-F238E27FC236}">
                    <a16:creationId xmlns:a16="http://schemas.microsoft.com/office/drawing/2014/main" id="{AE21045A-CAB3-4ED0-8FF7-1E978E688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1019" y="2092794"/>
                <a:ext cx="373708" cy="1053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E2EF6FB6-3B1C-48FC-84D2-FB1E48AD7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127" y="1941549"/>
                <a:ext cx="601065" cy="13465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FD611E-9615-460F-9E4D-3178A975A9DA}"/>
              </a:ext>
            </a:extLst>
          </p:cNvPr>
          <p:cNvGrpSpPr/>
          <p:nvPr/>
        </p:nvGrpSpPr>
        <p:grpSpPr>
          <a:xfrm>
            <a:off x="0" y="1275225"/>
            <a:ext cx="3522908" cy="1734105"/>
            <a:chOff x="0" y="1008641"/>
            <a:chExt cx="4034971" cy="1986161"/>
          </a:xfrm>
        </p:grpSpPr>
        <p:sp>
          <p:nvSpPr>
            <p:cNvPr id="8" name="Graphic 5" descr="Close">
              <a:extLst>
                <a:ext uri="{FF2B5EF4-FFF2-40B4-BE49-F238E27FC236}">
                  <a16:creationId xmlns:a16="http://schemas.microsoft.com/office/drawing/2014/main" id="{CCE72A71-C3DE-454E-A67F-D6175CE6F677}"/>
                </a:ext>
              </a:extLst>
            </p:cNvPr>
            <p:cNvSpPr/>
            <p:nvPr/>
          </p:nvSpPr>
          <p:spPr>
            <a:xfrm>
              <a:off x="2726707" y="1347589"/>
              <a:ext cx="1308264" cy="1308264"/>
            </a:xfrm>
            <a:custGeom>
              <a:avLst/>
              <a:gdLst>
                <a:gd name="connsiteX0" fmla="*/ 681514 w 685800"/>
                <a:gd name="connsiteY0" fmla="*/ 88106 h 685800"/>
                <a:gd name="connsiteX1" fmla="*/ 600551 w 685800"/>
                <a:gd name="connsiteY1" fmla="*/ 7144 h 685800"/>
                <a:gd name="connsiteX2" fmla="*/ 344329 w 685800"/>
                <a:gd name="connsiteY2" fmla="*/ 263366 h 685800"/>
                <a:gd name="connsiteX3" fmla="*/ 88106 w 685800"/>
                <a:gd name="connsiteY3" fmla="*/ 7144 h 685800"/>
                <a:gd name="connsiteX4" fmla="*/ 7144 w 685800"/>
                <a:gd name="connsiteY4" fmla="*/ 88106 h 685800"/>
                <a:gd name="connsiteX5" fmla="*/ 263366 w 685800"/>
                <a:gd name="connsiteY5" fmla="*/ 344329 h 685800"/>
                <a:gd name="connsiteX6" fmla="*/ 7144 w 685800"/>
                <a:gd name="connsiteY6" fmla="*/ 600551 h 685800"/>
                <a:gd name="connsiteX7" fmla="*/ 88106 w 685800"/>
                <a:gd name="connsiteY7" fmla="*/ 681514 h 685800"/>
                <a:gd name="connsiteX8" fmla="*/ 344329 w 685800"/>
                <a:gd name="connsiteY8" fmla="*/ 425291 h 685800"/>
                <a:gd name="connsiteX9" fmla="*/ 600551 w 685800"/>
                <a:gd name="connsiteY9" fmla="*/ 681514 h 685800"/>
                <a:gd name="connsiteX10" fmla="*/ 681514 w 685800"/>
                <a:gd name="connsiteY10" fmla="*/ 600551 h 685800"/>
                <a:gd name="connsiteX11" fmla="*/ 425291 w 685800"/>
                <a:gd name="connsiteY11" fmla="*/ 344329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5800" h="685800">
                  <a:moveTo>
                    <a:pt x="681514" y="88106"/>
                  </a:moveTo>
                  <a:lnTo>
                    <a:pt x="600551" y="7144"/>
                  </a:lnTo>
                  <a:lnTo>
                    <a:pt x="344329" y="263366"/>
                  </a:lnTo>
                  <a:lnTo>
                    <a:pt x="88106" y="7144"/>
                  </a:lnTo>
                  <a:lnTo>
                    <a:pt x="7144" y="88106"/>
                  </a:lnTo>
                  <a:lnTo>
                    <a:pt x="263366" y="344329"/>
                  </a:lnTo>
                  <a:lnTo>
                    <a:pt x="7144" y="600551"/>
                  </a:lnTo>
                  <a:lnTo>
                    <a:pt x="88106" y="681514"/>
                  </a:lnTo>
                  <a:lnTo>
                    <a:pt x="344329" y="425291"/>
                  </a:lnTo>
                  <a:lnTo>
                    <a:pt x="600551" y="681514"/>
                  </a:lnTo>
                  <a:lnTo>
                    <a:pt x="681514" y="600551"/>
                  </a:lnTo>
                  <a:lnTo>
                    <a:pt x="425291" y="34432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AB9A261-B75C-470A-8AE3-0DB51C8BE120}"/>
                </a:ext>
              </a:extLst>
            </p:cNvPr>
            <p:cNvGrpSpPr/>
            <p:nvPr/>
          </p:nvGrpSpPr>
          <p:grpSpPr>
            <a:xfrm>
              <a:off x="0" y="1008641"/>
              <a:ext cx="2370074" cy="1986161"/>
              <a:chOff x="0" y="1118678"/>
              <a:chExt cx="2610169" cy="2187364"/>
            </a:xfrm>
          </p:grpSpPr>
          <p:sp>
            <p:nvSpPr>
              <p:cNvPr id="34" name="Freeform 53">
                <a:extLst>
                  <a:ext uri="{FF2B5EF4-FFF2-40B4-BE49-F238E27FC236}">
                    <a16:creationId xmlns:a16="http://schemas.microsoft.com/office/drawing/2014/main" id="{0BB6B50B-A4EB-432E-9901-54AD7D8AE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486" y="1118678"/>
                <a:ext cx="1845016" cy="2187364"/>
              </a:xfrm>
              <a:custGeom>
                <a:avLst/>
                <a:gdLst>
                  <a:gd name="T0" fmla="*/ 0 w 2183"/>
                  <a:gd name="T1" fmla="*/ 1276 h 2589"/>
                  <a:gd name="T2" fmla="*/ 0 w 2183"/>
                  <a:gd name="T3" fmla="*/ 2269 h 2589"/>
                  <a:gd name="T4" fmla="*/ 563 w 2183"/>
                  <a:gd name="T5" fmla="*/ 2269 h 2589"/>
                  <a:gd name="T6" fmla="*/ 1113 w 2183"/>
                  <a:gd name="T7" fmla="*/ 2513 h 2589"/>
                  <a:gd name="T8" fmla="*/ 1991 w 2183"/>
                  <a:gd name="T9" fmla="*/ 2494 h 2589"/>
                  <a:gd name="T10" fmla="*/ 2145 w 2183"/>
                  <a:gd name="T11" fmla="*/ 1164 h 2589"/>
                  <a:gd name="T12" fmla="*/ 1480 w 2183"/>
                  <a:gd name="T13" fmla="*/ 1031 h 2589"/>
                  <a:gd name="T14" fmla="*/ 1716 w 2183"/>
                  <a:gd name="T15" fmla="*/ 321 h 2589"/>
                  <a:gd name="T16" fmla="*/ 1434 w 2183"/>
                  <a:gd name="T17" fmla="*/ 77 h 2589"/>
                  <a:gd name="T18" fmla="*/ 1197 w 2183"/>
                  <a:gd name="T19" fmla="*/ 611 h 2589"/>
                  <a:gd name="T20" fmla="*/ 517 w 2183"/>
                  <a:gd name="T21" fmla="*/ 1261 h 2589"/>
                  <a:gd name="T22" fmla="*/ 0 w 2183"/>
                  <a:gd name="T23" fmla="*/ 1276 h 2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83" h="2589">
                    <a:moveTo>
                      <a:pt x="0" y="1276"/>
                    </a:moveTo>
                    <a:lnTo>
                      <a:pt x="0" y="2269"/>
                    </a:lnTo>
                    <a:lnTo>
                      <a:pt x="563" y="2269"/>
                    </a:lnTo>
                    <a:cubicBezTo>
                      <a:pt x="609" y="2269"/>
                      <a:pt x="739" y="2437"/>
                      <a:pt x="1113" y="2513"/>
                    </a:cubicBezTo>
                    <a:cubicBezTo>
                      <a:pt x="1487" y="2589"/>
                      <a:pt x="1938" y="2502"/>
                      <a:pt x="1991" y="2494"/>
                    </a:cubicBezTo>
                    <a:cubicBezTo>
                      <a:pt x="2045" y="2486"/>
                      <a:pt x="2183" y="1217"/>
                      <a:pt x="2145" y="1164"/>
                    </a:cubicBezTo>
                    <a:cubicBezTo>
                      <a:pt x="2107" y="1110"/>
                      <a:pt x="1564" y="1138"/>
                      <a:pt x="1480" y="1031"/>
                    </a:cubicBezTo>
                    <a:cubicBezTo>
                      <a:pt x="1396" y="925"/>
                      <a:pt x="1747" y="642"/>
                      <a:pt x="1716" y="321"/>
                    </a:cubicBezTo>
                    <a:cubicBezTo>
                      <a:pt x="1686" y="0"/>
                      <a:pt x="1503" y="69"/>
                      <a:pt x="1434" y="77"/>
                    </a:cubicBezTo>
                    <a:cubicBezTo>
                      <a:pt x="1365" y="84"/>
                      <a:pt x="1380" y="436"/>
                      <a:pt x="1197" y="611"/>
                    </a:cubicBezTo>
                    <a:cubicBezTo>
                      <a:pt x="1014" y="787"/>
                      <a:pt x="617" y="1230"/>
                      <a:pt x="517" y="1261"/>
                    </a:cubicBezTo>
                    <a:cubicBezTo>
                      <a:pt x="418" y="1291"/>
                      <a:pt x="0" y="1276"/>
                      <a:pt x="0" y="1276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5" name="Freeform 54">
                <a:extLst>
                  <a:ext uri="{FF2B5EF4-FFF2-40B4-BE49-F238E27FC236}">
                    <a16:creationId xmlns:a16="http://schemas.microsoft.com/office/drawing/2014/main" id="{27D69091-EEB7-4BA6-B055-05482DA02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566" y="1181398"/>
                <a:ext cx="1750936" cy="2124644"/>
              </a:xfrm>
              <a:custGeom>
                <a:avLst/>
                <a:gdLst>
                  <a:gd name="T0" fmla="*/ 1882 w 2074"/>
                  <a:gd name="T1" fmla="*/ 2420 h 2515"/>
                  <a:gd name="T2" fmla="*/ 2036 w 2074"/>
                  <a:gd name="T3" fmla="*/ 1090 h 2515"/>
                  <a:gd name="T4" fmla="*/ 1371 w 2074"/>
                  <a:gd name="T5" fmla="*/ 957 h 2515"/>
                  <a:gd name="T6" fmla="*/ 1607 w 2074"/>
                  <a:gd name="T7" fmla="*/ 247 h 2515"/>
                  <a:gd name="T8" fmla="*/ 1474 w 2074"/>
                  <a:gd name="T9" fmla="*/ 0 h 2515"/>
                  <a:gd name="T10" fmla="*/ 1436 w 2074"/>
                  <a:gd name="T11" fmla="*/ 429 h 2515"/>
                  <a:gd name="T12" fmla="*/ 1148 w 2074"/>
                  <a:gd name="T13" fmla="*/ 967 h 2515"/>
                  <a:gd name="T14" fmla="*/ 974 w 2074"/>
                  <a:gd name="T15" fmla="*/ 1475 h 2515"/>
                  <a:gd name="T16" fmla="*/ 466 w 2074"/>
                  <a:gd name="T17" fmla="*/ 1664 h 2515"/>
                  <a:gd name="T18" fmla="*/ 633 w 2074"/>
                  <a:gd name="T19" fmla="*/ 1702 h 2515"/>
                  <a:gd name="T20" fmla="*/ 1164 w 2074"/>
                  <a:gd name="T21" fmla="*/ 1482 h 2515"/>
                  <a:gd name="T22" fmla="*/ 1194 w 2074"/>
                  <a:gd name="T23" fmla="*/ 1717 h 2515"/>
                  <a:gd name="T24" fmla="*/ 1148 w 2074"/>
                  <a:gd name="T25" fmla="*/ 2066 h 2515"/>
                  <a:gd name="T26" fmla="*/ 1118 w 2074"/>
                  <a:gd name="T27" fmla="*/ 2240 h 2515"/>
                  <a:gd name="T28" fmla="*/ 686 w 2074"/>
                  <a:gd name="T29" fmla="*/ 2127 h 2515"/>
                  <a:gd name="T30" fmla="*/ 474 w 2074"/>
                  <a:gd name="T31" fmla="*/ 1930 h 2515"/>
                  <a:gd name="T32" fmla="*/ 133 w 2074"/>
                  <a:gd name="T33" fmla="*/ 1717 h 2515"/>
                  <a:gd name="T34" fmla="*/ 0 w 2074"/>
                  <a:gd name="T35" fmla="*/ 2195 h 2515"/>
                  <a:gd name="T36" fmla="*/ 454 w 2074"/>
                  <a:gd name="T37" fmla="*/ 2195 h 2515"/>
                  <a:gd name="T38" fmla="*/ 1004 w 2074"/>
                  <a:gd name="T39" fmla="*/ 2439 h 2515"/>
                  <a:gd name="T40" fmla="*/ 1882 w 2074"/>
                  <a:gd name="T41" fmla="*/ 2420 h 2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74" h="2515">
                    <a:moveTo>
                      <a:pt x="1882" y="2420"/>
                    </a:moveTo>
                    <a:cubicBezTo>
                      <a:pt x="1936" y="2412"/>
                      <a:pt x="2074" y="1143"/>
                      <a:pt x="2036" y="1090"/>
                    </a:cubicBezTo>
                    <a:cubicBezTo>
                      <a:pt x="1998" y="1036"/>
                      <a:pt x="1455" y="1064"/>
                      <a:pt x="1371" y="957"/>
                    </a:cubicBezTo>
                    <a:cubicBezTo>
                      <a:pt x="1287" y="851"/>
                      <a:pt x="1638" y="568"/>
                      <a:pt x="1607" y="247"/>
                    </a:cubicBezTo>
                    <a:cubicBezTo>
                      <a:pt x="1592" y="81"/>
                      <a:pt x="1535" y="20"/>
                      <a:pt x="1474" y="0"/>
                    </a:cubicBezTo>
                    <a:cubicBezTo>
                      <a:pt x="1524" y="76"/>
                      <a:pt x="1587" y="235"/>
                      <a:pt x="1436" y="429"/>
                    </a:cubicBezTo>
                    <a:cubicBezTo>
                      <a:pt x="1224" y="702"/>
                      <a:pt x="1156" y="891"/>
                      <a:pt x="1148" y="967"/>
                    </a:cubicBezTo>
                    <a:cubicBezTo>
                      <a:pt x="1141" y="1043"/>
                      <a:pt x="1186" y="1346"/>
                      <a:pt x="974" y="1475"/>
                    </a:cubicBezTo>
                    <a:cubicBezTo>
                      <a:pt x="762" y="1604"/>
                      <a:pt x="551" y="1657"/>
                      <a:pt x="466" y="1664"/>
                    </a:cubicBezTo>
                    <a:cubicBezTo>
                      <a:pt x="375" y="1672"/>
                      <a:pt x="550" y="1717"/>
                      <a:pt x="633" y="1702"/>
                    </a:cubicBezTo>
                    <a:cubicBezTo>
                      <a:pt x="716" y="1687"/>
                      <a:pt x="1110" y="1644"/>
                      <a:pt x="1164" y="1482"/>
                    </a:cubicBezTo>
                    <a:cubicBezTo>
                      <a:pt x="1171" y="1460"/>
                      <a:pt x="1156" y="1649"/>
                      <a:pt x="1194" y="1717"/>
                    </a:cubicBezTo>
                    <a:cubicBezTo>
                      <a:pt x="1194" y="1717"/>
                      <a:pt x="1057" y="1922"/>
                      <a:pt x="1148" y="2066"/>
                    </a:cubicBezTo>
                    <a:cubicBezTo>
                      <a:pt x="1148" y="2066"/>
                      <a:pt x="1080" y="2157"/>
                      <a:pt x="1118" y="2240"/>
                    </a:cubicBezTo>
                    <a:cubicBezTo>
                      <a:pt x="1156" y="2324"/>
                      <a:pt x="792" y="2263"/>
                      <a:pt x="686" y="2127"/>
                    </a:cubicBezTo>
                    <a:cubicBezTo>
                      <a:pt x="580" y="1990"/>
                      <a:pt x="557" y="1922"/>
                      <a:pt x="474" y="1930"/>
                    </a:cubicBezTo>
                    <a:cubicBezTo>
                      <a:pt x="390" y="1937"/>
                      <a:pt x="171" y="1823"/>
                      <a:pt x="133" y="1717"/>
                    </a:cubicBezTo>
                    <a:cubicBezTo>
                      <a:pt x="108" y="1647"/>
                      <a:pt x="46" y="1960"/>
                      <a:pt x="0" y="2195"/>
                    </a:cubicBezTo>
                    <a:lnTo>
                      <a:pt x="454" y="2195"/>
                    </a:lnTo>
                    <a:cubicBezTo>
                      <a:pt x="500" y="2195"/>
                      <a:pt x="630" y="2363"/>
                      <a:pt x="1004" y="2439"/>
                    </a:cubicBezTo>
                    <a:cubicBezTo>
                      <a:pt x="1378" y="2515"/>
                      <a:pt x="1829" y="2428"/>
                      <a:pt x="1882" y="2420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6" name="Freeform 55">
                <a:extLst>
                  <a:ext uri="{FF2B5EF4-FFF2-40B4-BE49-F238E27FC236}">
                    <a16:creationId xmlns:a16="http://schemas.microsoft.com/office/drawing/2014/main" id="{A44E52BE-C269-4E26-A491-7651EBD01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234" y="2012439"/>
                <a:ext cx="768321" cy="381547"/>
              </a:xfrm>
              <a:custGeom>
                <a:avLst/>
                <a:gdLst>
                  <a:gd name="T0" fmla="*/ 821 w 909"/>
                  <a:gd name="T1" fmla="*/ 62 h 453"/>
                  <a:gd name="T2" fmla="*/ 80 w 909"/>
                  <a:gd name="T3" fmla="*/ 85 h 453"/>
                  <a:gd name="T4" fmla="*/ 157 w 909"/>
                  <a:gd name="T5" fmla="*/ 415 h 453"/>
                  <a:gd name="T6" fmla="*/ 821 w 909"/>
                  <a:gd name="T7" fmla="*/ 415 h 453"/>
                  <a:gd name="T8" fmla="*/ 821 w 909"/>
                  <a:gd name="T9" fmla="*/ 6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" h="453">
                    <a:moveTo>
                      <a:pt x="821" y="62"/>
                    </a:moveTo>
                    <a:cubicBezTo>
                      <a:pt x="728" y="4"/>
                      <a:pt x="161" y="0"/>
                      <a:pt x="80" y="85"/>
                    </a:cubicBezTo>
                    <a:cubicBezTo>
                      <a:pt x="0" y="170"/>
                      <a:pt x="35" y="376"/>
                      <a:pt x="157" y="415"/>
                    </a:cubicBezTo>
                    <a:cubicBezTo>
                      <a:pt x="279" y="453"/>
                      <a:pt x="733" y="438"/>
                      <a:pt x="821" y="415"/>
                    </a:cubicBezTo>
                    <a:cubicBezTo>
                      <a:pt x="909" y="391"/>
                      <a:pt x="909" y="116"/>
                      <a:pt x="821" y="62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7" name="Freeform 56">
                <a:extLst>
                  <a:ext uri="{FF2B5EF4-FFF2-40B4-BE49-F238E27FC236}">
                    <a16:creationId xmlns:a16="http://schemas.microsoft.com/office/drawing/2014/main" id="{4AB695FF-279C-4300-A37F-C9DFBD513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808" y="2318199"/>
                <a:ext cx="815361" cy="384161"/>
              </a:xfrm>
              <a:custGeom>
                <a:avLst/>
                <a:gdLst>
                  <a:gd name="T0" fmla="*/ 872 w 965"/>
                  <a:gd name="T1" fmla="*/ 62 h 454"/>
                  <a:gd name="T2" fmla="*/ 85 w 965"/>
                  <a:gd name="T3" fmla="*/ 86 h 454"/>
                  <a:gd name="T4" fmla="*/ 166 w 965"/>
                  <a:gd name="T5" fmla="*/ 415 h 454"/>
                  <a:gd name="T6" fmla="*/ 872 w 965"/>
                  <a:gd name="T7" fmla="*/ 415 h 454"/>
                  <a:gd name="T8" fmla="*/ 872 w 965"/>
                  <a:gd name="T9" fmla="*/ 6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5" h="454">
                    <a:moveTo>
                      <a:pt x="872" y="62"/>
                    </a:moveTo>
                    <a:cubicBezTo>
                      <a:pt x="773" y="5"/>
                      <a:pt x="170" y="0"/>
                      <a:pt x="85" y="86"/>
                    </a:cubicBezTo>
                    <a:cubicBezTo>
                      <a:pt x="0" y="171"/>
                      <a:pt x="36" y="376"/>
                      <a:pt x="166" y="415"/>
                    </a:cubicBezTo>
                    <a:cubicBezTo>
                      <a:pt x="296" y="454"/>
                      <a:pt x="779" y="438"/>
                      <a:pt x="872" y="415"/>
                    </a:cubicBezTo>
                    <a:cubicBezTo>
                      <a:pt x="965" y="392"/>
                      <a:pt x="965" y="117"/>
                      <a:pt x="872" y="62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8" name="Freeform 57">
                <a:extLst>
                  <a:ext uri="{FF2B5EF4-FFF2-40B4-BE49-F238E27FC236}">
                    <a16:creationId xmlns:a16="http://schemas.microsoft.com/office/drawing/2014/main" id="{8253C1E0-BC87-4770-83B2-7909C0BE3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0834" y="2634414"/>
                <a:ext cx="778774" cy="384161"/>
              </a:xfrm>
              <a:custGeom>
                <a:avLst/>
                <a:gdLst>
                  <a:gd name="T0" fmla="*/ 835 w 924"/>
                  <a:gd name="T1" fmla="*/ 62 h 454"/>
                  <a:gd name="T2" fmla="*/ 81 w 924"/>
                  <a:gd name="T3" fmla="*/ 86 h 454"/>
                  <a:gd name="T4" fmla="*/ 159 w 924"/>
                  <a:gd name="T5" fmla="*/ 415 h 454"/>
                  <a:gd name="T6" fmla="*/ 835 w 924"/>
                  <a:gd name="T7" fmla="*/ 415 h 454"/>
                  <a:gd name="T8" fmla="*/ 835 w 924"/>
                  <a:gd name="T9" fmla="*/ 6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4" h="454">
                    <a:moveTo>
                      <a:pt x="835" y="62"/>
                    </a:moveTo>
                    <a:cubicBezTo>
                      <a:pt x="740" y="5"/>
                      <a:pt x="163" y="0"/>
                      <a:pt x="81" y="86"/>
                    </a:cubicBezTo>
                    <a:cubicBezTo>
                      <a:pt x="0" y="171"/>
                      <a:pt x="35" y="376"/>
                      <a:pt x="159" y="415"/>
                    </a:cubicBezTo>
                    <a:cubicBezTo>
                      <a:pt x="283" y="454"/>
                      <a:pt x="746" y="438"/>
                      <a:pt x="835" y="415"/>
                    </a:cubicBezTo>
                    <a:cubicBezTo>
                      <a:pt x="924" y="392"/>
                      <a:pt x="924" y="117"/>
                      <a:pt x="835" y="62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9" name="Freeform 58">
                <a:extLst>
                  <a:ext uri="{FF2B5EF4-FFF2-40B4-BE49-F238E27FC236}">
                    <a16:creationId xmlns:a16="http://schemas.microsoft.com/office/drawing/2014/main" id="{664545E2-8F37-489B-994E-7C206E98A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448" y="2950627"/>
                <a:ext cx="700374" cy="334507"/>
              </a:xfrm>
              <a:custGeom>
                <a:avLst/>
                <a:gdLst>
                  <a:gd name="T0" fmla="*/ 751 w 831"/>
                  <a:gd name="T1" fmla="*/ 54 h 396"/>
                  <a:gd name="T2" fmla="*/ 74 w 831"/>
                  <a:gd name="T3" fmla="*/ 74 h 396"/>
                  <a:gd name="T4" fmla="*/ 144 w 831"/>
                  <a:gd name="T5" fmla="*/ 362 h 396"/>
                  <a:gd name="T6" fmla="*/ 751 w 831"/>
                  <a:gd name="T7" fmla="*/ 362 h 396"/>
                  <a:gd name="T8" fmla="*/ 751 w 831"/>
                  <a:gd name="T9" fmla="*/ 54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1" h="396">
                    <a:moveTo>
                      <a:pt x="751" y="54"/>
                    </a:moveTo>
                    <a:cubicBezTo>
                      <a:pt x="665" y="3"/>
                      <a:pt x="147" y="0"/>
                      <a:pt x="74" y="74"/>
                    </a:cubicBezTo>
                    <a:cubicBezTo>
                      <a:pt x="0" y="149"/>
                      <a:pt x="32" y="328"/>
                      <a:pt x="144" y="362"/>
                    </a:cubicBezTo>
                    <a:cubicBezTo>
                      <a:pt x="255" y="396"/>
                      <a:pt x="671" y="383"/>
                      <a:pt x="751" y="362"/>
                    </a:cubicBezTo>
                    <a:cubicBezTo>
                      <a:pt x="831" y="342"/>
                      <a:pt x="831" y="101"/>
                      <a:pt x="751" y="54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0" name="Freeform 59">
                <a:extLst>
                  <a:ext uri="{FF2B5EF4-FFF2-40B4-BE49-F238E27FC236}">
                    <a16:creationId xmlns:a16="http://schemas.microsoft.com/office/drawing/2014/main" id="{3975F3A8-1ABE-4C93-9945-764FAD963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432" y="2096066"/>
                <a:ext cx="376321" cy="10374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1" name="Freeform 60">
                <a:extLst>
                  <a:ext uri="{FF2B5EF4-FFF2-40B4-BE49-F238E27FC236}">
                    <a16:creationId xmlns:a16="http://schemas.microsoft.com/office/drawing/2014/main" id="{E4579A4B-4511-4D4F-9A67-10DD530D1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594" y="2164013"/>
                <a:ext cx="718668" cy="219520"/>
              </a:xfrm>
              <a:custGeom>
                <a:avLst/>
                <a:gdLst>
                  <a:gd name="T0" fmla="*/ 814 w 851"/>
                  <a:gd name="T1" fmla="*/ 215 h 261"/>
                  <a:gd name="T2" fmla="*/ 819 w 851"/>
                  <a:gd name="T3" fmla="*/ 208 h 261"/>
                  <a:gd name="T4" fmla="*/ 821 w 851"/>
                  <a:gd name="T5" fmla="*/ 205 h 261"/>
                  <a:gd name="T6" fmla="*/ 826 w 851"/>
                  <a:gd name="T7" fmla="*/ 195 h 261"/>
                  <a:gd name="T8" fmla="*/ 828 w 851"/>
                  <a:gd name="T9" fmla="*/ 191 h 261"/>
                  <a:gd name="T10" fmla="*/ 832 w 851"/>
                  <a:gd name="T11" fmla="*/ 183 h 261"/>
                  <a:gd name="T12" fmla="*/ 834 w 851"/>
                  <a:gd name="T13" fmla="*/ 178 h 261"/>
                  <a:gd name="T14" fmla="*/ 838 w 851"/>
                  <a:gd name="T15" fmla="*/ 166 h 261"/>
                  <a:gd name="T16" fmla="*/ 839 w 851"/>
                  <a:gd name="T17" fmla="*/ 161 h 261"/>
                  <a:gd name="T18" fmla="*/ 841 w 851"/>
                  <a:gd name="T19" fmla="*/ 152 h 261"/>
                  <a:gd name="T20" fmla="*/ 843 w 851"/>
                  <a:gd name="T21" fmla="*/ 145 h 261"/>
                  <a:gd name="T22" fmla="*/ 844 w 851"/>
                  <a:gd name="T23" fmla="*/ 137 h 261"/>
                  <a:gd name="T24" fmla="*/ 846 w 851"/>
                  <a:gd name="T25" fmla="*/ 126 h 261"/>
                  <a:gd name="T26" fmla="*/ 847 w 851"/>
                  <a:gd name="T27" fmla="*/ 117 h 261"/>
                  <a:gd name="T28" fmla="*/ 848 w 851"/>
                  <a:gd name="T29" fmla="*/ 109 h 261"/>
                  <a:gd name="T30" fmla="*/ 849 w 851"/>
                  <a:gd name="T31" fmla="*/ 101 h 261"/>
                  <a:gd name="T32" fmla="*/ 844 w 851"/>
                  <a:gd name="T33" fmla="*/ 0 h 261"/>
                  <a:gd name="T34" fmla="*/ 526 w 851"/>
                  <a:gd name="T35" fmla="*/ 188 h 261"/>
                  <a:gd name="T36" fmla="*/ 456 w 851"/>
                  <a:gd name="T37" fmla="*/ 192 h 261"/>
                  <a:gd name="T38" fmla="*/ 219 w 851"/>
                  <a:gd name="T39" fmla="*/ 166 h 261"/>
                  <a:gd name="T40" fmla="*/ 0 w 851"/>
                  <a:gd name="T41" fmla="*/ 39 h 261"/>
                  <a:gd name="T42" fmla="*/ 120 w 851"/>
                  <a:gd name="T43" fmla="*/ 236 h 261"/>
                  <a:gd name="T44" fmla="*/ 473 w 851"/>
                  <a:gd name="T45" fmla="*/ 259 h 261"/>
                  <a:gd name="T46" fmla="*/ 475 w 851"/>
                  <a:gd name="T47" fmla="*/ 259 h 261"/>
                  <a:gd name="T48" fmla="*/ 504 w 851"/>
                  <a:gd name="T49" fmla="*/ 258 h 261"/>
                  <a:gd name="T50" fmla="*/ 507 w 851"/>
                  <a:gd name="T51" fmla="*/ 258 h 261"/>
                  <a:gd name="T52" fmla="*/ 535 w 851"/>
                  <a:gd name="T53" fmla="*/ 257 h 261"/>
                  <a:gd name="T54" fmla="*/ 537 w 851"/>
                  <a:gd name="T55" fmla="*/ 257 h 261"/>
                  <a:gd name="T56" fmla="*/ 596 w 851"/>
                  <a:gd name="T57" fmla="*/ 255 h 261"/>
                  <a:gd name="T58" fmla="*/ 597 w 851"/>
                  <a:gd name="T59" fmla="*/ 255 h 261"/>
                  <a:gd name="T60" fmla="*/ 622 w 851"/>
                  <a:gd name="T61" fmla="*/ 253 h 261"/>
                  <a:gd name="T62" fmla="*/ 628 w 851"/>
                  <a:gd name="T63" fmla="*/ 253 h 261"/>
                  <a:gd name="T64" fmla="*/ 647 w 851"/>
                  <a:gd name="T65" fmla="*/ 252 h 261"/>
                  <a:gd name="T66" fmla="*/ 654 w 851"/>
                  <a:gd name="T67" fmla="*/ 251 h 261"/>
                  <a:gd name="T68" fmla="*/ 672 w 851"/>
                  <a:gd name="T69" fmla="*/ 250 h 261"/>
                  <a:gd name="T70" fmla="*/ 678 w 851"/>
                  <a:gd name="T71" fmla="*/ 249 h 261"/>
                  <a:gd name="T72" fmla="*/ 721 w 851"/>
                  <a:gd name="T73" fmla="*/ 246 h 261"/>
                  <a:gd name="T74" fmla="*/ 726 w 851"/>
                  <a:gd name="T75" fmla="*/ 245 h 261"/>
                  <a:gd name="T76" fmla="*/ 739 w 851"/>
                  <a:gd name="T77" fmla="*/ 243 h 261"/>
                  <a:gd name="T78" fmla="*/ 745 w 851"/>
                  <a:gd name="T79" fmla="*/ 243 h 261"/>
                  <a:gd name="T80" fmla="*/ 755 w 851"/>
                  <a:gd name="T81" fmla="*/ 241 h 261"/>
                  <a:gd name="T82" fmla="*/ 761 w 851"/>
                  <a:gd name="T83" fmla="*/ 240 h 261"/>
                  <a:gd name="T84" fmla="*/ 770 w 851"/>
                  <a:gd name="T85" fmla="*/ 239 h 261"/>
                  <a:gd name="T86" fmla="*/ 774 w 851"/>
                  <a:gd name="T87" fmla="*/ 238 h 261"/>
                  <a:gd name="T88" fmla="*/ 784 w 851"/>
                  <a:gd name="T89" fmla="*/ 236 h 261"/>
                  <a:gd name="T90" fmla="*/ 793 w 851"/>
                  <a:gd name="T91" fmla="*/ 232 h 261"/>
                  <a:gd name="T92" fmla="*/ 796 w 851"/>
                  <a:gd name="T93" fmla="*/ 231 h 261"/>
                  <a:gd name="T94" fmla="*/ 803 w 851"/>
                  <a:gd name="T95" fmla="*/ 226 h 261"/>
                  <a:gd name="T96" fmla="*/ 804 w 851"/>
                  <a:gd name="T97" fmla="*/ 225 h 261"/>
                  <a:gd name="T98" fmla="*/ 812 w 851"/>
                  <a:gd name="T99" fmla="*/ 217 h 261"/>
                  <a:gd name="T100" fmla="*/ 814 w 851"/>
                  <a:gd name="T101" fmla="*/ 215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51" h="261">
                    <a:moveTo>
                      <a:pt x="814" y="215"/>
                    </a:moveTo>
                    <a:cubicBezTo>
                      <a:pt x="816" y="213"/>
                      <a:pt x="817" y="210"/>
                      <a:pt x="819" y="208"/>
                    </a:cubicBezTo>
                    <a:cubicBezTo>
                      <a:pt x="820" y="207"/>
                      <a:pt x="820" y="206"/>
                      <a:pt x="821" y="205"/>
                    </a:cubicBezTo>
                    <a:cubicBezTo>
                      <a:pt x="823" y="202"/>
                      <a:pt x="825" y="199"/>
                      <a:pt x="826" y="195"/>
                    </a:cubicBezTo>
                    <a:cubicBezTo>
                      <a:pt x="827" y="194"/>
                      <a:pt x="828" y="192"/>
                      <a:pt x="828" y="191"/>
                    </a:cubicBezTo>
                    <a:cubicBezTo>
                      <a:pt x="829" y="189"/>
                      <a:pt x="831" y="186"/>
                      <a:pt x="832" y="183"/>
                    </a:cubicBezTo>
                    <a:cubicBezTo>
                      <a:pt x="832" y="181"/>
                      <a:pt x="833" y="180"/>
                      <a:pt x="834" y="178"/>
                    </a:cubicBezTo>
                    <a:cubicBezTo>
                      <a:pt x="835" y="174"/>
                      <a:pt x="836" y="170"/>
                      <a:pt x="838" y="166"/>
                    </a:cubicBezTo>
                    <a:cubicBezTo>
                      <a:pt x="838" y="164"/>
                      <a:pt x="839" y="163"/>
                      <a:pt x="839" y="161"/>
                    </a:cubicBezTo>
                    <a:cubicBezTo>
                      <a:pt x="840" y="158"/>
                      <a:pt x="841" y="155"/>
                      <a:pt x="841" y="152"/>
                    </a:cubicBezTo>
                    <a:cubicBezTo>
                      <a:pt x="842" y="150"/>
                      <a:pt x="842" y="148"/>
                      <a:pt x="843" y="145"/>
                    </a:cubicBezTo>
                    <a:cubicBezTo>
                      <a:pt x="843" y="143"/>
                      <a:pt x="844" y="140"/>
                      <a:pt x="844" y="137"/>
                    </a:cubicBezTo>
                    <a:cubicBezTo>
                      <a:pt x="845" y="133"/>
                      <a:pt x="846" y="129"/>
                      <a:pt x="846" y="126"/>
                    </a:cubicBezTo>
                    <a:cubicBezTo>
                      <a:pt x="847" y="123"/>
                      <a:pt x="847" y="120"/>
                      <a:pt x="847" y="117"/>
                    </a:cubicBezTo>
                    <a:cubicBezTo>
                      <a:pt x="848" y="114"/>
                      <a:pt x="848" y="112"/>
                      <a:pt x="848" y="109"/>
                    </a:cubicBezTo>
                    <a:cubicBezTo>
                      <a:pt x="849" y="106"/>
                      <a:pt x="849" y="104"/>
                      <a:pt x="849" y="101"/>
                    </a:cubicBezTo>
                    <a:cubicBezTo>
                      <a:pt x="851" y="68"/>
                      <a:pt x="850" y="32"/>
                      <a:pt x="844" y="0"/>
                    </a:cubicBezTo>
                    <a:cubicBezTo>
                      <a:pt x="837" y="74"/>
                      <a:pt x="784" y="188"/>
                      <a:pt x="526" y="188"/>
                    </a:cubicBezTo>
                    <a:cubicBezTo>
                      <a:pt x="498" y="188"/>
                      <a:pt x="475" y="189"/>
                      <a:pt x="456" y="192"/>
                    </a:cubicBezTo>
                    <a:cubicBezTo>
                      <a:pt x="379" y="190"/>
                      <a:pt x="298" y="182"/>
                      <a:pt x="219" y="166"/>
                    </a:cubicBezTo>
                    <a:cubicBezTo>
                      <a:pt x="80" y="139"/>
                      <a:pt x="22" y="85"/>
                      <a:pt x="0" y="39"/>
                    </a:cubicBezTo>
                    <a:cubicBezTo>
                      <a:pt x="2" y="123"/>
                      <a:pt x="44" y="212"/>
                      <a:pt x="120" y="236"/>
                    </a:cubicBezTo>
                    <a:cubicBezTo>
                      <a:pt x="182" y="255"/>
                      <a:pt x="331" y="261"/>
                      <a:pt x="473" y="259"/>
                    </a:cubicBezTo>
                    <a:cubicBezTo>
                      <a:pt x="474" y="259"/>
                      <a:pt x="475" y="259"/>
                      <a:pt x="475" y="259"/>
                    </a:cubicBezTo>
                    <a:cubicBezTo>
                      <a:pt x="485" y="259"/>
                      <a:pt x="494" y="258"/>
                      <a:pt x="504" y="258"/>
                    </a:cubicBezTo>
                    <a:cubicBezTo>
                      <a:pt x="505" y="258"/>
                      <a:pt x="506" y="258"/>
                      <a:pt x="507" y="258"/>
                    </a:cubicBezTo>
                    <a:cubicBezTo>
                      <a:pt x="516" y="258"/>
                      <a:pt x="526" y="258"/>
                      <a:pt x="535" y="257"/>
                    </a:cubicBezTo>
                    <a:lnTo>
                      <a:pt x="537" y="257"/>
                    </a:lnTo>
                    <a:cubicBezTo>
                      <a:pt x="557" y="256"/>
                      <a:pt x="577" y="256"/>
                      <a:pt x="596" y="255"/>
                    </a:cubicBezTo>
                    <a:cubicBezTo>
                      <a:pt x="596" y="255"/>
                      <a:pt x="597" y="255"/>
                      <a:pt x="597" y="255"/>
                    </a:cubicBezTo>
                    <a:cubicBezTo>
                      <a:pt x="606" y="254"/>
                      <a:pt x="614" y="254"/>
                      <a:pt x="622" y="253"/>
                    </a:cubicBezTo>
                    <a:cubicBezTo>
                      <a:pt x="624" y="253"/>
                      <a:pt x="626" y="253"/>
                      <a:pt x="628" y="253"/>
                    </a:cubicBezTo>
                    <a:cubicBezTo>
                      <a:pt x="635" y="253"/>
                      <a:pt x="641" y="252"/>
                      <a:pt x="647" y="252"/>
                    </a:cubicBezTo>
                    <a:cubicBezTo>
                      <a:pt x="650" y="252"/>
                      <a:pt x="652" y="251"/>
                      <a:pt x="654" y="251"/>
                    </a:cubicBezTo>
                    <a:cubicBezTo>
                      <a:pt x="661" y="251"/>
                      <a:pt x="667" y="250"/>
                      <a:pt x="672" y="250"/>
                    </a:cubicBezTo>
                    <a:cubicBezTo>
                      <a:pt x="674" y="250"/>
                      <a:pt x="676" y="250"/>
                      <a:pt x="678" y="249"/>
                    </a:cubicBezTo>
                    <a:cubicBezTo>
                      <a:pt x="694" y="248"/>
                      <a:pt x="708" y="247"/>
                      <a:pt x="721" y="246"/>
                    </a:cubicBezTo>
                    <a:cubicBezTo>
                      <a:pt x="723" y="245"/>
                      <a:pt x="724" y="245"/>
                      <a:pt x="726" y="245"/>
                    </a:cubicBezTo>
                    <a:cubicBezTo>
                      <a:pt x="730" y="244"/>
                      <a:pt x="735" y="244"/>
                      <a:pt x="739" y="243"/>
                    </a:cubicBezTo>
                    <a:cubicBezTo>
                      <a:pt x="741" y="243"/>
                      <a:pt x="743" y="243"/>
                      <a:pt x="745" y="243"/>
                    </a:cubicBezTo>
                    <a:cubicBezTo>
                      <a:pt x="748" y="242"/>
                      <a:pt x="752" y="242"/>
                      <a:pt x="755" y="241"/>
                    </a:cubicBezTo>
                    <a:cubicBezTo>
                      <a:pt x="757" y="241"/>
                      <a:pt x="759" y="241"/>
                      <a:pt x="761" y="240"/>
                    </a:cubicBezTo>
                    <a:cubicBezTo>
                      <a:pt x="764" y="240"/>
                      <a:pt x="767" y="239"/>
                      <a:pt x="770" y="239"/>
                    </a:cubicBezTo>
                    <a:cubicBezTo>
                      <a:pt x="771" y="238"/>
                      <a:pt x="772" y="238"/>
                      <a:pt x="774" y="238"/>
                    </a:cubicBezTo>
                    <a:cubicBezTo>
                      <a:pt x="778" y="237"/>
                      <a:pt x="781" y="236"/>
                      <a:pt x="784" y="236"/>
                    </a:cubicBezTo>
                    <a:cubicBezTo>
                      <a:pt x="787" y="235"/>
                      <a:pt x="791" y="233"/>
                      <a:pt x="793" y="232"/>
                    </a:cubicBezTo>
                    <a:cubicBezTo>
                      <a:pt x="794" y="232"/>
                      <a:pt x="795" y="231"/>
                      <a:pt x="796" y="231"/>
                    </a:cubicBezTo>
                    <a:cubicBezTo>
                      <a:pt x="798" y="229"/>
                      <a:pt x="801" y="228"/>
                      <a:pt x="803" y="226"/>
                    </a:cubicBezTo>
                    <a:cubicBezTo>
                      <a:pt x="803" y="225"/>
                      <a:pt x="804" y="225"/>
                      <a:pt x="804" y="225"/>
                    </a:cubicBezTo>
                    <a:cubicBezTo>
                      <a:pt x="807" y="223"/>
                      <a:pt x="809" y="220"/>
                      <a:pt x="812" y="217"/>
                    </a:cubicBezTo>
                    <a:cubicBezTo>
                      <a:pt x="812" y="217"/>
                      <a:pt x="813" y="216"/>
                      <a:pt x="814" y="215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2" name="Freeform 61">
                <a:extLst>
                  <a:ext uri="{FF2B5EF4-FFF2-40B4-BE49-F238E27FC236}">
                    <a16:creationId xmlns:a16="http://schemas.microsoft.com/office/drawing/2014/main" id="{8054F865-2634-49A9-99F8-A507ED5A0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6168" y="2461933"/>
                <a:ext cx="765709" cy="229974"/>
              </a:xfrm>
              <a:custGeom>
                <a:avLst/>
                <a:gdLst>
                  <a:gd name="T0" fmla="*/ 873 w 905"/>
                  <a:gd name="T1" fmla="*/ 212 h 271"/>
                  <a:gd name="T2" fmla="*/ 879 w 905"/>
                  <a:gd name="T3" fmla="*/ 202 h 271"/>
                  <a:gd name="T4" fmla="*/ 880 w 905"/>
                  <a:gd name="T5" fmla="*/ 199 h 271"/>
                  <a:gd name="T6" fmla="*/ 886 w 905"/>
                  <a:gd name="T7" fmla="*/ 187 h 271"/>
                  <a:gd name="T8" fmla="*/ 887 w 905"/>
                  <a:gd name="T9" fmla="*/ 184 h 271"/>
                  <a:gd name="T10" fmla="*/ 890 w 905"/>
                  <a:gd name="T11" fmla="*/ 173 h 271"/>
                  <a:gd name="T12" fmla="*/ 892 w 905"/>
                  <a:gd name="T13" fmla="*/ 169 h 271"/>
                  <a:gd name="T14" fmla="*/ 895 w 905"/>
                  <a:gd name="T15" fmla="*/ 155 h 271"/>
                  <a:gd name="T16" fmla="*/ 896 w 905"/>
                  <a:gd name="T17" fmla="*/ 151 h 271"/>
                  <a:gd name="T18" fmla="*/ 899 w 905"/>
                  <a:gd name="T19" fmla="*/ 136 h 271"/>
                  <a:gd name="T20" fmla="*/ 899 w 905"/>
                  <a:gd name="T21" fmla="*/ 133 h 271"/>
                  <a:gd name="T22" fmla="*/ 900 w 905"/>
                  <a:gd name="T23" fmla="*/ 126 h 271"/>
                  <a:gd name="T24" fmla="*/ 900 w 905"/>
                  <a:gd name="T25" fmla="*/ 126 h 271"/>
                  <a:gd name="T26" fmla="*/ 895 w 905"/>
                  <a:gd name="T27" fmla="*/ 0 h 271"/>
                  <a:gd name="T28" fmla="*/ 785 w 905"/>
                  <a:gd name="T29" fmla="*/ 145 h 271"/>
                  <a:gd name="T30" fmla="*/ 449 w 905"/>
                  <a:gd name="T31" fmla="*/ 176 h 271"/>
                  <a:gd name="T32" fmla="*/ 0 w 905"/>
                  <a:gd name="T33" fmla="*/ 56 h 271"/>
                  <a:gd name="T34" fmla="*/ 127 w 905"/>
                  <a:gd name="T35" fmla="*/ 244 h 271"/>
                  <a:gd name="T36" fmla="*/ 552 w 905"/>
                  <a:gd name="T37" fmla="*/ 266 h 271"/>
                  <a:gd name="T38" fmla="*/ 556 w 905"/>
                  <a:gd name="T39" fmla="*/ 266 h 271"/>
                  <a:gd name="T40" fmla="*/ 580 w 905"/>
                  <a:gd name="T41" fmla="*/ 265 h 271"/>
                  <a:gd name="T42" fmla="*/ 587 w 905"/>
                  <a:gd name="T43" fmla="*/ 265 h 271"/>
                  <a:gd name="T44" fmla="*/ 608 w 905"/>
                  <a:gd name="T45" fmla="*/ 264 h 271"/>
                  <a:gd name="T46" fmla="*/ 616 w 905"/>
                  <a:gd name="T47" fmla="*/ 264 h 271"/>
                  <a:gd name="T48" fmla="*/ 634 w 905"/>
                  <a:gd name="T49" fmla="*/ 263 h 271"/>
                  <a:gd name="T50" fmla="*/ 644 w 905"/>
                  <a:gd name="T51" fmla="*/ 263 h 271"/>
                  <a:gd name="T52" fmla="*/ 660 w 905"/>
                  <a:gd name="T53" fmla="*/ 262 h 271"/>
                  <a:gd name="T54" fmla="*/ 670 w 905"/>
                  <a:gd name="T55" fmla="*/ 261 h 271"/>
                  <a:gd name="T56" fmla="*/ 685 w 905"/>
                  <a:gd name="T57" fmla="*/ 260 h 271"/>
                  <a:gd name="T58" fmla="*/ 695 w 905"/>
                  <a:gd name="T59" fmla="*/ 260 h 271"/>
                  <a:gd name="T60" fmla="*/ 708 w 905"/>
                  <a:gd name="T61" fmla="*/ 259 h 271"/>
                  <a:gd name="T62" fmla="*/ 718 w 905"/>
                  <a:gd name="T63" fmla="*/ 258 h 271"/>
                  <a:gd name="T64" fmla="*/ 731 w 905"/>
                  <a:gd name="T65" fmla="*/ 257 h 271"/>
                  <a:gd name="T66" fmla="*/ 740 w 905"/>
                  <a:gd name="T67" fmla="*/ 256 h 271"/>
                  <a:gd name="T68" fmla="*/ 751 w 905"/>
                  <a:gd name="T69" fmla="*/ 255 h 271"/>
                  <a:gd name="T70" fmla="*/ 760 w 905"/>
                  <a:gd name="T71" fmla="*/ 255 h 271"/>
                  <a:gd name="T72" fmla="*/ 771 w 905"/>
                  <a:gd name="T73" fmla="*/ 254 h 271"/>
                  <a:gd name="T74" fmla="*/ 779 w 905"/>
                  <a:gd name="T75" fmla="*/ 253 h 271"/>
                  <a:gd name="T76" fmla="*/ 788 w 905"/>
                  <a:gd name="T77" fmla="*/ 252 h 271"/>
                  <a:gd name="T78" fmla="*/ 796 w 905"/>
                  <a:gd name="T79" fmla="*/ 251 h 271"/>
                  <a:gd name="T80" fmla="*/ 804 w 905"/>
                  <a:gd name="T81" fmla="*/ 249 h 271"/>
                  <a:gd name="T82" fmla="*/ 810 w 905"/>
                  <a:gd name="T83" fmla="*/ 249 h 271"/>
                  <a:gd name="T84" fmla="*/ 818 w 905"/>
                  <a:gd name="T85" fmla="*/ 247 h 271"/>
                  <a:gd name="T86" fmla="*/ 823 w 905"/>
                  <a:gd name="T87" fmla="*/ 246 h 271"/>
                  <a:gd name="T88" fmla="*/ 833 w 905"/>
                  <a:gd name="T89" fmla="*/ 244 h 271"/>
                  <a:gd name="T90" fmla="*/ 843 w 905"/>
                  <a:gd name="T91" fmla="*/ 240 h 271"/>
                  <a:gd name="T92" fmla="*/ 845 w 905"/>
                  <a:gd name="T93" fmla="*/ 239 h 271"/>
                  <a:gd name="T94" fmla="*/ 854 w 905"/>
                  <a:gd name="T95" fmla="*/ 234 h 271"/>
                  <a:gd name="T96" fmla="*/ 856 w 905"/>
                  <a:gd name="T97" fmla="*/ 232 h 271"/>
                  <a:gd name="T98" fmla="*/ 864 w 905"/>
                  <a:gd name="T99" fmla="*/ 224 h 271"/>
                  <a:gd name="T100" fmla="*/ 864 w 905"/>
                  <a:gd name="T101" fmla="*/ 224 h 271"/>
                  <a:gd name="T102" fmla="*/ 871 w 905"/>
                  <a:gd name="T103" fmla="*/ 215 h 271"/>
                  <a:gd name="T104" fmla="*/ 873 w 905"/>
                  <a:gd name="T105" fmla="*/ 2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05" h="271">
                    <a:moveTo>
                      <a:pt x="873" y="212"/>
                    </a:moveTo>
                    <a:cubicBezTo>
                      <a:pt x="875" y="209"/>
                      <a:pt x="877" y="206"/>
                      <a:pt x="879" y="202"/>
                    </a:cubicBezTo>
                    <a:cubicBezTo>
                      <a:pt x="879" y="201"/>
                      <a:pt x="880" y="200"/>
                      <a:pt x="880" y="199"/>
                    </a:cubicBezTo>
                    <a:cubicBezTo>
                      <a:pt x="882" y="195"/>
                      <a:pt x="884" y="191"/>
                      <a:pt x="886" y="187"/>
                    </a:cubicBezTo>
                    <a:cubicBezTo>
                      <a:pt x="886" y="186"/>
                      <a:pt x="886" y="185"/>
                      <a:pt x="887" y="184"/>
                    </a:cubicBezTo>
                    <a:cubicBezTo>
                      <a:pt x="888" y="181"/>
                      <a:pt x="889" y="177"/>
                      <a:pt x="890" y="173"/>
                    </a:cubicBezTo>
                    <a:cubicBezTo>
                      <a:pt x="891" y="171"/>
                      <a:pt x="891" y="170"/>
                      <a:pt x="892" y="169"/>
                    </a:cubicBezTo>
                    <a:cubicBezTo>
                      <a:pt x="893" y="165"/>
                      <a:pt x="894" y="160"/>
                      <a:pt x="895" y="155"/>
                    </a:cubicBezTo>
                    <a:cubicBezTo>
                      <a:pt x="895" y="154"/>
                      <a:pt x="896" y="153"/>
                      <a:pt x="896" y="151"/>
                    </a:cubicBezTo>
                    <a:cubicBezTo>
                      <a:pt x="897" y="146"/>
                      <a:pt x="898" y="141"/>
                      <a:pt x="899" y="136"/>
                    </a:cubicBezTo>
                    <a:cubicBezTo>
                      <a:pt x="899" y="135"/>
                      <a:pt x="899" y="134"/>
                      <a:pt x="899" y="133"/>
                    </a:cubicBezTo>
                    <a:cubicBezTo>
                      <a:pt x="900" y="131"/>
                      <a:pt x="900" y="128"/>
                      <a:pt x="900" y="126"/>
                    </a:cubicBezTo>
                    <a:cubicBezTo>
                      <a:pt x="900" y="126"/>
                      <a:pt x="900" y="126"/>
                      <a:pt x="900" y="126"/>
                    </a:cubicBezTo>
                    <a:cubicBezTo>
                      <a:pt x="905" y="85"/>
                      <a:pt x="904" y="40"/>
                      <a:pt x="895" y="0"/>
                    </a:cubicBezTo>
                    <a:cubicBezTo>
                      <a:pt x="889" y="36"/>
                      <a:pt x="867" y="101"/>
                      <a:pt x="785" y="145"/>
                    </a:cubicBezTo>
                    <a:cubicBezTo>
                      <a:pt x="710" y="153"/>
                      <a:pt x="603" y="161"/>
                      <a:pt x="449" y="176"/>
                    </a:cubicBezTo>
                    <a:cubicBezTo>
                      <a:pt x="197" y="200"/>
                      <a:pt x="65" y="123"/>
                      <a:pt x="0" y="56"/>
                    </a:cubicBezTo>
                    <a:cubicBezTo>
                      <a:pt x="5" y="138"/>
                      <a:pt x="49" y="221"/>
                      <a:pt x="127" y="244"/>
                    </a:cubicBezTo>
                    <a:cubicBezTo>
                      <a:pt x="200" y="266"/>
                      <a:pt x="387" y="271"/>
                      <a:pt x="552" y="266"/>
                    </a:cubicBezTo>
                    <a:cubicBezTo>
                      <a:pt x="553" y="266"/>
                      <a:pt x="555" y="266"/>
                      <a:pt x="556" y="266"/>
                    </a:cubicBezTo>
                    <a:cubicBezTo>
                      <a:pt x="564" y="266"/>
                      <a:pt x="572" y="266"/>
                      <a:pt x="580" y="265"/>
                    </a:cubicBezTo>
                    <a:cubicBezTo>
                      <a:pt x="582" y="265"/>
                      <a:pt x="585" y="265"/>
                      <a:pt x="587" y="265"/>
                    </a:cubicBezTo>
                    <a:cubicBezTo>
                      <a:pt x="594" y="265"/>
                      <a:pt x="601" y="265"/>
                      <a:pt x="608" y="264"/>
                    </a:cubicBezTo>
                    <a:cubicBezTo>
                      <a:pt x="610" y="264"/>
                      <a:pt x="613" y="264"/>
                      <a:pt x="616" y="264"/>
                    </a:cubicBezTo>
                    <a:cubicBezTo>
                      <a:pt x="622" y="264"/>
                      <a:pt x="628" y="263"/>
                      <a:pt x="634" y="263"/>
                    </a:cubicBezTo>
                    <a:cubicBezTo>
                      <a:pt x="637" y="263"/>
                      <a:pt x="640" y="263"/>
                      <a:pt x="644" y="263"/>
                    </a:cubicBezTo>
                    <a:cubicBezTo>
                      <a:pt x="649" y="262"/>
                      <a:pt x="655" y="262"/>
                      <a:pt x="660" y="262"/>
                    </a:cubicBezTo>
                    <a:cubicBezTo>
                      <a:pt x="663" y="262"/>
                      <a:pt x="666" y="262"/>
                      <a:pt x="670" y="261"/>
                    </a:cubicBezTo>
                    <a:cubicBezTo>
                      <a:pt x="675" y="261"/>
                      <a:pt x="680" y="261"/>
                      <a:pt x="685" y="260"/>
                    </a:cubicBezTo>
                    <a:cubicBezTo>
                      <a:pt x="688" y="260"/>
                      <a:pt x="691" y="260"/>
                      <a:pt x="695" y="260"/>
                    </a:cubicBezTo>
                    <a:cubicBezTo>
                      <a:pt x="699" y="260"/>
                      <a:pt x="704" y="259"/>
                      <a:pt x="708" y="259"/>
                    </a:cubicBezTo>
                    <a:cubicBezTo>
                      <a:pt x="712" y="259"/>
                      <a:pt x="715" y="258"/>
                      <a:pt x="718" y="258"/>
                    </a:cubicBezTo>
                    <a:cubicBezTo>
                      <a:pt x="722" y="258"/>
                      <a:pt x="727" y="258"/>
                      <a:pt x="731" y="257"/>
                    </a:cubicBezTo>
                    <a:cubicBezTo>
                      <a:pt x="734" y="257"/>
                      <a:pt x="737" y="257"/>
                      <a:pt x="740" y="256"/>
                    </a:cubicBezTo>
                    <a:cubicBezTo>
                      <a:pt x="744" y="256"/>
                      <a:pt x="748" y="256"/>
                      <a:pt x="751" y="255"/>
                    </a:cubicBezTo>
                    <a:cubicBezTo>
                      <a:pt x="754" y="255"/>
                      <a:pt x="757" y="255"/>
                      <a:pt x="760" y="255"/>
                    </a:cubicBezTo>
                    <a:cubicBezTo>
                      <a:pt x="764" y="254"/>
                      <a:pt x="767" y="254"/>
                      <a:pt x="771" y="254"/>
                    </a:cubicBezTo>
                    <a:cubicBezTo>
                      <a:pt x="773" y="253"/>
                      <a:pt x="776" y="253"/>
                      <a:pt x="779" y="253"/>
                    </a:cubicBezTo>
                    <a:cubicBezTo>
                      <a:pt x="782" y="252"/>
                      <a:pt x="785" y="252"/>
                      <a:pt x="788" y="252"/>
                    </a:cubicBezTo>
                    <a:cubicBezTo>
                      <a:pt x="791" y="251"/>
                      <a:pt x="793" y="251"/>
                      <a:pt x="796" y="251"/>
                    </a:cubicBezTo>
                    <a:cubicBezTo>
                      <a:pt x="799" y="250"/>
                      <a:pt x="801" y="250"/>
                      <a:pt x="804" y="249"/>
                    </a:cubicBezTo>
                    <a:cubicBezTo>
                      <a:pt x="806" y="249"/>
                      <a:pt x="808" y="249"/>
                      <a:pt x="810" y="249"/>
                    </a:cubicBezTo>
                    <a:cubicBezTo>
                      <a:pt x="813" y="248"/>
                      <a:pt x="816" y="248"/>
                      <a:pt x="818" y="247"/>
                    </a:cubicBezTo>
                    <a:cubicBezTo>
                      <a:pt x="820" y="247"/>
                      <a:pt x="822" y="247"/>
                      <a:pt x="823" y="246"/>
                    </a:cubicBezTo>
                    <a:cubicBezTo>
                      <a:pt x="827" y="246"/>
                      <a:pt x="830" y="245"/>
                      <a:pt x="833" y="244"/>
                    </a:cubicBezTo>
                    <a:cubicBezTo>
                      <a:pt x="837" y="243"/>
                      <a:pt x="840" y="242"/>
                      <a:pt x="843" y="240"/>
                    </a:cubicBezTo>
                    <a:cubicBezTo>
                      <a:pt x="844" y="240"/>
                      <a:pt x="844" y="240"/>
                      <a:pt x="845" y="239"/>
                    </a:cubicBezTo>
                    <a:cubicBezTo>
                      <a:pt x="848" y="238"/>
                      <a:pt x="851" y="236"/>
                      <a:pt x="854" y="234"/>
                    </a:cubicBezTo>
                    <a:cubicBezTo>
                      <a:pt x="855" y="233"/>
                      <a:pt x="855" y="233"/>
                      <a:pt x="856" y="232"/>
                    </a:cubicBezTo>
                    <a:cubicBezTo>
                      <a:pt x="858" y="230"/>
                      <a:pt x="861" y="227"/>
                      <a:pt x="864" y="224"/>
                    </a:cubicBezTo>
                    <a:cubicBezTo>
                      <a:pt x="864" y="224"/>
                      <a:pt x="864" y="224"/>
                      <a:pt x="864" y="224"/>
                    </a:cubicBezTo>
                    <a:cubicBezTo>
                      <a:pt x="867" y="221"/>
                      <a:pt x="869" y="218"/>
                      <a:pt x="871" y="215"/>
                    </a:cubicBezTo>
                    <a:cubicBezTo>
                      <a:pt x="872" y="214"/>
                      <a:pt x="872" y="213"/>
                      <a:pt x="873" y="212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3" name="Freeform 62">
                <a:extLst>
                  <a:ext uri="{FF2B5EF4-FFF2-40B4-BE49-F238E27FC236}">
                    <a16:creationId xmlns:a16="http://schemas.microsoft.com/office/drawing/2014/main" id="{D70F0A8F-C6C7-4F54-ABFF-42379CA2C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194" y="2785987"/>
                <a:ext cx="731734" cy="219520"/>
              </a:xfrm>
              <a:custGeom>
                <a:avLst/>
                <a:gdLst>
                  <a:gd name="T0" fmla="*/ 840 w 866"/>
                  <a:gd name="T1" fmla="*/ 196 h 260"/>
                  <a:gd name="T2" fmla="*/ 847 w 866"/>
                  <a:gd name="T3" fmla="*/ 181 h 260"/>
                  <a:gd name="T4" fmla="*/ 852 w 866"/>
                  <a:gd name="T5" fmla="*/ 168 h 260"/>
                  <a:gd name="T6" fmla="*/ 857 w 866"/>
                  <a:gd name="T7" fmla="*/ 151 h 260"/>
                  <a:gd name="T8" fmla="*/ 860 w 866"/>
                  <a:gd name="T9" fmla="*/ 136 h 260"/>
                  <a:gd name="T10" fmla="*/ 862 w 866"/>
                  <a:gd name="T11" fmla="*/ 116 h 260"/>
                  <a:gd name="T12" fmla="*/ 864 w 866"/>
                  <a:gd name="T13" fmla="*/ 104 h 260"/>
                  <a:gd name="T14" fmla="*/ 859 w 866"/>
                  <a:gd name="T15" fmla="*/ 0 h 260"/>
                  <a:gd name="T16" fmla="*/ 430 w 866"/>
                  <a:gd name="T17" fmla="*/ 171 h 260"/>
                  <a:gd name="T18" fmla="*/ 122 w 866"/>
                  <a:gd name="T19" fmla="*/ 236 h 260"/>
                  <a:gd name="T20" fmla="*/ 358 w 866"/>
                  <a:gd name="T21" fmla="*/ 259 h 260"/>
                  <a:gd name="T22" fmla="*/ 373 w 866"/>
                  <a:gd name="T23" fmla="*/ 259 h 260"/>
                  <a:gd name="T24" fmla="*/ 411 w 866"/>
                  <a:gd name="T25" fmla="*/ 260 h 260"/>
                  <a:gd name="T26" fmla="*/ 430 w 866"/>
                  <a:gd name="T27" fmla="*/ 260 h 260"/>
                  <a:gd name="T28" fmla="*/ 465 w 866"/>
                  <a:gd name="T29" fmla="*/ 259 h 260"/>
                  <a:gd name="T30" fmla="*/ 487 w 866"/>
                  <a:gd name="T31" fmla="*/ 259 h 260"/>
                  <a:gd name="T32" fmla="*/ 519 w 866"/>
                  <a:gd name="T33" fmla="*/ 258 h 260"/>
                  <a:gd name="T34" fmla="*/ 542 w 866"/>
                  <a:gd name="T35" fmla="*/ 258 h 260"/>
                  <a:gd name="T36" fmla="*/ 572 w 866"/>
                  <a:gd name="T37" fmla="*/ 257 h 260"/>
                  <a:gd name="T38" fmla="*/ 595 w 866"/>
                  <a:gd name="T39" fmla="*/ 256 h 260"/>
                  <a:gd name="T40" fmla="*/ 623 w 866"/>
                  <a:gd name="T41" fmla="*/ 254 h 260"/>
                  <a:gd name="T42" fmla="*/ 644 w 866"/>
                  <a:gd name="T43" fmla="*/ 253 h 260"/>
                  <a:gd name="T44" fmla="*/ 670 w 866"/>
                  <a:gd name="T45" fmla="*/ 252 h 260"/>
                  <a:gd name="T46" fmla="*/ 689 w 866"/>
                  <a:gd name="T47" fmla="*/ 250 h 260"/>
                  <a:gd name="T48" fmla="*/ 712 w 866"/>
                  <a:gd name="T49" fmla="*/ 248 h 260"/>
                  <a:gd name="T50" fmla="*/ 729 w 866"/>
                  <a:gd name="T51" fmla="*/ 247 h 260"/>
                  <a:gd name="T52" fmla="*/ 748 w 866"/>
                  <a:gd name="T53" fmla="*/ 244 h 260"/>
                  <a:gd name="T54" fmla="*/ 761 w 866"/>
                  <a:gd name="T55" fmla="*/ 243 h 260"/>
                  <a:gd name="T56" fmla="*/ 777 w 866"/>
                  <a:gd name="T57" fmla="*/ 240 h 260"/>
                  <a:gd name="T58" fmla="*/ 787 w 866"/>
                  <a:gd name="T59" fmla="*/ 239 h 260"/>
                  <a:gd name="T60" fmla="*/ 798 w 866"/>
                  <a:gd name="T61" fmla="*/ 236 h 260"/>
                  <a:gd name="T62" fmla="*/ 809 w 866"/>
                  <a:gd name="T63" fmla="*/ 231 h 260"/>
                  <a:gd name="T64" fmla="*/ 818 w 866"/>
                  <a:gd name="T65" fmla="*/ 225 h 260"/>
                  <a:gd name="T66" fmla="*/ 828 w 866"/>
                  <a:gd name="T67" fmla="*/ 216 h 260"/>
                  <a:gd name="T68" fmla="*/ 835 w 866"/>
                  <a:gd name="T69" fmla="*/ 20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6" h="260">
                    <a:moveTo>
                      <a:pt x="835" y="205"/>
                    </a:moveTo>
                    <a:cubicBezTo>
                      <a:pt x="837" y="203"/>
                      <a:pt x="839" y="199"/>
                      <a:pt x="840" y="196"/>
                    </a:cubicBezTo>
                    <a:cubicBezTo>
                      <a:pt x="841" y="195"/>
                      <a:pt x="842" y="194"/>
                      <a:pt x="842" y="193"/>
                    </a:cubicBezTo>
                    <a:cubicBezTo>
                      <a:pt x="844" y="189"/>
                      <a:pt x="846" y="185"/>
                      <a:pt x="847" y="181"/>
                    </a:cubicBezTo>
                    <a:cubicBezTo>
                      <a:pt x="848" y="180"/>
                      <a:pt x="848" y="179"/>
                      <a:pt x="848" y="178"/>
                    </a:cubicBezTo>
                    <a:cubicBezTo>
                      <a:pt x="850" y="175"/>
                      <a:pt x="851" y="172"/>
                      <a:pt x="852" y="168"/>
                    </a:cubicBezTo>
                    <a:cubicBezTo>
                      <a:pt x="852" y="167"/>
                      <a:pt x="853" y="165"/>
                      <a:pt x="853" y="164"/>
                    </a:cubicBezTo>
                    <a:cubicBezTo>
                      <a:pt x="854" y="159"/>
                      <a:pt x="855" y="155"/>
                      <a:pt x="857" y="151"/>
                    </a:cubicBezTo>
                    <a:cubicBezTo>
                      <a:pt x="857" y="149"/>
                      <a:pt x="857" y="147"/>
                      <a:pt x="858" y="146"/>
                    </a:cubicBezTo>
                    <a:cubicBezTo>
                      <a:pt x="858" y="142"/>
                      <a:pt x="859" y="139"/>
                      <a:pt x="860" y="136"/>
                    </a:cubicBezTo>
                    <a:cubicBezTo>
                      <a:pt x="860" y="134"/>
                      <a:pt x="860" y="132"/>
                      <a:pt x="861" y="130"/>
                    </a:cubicBezTo>
                    <a:cubicBezTo>
                      <a:pt x="861" y="125"/>
                      <a:pt x="862" y="120"/>
                      <a:pt x="862" y="116"/>
                    </a:cubicBezTo>
                    <a:cubicBezTo>
                      <a:pt x="863" y="114"/>
                      <a:pt x="863" y="112"/>
                      <a:pt x="863" y="110"/>
                    </a:cubicBezTo>
                    <a:cubicBezTo>
                      <a:pt x="863" y="108"/>
                      <a:pt x="863" y="106"/>
                      <a:pt x="864" y="104"/>
                    </a:cubicBezTo>
                    <a:cubicBezTo>
                      <a:pt x="864" y="104"/>
                      <a:pt x="864" y="104"/>
                      <a:pt x="864" y="104"/>
                    </a:cubicBezTo>
                    <a:cubicBezTo>
                      <a:pt x="866" y="70"/>
                      <a:pt x="865" y="34"/>
                      <a:pt x="859" y="0"/>
                    </a:cubicBezTo>
                    <a:cubicBezTo>
                      <a:pt x="844" y="32"/>
                      <a:pt x="805" y="93"/>
                      <a:pt x="718" y="139"/>
                    </a:cubicBezTo>
                    <a:cubicBezTo>
                      <a:pt x="647" y="151"/>
                      <a:pt x="554" y="162"/>
                      <a:pt x="430" y="171"/>
                    </a:cubicBezTo>
                    <a:cubicBezTo>
                      <a:pt x="161" y="191"/>
                      <a:pt x="47" y="108"/>
                      <a:pt x="0" y="45"/>
                    </a:cubicBezTo>
                    <a:cubicBezTo>
                      <a:pt x="4" y="127"/>
                      <a:pt x="46" y="213"/>
                      <a:pt x="122" y="236"/>
                    </a:cubicBezTo>
                    <a:cubicBezTo>
                      <a:pt x="166" y="250"/>
                      <a:pt x="253" y="257"/>
                      <a:pt x="351" y="259"/>
                    </a:cubicBezTo>
                    <a:cubicBezTo>
                      <a:pt x="353" y="259"/>
                      <a:pt x="356" y="259"/>
                      <a:pt x="358" y="259"/>
                    </a:cubicBezTo>
                    <a:cubicBezTo>
                      <a:pt x="363" y="259"/>
                      <a:pt x="368" y="259"/>
                      <a:pt x="373" y="259"/>
                    </a:cubicBezTo>
                    <a:lnTo>
                      <a:pt x="373" y="259"/>
                    </a:lnTo>
                    <a:cubicBezTo>
                      <a:pt x="383" y="260"/>
                      <a:pt x="394" y="260"/>
                      <a:pt x="405" y="260"/>
                    </a:cubicBezTo>
                    <a:cubicBezTo>
                      <a:pt x="407" y="260"/>
                      <a:pt x="409" y="260"/>
                      <a:pt x="411" y="260"/>
                    </a:cubicBezTo>
                    <a:cubicBezTo>
                      <a:pt x="416" y="260"/>
                      <a:pt x="421" y="260"/>
                      <a:pt x="426" y="260"/>
                    </a:cubicBezTo>
                    <a:lnTo>
                      <a:pt x="430" y="260"/>
                    </a:lnTo>
                    <a:cubicBezTo>
                      <a:pt x="439" y="260"/>
                      <a:pt x="449" y="260"/>
                      <a:pt x="458" y="260"/>
                    </a:cubicBezTo>
                    <a:cubicBezTo>
                      <a:pt x="461" y="260"/>
                      <a:pt x="463" y="260"/>
                      <a:pt x="465" y="259"/>
                    </a:cubicBezTo>
                    <a:cubicBezTo>
                      <a:pt x="470" y="259"/>
                      <a:pt x="475" y="259"/>
                      <a:pt x="480" y="259"/>
                    </a:cubicBezTo>
                    <a:cubicBezTo>
                      <a:pt x="482" y="259"/>
                      <a:pt x="485" y="259"/>
                      <a:pt x="487" y="259"/>
                    </a:cubicBezTo>
                    <a:cubicBezTo>
                      <a:pt x="495" y="259"/>
                      <a:pt x="503" y="259"/>
                      <a:pt x="512" y="259"/>
                    </a:cubicBezTo>
                    <a:cubicBezTo>
                      <a:pt x="514" y="259"/>
                      <a:pt x="517" y="259"/>
                      <a:pt x="519" y="258"/>
                    </a:cubicBezTo>
                    <a:cubicBezTo>
                      <a:pt x="524" y="258"/>
                      <a:pt x="528" y="258"/>
                      <a:pt x="533" y="258"/>
                    </a:cubicBezTo>
                    <a:cubicBezTo>
                      <a:pt x="536" y="258"/>
                      <a:pt x="539" y="258"/>
                      <a:pt x="542" y="258"/>
                    </a:cubicBezTo>
                    <a:cubicBezTo>
                      <a:pt x="549" y="258"/>
                      <a:pt x="555" y="257"/>
                      <a:pt x="562" y="257"/>
                    </a:cubicBezTo>
                    <a:cubicBezTo>
                      <a:pt x="565" y="257"/>
                      <a:pt x="569" y="257"/>
                      <a:pt x="572" y="257"/>
                    </a:cubicBezTo>
                    <a:cubicBezTo>
                      <a:pt x="576" y="257"/>
                      <a:pt x="580" y="256"/>
                      <a:pt x="584" y="256"/>
                    </a:cubicBezTo>
                    <a:cubicBezTo>
                      <a:pt x="588" y="256"/>
                      <a:pt x="591" y="256"/>
                      <a:pt x="595" y="256"/>
                    </a:cubicBezTo>
                    <a:cubicBezTo>
                      <a:pt x="599" y="256"/>
                      <a:pt x="603" y="255"/>
                      <a:pt x="606" y="255"/>
                    </a:cubicBezTo>
                    <a:cubicBezTo>
                      <a:pt x="612" y="255"/>
                      <a:pt x="618" y="255"/>
                      <a:pt x="623" y="254"/>
                    </a:cubicBezTo>
                    <a:cubicBezTo>
                      <a:pt x="626" y="254"/>
                      <a:pt x="629" y="254"/>
                      <a:pt x="632" y="254"/>
                    </a:cubicBezTo>
                    <a:cubicBezTo>
                      <a:pt x="636" y="254"/>
                      <a:pt x="640" y="253"/>
                      <a:pt x="644" y="253"/>
                    </a:cubicBezTo>
                    <a:cubicBezTo>
                      <a:pt x="647" y="253"/>
                      <a:pt x="649" y="253"/>
                      <a:pt x="652" y="253"/>
                    </a:cubicBezTo>
                    <a:cubicBezTo>
                      <a:pt x="658" y="252"/>
                      <a:pt x="664" y="252"/>
                      <a:pt x="670" y="252"/>
                    </a:cubicBezTo>
                    <a:cubicBezTo>
                      <a:pt x="672" y="251"/>
                      <a:pt x="674" y="251"/>
                      <a:pt x="676" y="251"/>
                    </a:cubicBezTo>
                    <a:cubicBezTo>
                      <a:pt x="681" y="251"/>
                      <a:pt x="685" y="250"/>
                      <a:pt x="689" y="250"/>
                    </a:cubicBezTo>
                    <a:cubicBezTo>
                      <a:pt x="691" y="250"/>
                      <a:pt x="693" y="250"/>
                      <a:pt x="695" y="250"/>
                    </a:cubicBezTo>
                    <a:cubicBezTo>
                      <a:pt x="701" y="249"/>
                      <a:pt x="706" y="249"/>
                      <a:pt x="712" y="248"/>
                    </a:cubicBezTo>
                    <a:cubicBezTo>
                      <a:pt x="713" y="248"/>
                      <a:pt x="715" y="248"/>
                      <a:pt x="716" y="248"/>
                    </a:cubicBezTo>
                    <a:cubicBezTo>
                      <a:pt x="720" y="247"/>
                      <a:pt x="724" y="247"/>
                      <a:pt x="729" y="247"/>
                    </a:cubicBezTo>
                    <a:cubicBezTo>
                      <a:pt x="730" y="246"/>
                      <a:pt x="732" y="246"/>
                      <a:pt x="733" y="246"/>
                    </a:cubicBezTo>
                    <a:cubicBezTo>
                      <a:pt x="738" y="246"/>
                      <a:pt x="743" y="245"/>
                      <a:pt x="748" y="244"/>
                    </a:cubicBezTo>
                    <a:cubicBezTo>
                      <a:pt x="749" y="244"/>
                      <a:pt x="749" y="244"/>
                      <a:pt x="750" y="244"/>
                    </a:cubicBezTo>
                    <a:cubicBezTo>
                      <a:pt x="754" y="244"/>
                      <a:pt x="758" y="243"/>
                      <a:pt x="761" y="243"/>
                    </a:cubicBezTo>
                    <a:cubicBezTo>
                      <a:pt x="763" y="243"/>
                      <a:pt x="764" y="242"/>
                      <a:pt x="765" y="242"/>
                    </a:cubicBezTo>
                    <a:cubicBezTo>
                      <a:pt x="769" y="242"/>
                      <a:pt x="773" y="241"/>
                      <a:pt x="777" y="240"/>
                    </a:cubicBezTo>
                    <a:cubicBezTo>
                      <a:pt x="777" y="240"/>
                      <a:pt x="778" y="240"/>
                      <a:pt x="778" y="240"/>
                    </a:cubicBezTo>
                    <a:cubicBezTo>
                      <a:pt x="781" y="240"/>
                      <a:pt x="784" y="239"/>
                      <a:pt x="787" y="239"/>
                    </a:cubicBezTo>
                    <a:cubicBezTo>
                      <a:pt x="788" y="238"/>
                      <a:pt x="789" y="238"/>
                      <a:pt x="790" y="238"/>
                    </a:cubicBezTo>
                    <a:cubicBezTo>
                      <a:pt x="793" y="237"/>
                      <a:pt x="795" y="237"/>
                      <a:pt x="798" y="236"/>
                    </a:cubicBezTo>
                    <a:cubicBezTo>
                      <a:pt x="801" y="235"/>
                      <a:pt x="804" y="234"/>
                      <a:pt x="807" y="233"/>
                    </a:cubicBezTo>
                    <a:cubicBezTo>
                      <a:pt x="808" y="232"/>
                      <a:pt x="809" y="232"/>
                      <a:pt x="809" y="231"/>
                    </a:cubicBezTo>
                    <a:cubicBezTo>
                      <a:pt x="812" y="230"/>
                      <a:pt x="815" y="228"/>
                      <a:pt x="818" y="226"/>
                    </a:cubicBezTo>
                    <a:cubicBezTo>
                      <a:pt x="818" y="226"/>
                      <a:pt x="818" y="225"/>
                      <a:pt x="818" y="225"/>
                    </a:cubicBezTo>
                    <a:cubicBezTo>
                      <a:pt x="821" y="223"/>
                      <a:pt x="823" y="221"/>
                      <a:pt x="826" y="218"/>
                    </a:cubicBezTo>
                    <a:cubicBezTo>
                      <a:pt x="826" y="217"/>
                      <a:pt x="827" y="217"/>
                      <a:pt x="828" y="216"/>
                    </a:cubicBezTo>
                    <a:cubicBezTo>
                      <a:pt x="830" y="213"/>
                      <a:pt x="832" y="210"/>
                      <a:pt x="834" y="207"/>
                    </a:cubicBezTo>
                    <a:cubicBezTo>
                      <a:pt x="835" y="207"/>
                      <a:pt x="835" y="206"/>
                      <a:pt x="835" y="205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4" name="Freeform 63">
                <a:extLst>
                  <a:ext uri="{FF2B5EF4-FFF2-40B4-BE49-F238E27FC236}">
                    <a16:creationId xmlns:a16="http://schemas.microsoft.com/office/drawing/2014/main" id="{EA1C253A-57A7-449E-8002-C29E33DDA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808" y="3078681"/>
                <a:ext cx="653334" cy="196001"/>
              </a:xfrm>
              <a:custGeom>
                <a:avLst/>
                <a:gdLst>
                  <a:gd name="T0" fmla="*/ 753 w 775"/>
                  <a:gd name="T1" fmla="*/ 176 h 233"/>
                  <a:gd name="T2" fmla="*/ 759 w 775"/>
                  <a:gd name="T3" fmla="*/ 162 h 233"/>
                  <a:gd name="T4" fmla="*/ 763 w 775"/>
                  <a:gd name="T5" fmla="*/ 150 h 233"/>
                  <a:gd name="T6" fmla="*/ 767 w 775"/>
                  <a:gd name="T7" fmla="*/ 134 h 233"/>
                  <a:gd name="T8" fmla="*/ 770 w 775"/>
                  <a:gd name="T9" fmla="*/ 119 h 233"/>
                  <a:gd name="T10" fmla="*/ 772 w 775"/>
                  <a:gd name="T11" fmla="*/ 102 h 233"/>
                  <a:gd name="T12" fmla="*/ 773 w 775"/>
                  <a:gd name="T13" fmla="*/ 94 h 233"/>
                  <a:gd name="T14" fmla="*/ 767 w 775"/>
                  <a:gd name="T15" fmla="*/ 0 h 233"/>
                  <a:gd name="T16" fmla="*/ 371 w 775"/>
                  <a:gd name="T17" fmla="*/ 153 h 233"/>
                  <a:gd name="T18" fmla="*/ 107 w 775"/>
                  <a:gd name="T19" fmla="*/ 212 h 233"/>
                  <a:gd name="T20" fmla="*/ 235 w 775"/>
                  <a:gd name="T21" fmla="*/ 229 h 233"/>
                  <a:gd name="T22" fmla="*/ 254 w 775"/>
                  <a:gd name="T23" fmla="*/ 230 h 233"/>
                  <a:gd name="T24" fmla="*/ 274 w 775"/>
                  <a:gd name="T25" fmla="*/ 231 h 233"/>
                  <a:gd name="T26" fmla="*/ 297 w 775"/>
                  <a:gd name="T27" fmla="*/ 232 h 233"/>
                  <a:gd name="T28" fmla="*/ 323 w 775"/>
                  <a:gd name="T29" fmla="*/ 233 h 233"/>
                  <a:gd name="T30" fmla="*/ 344 w 775"/>
                  <a:gd name="T31" fmla="*/ 233 h 233"/>
                  <a:gd name="T32" fmla="*/ 367 w 775"/>
                  <a:gd name="T33" fmla="*/ 233 h 233"/>
                  <a:gd name="T34" fmla="*/ 396 w 775"/>
                  <a:gd name="T35" fmla="*/ 233 h 233"/>
                  <a:gd name="T36" fmla="*/ 418 w 775"/>
                  <a:gd name="T37" fmla="*/ 233 h 233"/>
                  <a:gd name="T38" fmla="*/ 440 w 775"/>
                  <a:gd name="T39" fmla="*/ 232 h 233"/>
                  <a:gd name="T40" fmla="*/ 468 w 775"/>
                  <a:gd name="T41" fmla="*/ 232 h 233"/>
                  <a:gd name="T42" fmla="*/ 490 w 775"/>
                  <a:gd name="T43" fmla="*/ 231 h 233"/>
                  <a:gd name="T44" fmla="*/ 512 w 775"/>
                  <a:gd name="T45" fmla="*/ 230 h 233"/>
                  <a:gd name="T46" fmla="*/ 535 w 775"/>
                  <a:gd name="T47" fmla="*/ 229 h 233"/>
                  <a:gd name="T48" fmla="*/ 559 w 775"/>
                  <a:gd name="T49" fmla="*/ 228 h 233"/>
                  <a:gd name="T50" fmla="*/ 578 w 775"/>
                  <a:gd name="T51" fmla="*/ 227 h 233"/>
                  <a:gd name="T52" fmla="*/ 597 w 775"/>
                  <a:gd name="T53" fmla="*/ 226 h 233"/>
                  <a:gd name="T54" fmla="*/ 620 w 775"/>
                  <a:gd name="T55" fmla="*/ 224 h 233"/>
                  <a:gd name="T56" fmla="*/ 636 w 775"/>
                  <a:gd name="T57" fmla="*/ 223 h 233"/>
                  <a:gd name="T58" fmla="*/ 652 w 775"/>
                  <a:gd name="T59" fmla="*/ 221 h 233"/>
                  <a:gd name="T60" fmla="*/ 667 w 775"/>
                  <a:gd name="T61" fmla="*/ 220 h 233"/>
                  <a:gd name="T62" fmla="*/ 682 w 775"/>
                  <a:gd name="T63" fmla="*/ 218 h 233"/>
                  <a:gd name="T64" fmla="*/ 694 w 775"/>
                  <a:gd name="T65" fmla="*/ 216 h 233"/>
                  <a:gd name="T66" fmla="*/ 704 w 775"/>
                  <a:gd name="T67" fmla="*/ 215 h 233"/>
                  <a:gd name="T68" fmla="*/ 714 w 775"/>
                  <a:gd name="T69" fmla="*/ 212 h 233"/>
                  <a:gd name="T70" fmla="*/ 724 w 775"/>
                  <a:gd name="T71" fmla="*/ 208 h 233"/>
                  <a:gd name="T72" fmla="*/ 733 w 775"/>
                  <a:gd name="T73" fmla="*/ 202 h 233"/>
                  <a:gd name="T74" fmla="*/ 741 w 775"/>
                  <a:gd name="T75" fmla="*/ 194 h 233"/>
                  <a:gd name="T76" fmla="*/ 748 w 775"/>
                  <a:gd name="T77" fmla="*/ 185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5" h="233">
                    <a:moveTo>
                      <a:pt x="748" y="185"/>
                    </a:moveTo>
                    <a:cubicBezTo>
                      <a:pt x="750" y="182"/>
                      <a:pt x="751" y="179"/>
                      <a:pt x="753" y="176"/>
                    </a:cubicBezTo>
                    <a:cubicBezTo>
                      <a:pt x="753" y="175"/>
                      <a:pt x="754" y="174"/>
                      <a:pt x="754" y="174"/>
                    </a:cubicBezTo>
                    <a:cubicBezTo>
                      <a:pt x="756" y="170"/>
                      <a:pt x="757" y="166"/>
                      <a:pt x="759" y="162"/>
                    </a:cubicBezTo>
                    <a:cubicBezTo>
                      <a:pt x="759" y="162"/>
                      <a:pt x="759" y="162"/>
                      <a:pt x="759" y="161"/>
                    </a:cubicBezTo>
                    <a:cubicBezTo>
                      <a:pt x="761" y="157"/>
                      <a:pt x="762" y="154"/>
                      <a:pt x="763" y="150"/>
                    </a:cubicBezTo>
                    <a:cubicBezTo>
                      <a:pt x="763" y="149"/>
                      <a:pt x="764" y="148"/>
                      <a:pt x="764" y="148"/>
                    </a:cubicBezTo>
                    <a:cubicBezTo>
                      <a:pt x="765" y="143"/>
                      <a:pt x="766" y="139"/>
                      <a:pt x="767" y="134"/>
                    </a:cubicBezTo>
                    <a:cubicBezTo>
                      <a:pt x="767" y="134"/>
                      <a:pt x="767" y="133"/>
                      <a:pt x="768" y="133"/>
                    </a:cubicBezTo>
                    <a:cubicBezTo>
                      <a:pt x="769" y="128"/>
                      <a:pt x="769" y="124"/>
                      <a:pt x="770" y="119"/>
                    </a:cubicBezTo>
                    <a:cubicBezTo>
                      <a:pt x="770" y="118"/>
                      <a:pt x="770" y="118"/>
                      <a:pt x="770" y="118"/>
                    </a:cubicBezTo>
                    <a:cubicBezTo>
                      <a:pt x="771" y="113"/>
                      <a:pt x="772" y="107"/>
                      <a:pt x="772" y="102"/>
                    </a:cubicBezTo>
                    <a:cubicBezTo>
                      <a:pt x="772" y="102"/>
                      <a:pt x="772" y="102"/>
                      <a:pt x="772" y="102"/>
                    </a:cubicBezTo>
                    <a:cubicBezTo>
                      <a:pt x="773" y="99"/>
                      <a:pt x="773" y="96"/>
                      <a:pt x="773" y="94"/>
                    </a:cubicBezTo>
                    <a:cubicBezTo>
                      <a:pt x="773" y="94"/>
                      <a:pt x="773" y="94"/>
                      <a:pt x="773" y="94"/>
                    </a:cubicBezTo>
                    <a:cubicBezTo>
                      <a:pt x="775" y="63"/>
                      <a:pt x="774" y="30"/>
                      <a:pt x="767" y="0"/>
                    </a:cubicBezTo>
                    <a:cubicBezTo>
                      <a:pt x="753" y="28"/>
                      <a:pt x="711" y="93"/>
                      <a:pt x="606" y="135"/>
                    </a:cubicBezTo>
                    <a:cubicBezTo>
                      <a:pt x="541" y="145"/>
                      <a:pt x="464" y="152"/>
                      <a:pt x="371" y="153"/>
                    </a:cubicBezTo>
                    <a:cubicBezTo>
                      <a:pt x="156" y="156"/>
                      <a:pt x="51" y="111"/>
                      <a:pt x="0" y="69"/>
                    </a:cubicBezTo>
                    <a:cubicBezTo>
                      <a:pt x="9" y="133"/>
                      <a:pt x="46" y="194"/>
                      <a:pt x="107" y="212"/>
                    </a:cubicBezTo>
                    <a:cubicBezTo>
                      <a:pt x="132" y="220"/>
                      <a:pt x="173" y="225"/>
                      <a:pt x="223" y="229"/>
                    </a:cubicBezTo>
                    <a:cubicBezTo>
                      <a:pt x="227" y="229"/>
                      <a:pt x="231" y="229"/>
                      <a:pt x="235" y="229"/>
                    </a:cubicBezTo>
                    <a:cubicBezTo>
                      <a:pt x="238" y="230"/>
                      <a:pt x="241" y="230"/>
                      <a:pt x="245" y="230"/>
                    </a:cubicBezTo>
                    <a:cubicBezTo>
                      <a:pt x="248" y="230"/>
                      <a:pt x="251" y="230"/>
                      <a:pt x="254" y="230"/>
                    </a:cubicBezTo>
                    <a:cubicBezTo>
                      <a:pt x="257" y="231"/>
                      <a:pt x="261" y="231"/>
                      <a:pt x="264" y="231"/>
                    </a:cubicBezTo>
                    <a:cubicBezTo>
                      <a:pt x="267" y="231"/>
                      <a:pt x="270" y="231"/>
                      <a:pt x="274" y="231"/>
                    </a:cubicBezTo>
                    <a:cubicBezTo>
                      <a:pt x="277" y="231"/>
                      <a:pt x="280" y="231"/>
                      <a:pt x="284" y="232"/>
                    </a:cubicBezTo>
                    <a:cubicBezTo>
                      <a:pt x="288" y="232"/>
                      <a:pt x="292" y="232"/>
                      <a:pt x="297" y="232"/>
                    </a:cubicBezTo>
                    <a:cubicBezTo>
                      <a:pt x="302" y="232"/>
                      <a:pt x="306" y="232"/>
                      <a:pt x="311" y="232"/>
                    </a:cubicBezTo>
                    <a:cubicBezTo>
                      <a:pt x="315" y="232"/>
                      <a:pt x="319" y="232"/>
                      <a:pt x="323" y="233"/>
                    </a:cubicBezTo>
                    <a:cubicBezTo>
                      <a:pt x="326" y="233"/>
                      <a:pt x="330" y="233"/>
                      <a:pt x="333" y="233"/>
                    </a:cubicBezTo>
                    <a:cubicBezTo>
                      <a:pt x="337" y="233"/>
                      <a:pt x="341" y="233"/>
                      <a:pt x="344" y="233"/>
                    </a:cubicBezTo>
                    <a:cubicBezTo>
                      <a:pt x="348" y="233"/>
                      <a:pt x="351" y="233"/>
                      <a:pt x="355" y="233"/>
                    </a:cubicBezTo>
                    <a:cubicBezTo>
                      <a:pt x="359" y="233"/>
                      <a:pt x="363" y="233"/>
                      <a:pt x="367" y="233"/>
                    </a:cubicBezTo>
                    <a:cubicBezTo>
                      <a:pt x="370" y="233"/>
                      <a:pt x="373" y="233"/>
                      <a:pt x="376" y="233"/>
                    </a:cubicBezTo>
                    <a:cubicBezTo>
                      <a:pt x="382" y="233"/>
                      <a:pt x="389" y="233"/>
                      <a:pt x="396" y="233"/>
                    </a:cubicBezTo>
                    <a:cubicBezTo>
                      <a:pt x="399" y="233"/>
                      <a:pt x="402" y="233"/>
                      <a:pt x="405" y="233"/>
                    </a:cubicBezTo>
                    <a:cubicBezTo>
                      <a:pt x="409" y="233"/>
                      <a:pt x="413" y="233"/>
                      <a:pt x="418" y="233"/>
                    </a:cubicBezTo>
                    <a:cubicBezTo>
                      <a:pt x="421" y="233"/>
                      <a:pt x="424" y="233"/>
                      <a:pt x="427" y="233"/>
                    </a:cubicBezTo>
                    <a:cubicBezTo>
                      <a:pt x="431" y="233"/>
                      <a:pt x="436" y="232"/>
                      <a:pt x="440" y="232"/>
                    </a:cubicBezTo>
                    <a:cubicBezTo>
                      <a:pt x="443" y="232"/>
                      <a:pt x="446" y="232"/>
                      <a:pt x="449" y="232"/>
                    </a:cubicBezTo>
                    <a:cubicBezTo>
                      <a:pt x="455" y="232"/>
                      <a:pt x="462" y="232"/>
                      <a:pt x="468" y="232"/>
                    </a:cubicBezTo>
                    <a:lnTo>
                      <a:pt x="473" y="232"/>
                    </a:lnTo>
                    <a:cubicBezTo>
                      <a:pt x="479" y="231"/>
                      <a:pt x="485" y="231"/>
                      <a:pt x="490" y="231"/>
                    </a:cubicBezTo>
                    <a:cubicBezTo>
                      <a:pt x="493" y="231"/>
                      <a:pt x="495" y="231"/>
                      <a:pt x="498" y="231"/>
                    </a:cubicBezTo>
                    <a:cubicBezTo>
                      <a:pt x="502" y="231"/>
                      <a:pt x="507" y="231"/>
                      <a:pt x="512" y="230"/>
                    </a:cubicBezTo>
                    <a:cubicBezTo>
                      <a:pt x="514" y="230"/>
                      <a:pt x="517" y="230"/>
                      <a:pt x="519" y="230"/>
                    </a:cubicBezTo>
                    <a:cubicBezTo>
                      <a:pt x="524" y="230"/>
                      <a:pt x="530" y="230"/>
                      <a:pt x="535" y="229"/>
                    </a:cubicBezTo>
                    <a:cubicBezTo>
                      <a:pt x="536" y="229"/>
                      <a:pt x="538" y="229"/>
                      <a:pt x="539" y="229"/>
                    </a:cubicBezTo>
                    <a:cubicBezTo>
                      <a:pt x="546" y="229"/>
                      <a:pt x="552" y="229"/>
                      <a:pt x="559" y="228"/>
                    </a:cubicBezTo>
                    <a:cubicBezTo>
                      <a:pt x="560" y="228"/>
                      <a:pt x="562" y="228"/>
                      <a:pt x="563" y="228"/>
                    </a:cubicBezTo>
                    <a:cubicBezTo>
                      <a:pt x="568" y="228"/>
                      <a:pt x="573" y="227"/>
                      <a:pt x="578" y="227"/>
                    </a:cubicBezTo>
                    <a:cubicBezTo>
                      <a:pt x="580" y="227"/>
                      <a:pt x="582" y="227"/>
                      <a:pt x="584" y="227"/>
                    </a:cubicBezTo>
                    <a:cubicBezTo>
                      <a:pt x="589" y="227"/>
                      <a:pt x="593" y="226"/>
                      <a:pt x="597" y="226"/>
                    </a:cubicBezTo>
                    <a:cubicBezTo>
                      <a:pt x="599" y="226"/>
                      <a:pt x="601" y="226"/>
                      <a:pt x="602" y="226"/>
                    </a:cubicBezTo>
                    <a:cubicBezTo>
                      <a:pt x="608" y="225"/>
                      <a:pt x="614" y="225"/>
                      <a:pt x="620" y="224"/>
                    </a:cubicBezTo>
                    <a:lnTo>
                      <a:pt x="620" y="224"/>
                    </a:lnTo>
                    <a:cubicBezTo>
                      <a:pt x="625" y="224"/>
                      <a:pt x="631" y="223"/>
                      <a:pt x="636" y="223"/>
                    </a:cubicBezTo>
                    <a:cubicBezTo>
                      <a:pt x="638" y="223"/>
                      <a:pt x="639" y="223"/>
                      <a:pt x="640" y="223"/>
                    </a:cubicBezTo>
                    <a:cubicBezTo>
                      <a:pt x="644" y="222"/>
                      <a:pt x="648" y="222"/>
                      <a:pt x="652" y="221"/>
                    </a:cubicBezTo>
                    <a:cubicBezTo>
                      <a:pt x="653" y="221"/>
                      <a:pt x="655" y="221"/>
                      <a:pt x="656" y="221"/>
                    </a:cubicBezTo>
                    <a:cubicBezTo>
                      <a:pt x="660" y="221"/>
                      <a:pt x="664" y="220"/>
                      <a:pt x="667" y="220"/>
                    </a:cubicBezTo>
                    <a:cubicBezTo>
                      <a:pt x="668" y="220"/>
                      <a:pt x="669" y="220"/>
                      <a:pt x="670" y="220"/>
                    </a:cubicBezTo>
                    <a:cubicBezTo>
                      <a:pt x="674" y="219"/>
                      <a:pt x="678" y="218"/>
                      <a:pt x="682" y="218"/>
                    </a:cubicBezTo>
                    <a:cubicBezTo>
                      <a:pt x="683" y="218"/>
                      <a:pt x="684" y="218"/>
                      <a:pt x="685" y="218"/>
                    </a:cubicBezTo>
                    <a:cubicBezTo>
                      <a:pt x="688" y="217"/>
                      <a:pt x="691" y="217"/>
                      <a:pt x="694" y="216"/>
                    </a:cubicBezTo>
                    <a:cubicBezTo>
                      <a:pt x="695" y="216"/>
                      <a:pt x="696" y="216"/>
                      <a:pt x="697" y="216"/>
                    </a:cubicBezTo>
                    <a:cubicBezTo>
                      <a:pt x="699" y="215"/>
                      <a:pt x="701" y="215"/>
                      <a:pt x="704" y="215"/>
                    </a:cubicBezTo>
                    <a:cubicBezTo>
                      <a:pt x="704" y="214"/>
                      <a:pt x="705" y="214"/>
                      <a:pt x="706" y="214"/>
                    </a:cubicBezTo>
                    <a:cubicBezTo>
                      <a:pt x="709" y="213"/>
                      <a:pt x="712" y="213"/>
                      <a:pt x="714" y="212"/>
                    </a:cubicBezTo>
                    <a:cubicBezTo>
                      <a:pt x="717" y="212"/>
                      <a:pt x="720" y="210"/>
                      <a:pt x="722" y="209"/>
                    </a:cubicBezTo>
                    <a:cubicBezTo>
                      <a:pt x="723" y="209"/>
                      <a:pt x="724" y="208"/>
                      <a:pt x="724" y="208"/>
                    </a:cubicBezTo>
                    <a:cubicBezTo>
                      <a:pt x="727" y="207"/>
                      <a:pt x="730" y="205"/>
                      <a:pt x="732" y="203"/>
                    </a:cubicBezTo>
                    <a:cubicBezTo>
                      <a:pt x="732" y="203"/>
                      <a:pt x="733" y="203"/>
                      <a:pt x="733" y="202"/>
                    </a:cubicBezTo>
                    <a:cubicBezTo>
                      <a:pt x="735" y="201"/>
                      <a:pt x="737" y="198"/>
                      <a:pt x="739" y="196"/>
                    </a:cubicBezTo>
                    <a:cubicBezTo>
                      <a:pt x="740" y="195"/>
                      <a:pt x="740" y="195"/>
                      <a:pt x="741" y="194"/>
                    </a:cubicBezTo>
                    <a:cubicBezTo>
                      <a:pt x="743" y="192"/>
                      <a:pt x="745" y="189"/>
                      <a:pt x="747" y="186"/>
                    </a:cubicBezTo>
                    <a:cubicBezTo>
                      <a:pt x="747" y="186"/>
                      <a:pt x="748" y="185"/>
                      <a:pt x="748" y="185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8" name="Freeform 59">
                <a:extLst>
                  <a:ext uri="{FF2B5EF4-FFF2-40B4-BE49-F238E27FC236}">
                    <a16:creationId xmlns:a16="http://schemas.microsoft.com/office/drawing/2014/main" id="{64F987CA-72C3-42D9-999E-0DAA37633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959513"/>
                <a:ext cx="601065" cy="13465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A5FF51-5429-40F4-B280-705B26E17CF4}"/>
              </a:ext>
            </a:extLst>
          </p:cNvPr>
          <p:cNvGrpSpPr/>
          <p:nvPr/>
        </p:nvGrpSpPr>
        <p:grpSpPr>
          <a:xfrm>
            <a:off x="5378595" y="3626200"/>
            <a:ext cx="3245119" cy="2214109"/>
            <a:chOff x="8921977" y="1312837"/>
            <a:chExt cx="2937088" cy="295214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36BE29C-5B3D-474D-829F-EC359177714F}"/>
                </a:ext>
              </a:extLst>
            </p:cNvPr>
            <p:cNvSpPr txBox="1"/>
            <p:nvPr/>
          </p:nvSpPr>
          <p:spPr>
            <a:xfrm>
              <a:off x="8921977" y="1312837"/>
              <a:ext cx="2937088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46F7E8C-8CFF-4A4F-8F48-33FDC6B72453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233910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usu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tation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essent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illud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aperiam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explicari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ne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pri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Ad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vix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porro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appareat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detracto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ponderum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deserunt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pri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  <a:p>
              <a:pPr algn="just"/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just"/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Dico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regione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ei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quo. Pro case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insolens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principes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cu,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ut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est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detraxit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maiestatis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at cum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urbanitas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argumentum. Mei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saperet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voluptua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at,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eum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ex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odio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reque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habemus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unum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eirmod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graece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minimum pro ad.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Ei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idque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dicit sit.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6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10111</TotalTime>
  <Words>356</Words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Thumbs Up And Down for PowerPoint</vt:lpstr>
      <vt:lpstr>Thumbs Up And Down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Thumbs Up And Down for PowerPoint</dc:title>
  <dc:creator>PresentationGO.com</dc:creator>
  <dc:description>© Copyright PresentationGO.com</dc:description>
  <dcterms:created xsi:type="dcterms:W3CDTF">2014-11-26T05:14:11Z</dcterms:created>
  <dcterms:modified xsi:type="dcterms:W3CDTF">2018-11-16T16:49:01Z</dcterms:modified>
  <cp:category>Graphics &amp; Metaphors</cp:category>
</cp:coreProperties>
</file>