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69" r:id="rId2"/>
    <p:sldId id="272" r:id="rId3"/>
    <p:sldId id="273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3E"/>
    <a:srgbClr val="CF1B1B"/>
    <a:srgbClr val="ED3737"/>
    <a:srgbClr val="92DF21"/>
    <a:srgbClr val="4C9917"/>
    <a:srgbClr val="84E33D"/>
    <a:srgbClr val="FAA150"/>
    <a:srgbClr val="FBAA61"/>
    <a:srgbClr val="FFE101"/>
    <a:srgbClr val="C88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9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9089908" y="2447610"/>
            <a:ext cx="1704856" cy="328959"/>
          </a:xfrm>
          <a:custGeom>
            <a:avLst/>
            <a:gdLst>
              <a:gd name="connsiteX0" fmla="*/ 0 w 1295400"/>
              <a:gd name="connsiteY0" fmla="*/ 0 h 160020"/>
              <a:gd name="connsiteX1" fmla="*/ 1295400 w 1295400"/>
              <a:gd name="connsiteY1" fmla="*/ 160020 h 160020"/>
              <a:gd name="connsiteX2" fmla="*/ 0 w 1295400"/>
              <a:gd name="connsiteY2" fmla="*/ 0 h 160020"/>
              <a:gd name="connsiteX0" fmla="*/ 0 w 1295400"/>
              <a:gd name="connsiteY0" fmla="*/ 10735 h 170755"/>
              <a:gd name="connsiteX1" fmla="*/ 1295400 w 1295400"/>
              <a:gd name="connsiteY1" fmla="*/ 170755 h 170755"/>
              <a:gd name="connsiteX2" fmla="*/ 0 w 1295400"/>
              <a:gd name="connsiteY2" fmla="*/ 10735 h 170755"/>
              <a:gd name="connsiteX0" fmla="*/ 0 w 1295400"/>
              <a:gd name="connsiteY0" fmla="*/ 10735 h 170755"/>
              <a:gd name="connsiteX1" fmla="*/ 1295400 w 1295400"/>
              <a:gd name="connsiteY1" fmla="*/ 170755 h 170755"/>
              <a:gd name="connsiteX2" fmla="*/ 0 w 1295400"/>
              <a:gd name="connsiteY2" fmla="*/ 10735 h 170755"/>
              <a:gd name="connsiteX0" fmla="*/ 0 w 1295400"/>
              <a:gd name="connsiteY0" fmla="*/ 10735 h 248192"/>
              <a:gd name="connsiteX1" fmla="*/ 1295400 w 1295400"/>
              <a:gd name="connsiteY1" fmla="*/ 170755 h 248192"/>
              <a:gd name="connsiteX2" fmla="*/ 0 w 1295400"/>
              <a:gd name="connsiteY2" fmla="*/ 10735 h 248192"/>
              <a:gd name="connsiteX0" fmla="*/ 0 w 1295400"/>
              <a:gd name="connsiteY0" fmla="*/ 12496 h 249953"/>
              <a:gd name="connsiteX1" fmla="*/ 1295400 w 1295400"/>
              <a:gd name="connsiteY1" fmla="*/ 172516 h 249953"/>
              <a:gd name="connsiteX2" fmla="*/ 0 w 1295400"/>
              <a:gd name="connsiteY2" fmla="*/ 12496 h 24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249953">
                <a:moveTo>
                  <a:pt x="0" y="12496"/>
                </a:moveTo>
                <a:cubicBezTo>
                  <a:pt x="439420" y="256336"/>
                  <a:pt x="886460" y="317296"/>
                  <a:pt x="1295400" y="172516"/>
                </a:cubicBezTo>
                <a:cubicBezTo>
                  <a:pt x="1137920" y="88696"/>
                  <a:pt x="645160" y="-40844"/>
                  <a:pt x="0" y="12496"/>
                </a:cubicBezTo>
                <a:close/>
              </a:path>
            </a:pathLst>
          </a:custGeom>
          <a:gradFill>
            <a:gsLst>
              <a:gs pos="51000">
                <a:srgbClr val="00B0F0"/>
              </a:gs>
              <a:gs pos="100000">
                <a:srgbClr val="0070C0"/>
              </a:gs>
              <a:gs pos="0">
                <a:srgbClr val="0070C0"/>
              </a:gs>
            </a:gsLst>
            <a:lin ang="0" scaled="1"/>
          </a:gradFill>
          <a:ln w="47625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074828" y="2442791"/>
            <a:ext cx="1725583" cy="3390266"/>
          </a:xfrm>
          <a:custGeom>
            <a:avLst/>
            <a:gdLst>
              <a:gd name="connsiteX0" fmla="*/ 1307658 w 1308987"/>
              <a:gd name="connsiteY0" fmla="*/ 0 h 2576025"/>
              <a:gd name="connsiteX1" fmla="*/ 1299852 w 1308987"/>
              <a:gd name="connsiteY1" fmla="*/ 8537 h 2576025"/>
              <a:gd name="connsiteX2" fmla="*/ 4452 w 1308987"/>
              <a:gd name="connsiteY2" fmla="*/ 168557 h 2576025"/>
              <a:gd name="connsiteX3" fmla="*/ 2164 w 1308987"/>
              <a:gd name="connsiteY3" fmla="*/ 163111 h 2576025"/>
              <a:gd name="connsiteX4" fmla="*/ 2360 w 1308987"/>
              <a:gd name="connsiteY4" fmla="*/ 198814 h 2576025"/>
              <a:gd name="connsiteX5" fmla="*/ 546434 w 1308987"/>
              <a:gd name="connsiteY5" fmla="*/ 1027489 h 2576025"/>
              <a:gd name="connsiteX6" fmla="*/ 2360 w 1308987"/>
              <a:gd name="connsiteY6" fmla="*/ 1856164 h 2576025"/>
              <a:gd name="connsiteX7" fmla="*/ 161 w 1308987"/>
              <a:gd name="connsiteY7" fmla="*/ 2475439 h 2576025"/>
              <a:gd name="connsiteX8" fmla="*/ 109081 w 1308987"/>
              <a:gd name="connsiteY8" fmla="*/ 2576025 h 2576025"/>
              <a:gd name="connsiteX9" fmla="*/ 654494 w 1308987"/>
              <a:gd name="connsiteY9" fmla="*/ 2576025 h 2576025"/>
              <a:gd name="connsiteX10" fmla="*/ 1199907 w 1308987"/>
              <a:gd name="connsiteY10" fmla="*/ 2576025 h 2576025"/>
              <a:gd name="connsiteX11" fmla="*/ 1308827 w 1308987"/>
              <a:gd name="connsiteY11" fmla="*/ 2475439 h 2576025"/>
              <a:gd name="connsiteX12" fmla="*/ 1306628 w 1308987"/>
              <a:gd name="connsiteY12" fmla="*/ 1856164 h 2576025"/>
              <a:gd name="connsiteX13" fmla="*/ 762553 w 1308987"/>
              <a:gd name="connsiteY13" fmla="*/ 1027489 h 2576025"/>
              <a:gd name="connsiteX14" fmla="*/ 1306628 w 1308987"/>
              <a:gd name="connsiteY14" fmla="*/ 198814 h 2576025"/>
              <a:gd name="connsiteX15" fmla="*/ 1307567 w 1308987"/>
              <a:gd name="connsiteY15" fmla="*/ 27277 h 2576025"/>
              <a:gd name="connsiteX0" fmla="*/ 1307658 w 1348431"/>
              <a:gd name="connsiteY0" fmla="*/ 0 h 2576025"/>
              <a:gd name="connsiteX1" fmla="*/ 1299852 w 1348431"/>
              <a:gd name="connsiteY1" fmla="*/ 8537 h 2576025"/>
              <a:gd name="connsiteX2" fmla="*/ 4452 w 1348431"/>
              <a:gd name="connsiteY2" fmla="*/ 168557 h 2576025"/>
              <a:gd name="connsiteX3" fmla="*/ 2164 w 1348431"/>
              <a:gd name="connsiteY3" fmla="*/ 163111 h 2576025"/>
              <a:gd name="connsiteX4" fmla="*/ 2360 w 1348431"/>
              <a:gd name="connsiteY4" fmla="*/ 198814 h 2576025"/>
              <a:gd name="connsiteX5" fmla="*/ 546434 w 1348431"/>
              <a:gd name="connsiteY5" fmla="*/ 1027489 h 2576025"/>
              <a:gd name="connsiteX6" fmla="*/ 2360 w 1348431"/>
              <a:gd name="connsiteY6" fmla="*/ 1856164 h 2576025"/>
              <a:gd name="connsiteX7" fmla="*/ 161 w 1348431"/>
              <a:gd name="connsiteY7" fmla="*/ 2475439 h 2576025"/>
              <a:gd name="connsiteX8" fmla="*/ 109081 w 1348431"/>
              <a:gd name="connsiteY8" fmla="*/ 2576025 h 2576025"/>
              <a:gd name="connsiteX9" fmla="*/ 654494 w 1348431"/>
              <a:gd name="connsiteY9" fmla="*/ 2576025 h 2576025"/>
              <a:gd name="connsiteX10" fmla="*/ 1199907 w 1348431"/>
              <a:gd name="connsiteY10" fmla="*/ 2576025 h 2576025"/>
              <a:gd name="connsiteX11" fmla="*/ 1308827 w 1348431"/>
              <a:gd name="connsiteY11" fmla="*/ 2475439 h 2576025"/>
              <a:gd name="connsiteX12" fmla="*/ 1311282 w 1348431"/>
              <a:gd name="connsiteY12" fmla="*/ 2283108 h 2576025"/>
              <a:gd name="connsiteX13" fmla="*/ 1306628 w 1348431"/>
              <a:gd name="connsiteY13" fmla="*/ 1856164 h 2576025"/>
              <a:gd name="connsiteX14" fmla="*/ 762553 w 1348431"/>
              <a:gd name="connsiteY14" fmla="*/ 1027489 h 2576025"/>
              <a:gd name="connsiteX15" fmla="*/ 1306628 w 1348431"/>
              <a:gd name="connsiteY15" fmla="*/ 198814 h 2576025"/>
              <a:gd name="connsiteX16" fmla="*/ 1307567 w 1348431"/>
              <a:gd name="connsiteY16" fmla="*/ 27277 h 2576025"/>
              <a:gd name="connsiteX17" fmla="*/ 1307658 w 1348431"/>
              <a:gd name="connsiteY17" fmla="*/ 0 h 2576025"/>
              <a:gd name="connsiteX0" fmla="*/ 1345246 w 1386019"/>
              <a:gd name="connsiteY0" fmla="*/ 0 h 2576025"/>
              <a:gd name="connsiteX1" fmla="*/ 1337440 w 1386019"/>
              <a:gd name="connsiteY1" fmla="*/ 8537 h 2576025"/>
              <a:gd name="connsiteX2" fmla="*/ 42040 w 1386019"/>
              <a:gd name="connsiteY2" fmla="*/ 168557 h 2576025"/>
              <a:gd name="connsiteX3" fmla="*/ 39752 w 1386019"/>
              <a:gd name="connsiteY3" fmla="*/ 163111 h 2576025"/>
              <a:gd name="connsiteX4" fmla="*/ 39948 w 1386019"/>
              <a:gd name="connsiteY4" fmla="*/ 198814 h 2576025"/>
              <a:gd name="connsiteX5" fmla="*/ 584022 w 1386019"/>
              <a:gd name="connsiteY5" fmla="*/ 1027489 h 2576025"/>
              <a:gd name="connsiteX6" fmla="*/ 39948 w 1386019"/>
              <a:gd name="connsiteY6" fmla="*/ 1856164 h 2576025"/>
              <a:gd name="connsiteX7" fmla="*/ 40770 w 1386019"/>
              <a:gd name="connsiteY7" fmla="*/ 2295808 h 2576025"/>
              <a:gd name="connsiteX8" fmla="*/ 37749 w 1386019"/>
              <a:gd name="connsiteY8" fmla="*/ 2475439 h 2576025"/>
              <a:gd name="connsiteX9" fmla="*/ 146669 w 1386019"/>
              <a:gd name="connsiteY9" fmla="*/ 2576025 h 2576025"/>
              <a:gd name="connsiteX10" fmla="*/ 692082 w 1386019"/>
              <a:gd name="connsiteY10" fmla="*/ 2576025 h 2576025"/>
              <a:gd name="connsiteX11" fmla="*/ 1237495 w 1386019"/>
              <a:gd name="connsiteY11" fmla="*/ 2576025 h 2576025"/>
              <a:gd name="connsiteX12" fmla="*/ 1346415 w 1386019"/>
              <a:gd name="connsiteY12" fmla="*/ 2475439 h 2576025"/>
              <a:gd name="connsiteX13" fmla="*/ 1348870 w 1386019"/>
              <a:gd name="connsiteY13" fmla="*/ 2283108 h 2576025"/>
              <a:gd name="connsiteX14" fmla="*/ 1344216 w 1386019"/>
              <a:gd name="connsiteY14" fmla="*/ 1856164 h 2576025"/>
              <a:gd name="connsiteX15" fmla="*/ 800141 w 1386019"/>
              <a:gd name="connsiteY15" fmla="*/ 1027489 h 2576025"/>
              <a:gd name="connsiteX16" fmla="*/ 1344216 w 1386019"/>
              <a:gd name="connsiteY16" fmla="*/ 198814 h 2576025"/>
              <a:gd name="connsiteX17" fmla="*/ 1345155 w 1386019"/>
              <a:gd name="connsiteY17" fmla="*/ 27277 h 2576025"/>
              <a:gd name="connsiteX18" fmla="*/ 1345246 w 1386019"/>
              <a:gd name="connsiteY18" fmla="*/ 0 h 2576025"/>
              <a:gd name="connsiteX0" fmla="*/ 1325236 w 1366009"/>
              <a:gd name="connsiteY0" fmla="*/ 0 h 2576025"/>
              <a:gd name="connsiteX1" fmla="*/ 1317430 w 1366009"/>
              <a:gd name="connsiteY1" fmla="*/ 8537 h 2576025"/>
              <a:gd name="connsiteX2" fmla="*/ 22030 w 1366009"/>
              <a:gd name="connsiteY2" fmla="*/ 168557 h 2576025"/>
              <a:gd name="connsiteX3" fmla="*/ 19742 w 1366009"/>
              <a:gd name="connsiteY3" fmla="*/ 163111 h 2576025"/>
              <a:gd name="connsiteX4" fmla="*/ 19938 w 1366009"/>
              <a:gd name="connsiteY4" fmla="*/ 198814 h 2576025"/>
              <a:gd name="connsiteX5" fmla="*/ 564012 w 1366009"/>
              <a:gd name="connsiteY5" fmla="*/ 1027489 h 2576025"/>
              <a:gd name="connsiteX6" fmla="*/ 19938 w 1366009"/>
              <a:gd name="connsiteY6" fmla="*/ 1856164 h 2576025"/>
              <a:gd name="connsiteX7" fmla="*/ 20760 w 1366009"/>
              <a:gd name="connsiteY7" fmla="*/ 2295808 h 2576025"/>
              <a:gd name="connsiteX8" fmla="*/ 17739 w 1366009"/>
              <a:gd name="connsiteY8" fmla="*/ 2475439 h 2576025"/>
              <a:gd name="connsiteX9" fmla="*/ 126659 w 1366009"/>
              <a:gd name="connsiteY9" fmla="*/ 2576025 h 2576025"/>
              <a:gd name="connsiteX10" fmla="*/ 672072 w 1366009"/>
              <a:gd name="connsiteY10" fmla="*/ 2576025 h 2576025"/>
              <a:gd name="connsiteX11" fmla="*/ 1217485 w 1366009"/>
              <a:gd name="connsiteY11" fmla="*/ 2576025 h 2576025"/>
              <a:gd name="connsiteX12" fmla="*/ 1326405 w 1366009"/>
              <a:gd name="connsiteY12" fmla="*/ 2475439 h 2576025"/>
              <a:gd name="connsiteX13" fmla="*/ 1328860 w 1366009"/>
              <a:gd name="connsiteY13" fmla="*/ 2283108 h 2576025"/>
              <a:gd name="connsiteX14" fmla="*/ 1324206 w 1366009"/>
              <a:gd name="connsiteY14" fmla="*/ 1856164 h 2576025"/>
              <a:gd name="connsiteX15" fmla="*/ 780131 w 1366009"/>
              <a:gd name="connsiteY15" fmla="*/ 1027489 h 2576025"/>
              <a:gd name="connsiteX16" fmla="*/ 1324206 w 1366009"/>
              <a:gd name="connsiteY16" fmla="*/ 198814 h 2576025"/>
              <a:gd name="connsiteX17" fmla="*/ 1325145 w 1366009"/>
              <a:gd name="connsiteY17" fmla="*/ 27277 h 2576025"/>
              <a:gd name="connsiteX18" fmla="*/ 1325236 w 1366009"/>
              <a:gd name="connsiteY18" fmla="*/ 0 h 2576025"/>
              <a:gd name="connsiteX0" fmla="*/ 1314698 w 1355471"/>
              <a:gd name="connsiteY0" fmla="*/ 0 h 2576025"/>
              <a:gd name="connsiteX1" fmla="*/ 1306892 w 1355471"/>
              <a:gd name="connsiteY1" fmla="*/ 8537 h 2576025"/>
              <a:gd name="connsiteX2" fmla="*/ 11492 w 1355471"/>
              <a:gd name="connsiteY2" fmla="*/ 168557 h 2576025"/>
              <a:gd name="connsiteX3" fmla="*/ 9204 w 1355471"/>
              <a:gd name="connsiteY3" fmla="*/ 163111 h 2576025"/>
              <a:gd name="connsiteX4" fmla="*/ 9400 w 1355471"/>
              <a:gd name="connsiteY4" fmla="*/ 198814 h 2576025"/>
              <a:gd name="connsiteX5" fmla="*/ 553474 w 1355471"/>
              <a:gd name="connsiteY5" fmla="*/ 1027489 h 2576025"/>
              <a:gd name="connsiteX6" fmla="*/ 422150 w 1355471"/>
              <a:gd name="connsiteY6" fmla="*/ 1887914 h 2576025"/>
              <a:gd name="connsiteX7" fmla="*/ 10222 w 1355471"/>
              <a:gd name="connsiteY7" fmla="*/ 2295808 h 2576025"/>
              <a:gd name="connsiteX8" fmla="*/ 7201 w 1355471"/>
              <a:gd name="connsiteY8" fmla="*/ 2475439 h 2576025"/>
              <a:gd name="connsiteX9" fmla="*/ 116121 w 1355471"/>
              <a:gd name="connsiteY9" fmla="*/ 2576025 h 2576025"/>
              <a:gd name="connsiteX10" fmla="*/ 661534 w 1355471"/>
              <a:gd name="connsiteY10" fmla="*/ 2576025 h 2576025"/>
              <a:gd name="connsiteX11" fmla="*/ 1206947 w 1355471"/>
              <a:gd name="connsiteY11" fmla="*/ 2576025 h 2576025"/>
              <a:gd name="connsiteX12" fmla="*/ 1315867 w 1355471"/>
              <a:gd name="connsiteY12" fmla="*/ 2475439 h 2576025"/>
              <a:gd name="connsiteX13" fmla="*/ 1318322 w 1355471"/>
              <a:gd name="connsiteY13" fmla="*/ 2283108 h 2576025"/>
              <a:gd name="connsiteX14" fmla="*/ 1313668 w 1355471"/>
              <a:gd name="connsiteY14" fmla="*/ 1856164 h 2576025"/>
              <a:gd name="connsiteX15" fmla="*/ 769593 w 1355471"/>
              <a:gd name="connsiteY15" fmla="*/ 1027489 h 2576025"/>
              <a:gd name="connsiteX16" fmla="*/ 1313668 w 1355471"/>
              <a:gd name="connsiteY16" fmla="*/ 198814 h 2576025"/>
              <a:gd name="connsiteX17" fmla="*/ 1314607 w 1355471"/>
              <a:gd name="connsiteY17" fmla="*/ 27277 h 2576025"/>
              <a:gd name="connsiteX18" fmla="*/ 1314698 w 1355471"/>
              <a:gd name="connsiteY18" fmla="*/ 0 h 2576025"/>
              <a:gd name="connsiteX0" fmla="*/ 1314698 w 1332039"/>
              <a:gd name="connsiteY0" fmla="*/ 0 h 2576025"/>
              <a:gd name="connsiteX1" fmla="*/ 1306892 w 1332039"/>
              <a:gd name="connsiteY1" fmla="*/ 8537 h 2576025"/>
              <a:gd name="connsiteX2" fmla="*/ 11492 w 1332039"/>
              <a:gd name="connsiteY2" fmla="*/ 168557 h 2576025"/>
              <a:gd name="connsiteX3" fmla="*/ 9204 w 1332039"/>
              <a:gd name="connsiteY3" fmla="*/ 163111 h 2576025"/>
              <a:gd name="connsiteX4" fmla="*/ 9400 w 1332039"/>
              <a:gd name="connsiteY4" fmla="*/ 198814 h 2576025"/>
              <a:gd name="connsiteX5" fmla="*/ 553474 w 1332039"/>
              <a:gd name="connsiteY5" fmla="*/ 1027489 h 2576025"/>
              <a:gd name="connsiteX6" fmla="*/ 422150 w 1332039"/>
              <a:gd name="connsiteY6" fmla="*/ 1887914 h 2576025"/>
              <a:gd name="connsiteX7" fmla="*/ 10222 w 1332039"/>
              <a:gd name="connsiteY7" fmla="*/ 2295808 h 2576025"/>
              <a:gd name="connsiteX8" fmla="*/ 7201 w 1332039"/>
              <a:gd name="connsiteY8" fmla="*/ 2475439 h 2576025"/>
              <a:gd name="connsiteX9" fmla="*/ 116121 w 1332039"/>
              <a:gd name="connsiteY9" fmla="*/ 2576025 h 2576025"/>
              <a:gd name="connsiteX10" fmla="*/ 661534 w 1332039"/>
              <a:gd name="connsiteY10" fmla="*/ 2576025 h 2576025"/>
              <a:gd name="connsiteX11" fmla="*/ 1206947 w 1332039"/>
              <a:gd name="connsiteY11" fmla="*/ 2576025 h 2576025"/>
              <a:gd name="connsiteX12" fmla="*/ 1315867 w 1332039"/>
              <a:gd name="connsiteY12" fmla="*/ 2475439 h 2576025"/>
              <a:gd name="connsiteX13" fmla="*/ 1318322 w 1332039"/>
              <a:gd name="connsiteY13" fmla="*/ 2283108 h 2576025"/>
              <a:gd name="connsiteX14" fmla="*/ 1313668 w 1332039"/>
              <a:gd name="connsiteY14" fmla="*/ 1856164 h 2576025"/>
              <a:gd name="connsiteX15" fmla="*/ 769593 w 1332039"/>
              <a:gd name="connsiteY15" fmla="*/ 1027489 h 2576025"/>
              <a:gd name="connsiteX16" fmla="*/ 1313668 w 1332039"/>
              <a:gd name="connsiteY16" fmla="*/ 198814 h 2576025"/>
              <a:gd name="connsiteX17" fmla="*/ 1314607 w 1332039"/>
              <a:gd name="connsiteY17" fmla="*/ 27277 h 2576025"/>
              <a:gd name="connsiteX18" fmla="*/ 1314698 w 1332039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422150 w 1324898"/>
              <a:gd name="connsiteY6" fmla="*/ 188791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3711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542800 w 1324898"/>
              <a:gd name="connsiteY6" fmla="*/ 183711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3711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542800 w 1324898"/>
              <a:gd name="connsiteY6" fmla="*/ 183711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3711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542800 w 1324898"/>
              <a:gd name="connsiteY6" fmla="*/ 183711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788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788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78631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788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78631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88399 w 1324898"/>
              <a:gd name="connsiteY5" fmla="*/ 1024314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78631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88399 w 1324898"/>
              <a:gd name="connsiteY5" fmla="*/ 1024314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786314 h 2576025"/>
              <a:gd name="connsiteX15" fmla="*/ 734668 w 1324898"/>
              <a:gd name="connsiteY15" fmla="*/ 102113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07497 w 1317697"/>
              <a:gd name="connsiteY0" fmla="*/ 0 h 2576025"/>
              <a:gd name="connsiteX1" fmla="*/ 1299691 w 1317697"/>
              <a:gd name="connsiteY1" fmla="*/ 8537 h 2576025"/>
              <a:gd name="connsiteX2" fmla="*/ 4291 w 1317697"/>
              <a:gd name="connsiteY2" fmla="*/ 168557 h 2576025"/>
              <a:gd name="connsiteX3" fmla="*/ 2003 w 1317697"/>
              <a:gd name="connsiteY3" fmla="*/ 163111 h 2576025"/>
              <a:gd name="connsiteX4" fmla="*/ 2199 w 1317697"/>
              <a:gd name="connsiteY4" fmla="*/ 198814 h 2576025"/>
              <a:gd name="connsiteX5" fmla="*/ 581198 w 1317697"/>
              <a:gd name="connsiteY5" fmla="*/ 1024314 h 2576025"/>
              <a:gd name="connsiteX6" fmla="*/ 605449 w 1317697"/>
              <a:gd name="connsiteY6" fmla="*/ 1792664 h 2576025"/>
              <a:gd name="connsiteX7" fmla="*/ 3021 w 1317697"/>
              <a:gd name="connsiteY7" fmla="*/ 2295808 h 2576025"/>
              <a:gd name="connsiteX8" fmla="*/ 0 w 1317697"/>
              <a:gd name="connsiteY8" fmla="*/ 2475439 h 2576025"/>
              <a:gd name="connsiteX9" fmla="*/ 108920 w 1317697"/>
              <a:gd name="connsiteY9" fmla="*/ 2576025 h 2576025"/>
              <a:gd name="connsiteX10" fmla="*/ 654333 w 1317697"/>
              <a:gd name="connsiteY10" fmla="*/ 2576025 h 2576025"/>
              <a:gd name="connsiteX11" fmla="*/ 1199746 w 1317697"/>
              <a:gd name="connsiteY11" fmla="*/ 2576025 h 2576025"/>
              <a:gd name="connsiteX12" fmla="*/ 1308666 w 1317697"/>
              <a:gd name="connsiteY12" fmla="*/ 2475439 h 2576025"/>
              <a:gd name="connsiteX13" fmla="*/ 1311121 w 1317697"/>
              <a:gd name="connsiteY13" fmla="*/ 2283108 h 2576025"/>
              <a:gd name="connsiteX14" fmla="*/ 677817 w 1317697"/>
              <a:gd name="connsiteY14" fmla="*/ 1786314 h 2576025"/>
              <a:gd name="connsiteX15" fmla="*/ 727467 w 1317697"/>
              <a:gd name="connsiteY15" fmla="*/ 1021139 h 2576025"/>
              <a:gd name="connsiteX16" fmla="*/ 1306467 w 1317697"/>
              <a:gd name="connsiteY16" fmla="*/ 198814 h 2576025"/>
              <a:gd name="connsiteX17" fmla="*/ 1307406 w 1317697"/>
              <a:gd name="connsiteY17" fmla="*/ 27277 h 2576025"/>
              <a:gd name="connsiteX18" fmla="*/ 1307497 w 1317697"/>
              <a:gd name="connsiteY18" fmla="*/ 0 h 2576025"/>
              <a:gd name="connsiteX0" fmla="*/ 1307497 w 1311149"/>
              <a:gd name="connsiteY0" fmla="*/ 0 h 2576025"/>
              <a:gd name="connsiteX1" fmla="*/ 1299691 w 1311149"/>
              <a:gd name="connsiteY1" fmla="*/ 8537 h 2576025"/>
              <a:gd name="connsiteX2" fmla="*/ 4291 w 1311149"/>
              <a:gd name="connsiteY2" fmla="*/ 168557 h 2576025"/>
              <a:gd name="connsiteX3" fmla="*/ 2003 w 1311149"/>
              <a:gd name="connsiteY3" fmla="*/ 163111 h 2576025"/>
              <a:gd name="connsiteX4" fmla="*/ 2199 w 1311149"/>
              <a:gd name="connsiteY4" fmla="*/ 198814 h 2576025"/>
              <a:gd name="connsiteX5" fmla="*/ 581198 w 1311149"/>
              <a:gd name="connsiteY5" fmla="*/ 1024314 h 2576025"/>
              <a:gd name="connsiteX6" fmla="*/ 605449 w 1311149"/>
              <a:gd name="connsiteY6" fmla="*/ 1792664 h 2576025"/>
              <a:gd name="connsiteX7" fmla="*/ 3021 w 1311149"/>
              <a:gd name="connsiteY7" fmla="*/ 2295808 h 2576025"/>
              <a:gd name="connsiteX8" fmla="*/ 0 w 1311149"/>
              <a:gd name="connsiteY8" fmla="*/ 2475439 h 2576025"/>
              <a:gd name="connsiteX9" fmla="*/ 108920 w 1311149"/>
              <a:gd name="connsiteY9" fmla="*/ 2576025 h 2576025"/>
              <a:gd name="connsiteX10" fmla="*/ 654333 w 1311149"/>
              <a:gd name="connsiteY10" fmla="*/ 2576025 h 2576025"/>
              <a:gd name="connsiteX11" fmla="*/ 1199746 w 1311149"/>
              <a:gd name="connsiteY11" fmla="*/ 2576025 h 2576025"/>
              <a:gd name="connsiteX12" fmla="*/ 1308666 w 1311149"/>
              <a:gd name="connsiteY12" fmla="*/ 2475439 h 2576025"/>
              <a:gd name="connsiteX13" fmla="*/ 1311121 w 1311149"/>
              <a:gd name="connsiteY13" fmla="*/ 2283108 h 2576025"/>
              <a:gd name="connsiteX14" fmla="*/ 677817 w 1311149"/>
              <a:gd name="connsiteY14" fmla="*/ 1786314 h 2576025"/>
              <a:gd name="connsiteX15" fmla="*/ 727467 w 1311149"/>
              <a:gd name="connsiteY15" fmla="*/ 1021139 h 2576025"/>
              <a:gd name="connsiteX16" fmla="*/ 1306467 w 1311149"/>
              <a:gd name="connsiteY16" fmla="*/ 198814 h 2576025"/>
              <a:gd name="connsiteX17" fmla="*/ 1307406 w 1311149"/>
              <a:gd name="connsiteY17" fmla="*/ 27277 h 2576025"/>
              <a:gd name="connsiteX18" fmla="*/ 1307497 w 1311149"/>
              <a:gd name="connsiteY18" fmla="*/ 0 h 257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11149" h="2576025">
                <a:moveTo>
                  <a:pt x="1307497" y="0"/>
                </a:moveTo>
                <a:lnTo>
                  <a:pt x="1299691" y="8537"/>
                </a:lnTo>
                <a:cubicBezTo>
                  <a:pt x="860271" y="252377"/>
                  <a:pt x="413231" y="313337"/>
                  <a:pt x="4291" y="168557"/>
                </a:cubicBezTo>
                <a:lnTo>
                  <a:pt x="2003" y="163111"/>
                </a:lnTo>
                <a:cubicBezTo>
                  <a:pt x="2068" y="175012"/>
                  <a:pt x="2134" y="186913"/>
                  <a:pt x="2199" y="198814"/>
                </a:cubicBezTo>
                <a:cubicBezTo>
                  <a:pt x="3854" y="445855"/>
                  <a:pt x="563206" y="739623"/>
                  <a:pt x="581198" y="1024314"/>
                </a:cubicBezTo>
                <a:cubicBezTo>
                  <a:pt x="599190" y="1309005"/>
                  <a:pt x="626141" y="1638428"/>
                  <a:pt x="605449" y="1792664"/>
                </a:cubicBezTo>
                <a:cubicBezTo>
                  <a:pt x="514907" y="2004050"/>
                  <a:pt x="168487" y="2179896"/>
                  <a:pt x="3021" y="2295808"/>
                </a:cubicBezTo>
                <a:cubicBezTo>
                  <a:pt x="2655" y="2399020"/>
                  <a:pt x="1400" y="2412068"/>
                  <a:pt x="0" y="2475439"/>
                </a:cubicBezTo>
                <a:cubicBezTo>
                  <a:pt x="0" y="2530991"/>
                  <a:pt x="48765" y="2576025"/>
                  <a:pt x="108920" y="2576025"/>
                </a:cubicBezTo>
                <a:lnTo>
                  <a:pt x="654333" y="2576025"/>
                </a:lnTo>
                <a:lnTo>
                  <a:pt x="1199746" y="2576025"/>
                </a:lnTo>
                <a:cubicBezTo>
                  <a:pt x="1259901" y="2576025"/>
                  <a:pt x="1308666" y="2530991"/>
                  <a:pt x="1308666" y="2475439"/>
                </a:cubicBezTo>
                <a:cubicBezTo>
                  <a:pt x="1308178" y="2390901"/>
                  <a:pt x="1311487" y="2386320"/>
                  <a:pt x="1311121" y="2283108"/>
                </a:cubicBezTo>
                <a:cubicBezTo>
                  <a:pt x="1107555" y="2040196"/>
                  <a:pt x="769272" y="1995584"/>
                  <a:pt x="677817" y="1786314"/>
                </a:cubicBezTo>
                <a:cubicBezTo>
                  <a:pt x="676161" y="1576739"/>
                  <a:pt x="679842" y="1292072"/>
                  <a:pt x="727467" y="1021139"/>
                </a:cubicBezTo>
                <a:cubicBezTo>
                  <a:pt x="775092" y="750206"/>
                  <a:pt x="1304811" y="445855"/>
                  <a:pt x="1306467" y="198814"/>
                </a:cubicBezTo>
                <a:cubicBezTo>
                  <a:pt x="1306881" y="137054"/>
                  <a:pt x="1307179" y="80529"/>
                  <a:pt x="1307406" y="27277"/>
                </a:cubicBezTo>
                <a:cubicBezTo>
                  <a:pt x="1307436" y="18185"/>
                  <a:pt x="1307467" y="9092"/>
                  <a:pt x="1307497" y="0"/>
                </a:cubicBezTo>
                <a:close/>
              </a:path>
            </a:pathLst>
          </a:custGeom>
          <a:gradFill flip="none" rotWithShape="1">
            <a:gsLst>
              <a:gs pos="51000">
                <a:srgbClr val="00B0F0"/>
              </a:gs>
              <a:gs pos="100000">
                <a:srgbClr val="0070C0"/>
              </a:gs>
              <a:gs pos="0">
                <a:srgbClr val="0070C0"/>
              </a:gs>
            </a:gsLst>
            <a:lin ang="0" scaled="1"/>
            <a:tileRect/>
          </a:gradFill>
          <a:ln w="47625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Sand </a:t>
            </a:r>
            <a:r>
              <a:rPr lang="en-US" smtClean="0"/>
              <a:t>Clock Shapes </a:t>
            </a:r>
            <a:r>
              <a:rPr lang="en-US" dirty="0" smtClean="0"/>
              <a:t>for PowerPoint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8612" y="1752600"/>
            <a:ext cx="1734199" cy="4089915"/>
            <a:chOff x="6780212" y="1491414"/>
            <a:chExt cx="1317696" cy="3107639"/>
          </a:xfrm>
        </p:grpSpPr>
        <p:sp>
          <p:nvSpPr>
            <p:cNvPr id="2" name="Freeform 1"/>
            <p:cNvSpPr/>
            <p:nvPr/>
          </p:nvSpPr>
          <p:spPr>
            <a:xfrm>
              <a:off x="6798217" y="2019503"/>
              <a:ext cx="1295400" cy="249953"/>
            </a:xfrm>
            <a:custGeom>
              <a:avLst/>
              <a:gdLst>
                <a:gd name="connsiteX0" fmla="*/ 0 w 1295400"/>
                <a:gd name="connsiteY0" fmla="*/ 0 h 160020"/>
                <a:gd name="connsiteX1" fmla="*/ 1295400 w 1295400"/>
                <a:gd name="connsiteY1" fmla="*/ 160020 h 160020"/>
                <a:gd name="connsiteX2" fmla="*/ 0 w 1295400"/>
                <a:gd name="connsiteY2" fmla="*/ 0 h 160020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248192"/>
                <a:gd name="connsiteX1" fmla="*/ 1295400 w 1295400"/>
                <a:gd name="connsiteY1" fmla="*/ 170755 h 248192"/>
                <a:gd name="connsiteX2" fmla="*/ 0 w 1295400"/>
                <a:gd name="connsiteY2" fmla="*/ 10735 h 248192"/>
                <a:gd name="connsiteX0" fmla="*/ 0 w 1295400"/>
                <a:gd name="connsiteY0" fmla="*/ 12496 h 249953"/>
                <a:gd name="connsiteX1" fmla="*/ 1295400 w 1295400"/>
                <a:gd name="connsiteY1" fmla="*/ 172516 h 249953"/>
                <a:gd name="connsiteX2" fmla="*/ 0 w 1295400"/>
                <a:gd name="connsiteY2" fmla="*/ 12496 h 24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249953">
                  <a:moveTo>
                    <a:pt x="0" y="12496"/>
                  </a:moveTo>
                  <a:cubicBezTo>
                    <a:pt x="439420" y="256336"/>
                    <a:pt x="886460" y="317296"/>
                    <a:pt x="1295400" y="172516"/>
                  </a:cubicBezTo>
                  <a:cubicBezTo>
                    <a:pt x="1137920" y="88696"/>
                    <a:pt x="645160" y="-40844"/>
                    <a:pt x="0" y="12496"/>
                  </a:cubicBezTo>
                  <a:close/>
                </a:path>
              </a:pathLst>
            </a:custGeom>
            <a:blipFill>
              <a:blip r:embed="rId2">
                <a:duotone>
                  <a:prstClr val="black"/>
                  <a:srgbClr val="FF6600">
                    <a:tint val="45000"/>
                    <a:satMod val="400000"/>
                  </a:srgbClr>
                </a:duotone>
              </a:blip>
              <a:tile tx="0" ty="0" sx="100000" sy="100000" flip="none" algn="tl"/>
            </a:blip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6786759" y="2015842"/>
              <a:ext cx="1311149" cy="2576025"/>
            </a:xfrm>
            <a:custGeom>
              <a:avLst/>
              <a:gdLst>
                <a:gd name="connsiteX0" fmla="*/ 1307658 w 1308987"/>
                <a:gd name="connsiteY0" fmla="*/ 0 h 2576025"/>
                <a:gd name="connsiteX1" fmla="*/ 1299852 w 1308987"/>
                <a:gd name="connsiteY1" fmla="*/ 8537 h 2576025"/>
                <a:gd name="connsiteX2" fmla="*/ 4452 w 1308987"/>
                <a:gd name="connsiteY2" fmla="*/ 168557 h 2576025"/>
                <a:gd name="connsiteX3" fmla="*/ 2164 w 1308987"/>
                <a:gd name="connsiteY3" fmla="*/ 163111 h 2576025"/>
                <a:gd name="connsiteX4" fmla="*/ 2360 w 1308987"/>
                <a:gd name="connsiteY4" fmla="*/ 198814 h 2576025"/>
                <a:gd name="connsiteX5" fmla="*/ 546434 w 1308987"/>
                <a:gd name="connsiteY5" fmla="*/ 1027489 h 2576025"/>
                <a:gd name="connsiteX6" fmla="*/ 2360 w 1308987"/>
                <a:gd name="connsiteY6" fmla="*/ 1856164 h 2576025"/>
                <a:gd name="connsiteX7" fmla="*/ 161 w 1308987"/>
                <a:gd name="connsiteY7" fmla="*/ 2475439 h 2576025"/>
                <a:gd name="connsiteX8" fmla="*/ 109081 w 1308987"/>
                <a:gd name="connsiteY8" fmla="*/ 2576025 h 2576025"/>
                <a:gd name="connsiteX9" fmla="*/ 654494 w 1308987"/>
                <a:gd name="connsiteY9" fmla="*/ 2576025 h 2576025"/>
                <a:gd name="connsiteX10" fmla="*/ 1199907 w 1308987"/>
                <a:gd name="connsiteY10" fmla="*/ 2576025 h 2576025"/>
                <a:gd name="connsiteX11" fmla="*/ 1308827 w 1308987"/>
                <a:gd name="connsiteY11" fmla="*/ 2475439 h 2576025"/>
                <a:gd name="connsiteX12" fmla="*/ 1306628 w 1308987"/>
                <a:gd name="connsiteY12" fmla="*/ 1856164 h 2576025"/>
                <a:gd name="connsiteX13" fmla="*/ 762553 w 1308987"/>
                <a:gd name="connsiteY13" fmla="*/ 1027489 h 2576025"/>
                <a:gd name="connsiteX14" fmla="*/ 1306628 w 1308987"/>
                <a:gd name="connsiteY14" fmla="*/ 198814 h 2576025"/>
                <a:gd name="connsiteX15" fmla="*/ 1307567 w 1308987"/>
                <a:gd name="connsiteY15" fmla="*/ 27277 h 2576025"/>
                <a:gd name="connsiteX0" fmla="*/ 1307658 w 1348431"/>
                <a:gd name="connsiteY0" fmla="*/ 0 h 2576025"/>
                <a:gd name="connsiteX1" fmla="*/ 1299852 w 1348431"/>
                <a:gd name="connsiteY1" fmla="*/ 8537 h 2576025"/>
                <a:gd name="connsiteX2" fmla="*/ 4452 w 1348431"/>
                <a:gd name="connsiteY2" fmla="*/ 168557 h 2576025"/>
                <a:gd name="connsiteX3" fmla="*/ 2164 w 1348431"/>
                <a:gd name="connsiteY3" fmla="*/ 163111 h 2576025"/>
                <a:gd name="connsiteX4" fmla="*/ 2360 w 1348431"/>
                <a:gd name="connsiteY4" fmla="*/ 198814 h 2576025"/>
                <a:gd name="connsiteX5" fmla="*/ 546434 w 1348431"/>
                <a:gd name="connsiteY5" fmla="*/ 1027489 h 2576025"/>
                <a:gd name="connsiteX6" fmla="*/ 2360 w 1348431"/>
                <a:gd name="connsiteY6" fmla="*/ 1856164 h 2576025"/>
                <a:gd name="connsiteX7" fmla="*/ 161 w 1348431"/>
                <a:gd name="connsiteY7" fmla="*/ 2475439 h 2576025"/>
                <a:gd name="connsiteX8" fmla="*/ 109081 w 1348431"/>
                <a:gd name="connsiteY8" fmla="*/ 2576025 h 2576025"/>
                <a:gd name="connsiteX9" fmla="*/ 654494 w 1348431"/>
                <a:gd name="connsiteY9" fmla="*/ 2576025 h 2576025"/>
                <a:gd name="connsiteX10" fmla="*/ 1199907 w 1348431"/>
                <a:gd name="connsiteY10" fmla="*/ 2576025 h 2576025"/>
                <a:gd name="connsiteX11" fmla="*/ 1308827 w 1348431"/>
                <a:gd name="connsiteY11" fmla="*/ 2475439 h 2576025"/>
                <a:gd name="connsiteX12" fmla="*/ 1311282 w 1348431"/>
                <a:gd name="connsiteY12" fmla="*/ 2283108 h 2576025"/>
                <a:gd name="connsiteX13" fmla="*/ 1306628 w 1348431"/>
                <a:gd name="connsiteY13" fmla="*/ 1856164 h 2576025"/>
                <a:gd name="connsiteX14" fmla="*/ 762553 w 1348431"/>
                <a:gd name="connsiteY14" fmla="*/ 1027489 h 2576025"/>
                <a:gd name="connsiteX15" fmla="*/ 1306628 w 1348431"/>
                <a:gd name="connsiteY15" fmla="*/ 198814 h 2576025"/>
                <a:gd name="connsiteX16" fmla="*/ 1307567 w 1348431"/>
                <a:gd name="connsiteY16" fmla="*/ 27277 h 2576025"/>
                <a:gd name="connsiteX17" fmla="*/ 1307658 w 1348431"/>
                <a:gd name="connsiteY17" fmla="*/ 0 h 2576025"/>
                <a:gd name="connsiteX0" fmla="*/ 1345246 w 1386019"/>
                <a:gd name="connsiteY0" fmla="*/ 0 h 2576025"/>
                <a:gd name="connsiteX1" fmla="*/ 1337440 w 1386019"/>
                <a:gd name="connsiteY1" fmla="*/ 8537 h 2576025"/>
                <a:gd name="connsiteX2" fmla="*/ 42040 w 1386019"/>
                <a:gd name="connsiteY2" fmla="*/ 168557 h 2576025"/>
                <a:gd name="connsiteX3" fmla="*/ 39752 w 1386019"/>
                <a:gd name="connsiteY3" fmla="*/ 163111 h 2576025"/>
                <a:gd name="connsiteX4" fmla="*/ 39948 w 1386019"/>
                <a:gd name="connsiteY4" fmla="*/ 198814 h 2576025"/>
                <a:gd name="connsiteX5" fmla="*/ 584022 w 1386019"/>
                <a:gd name="connsiteY5" fmla="*/ 1027489 h 2576025"/>
                <a:gd name="connsiteX6" fmla="*/ 39948 w 1386019"/>
                <a:gd name="connsiteY6" fmla="*/ 1856164 h 2576025"/>
                <a:gd name="connsiteX7" fmla="*/ 40770 w 1386019"/>
                <a:gd name="connsiteY7" fmla="*/ 2295808 h 2576025"/>
                <a:gd name="connsiteX8" fmla="*/ 37749 w 1386019"/>
                <a:gd name="connsiteY8" fmla="*/ 2475439 h 2576025"/>
                <a:gd name="connsiteX9" fmla="*/ 146669 w 1386019"/>
                <a:gd name="connsiteY9" fmla="*/ 2576025 h 2576025"/>
                <a:gd name="connsiteX10" fmla="*/ 692082 w 1386019"/>
                <a:gd name="connsiteY10" fmla="*/ 2576025 h 2576025"/>
                <a:gd name="connsiteX11" fmla="*/ 1237495 w 1386019"/>
                <a:gd name="connsiteY11" fmla="*/ 2576025 h 2576025"/>
                <a:gd name="connsiteX12" fmla="*/ 1346415 w 1386019"/>
                <a:gd name="connsiteY12" fmla="*/ 2475439 h 2576025"/>
                <a:gd name="connsiteX13" fmla="*/ 1348870 w 1386019"/>
                <a:gd name="connsiteY13" fmla="*/ 2283108 h 2576025"/>
                <a:gd name="connsiteX14" fmla="*/ 1344216 w 1386019"/>
                <a:gd name="connsiteY14" fmla="*/ 1856164 h 2576025"/>
                <a:gd name="connsiteX15" fmla="*/ 800141 w 1386019"/>
                <a:gd name="connsiteY15" fmla="*/ 1027489 h 2576025"/>
                <a:gd name="connsiteX16" fmla="*/ 1344216 w 1386019"/>
                <a:gd name="connsiteY16" fmla="*/ 198814 h 2576025"/>
                <a:gd name="connsiteX17" fmla="*/ 1345155 w 1386019"/>
                <a:gd name="connsiteY17" fmla="*/ 27277 h 2576025"/>
                <a:gd name="connsiteX18" fmla="*/ 1345246 w 1386019"/>
                <a:gd name="connsiteY18" fmla="*/ 0 h 2576025"/>
                <a:gd name="connsiteX0" fmla="*/ 1325236 w 1366009"/>
                <a:gd name="connsiteY0" fmla="*/ 0 h 2576025"/>
                <a:gd name="connsiteX1" fmla="*/ 1317430 w 1366009"/>
                <a:gd name="connsiteY1" fmla="*/ 8537 h 2576025"/>
                <a:gd name="connsiteX2" fmla="*/ 22030 w 1366009"/>
                <a:gd name="connsiteY2" fmla="*/ 168557 h 2576025"/>
                <a:gd name="connsiteX3" fmla="*/ 19742 w 1366009"/>
                <a:gd name="connsiteY3" fmla="*/ 163111 h 2576025"/>
                <a:gd name="connsiteX4" fmla="*/ 19938 w 1366009"/>
                <a:gd name="connsiteY4" fmla="*/ 198814 h 2576025"/>
                <a:gd name="connsiteX5" fmla="*/ 564012 w 1366009"/>
                <a:gd name="connsiteY5" fmla="*/ 1027489 h 2576025"/>
                <a:gd name="connsiteX6" fmla="*/ 19938 w 1366009"/>
                <a:gd name="connsiteY6" fmla="*/ 1856164 h 2576025"/>
                <a:gd name="connsiteX7" fmla="*/ 20760 w 1366009"/>
                <a:gd name="connsiteY7" fmla="*/ 2295808 h 2576025"/>
                <a:gd name="connsiteX8" fmla="*/ 17739 w 1366009"/>
                <a:gd name="connsiteY8" fmla="*/ 2475439 h 2576025"/>
                <a:gd name="connsiteX9" fmla="*/ 126659 w 1366009"/>
                <a:gd name="connsiteY9" fmla="*/ 2576025 h 2576025"/>
                <a:gd name="connsiteX10" fmla="*/ 672072 w 1366009"/>
                <a:gd name="connsiteY10" fmla="*/ 2576025 h 2576025"/>
                <a:gd name="connsiteX11" fmla="*/ 1217485 w 1366009"/>
                <a:gd name="connsiteY11" fmla="*/ 2576025 h 2576025"/>
                <a:gd name="connsiteX12" fmla="*/ 1326405 w 1366009"/>
                <a:gd name="connsiteY12" fmla="*/ 2475439 h 2576025"/>
                <a:gd name="connsiteX13" fmla="*/ 1328860 w 1366009"/>
                <a:gd name="connsiteY13" fmla="*/ 2283108 h 2576025"/>
                <a:gd name="connsiteX14" fmla="*/ 1324206 w 1366009"/>
                <a:gd name="connsiteY14" fmla="*/ 1856164 h 2576025"/>
                <a:gd name="connsiteX15" fmla="*/ 780131 w 1366009"/>
                <a:gd name="connsiteY15" fmla="*/ 1027489 h 2576025"/>
                <a:gd name="connsiteX16" fmla="*/ 1324206 w 1366009"/>
                <a:gd name="connsiteY16" fmla="*/ 198814 h 2576025"/>
                <a:gd name="connsiteX17" fmla="*/ 1325145 w 1366009"/>
                <a:gd name="connsiteY17" fmla="*/ 27277 h 2576025"/>
                <a:gd name="connsiteX18" fmla="*/ 1325236 w 1366009"/>
                <a:gd name="connsiteY18" fmla="*/ 0 h 2576025"/>
                <a:gd name="connsiteX0" fmla="*/ 1314698 w 1355471"/>
                <a:gd name="connsiteY0" fmla="*/ 0 h 2576025"/>
                <a:gd name="connsiteX1" fmla="*/ 1306892 w 1355471"/>
                <a:gd name="connsiteY1" fmla="*/ 8537 h 2576025"/>
                <a:gd name="connsiteX2" fmla="*/ 11492 w 1355471"/>
                <a:gd name="connsiteY2" fmla="*/ 168557 h 2576025"/>
                <a:gd name="connsiteX3" fmla="*/ 9204 w 1355471"/>
                <a:gd name="connsiteY3" fmla="*/ 163111 h 2576025"/>
                <a:gd name="connsiteX4" fmla="*/ 9400 w 1355471"/>
                <a:gd name="connsiteY4" fmla="*/ 198814 h 2576025"/>
                <a:gd name="connsiteX5" fmla="*/ 553474 w 1355471"/>
                <a:gd name="connsiteY5" fmla="*/ 1027489 h 2576025"/>
                <a:gd name="connsiteX6" fmla="*/ 422150 w 1355471"/>
                <a:gd name="connsiteY6" fmla="*/ 1887914 h 2576025"/>
                <a:gd name="connsiteX7" fmla="*/ 10222 w 1355471"/>
                <a:gd name="connsiteY7" fmla="*/ 2295808 h 2576025"/>
                <a:gd name="connsiteX8" fmla="*/ 7201 w 1355471"/>
                <a:gd name="connsiteY8" fmla="*/ 2475439 h 2576025"/>
                <a:gd name="connsiteX9" fmla="*/ 116121 w 1355471"/>
                <a:gd name="connsiteY9" fmla="*/ 2576025 h 2576025"/>
                <a:gd name="connsiteX10" fmla="*/ 661534 w 1355471"/>
                <a:gd name="connsiteY10" fmla="*/ 2576025 h 2576025"/>
                <a:gd name="connsiteX11" fmla="*/ 1206947 w 1355471"/>
                <a:gd name="connsiteY11" fmla="*/ 2576025 h 2576025"/>
                <a:gd name="connsiteX12" fmla="*/ 1315867 w 1355471"/>
                <a:gd name="connsiteY12" fmla="*/ 2475439 h 2576025"/>
                <a:gd name="connsiteX13" fmla="*/ 1318322 w 1355471"/>
                <a:gd name="connsiteY13" fmla="*/ 2283108 h 2576025"/>
                <a:gd name="connsiteX14" fmla="*/ 1313668 w 1355471"/>
                <a:gd name="connsiteY14" fmla="*/ 1856164 h 2576025"/>
                <a:gd name="connsiteX15" fmla="*/ 769593 w 1355471"/>
                <a:gd name="connsiteY15" fmla="*/ 1027489 h 2576025"/>
                <a:gd name="connsiteX16" fmla="*/ 1313668 w 1355471"/>
                <a:gd name="connsiteY16" fmla="*/ 198814 h 2576025"/>
                <a:gd name="connsiteX17" fmla="*/ 1314607 w 1355471"/>
                <a:gd name="connsiteY17" fmla="*/ 27277 h 2576025"/>
                <a:gd name="connsiteX18" fmla="*/ 1314698 w 1355471"/>
                <a:gd name="connsiteY18" fmla="*/ 0 h 2576025"/>
                <a:gd name="connsiteX0" fmla="*/ 1314698 w 1332039"/>
                <a:gd name="connsiteY0" fmla="*/ 0 h 2576025"/>
                <a:gd name="connsiteX1" fmla="*/ 1306892 w 1332039"/>
                <a:gd name="connsiteY1" fmla="*/ 8537 h 2576025"/>
                <a:gd name="connsiteX2" fmla="*/ 11492 w 1332039"/>
                <a:gd name="connsiteY2" fmla="*/ 168557 h 2576025"/>
                <a:gd name="connsiteX3" fmla="*/ 9204 w 1332039"/>
                <a:gd name="connsiteY3" fmla="*/ 163111 h 2576025"/>
                <a:gd name="connsiteX4" fmla="*/ 9400 w 1332039"/>
                <a:gd name="connsiteY4" fmla="*/ 198814 h 2576025"/>
                <a:gd name="connsiteX5" fmla="*/ 553474 w 1332039"/>
                <a:gd name="connsiteY5" fmla="*/ 1027489 h 2576025"/>
                <a:gd name="connsiteX6" fmla="*/ 422150 w 1332039"/>
                <a:gd name="connsiteY6" fmla="*/ 1887914 h 2576025"/>
                <a:gd name="connsiteX7" fmla="*/ 10222 w 1332039"/>
                <a:gd name="connsiteY7" fmla="*/ 2295808 h 2576025"/>
                <a:gd name="connsiteX8" fmla="*/ 7201 w 1332039"/>
                <a:gd name="connsiteY8" fmla="*/ 2475439 h 2576025"/>
                <a:gd name="connsiteX9" fmla="*/ 116121 w 1332039"/>
                <a:gd name="connsiteY9" fmla="*/ 2576025 h 2576025"/>
                <a:gd name="connsiteX10" fmla="*/ 661534 w 1332039"/>
                <a:gd name="connsiteY10" fmla="*/ 2576025 h 2576025"/>
                <a:gd name="connsiteX11" fmla="*/ 1206947 w 1332039"/>
                <a:gd name="connsiteY11" fmla="*/ 2576025 h 2576025"/>
                <a:gd name="connsiteX12" fmla="*/ 1315867 w 1332039"/>
                <a:gd name="connsiteY12" fmla="*/ 2475439 h 2576025"/>
                <a:gd name="connsiteX13" fmla="*/ 1318322 w 1332039"/>
                <a:gd name="connsiteY13" fmla="*/ 2283108 h 2576025"/>
                <a:gd name="connsiteX14" fmla="*/ 1313668 w 1332039"/>
                <a:gd name="connsiteY14" fmla="*/ 1856164 h 2576025"/>
                <a:gd name="connsiteX15" fmla="*/ 769593 w 1332039"/>
                <a:gd name="connsiteY15" fmla="*/ 1027489 h 2576025"/>
                <a:gd name="connsiteX16" fmla="*/ 1313668 w 1332039"/>
                <a:gd name="connsiteY16" fmla="*/ 198814 h 2576025"/>
                <a:gd name="connsiteX17" fmla="*/ 1314607 w 1332039"/>
                <a:gd name="connsiteY17" fmla="*/ 27277 h 2576025"/>
                <a:gd name="connsiteX18" fmla="*/ 1314698 w 1332039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422150 w 1324898"/>
                <a:gd name="connsiteY6" fmla="*/ 18879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3711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542800 w 1324898"/>
                <a:gd name="connsiteY6" fmla="*/ 18371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3711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542800 w 1324898"/>
                <a:gd name="connsiteY6" fmla="*/ 18371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3711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542800 w 1324898"/>
                <a:gd name="connsiteY6" fmla="*/ 18371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788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788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788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88399 w 1324898"/>
                <a:gd name="connsiteY5" fmla="*/ 1024314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88399 w 1324898"/>
                <a:gd name="connsiteY5" fmla="*/ 1024314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34668 w 1324898"/>
                <a:gd name="connsiteY15" fmla="*/ 102113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07497 w 1317697"/>
                <a:gd name="connsiteY0" fmla="*/ 0 h 2576025"/>
                <a:gd name="connsiteX1" fmla="*/ 1299691 w 1317697"/>
                <a:gd name="connsiteY1" fmla="*/ 8537 h 2576025"/>
                <a:gd name="connsiteX2" fmla="*/ 4291 w 1317697"/>
                <a:gd name="connsiteY2" fmla="*/ 168557 h 2576025"/>
                <a:gd name="connsiteX3" fmla="*/ 2003 w 1317697"/>
                <a:gd name="connsiteY3" fmla="*/ 163111 h 2576025"/>
                <a:gd name="connsiteX4" fmla="*/ 2199 w 1317697"/>
                <a:gd name="connsiteY4" fmla="*/ 198814 h 2576025"/>
                <a:gd name="connsiteX5" fmla="*/ 581198 w 1317697"/>
                <a:gd name="connsiteY5" fmla="*/ 1024314 h 2576025"/>
                <a:gd name="connsiteX6" fmla="*/ 605449 w 1317697"/>
                <a:gd name="connsiteY6" fmla="*/ 1792664 h 2576025"/>
                <a:gd name="connsiteX7" fmla="*/ 3021 w 1317697"/>
                <a:gd name="connsiteY7" fmla="*/ 2295808 h 2576025"/>
                <a:gd name="connsiteX8" fmla="*/ 0 w 1317697"/>
                <a:gd name="connsiteY8" fmla="*/ 2475439 h 2576025"/>
                <a:gd name="connsiteX9" fmla="*/ 108920 w 1317697"/>
                <a:gd name="connsiteY9" fmla="*/ 2576025 h 2576025"/>
                <a:gd name="connsiteX10" fmla="*/ 654333 w 1317697"/>
                <a:gd name="connsiteY10" fmla="*/ 2576025 h 2576025"/>
                <a:gd name="connsiteX11" fmla="*/ 1199746 w 1317697"/>
                <a:gd name="connsiteY11" fmla="*/ 2576025 h 2576025"/>
                <a:gd name="connsiteX12" fmla="*/ 1308666 w 1317697"/>
                <a:gd name="connsiteY12" fmla="*/ 2475439 h 2576025"/>
                <a:gd name="connsiteX13" fmla="*/ 1311121 w 1317697"/>
                <a:gd name="connsiteY13" fmla="*/ 2283108 h 2576025"/>
                <a:gd name="connsiteX14" fmla="*/ 677817 w 1317697"/>
                <a:gd name="connsiteY14" fmla="*/ 1786314 h 2576025"/>
                <a:gd name="connsiteX15" fmla="*/ 727467 w 1317697"/>
                <a:gd name="connsiteY15" fmla="*/ 1021139 h 2576025"/>
                <a:gd name="connsiteX16" fmla="*/ 1306467 w 1317697"/>
                <a:gd name="connsiteY16" fmla="*/ 198814 h 2576025"/>
                <a:gd name="connsiteX17" fmla="*/ 1307406 w 1317697"/>
                <a:gd name="connsiteY17" fmla="*/ 27277 h 2576025"/>
                <a:gd name="connsiteX18" fmla="*/ 1307497 w 1317697"/>
                <a:gd name="connsiteY18" fmla="*/ 0 h 2576025"/>
                <a:gd name="connsiteX0" fmla="*/ 1307497 w 1311149"/>
                <a:gd name="connsiteY0" fmla="*/ 0 h 2576025"/>
                <a:gd name="connsiteX1" fmla="*/ 1299691 w 1311149"/>
                <a:gd name="connsiteY1" fmla="*/ 8537 h 2576025"/>
                <a:gd name="connsiteX2" fmla="*/ 4291 w 1311149"/>
                <a:gd name="connsiteY2" fmla="*/ 168557 h 2576025"/>
                <a:gd name="connsiteX3" fmla="*/ 2003 w 1311149"/>
                <a:gd name="connsiteY3" fmla="*/ 163111 h 2576025"/>
                <a:gd name="connsiteX4" fmla="*/ 2199 w 1311149"/>
                <a:gd name="connsiteY4" fmla="*/ 198814 h 2576025"/>
                <a:gd name="connsiteX5" fmla="*/ 581198 w 1311149"/>
                <a:gd name="connsiteY5" fmla="*/ 1024314 h 2576025"/>
                <a:gd name="connsiteX6" fmla="*/ 605449 w 1311149"/>
                <a:gd name="connsiteY6" fmla="*/ 1792664 h 2576025"/>
                <a:gd name="connsiteX7" fmla="*/ 3021 w 1311149"/>
                <a:gd name="connsiteY7" fmla="*/ 2295808 h 2576025"/>
                <a:gd name="connsiteX8" fmla="*/ 0 w 1311149"/>
                <a:gd name="connsiteY8" fmla="*/ 2475439 h 2576025"/>
                <a:gd name="connsiteX9" fmla="*/ 108920 w 1311149"/>
                <a:gd name="connsiteY9" fmla="*/ 2576025 h 2576025"/>
                <a:gd name="connsiteX10" fmla="*/ 654333 w 1311149"/>
                <a:gd name="connsiteY10" fmla="*/ 2576025 h 2576025"/>
                <a:gd name="connsiteX11" fmla="*/ 1199746 w 1311149"/>
                <a:gd name="connsiteY11" fmla="*/ 2576025 h 2576025"/>
                <a:gd name="connsiteX12" fmla="*/ 1308666 w 1311149"/>
                <a:gd name="connsiteY12" fmla="*/ 2475439 h 2576025"/>
                <a:gd name="connsiteX13" fmla="*/ 1311121 w 1311149"/>
                <a:gd name="connsiteY13" fmla="*/ 2283108 h 2576025"/>
                <a:gd name="connsiteX14" fmla="*/ 677817 w 1311149"/>
                <a:gd name="connsiteY14" fmla="*/ 1786314 h 2576025"/>
                <a:gd name="connsiteX15" fmla="*/ 727467 w 1311149"/>
                <a:gd name="connsiteY15" fmla="*/ 1021139 h 2576025"/>
                <a:gd name="connsiteX16" fmla="*/ 1306467 w 1311149"/>
                <a:gd name="connsiteY16" fmla="*/ 198814 h 2576025"/>
                <a:gd name="connsiteX17" fmla="*/ 1307406 w 1311149"/>
                <a:gd name="connsiteY17" fmla="*/ 27277 h 2576025"/>
                <a:gd name="connsiteX18" fmla="*/ 1307497 w 1311149"/>
                <a:gd name="connsiteY18" fmla="*/ 0 h 257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1149" h="2576025">
                  <a:moveTo>
                    <a:pt x="1307497" y="0"/>
                  </a:moveTo>
                  <a:lnTo>
                    <a:pt x="1299691" y="8537"/>
                  </a:lnTo>
                  <a:cubicBezTo>
                    <a:pt x="860271" y="252377"/>
                    <a:pt x="413231" y="313337"/>
                    <a:pt x="4291" y="168557"/>
                  </a:cubicBezTo>
                  <a:lnTo>
                    <a:pt x="2003" y="163111"/>
                  </a:lnTo>
                  <a:cubicBezTo>
                    <a:pt x="2068" y="175012"/>
                    <a:pt x="2134" y="186913"/>
                    <a:pt x="2199" y="198814"/>
                  </a:cubicBezTo>
                  <a:cubicBezTo>
                    <a:pt x="3854" y="445855"/>
                    <a:pt x="563206" y="739623"/>
                    <a:pt x="581198" y="1024314"/>
                  </a:cubicBezTo>
                  <a:cubicBezTo>
                    <a:pt x="599190" y="1309005"/>
                    <a:pt x="626141" y="1638428"/>
                    <a:pt x="605449" y="1792664"/>
                  </a:cubicBezTo>
                  <a:cubicBezTo>
                    <a:pt x="514907" y="2004050"/>
                    <a:pt x="168487" y="2179896"/>
                    <a:pt x="3021" y="2295808"/>
                  </a:cubicBezTo>
                  <a:cubicBezTo>
                    <a:pt x="2655" y="2399020"/>
                    <a:pt x="1400" y="2412068"/>
                    <a:pt x="0" y="2475439"/>
                  </a:cubicBezTo>
                  <a:cubicBezTo>
                    <a:pt x="0" y="2530991"/>
                    <a:pt x="48765" y="2576025"/>
                    <a:pt x="108920" y="2576025"/>
                  </a:cubicBezTo>
                  <a:lnTo>
                    <a:pt x="654333" y="2576025"/>
                  </a:lnTo>
                  <a:lnTo>
                    <a:pt x="1199746" y="2576025"/>
                  </a:lnTo>
                  <a:cubicBezTo>
                    <a:pt x="1259901" y="2576025"/>
                    <a:pt x="1308666" y="2530991"/>
                    <a:pt x="1308666" y="2475439"/>
                  </a:cubicBezTo>
                  <a:cubicBezTo>
                    <a:pt x="1308178" y="2390901"/>
                    <a:pt x="1311487" y="2386320"/>
                    <a:pt x="1311121" y="2283108"/>
                  </a:cubicBezTo>
                  <a:cubicBezTo>
                    <a:pt x="1107555" y="2040196"/>
                    <a:pt x="769272" y="1995584"/>
                    <a:pt x="677817" y="1786314"/>
                  </a:cubicBezTo>
                  <a:cubicBezTo>
                    <a:pt x="676161" y="1576739"/>
                    <a:pt x="679842" y="1292072"/>
                    <a:pt x="727467" y="1021139"/>
                  </a:cubicBezTo>
                  <a:cubicBezTo>
                    <a:pt x="775092" y="750206"/>
                    <a:pt x="1304811" y="445855"/>
                    <a:pt x="1306467" y="198814"/>
                  </a:cubicBezTo>
                  <a:cubicBezTo>
                    <a:pt x="1306881" y="137054"/>
                    <a:pt x="1307179" y="80529"/>
                    <a:pt x="1307406" y="27277"/>
                  </a:cubicBezTo>
                  <a:cubicBezTo>
                    <a:pt x="1307436" y="18185"/>
                    <a:pt x="1307467" y="9092"/>
                    <a:pt x="1307497" y="0"/>
                  </a:cubicBezTo>
                  <a:close/>
                </a:path>
              </a:pathLst>
            </a:custGeom>
            <a:blipFill>
              <a:blip r:embed="rId2">
                <a:duotone>
                  <a:prstClr val="black"/>
                  <a:srgbClr val="FF6600">
                    <a:tint val="45000"/>
                    <a:satMod val="400000"/>
                  </a:srgbClr>
                </a:duotone>
              </a:blip>
              <a:tile tx="0" ty="0" sx="100000" sy="100000" flip="none" algn="tl"/>
            </a:blip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6780212" y="1498600"/>
              <a:ext cx="1308987" cy="3093267"/>
            </a:xfrm>
            <a:custGeom>
              <a:avLst/>
              <a:gdLst>
                <a:gd name="connsiteX0" fmla="*/ 1108094 w 1208828"/>
                <a:gd name="connsiteY0" fmla="*/ 0 h 3093267"/>
                <a:gd name="connsiteX1" fmla="*/ 604414 w 1208828"/>
                <a:gd name="connsiteY1" fmla="*/ 0 h 3093267"/>
                <a:gd name="connsiteX2" fmla="*/ 100734 w 1208828"/>
                <a:gd name="connsiteY2" fmla="*/ 0 h 3093267"/>
                <a:gd name="connsiteX3" fmla="*/ 148 w 1208828"/>
                <a:gd name="connsiteY3" fmla="*/ 100586 h 3093267"/>
                <a:gd name="connsiteX4" fmla="*/ 2179 w 1208828"/>
                <a:gd name="connsiteY4" fmla="*/ 716056 h 3093267"/>
                <a:gd name="connsiteX5" fmla="*/ 504623 w 1208828"/>
                <a:gd name="connsiteY5" fmla="*/ 1544731 h 3093267"/>
                <a:gd name="connsiteX6" fmla="*/ 2179 w 1208828"/>
                <a:gd name="connsiteY6" fmla="*/ 2373406 h 3093267"/>
                <a:gd name="connsiteX7" fmla="*/ 148 w 1208828"/>
                <a:gd name="connsiteY7" fmla="*/ 2992681 h 3093267"/>
                <a:gd name="connsiteX8" fmla="*/ 100734 w 1208828"/>
                <a:gd name="connsiteY8" fmla="*/ 3093267 h 3093267"/>
                <a:gd name="connsiteX9" fmla="*/ 604414 w 1208828"/>
                <a:gd name="connsiteY9" fmla="*/ 3093267 h 3093267"/>
                <a:gd name="connsiteX10" fmla="*/ 1108094 w 1208828"/>
                <a:gd name="connsiteY10" fmla="*/ 3093267 h 3093267"/>
                <a:gd name="connsiteX11" fmla="*/ 1208680 w 1208828"/>
                <a:gd name="connsiteY11" fmla="*/ 2992681 h 3093267"/>
                <a:gd name="connsiteX12" fmla="*/ 1206649 w 1208828"/>
                <a:gd name="connsiteY12" fmla="*/ 2373406 h 3093267"/>
                <a:gd name="connsiteX13" fmla="*/ 704205 w 1208828"/>
                <a:gd name="connsiteY13" fmla="*/ 1544731 h 3093267"/>
                <a:gd name="connsiteX14" fmla="*/ 1206649 w 1208828"/>
                <a:gd name="connsiteY14" fmla="*/ 716056 h 3093267"/>
                <a:gd name="connsiteX15" fmla="*/ 1208680 w 1208828"/>
                <a:gd name="connsiteY15" fmla="*/ 100586 h 3093267"/>
                <a:gd name="connsiteX16" fmla="*/ 1108094 w 1208828"/>
                <a:gd name="connsiteY16" fmla="*/ 0 h 30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8828" h="3093267">
                  <a:moveTo>
                    <a:pt x="1108094" y="0"/>
                  </a:moveTo>
                  <a:lnTo>
                    <a:pt x="604414" y="0"/>
                  </a:lnTo>
                  <a:lnTo>
                    <a:pt x="100734" y="0"/>
                  </a:lnTo>
                  <a:cubicBezTo>
                    <a:pt x="45182" y="0"/>
                    <a:pt x="148" y="45034"/>
                    <a:pt x="148" y="100586"/>
                  </a:cubicBezTo>
                  <a:cubicBezTo>
                    <a:pt x="825" y="305743"/>
                    <a:pt x="650" y="469015"/>
                    <a:pt x="2179" y="716056"/>
                  </a:cubicBezTo>
                  <a:cubicBezTo>
                    <a:pt x="3708" y="963097"/>
                    <a:pt x="504623" y="1313750"/>
                    <a:pt x="504623" y="1544731"/>
                  </a:cubicBezTo>
                  <a:cubicBezTo>
                    <a:pt x="504623" y="1775712"/>
                    <a:pt x="3708" y="2163831"/>
                    <a:pt x="2179" y="2373406"/>
                  </a:cubicBezTo>
                  <a:cubicBezTo>
                    <a:pt x="650" y="2582981"/>
                    <a:pt x="-403" y="2885404"/>
                    <a:pt x="148" y="2992681"/>
                  </a:cubicBezTo>
                  <a:cubicBezTo>
                    <a:pt x="148" y="3048233"/>
                    <a:pt x="45182" y="3093267"/>
                    <a:pt x="100734" y="3093267"/>
                  </a:cubicBezTo>
                  <a:lnTo>
                    <a:pt x="604414" y="3093267"/>
                  </a:lnTo>
                  <a:lnTo>
                    <a:pt x="1108094" y="3093267"/>
                  </a:lnTo>
                  <a:cubicBezTo>
                    <a:pt x="1163646" y="3093267"/>
                    <a:pt x="1208680" y="3048233"/>
                    <a:pt x="1208680" y="2992681"/>
                  </a:cubicBezTo>
                  <a:cubicBezTo>
                    <a:pt x="1209231" y="2885404"/>
                    <a:pt x="1208178" y="2582981"/>
                    <a:pt x="1206649" y="2373406"/>
                  </a:cubicBezTo>
                  <a:cubicBezTo>
                    <a:pt x="1205120" y="2163831"/>
                    <a:pt x="704205" y="1775712"/>
                    <a:pt x="704205" y="1544731"/>
                  </a:cubicBezTo>
                  <a:cubicBezTo>
                    <a:pt x="704205" y="1313750"/>
                    <a:pt x="1205120" y="963097"/>
                    <a:pt x="1206649" y="716056"/>
                  </a:cubicBezTo>
                  <a:cubicBezTo>
                    <a:pt x="1208178" y="469015"/>
                    <a:pt x="1208003" y="305743"/>
                    <a:pt x="1208680" y="100586"/>
                  </a:cubicBezTo>
                  <a:cubicBezTo>
                    <a:pt x="1208680" y="45034"/>
                    <a:pt x="1163646" y="0"/>
                    <a:pt x="110809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rgbClr val="949494">
                    <a:alpha val="10000"/>
                  </a:srgbClr>
                </a:gs>
                <a:gs pos="100000">
                  <a:schemeClr val="tx1">
                    <a:lumMod val="75000"/>
                    <a:lumOff val="25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47625"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6971255" y="1491414"/>
              <a:ext cx="425771" cy="3093285"/>
            </a:xfrm>
            <a:custGeom>
              <a:avLst/>
              <a:gdLst>
                <a:gd name="connsiteX0" fmla="*/ 203200 w 425450"/>
                <a:gd name="connsiteY0" fmla="*/ 0 h 3092450"/>
                <a:gd name="connsiteX1" fmla="*/ 63500 w 425450"/>
                <a:gd name="connsiteY1" fmla="*/ 0 h 3092450"/>
                <a:gd name="connsiteX2" fmla="*/ 6350 w 425450"/>
                <a:gd name="connsiteY2" fmla="*/ 88900 h 3092450"/>
                <a:gd name="connsiteX3" fmla="*/ 6350 w 425450"/>
                <a:gd name="connsiteY3" fmla="*/ 685800 h 3092450"/>
                <a:gd name="connsiteX4" fmla="*/ 406400 w 425450"/>
                <a:gd name="connsiteY4" fmla="*/ 1536700 h 3092450"/>
                <a:gd name="connsiteX5" fmla="*/ 0 w 425450"/>
                <a:gd name="connsiteY5" fmla="*/ 2413000 h 3092450"/>
                <a:gd name="connsiteX6" fmla="*/ 0 w 425450"/>
                <a:gd name="connsiteY6" fmla="*/ 2978150 h 3092450"/>
                <a:gd name="connsiteX7" fmla="*/ 50800 w 425450"/>
                <a:gd name="connsiteY7" fmla="*/ 3092450 h 3092450"/>
                <a:gd name="connsiteX8" fmla="*/ 203200 w 425450"/>
                <a:gd name="connsiteY8" fmla="*/ 3092450 h 3092450"/>
                <a:gd name="connsiteX9" fmla="*/ 152400 w 425450"/>
                <a:gd name="connsiteY9" fmla="*/ 2971800 h 3092450"/>
                <a:gd name="connsiteX10" fmla="*/ 152400 w 425450"/>
                <a:gd name="connsiteY10" fmla="*/ 2406650 h 3092450"/>
                <a:gd name="connsiteX11" fmla="*/ 425450 w 425450"/>
                <a:gd name="connsiteY11" fmla="*/ 1524000 h 3092450"/>
                <a:gd name="connsiteX12" fmla="*/ 152400 w 425450"/>
                <a:gd name="connsiteY12" fmla="*/ 692150 h 3092450"/>
                <a:gd name="connsiteX13" fmla="*/ 152400 w 425450"/>
                <a:gd name="connsiteY13" fmla="*/ 127000 h 3092450"/>
                <a:gd name="connsiteX14" fmla="*/ 203200 w 425450"/>
                <a:gd name="connsiteY14" fmla="*/ 0 h 3092450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89 w 425539"/>
                <a:gd name="connsiteY0" fmla="*/ 835 h 3093285"/>
                <a:gd name="connsiteX1" fmla="*/ 63589 w 425539"/>
                <a:gd name="connsiteY1" fmla="*/ 835 h 3093285"/>
                <a:gd name="connsiteX2" fmla="*/ 6439 w 425539"/>
                <a:gd name="connsiteY2" fmla="*/ 89735 h 3093285"/>
                <a:gd name="connsiteX3" fmla="*/ 6439 w 425539"/>
                <a:gd name="connsiteY3" fmla="*/ 686635 h 3093285"/>
                <a:gd name="connsiteX4" fmla="*/ 406489 w 425539"/>
                <a:gd name="connsiteY4" fmla="*/ 1537535 h 3093285"/>
                <a:gd name="connsiteX5" fmla="*/ 89 w 425539"/>
                <a:gd name="connsiteY5" fmla="*/ 2413835 h 3093285"/>
                <a:gd name="connsiteX6" fmla="*/ 89 w 425539"/>
                <a:gd name="connsiteY6" fmla="*/ 2978985 h 3093285"/>
                <a:gd name="connsiteX7" fmla="*/ 50889 w 425539"/>
                <a:gd name="connsiteY7" fmla="*/ 3093285 h 3093285"/>
                <a:gd name="connsiteX8" fmla="*/ 203289 w 425539"/>
                <a:gd name="connsiteY8" fmla="*/ 3093285 h 3093285"/>
                <a:gd name="connsiteX9" fmla="*/ 152489 w 425539"/>
                <a:gd name="connsiteY9" fmla="*/ 2972635 h 3093285"/>
                <a:gd name="connsiteX10" fmla="*/ 152489 w 425539"/>
                <a:gd name="connsiteY10" fmla="*/ 2407485 h 3093285"/>
                <a:gd name="connsiteX11" fmla="*/ 425539 w 425539"/>
                <a:gd name="connsiteY11" fmla="*/ 1524835 h 3093285"/>
                <a:gd name="connsiteX12" fmla="*/ 152489 w 425539"/>
                <a:gd name="connsiteY12" fmla="*/ 692985 h 3093285"/>
                <a:gd name="connsiteX13" fmla="*/ 152489 w 425539"/>
                <a:gd name="connsiteY13" fmla="*/ 127835 h 3093285"/>
                <a:gd name="connsiteX14" fmla="*/ 203289 w 425539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2"/>
                <a:gd name="connsiteY0" fmla="*/ 835 h 3093285"/>
                <a:gd name="connsiteX1" fmla="*/ 63821 w 425772"/>
                <a:gd name="connsiteY1" fmla="*/ 835 h 3093285"/>
                <a:gd name="connsiteX2" fmla="*/ 6671 w 425772"/>
                <a:gd name="connsiteY2" fmla="*/ 89735 h 3093285"/>
                <a:gd name="connsiteX3" fmla="*/ 6671 w 425772"/>
                <a:gd name="connsiteY3" fmla="*/ 686635 h 3093285"/>
                <a:gd name="connsiteX4" fmla="*/ 406721 w 425772"/>
                <a:gd name="connsiteY4" fmla="*/ 1537535 h 3093285"/>
                <a:gd name="connsiteX5" fmla="*/ 321 w 425772"/>
                <a:gd name="connsiteY5" fmla="*/ 2413835 h 3093285"/>
                <a:gd name="connsiteX6" fmla="*/ 321 w 425772"/>
                <a:gd name="connsiteY6" fmla="*/ 2978985 h 3093285"/>
                <a:gd name="connsiteX7" fmla="*/ 51121 w 425772"/>
                <a:gd name="connsiteY7" fmla="*/ 3093285 h 3093285"/>
                <a:gd name="connsiteX8" fmla="*/ 203521 w 425772"/>
                <a:gd name="connsiteY8" fmla="*/ 3093285 h 3093285"/>
                <a:gd name="connsiteX9" fmla="*/ 152721 w 425772"/>
                <a:gd name="connsiteY9" fmla="*/ 2972635 h 3093285"/>
                <a:gd name="connsiteX10" fmla="*/ 152721 w 425772"/>
                <a:gd name="connsiteY10" fmla="*/ 2407485 h 3093285"/>
                <a:gd name="connsiteX11" fmla="*/ 425771 w 425772"/>
                <a:gd name="connsiteY11" fmla="*/ 1524835 h 3093285"/>
                <a:gd name="connsiteX12" fmla="*/ 152721 w 425772"/>
                <a:gd name="connsiteY12" fmla="*/ 692985 h 3093285"/>
                <a:gd name="connsiteX13" fmla="*/ 152721 w 425772"/>
                <a:gd name="connsiteY13" fmla="*/ 127835 h 3093285"/>
                <a:gd name="connsiteX14" fmla="*/ 203521 w 425772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60554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5771" h="3093285">
                  <a:moveTo>
                    <a:pt x="203521" y="835"/>
                  </a:moveTo>
                  <a:cubicBezTo>
                    <a:pt x="156954" y="835"/>
                    <a:pt x="110350" y="-1044"/>
                    <a:pt x="63821" y="835"/>
                  </a:cubicBezTo>
                  <a:cubicBezTo>
                    <a:pt x="37627" y="1893"/>
                    <a:pt x="6671" y="48196"/>
                    <a:pt x="6671" y="89735"/>
                  </a:cubicBezTo>
                  <a:lnTo>
                    <a:pt x="6671" y="686635"/>
                  </a:lnTo>
                  <a:cubicBezTo>
                    <a:pt x="6671" y="955981"/>
                    <a:pt x="401694" y="1381166"/>
                    <a:pt x="404340" y="1558966"/>
                  </a:cubicBezTo>
                  <a:cubicBezTo>
                    <a:pt x="406986" y="1736766"/>
                    <a:pt x="57" y="2166979"/>
                    <a:pt x="321" y="2413835"/>
                  </a:cubicBezTo>
                  <a:lnTo>
                    <a:pt x="321" y="2978985"/>
                  </a:lnTo>
                  <a:cubicBezTo>
                    <a:pt x="-1796" y="3028991"/>
                    <a:pt x="5613" y="3062329"/>
                    <a:pt x="51121" y="3093285"/>
                  </a:cubicBezTo>
                  <a:lnTo>
                    <a:pt x="203521" y="3093285"/>
                  </a:lnTo>
                  <a:cubicBezTo>
                    <a:pt x="167538" y="3057830"/>
                    <a:pt x="152985" y="3036665"/>
                    <a:pt x="152721" y="2972635"/>
                  </a:cubicBezTo>
                  <a:lnTo>
                    <a:pt x="152721" y="2407485"/>
                  </a:lnTo>
                  <a:cubicBezTo>
                    <a:pt x="150869" y="2263287"/>
                    <a:pt x="425241" y="1726184"/>
                    <a:pt x="425771" y="1560554"/>
                  </a:cubicBezTo>
                  <a:cubicBezTo>
                    <a:pt x="426301" y="1394924"/>
                    <a:pt x="150869" y="905974"/>
                    <a:pt x="152721" y="692985"/>
                  </a:cubicBezTo>
                  <a:lnTo>
                    <a:pt x="152721" y="127835"/>
                  </a:lnTo>
                  <a:cubicBezTo>
                    <a:pt x="150604" y="54546"/>
                    <a:pt x="167538" y="26499"/>
                    <a:pt x="203521" y="835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rgbClr val="FFFFFF">
                    <a:alpha val="30000"/>
                  </a:srgbClr>
                </a:gs>
                <a:gs pos="77005">
                  <a:srgbClr val="FFFFFF">
                    <a:alpha val="52000"/>
                  </a:srgbClr>
                </a:gs>
                <a:gs pos="28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7538317" y="1500188"/>
              <a:ext cx="442912" cy="1362075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8000">
                  <a:schemeClr val="bg1">
                    <a:alpha val="40000"/>
                  </a:schemeClr>
                </a:gs>
                <a:gs pos="0">
                  <a:schemeClr val="bg1">
                    <a:alpha val="6100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flipV="1">
              <a:off x="7538317" y="3236978"/>
              <a:ext cx="442912" cy="1362075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56213" y="1752600"/>
            <a:ext cx="1734199" cy="4089915"/>
            <a:chOff x="8856013" y="1491414"/>
            <a:chExt cx="1317696" cy="3107639"/>
          </a:xfrm>
        </p:grpSpPr>
        <p:sp>
          <p:nvSpPr>
            <p:cNvPr id="14" name="Freeform 13"/>
            <p:cNvSpPr/>
            <p:nvPr/>
          </p:nvSpPr>
          <p:spPr>
            <a:xfrm>
              <a:off x="8874018" y="2019503"/>
              <a:ext cx="1295400" cy="249953"/>
            </a:xfrm>
            <a:custGeom>
              <a:avLst/>
              <a:gdLst>
                <a:gd name="connsiteX0" fmla="*/ 0 w 1295400"/>
                <a:gd name="connsiteY0" fmla="*/ 0 h 160020"/>
                <a:gd name="connsiteX1" fmla="*/ 1295400 w 1295400"/>
                <a:gd name="connsiteY1" fmla="*/ 160020 h 160020"/>
                <a:gd name="connsiteX2" fmla="*/ 0 w 1295400"/>
                <a:gd name="connsiteY2" fmla="*/ 0 h 160020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248192"/>
                <a:gd name="connsiteX1" fmla="*/ 1295400 w 1295400"/>
                <a:gd name="connsiteY1" fmla="*/ 170755 h 248192"/>
                <a:gd name="connsiteX2" fmla="*/ 0 w 1295400"/>
                <a:gd name="connsiteY2" fmla="*/ 10735 h 248192"/>
                <a:gd name="connsiteX0" fmla="*/ 0 w 1295400"/>
                <a:gd name="connsiteY0" fmla="*/ 12496 h 249953"/>
                <a:gd name="connsiteX1" fmla="*/ 1295400 w 1295400"/>
                <a:gd name="connsiteY1" fmla="*/ 172516 h 249953"/>
                <a:gd name="connsiteX2" fmla="*/ 0 w 1295400"/>
                <a:gd name="connsiteY2" fmla="*/ 12496 h 24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249953">
                  <a:moveTo>
                    <a:pt x="0" y="12496"/>
                  </a:moveTo>
                  <a:cubicBezTo>
                    <a:pt x="439420" y="256336"/>
                    <a:pt x="886460" y="317296"/>
                    <a:pt x="1295400" y="172516"/>
                  </a:cubicBezTo>
                  <a:cubicBezTo>
                    <a:pt x="1137920" y="88696"/>
                    <a:pt x="645160" y="-40844"/>
                    <a:pt x="0" y="1249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FFC000"/>
                </a:gs>
                <a:gs pos="0">
                  <a:schemeClr val="accent6">
                    <a:lumMod val="75000"/>
                  </a:schemeClr>
                </a:gs>
                <a:gs pos="100000">
                  <a:srgbClr val="C45900"/>
                </a:gs>
              </a:gsLst>
              <a:lin ang="0" scaled="1"/>
              <a:tileRect/>
            </a:grad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8862560" y="2015842"/>
              <a:ext cx="1311149" cy="2576025"/>
            </a:xfrm>
            <a:custGeom>
              <a:avLst/>
              <a:gdLst>
                <a:gd name="connsiteX0" fmla="*/ 1307658 w 1308987"/>
                <a:gd name="connsiteY0" fmla="*/ 0 h 2576025"/>
                <a:gd name="connsiteX1" fmla="*/ 1299852 w 1308987"/>
                <a:gd name="connsiteY1" fmla="*/ 8537 h 2576025"/>
                <a:gd name="connsiteX2" fmla="*/ 4452 w 1308987"/>
                <a:gd name="connsiteY2" fmla="*/ 168557 h 2576025"/>
                <a:gd name="connsiteX3" fmla="*/ 2164 w 1308987"/>
                <a:gd name="connsiteY3" fmla="*/ 163111 h 2576025"/>
                <a:gd name="connsiteX4" fmla="*/ 2360 w 1308987"/>
                <a:gd name="connsiteY4" fmla="*/ 198814 h 2576025"/>
                <a:gd name="connsiteX5" fmla="*/ 546434 w 1308987"/>
                <a:gd name="connsiteY5" fmla="*/ 1027489 h 2576025"/>
                <a:gd name="connsiteX6" fmla="*/ 2360 w 1308987"/>
                <a:gd name="connsiteY6" fmla="*/ 1856164 h 2576025"/>
                <a:gd name="connsiteX7" fmla="*/ 161 w 1308987"/>
                <a:gd name="connsiteY7" fmla="*/ 2475439 h 2576025"/>
                <a:gd name="connsiteX8" fmla="*/ 109081 w 1308987"/>
                <a:gd name="connsiteY8" fmla="*/ 2576025 h 2576025"/>
                <a:gd name="connsiteX9" fmla="*/ 654494 w 1308987"/>
                <a:gd name="connsiteY9" fmla="*/ 2576025 h 2576025"/>
                <a:gd name="connsiteX10" fmla="*/ 1199907 w 1308987"/>
                <a:gd name="connsiteY10" fmla="*/ 2576025 h 2576025"/>
                <a:gd name="connsiteX11" fmla="*/ 1308827 w 1308987"/>
                <a:gd name="connsiteY11" fmla="*/ 2475439 h 2576025"/>
                <a:gd name="connsiteX12" fmla="*/ 1306628 w 1308987"/>
                <a:gd name="connsiteY12" fmla="*/ 1856164 h 2576025"/>
                <a:gd name="connsiteX13" fmla="*/ 762553 w 1308987"/>
                <a:gd name="connsiteY13" fmla="*/ 1027489 h 2576025"/>
                <a:gd name="connsiteX14" fmla="*/ 1306628 w 1308987"/>
                <a:gd name="connsiteY14" fmla="*/ 198814 h 2576025"/>
                <a:gd name="connsiteX15" fmla="*/ 1307567 w 1308987"/>
                <a:gd name="connsiteY15" fmla="*/ 27277 h 2576025"/>
                <a:gd name="connsiteX0" fmla="*/ 1307658 w 1348431"/>
                <a:gd name="connsiteY0" fmla="*/ 0 h 2576025"/>
                <a:gd name="connsiteX1" fmla="*/ 1299852 w 1348431"/>
                <a:gd name="connsiteY1" fmla="*/ 8537 h 2576025"/>
                <a:gd name="connsiteX2" fmla="*/ 4452 w 1348431"/>
                <a:gd name="connsiteY2" fmla="*/ 168557 h 2576025"/>
                <a:gd name="connsiteX3" fmla="*/ 2164 w 1348431"/>
                <a:gd name="connsiteY3" fmla="*/ 163111 h 2576025"/>
                <a:gd name="connsiteX4" fmla="*/ 2360 w 1348431"/>
                <a:gd name="connsiteY4" fmla="*/ 198814 h 2576025"/>
                <a:gd name="connsiteX5" fmla="*/ 546434 w 1348431"/>
                <a:gd name="connsiteY5" fmla="*/ 1027489 h 2576025"/>
                <a:gd name="connsiteX6" fmla="*/ 2360 w 1348431"/>
                <a:gd name="connsiteY6" fmla="*/ 1856164 h 2576025"/>
                <a:gd name="connsiteX7" fmla="*/ 161 w 1348431"/>
                <a:gd name="connsiteY7" fmla="*/ 2475439 h 2576025"/>
                <a:gd name="connsiteX8" fmla="*/ 109081 w 1348431"/>
                <a:gd name="connsiteY8" fmla="*/ 2576025 h 2576025"/>
                <a:gd name="connsiteX9" fmla="*/ 654494 w 1348431"/>
                <a:gd name="connsiteY9" fmla="*/ 2576025 h 2576025"/>
                <a:gd name="connsiteX10" fmla="*/ 1199907 w 1348431"/>
                <a:gd name="connsiteY10" fmla="*/ 2576025 h 2576025"/>
                <a:gd name="connsiteX11" fmla="*/ 1308827 w 1348431"/>
                <a:gd name="connsiteY11" fmla="*/ 2475439 h 2576025"/>
                <a:gd name="connsiteX12" fmla="*/ 1311282 w 1348431"/>
                <a:gd name="connsiteY12" fmla="*/ 2283108 h 2576025"/>
                <a:gd name="connsiteX13" fmla="*/ 1306628 w 1348431"/>
                <a:gd name="connsiteY13" fmla="*/ 1856164 h 2576025"/>
                <a:gd name="connsiteX14" fmla="*/ 762553 w 1348431"/>
                <a:gd name="connsiteY14" fmla="*/ 1027489 h 2576025"/>
                <a:gd name="connsiteX15" fmla="*/ 1306628 w 1348431"/>
                <a:gd name="connsiteY15" fmla="*/ 198814 h 2576025"/>
                <a:gd name="connsiteX16" fmla="*/ 1307567 w 1348431"/>
                <a:gd name="connsiteY16" fmla="*/ 27277 h 2576025"/>
                <a:gd name="connsiteX17" fmla="*/ 1307658 w 1348431"/>
                <a:gd name="connsiteY17" fmla="*/ 0 h 2576025"/>
                <a:gd name="connsiteX0" fmla="*/ 1345246 w 1386019"/>
                <a:gd name="connsiteY0" fmla="*/ 0 h 2576025"/>
                <a:gd name="connsiteX1" fmla="*/ 1337440 w 1386019"/>
                <a:gd name="connsiteY1" fmla="*/ 8537 h 2576025"/>
                <a:gd name="connsiteX2" fmla="*/ 42040 w 1386019"/>
                <a:gd name="connsiteY2" fmla="*/ 168557 h 2576025"/>
                <a:gd name="connsiteX3" fmla="*/ 39752 w 1386019"/>
                <a:gd name="connsiteY3" fmla="*/ 163111 h 2576025"/>
                <a:gd name="connsiteX4" fmla="*/ 39948 w 1386019"/>
                <a:gd name="connsiteY4" fmla="*/ 198814 h 2576025"/>
                <a:gd name="connsiteX5" fmla="*/ 584022 w 1386019"/>
                <a:gd name="connsiteY5" fmla="*/ 1027489 h 2576025"/>
                <a:gd name="connsiteX6" fmla="*/ 39948 w 1386019"/>
                <a:gd name="connsiteY6" fmla="*/ 1856164 h 2576025"/>
                <a:gd name="connsiteX7" fmla="*/ 40770 w 1386019"/>
                <a:gd name="connsiteY7" fmla="*/ 2295808 h 2576025"/>
                <a:gd name="connsiteX8" fmla="*/ 37749 w 1386019"/>
                <a:gd name="connsiteY8" fmla="*/ 2475439 h 2576025"/>
                <a:gd name="connsiteX9" fmla="*/ 146669 w 1386019"/>
                <a:gd name="connsiteY9" fmla="*/ 2576025 h 2576025"/>
                <a:gd name="connsiteX10" fmla="*/ 692082 w 1386019"/>
                <a:gd name="connsiteY10" fmla="*/ 2576025 h 2576025"/>
                <a:gd name="connsiteX11" fmla="*/ 1237495 w 1386019"/>
                <a:gd name="connsiteY11" fmla="*/ 2576025 h 2576025"/>
                <a:gd name="connsiteX12" fmla="*/ 1346415 w 1386019"/>
                <a:gd name="connsiteY12" fmla="*/ 2475439 h 2576025"/>
                <a:gd name="connsiteX13" fmla="*/ 1348870 w 1386019"/>
                <a:gd name="connsiteY13" fmla="*/ 2283108 h 2576025"/>
                <a:gd name="connsiteX14" fmla="*/ 1344216 w 1386019"/>
                <a:gd name="connsiteY14" fmla="*/ 1856164 h 2576025"/>
                <a:gd name="connsiteX15" fmla="*/ 800141 w 1386019"/>
                <a:gd name="connsiteY15" fmla="*/ 1027489 h 2576025"/>
                <a:gd name="connsiteX16" fmla="*/ 1344216 w 1386019"/>
                <a:gd name="connsiteY16" fmla="*/ 198814 h 2576025"/>
                <a:gd name="connsiteX17" fmla="*/ 1345155 w 1386019"/>
                <a:gd name="connsiteY17" fmla="*/ 27277 h 2576025"/>
                <a:gd name="connsiteX18" fmla="*/ 1345246 w 1386019"/>
                <a:gd name="connsiteY18" fmla="*/ 0 h 2576025"/>
                <a:gd name="connsiteX0" fmla="*/ 1325236 w 1366009"/>
                <a:gd name="connsiteY0" fmla="*/ 0 h 2576025"/>
                <a:gd name="connsiteX1" fmla="*/ 1317430 w 1366009"/>
                <a:gd name="connsiteY1" fmla="*/ 8537 h 2576025"/>
                <a:gd name="connsiteX2" fmla="*/ 22030 w 1366009"/>
                <a:gd name="connsiteY2" fmla="*/ 168557 h 2576025"/>
                <a:gd name="connsiteX3" fmla="*/ 19742 w 1366009"/>
                <a:gd name="connsiteY3" fmla="*/ 163111 h 2576025"/>
                <a:gd name="connsiteX4" fmla="*/ 19938 w 1366009"/>
                <a:gd name="connsiteY4" fmla="*/ 198814 h 2576025"/>
                <a:gd name="connsiteX5" fmla="*/ 564012 w 1366009"/>
                <a:gd name="connsiteY5" fmla="*/ 1027489 h 2576025"/>
                <a:gd name="connsiteX6" fmla="*/ 19938 w 1366009"/>
                <a:gd name="connsiteY6" fmla="*/ 1856164 h 2576025"/>
                <a:gd name="connsiteX7" fmla="*/ 20760 w 1366009"/>
                <a:gd name="connsiteY7" fmla="*/ 2295808 h 2576025"/>
                <a:gd name="connsiteX8" fmla="*/ 17739 w 1366009"/>
                <a:gd name="connsiteY8" fmla="*/ 2475439 h 2576025"/>
                <a:gd name="connsiteX9" fmla="*/ 126659 w 1366009"/>
                <a:gd name="connsiteY9" fmla="*/ 2576025 h 2576025"/>
                <a:gd name="connsiteX10" fmla="*/ 672072 w 1366009"/>
                <a:gd name="connsiteY10" fmla="*/ 2576025 h 2576025"/>
                <a:gd name="connsiteX11" fmla="*/ 1217485 w 1366009"/>
                <a:gd name="connsiteY11" fmla="*/ 2576025 h 2576025"/>
                <a:gd name="connsiteX12" fmla="*/ 1326405 w 1366009"/>
                <a:gd name="connsiteY12" fmla="*/ 2475439 h 2576025"/>
                <a:gd name="connsiteX13" fmla="*/ 1328860 w 1366009"/>
                <a:gd name="connsiteY13" fmla="*/ 2283108 h 2576025"/>
                <a:gd name="connsiteX14" fmla="*/ 1324206 w 1366009"/>
                <a:gd name="connsiteY14" fmla="*/ 1856164 h 2576025"/>
                <a:gd name="connsiteX15" fmla="*/ 780131 w 1366009"/>
                <a:gd name="connsiteY15" fmla="*/ 1027489 h 2576025"/>
                <a:gd name="connsiteX16" fmla="*/ 1324206 w 1366009"/>
                <a:gd name="connsiteY16" fmla="*/ 198814 h 2576025"/>
                <a:gd name="connsiteX17" fmla="*/ 1325145 w 1366009"/>
                <a:gd name="connsiteY17" fmla="*/ 27277 h 2576025"/>
                <a:gd name="connsiteX18" fmla="*/ 1325236 w 1366009"/>
                <a:gd name="connsiteY18" fmla="*/ 0 h 2576025"/>
                <a:gd name="connsiteX0" fmla="*/ 1314698 w 1355471"/>
                <a:gd name="connsiteY0" fmla="*/ 0 h 2576025"/>
                <a:gd name="connsiteX1" fmla="*/ 1306892 w 1355471"/>
                <a:gd name="connsiteY1" fmla="*/ 8537 h 2576025"/>
                <a:gd name="connsiteX2" fmla="*/ 11492 w 1355471"/>
                <a:gd name="connsiteY2" fmla="*/ 168557 h 2576025"/>
                <a:gd name="connsiteX3" fmla="*/ 9204 w 1355471"/>
                <a:gd name="connsiteY3" fmla="*/ 163111 h 2576025"/>
                <a:gd name="connsiteX4" fmla="*/ 9400 w 1355471"/>
                <a:gd name="connsiteY4" fmla="*/ 198814 h 2576025"/>
                <a:gd name="connsiteX5" fmla="*/ 553474 w 1355471"/>
                <a:gd name="connsiteY5" fmla="*/ 1027489 h 2576025"/>
                <a:gd name="connsiteX6" fmla="*/ 422150 w 1355471"/>
                <a:gd name="connsiteY6" fmla="*/ 1887914 h 2576025"/>
                <a:gd name="connsiteX7" fmla="*/ 10222 w 1355471"/>
                <a:gd name="connsiteY7" fmla="*/ 2295808 h 2576025"/>
                <a:gd name="connsiteX8" fmla="*/ 7201 w 1355471"/>
                <a:gd name="connsiteY8" fmla="*/ 2475439 h 2576025"/>
                <a:gd name="connsiteX9" fmla="*/ 116121 w 1355471"/>
                <a:gd name="connsiteY9" fmla="*/ 2576025 h 2576025"/>
                <a:gd name="connsiteX10" fmla="*/ 661534 w 1355471"/>
                <a:gd name="connsiteY10" fmla="*/ 2576025 h 2576025"/>
                <a:gd name="connsiteX11" fmla="*/ 1206947 w 1355471"/>
                <a:gd name="connsiteY11" fmla="*/ 2576025 h 2576025"/>
                <a:gd name="connsiteX12" fmla="*/ 1315867 w 1355471"/>
                <a:gd name="connsiteY12" fmla="*/ 2475439 h 2576025"/>
                <a:gd name="connsiteX13" fmla="*/ 1318322 w 1355471"/>
                <a:gd name="connsiteY13" fmla="*/ 2283108 h 2576025"/>
                <a:gd name="connsiteX14" fmla="*/ 1313668 w 1355471"/>
                <a:gd name="connsiteY14" fmla="*/ 1856164 h 2576025"/>
                <a:gd name="connsiteX15" fmla="*/ 769593 w 1355471"/>
                <a:gd name="connsiteY15" fmla="*/ 1027489 h 2576025"/>
                <a:gd name="connsiteX16" fmla="*/ 1313668 w 1355471"/>
                <a:gd name="connsiteY16" fmla="*/ 198814 h 2576025"/>
                <a:gd name="connsiteX17" fmla="*/ 1314607 w 1355471"/>
                <a:gd name="connsiteY17" fmla="*/ 27277 h 2576025"/>
                <a:gd name="connsiteX18" fmla="*/ 1314698 w 1355471"/>
                <a:gd name="connsiteY18" fmla="*/ 0 h 2576025"/>
                <a:gd name="connsiteX0" fmla="*/ 1314698 w 1332039"/>
                <a:gd name="connsiteY0" fmla="*/ 0 h 2576025"/>
                <a:gd name="connsiteX1" fmla="*/ 1306892 w 1332039"/>
                <a:gd name="connsiteY1" fmla="*/ 8537 h 2576025"/>
                <a:gd name="connsiteX2" fmla="*/ 11492 w 1332039"/>
                <a:gd name="connsiteY2" fmla="*/ 168557 h 2576025"/>
                <a:gd name="connsiteX3" fmla="*/ 9204 w 1332039"/>
                <a:gd name="connsiteY3" fmla="*/ 163111 h 2576025"/>
                <a:gd name="connsiteX4" fmla="*/ 9400 w 1332039"/>
                <a:gd name="connsiteY4" fmla="*/ 198814 h 2576025"/>
                <a:gd name="connsiteX5" fmla="*/ 553474 w 1332039"/>
                <a:gd name="connsiteY5" fmla="*/ 1027489 h 2576025"/>
                <a:gd name="connsiteX6" fmla="*/ 422150 w 1332039"/>
                <a:gd name="connsiteY6" fmla="*/ 1887914 h 2576025"/>
                <a:gd name="connsiteX7" fmla="*/ 10222 w 1332039"/>
                <a:gd name="connsiteY7" fmla="*/ 2295808 h 2576025"/>
                <a:gd name="connsiteX8" fmla="*/ 7201 w 1332039"/>
                <a:gd name="connsiteY8" fmla="*/ 2475439 h 2576025"/>
                <a:gd name="connsiteX9" fmla="*/ 116121 w 1332039"/>
                <a:gd name="connsiteY9" fmla="*/ 2576025 h 2576025"/>
                <a:gd name="connsiteX10" fmla="*/ 661534 w 1332039"/>
                <a:gd name="connsiteY10" fmla="*/ 2576025 h 2576025"/>
                <a:gd name="connsiteX11" fmla="*/ 1206947 w 1332039"/>
                <a:gd name="connsiteY11" fmla="*/ 2576025 h 2576025"/>
                <a:gd name="connsiteX12" fmla="*/ 1315867 w 1332039"/>
                <a:gd name="connsiteY12" fmla="*/ 2475439 h 2576025"/>
                <a:gd name="connsiteX13" fmla="*/ 1318322 w 1332039"/>
                <a:gd name="connsiteY13" fmla="*/ 2283108 h 2576025"/>
                <a:gd name="connsiteX14" fmla="*/ 1313668 w 1332039"/>
                <a:gd name="connsiteY14" fmla="*/ 1856164 h 2576025"/>
                <a:gd name="connsiteX15" fmla="*/ 769593 w 1332039"/>
                <a:gd name="connsiteY15" fmla="*/ 1027489 h 2576025"/>
                <a:gd name="connsiteX16" fmla="*/ 1313668 w 1332039"/>
                <a:gd name="connsiteY16" fmla="*/ 198814 h 2576025"/>
                <a:gd name="connsiteX17" fmla="*/ 1314607 w 1332039"/>
                <a:gd name="connsiteY17" fmla="*/ 27277 h 2576025"/>
                <a:gd name="connsiteX18" fmla="*/ 1314698 w 1332039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422150 w 1324898"/>
                <a:gd name="connsiteY6" fmla="*/ 18879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3711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542800 w 1324898"/>
                <a:gd name="connsiteY6" fmla="*/ 18371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3711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542800 w 1324898"/>
                <a:gd name="connsiteY6" fmla="*/ 18371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3711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542800 w 1324898"/>
                <a:gd name="connsiteY6" fmla="*/ 18371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788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788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788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88399 w 1324898"/>
                <a:gd name="connsiteY5" fmla="*/ 1024314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88399 w 1324898"/>
                <a:gd name="connsiteY5" fmla="*/ 1024314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34668 w 1324898"/>
                <a:gd name="connsiteY15" fmla="*/ 102113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07497 w 1317697"/>
                <a:gd name="connsiteY0" fmla="*/ 0 h 2576025"/>
                <a:gd name="connsiteX1" fmla="*/ 1299691 w 1317697"/>
                <a:gd name="connsiteY1" fmla="*/ 8537 h 2576025"/>
                <a:gd name="connsiteX2" fmla="*/ 4291 w 1317697"/>
                <a:gd name="connsiteY2" fmla="*/ 168557 h 2576025"/>
                <a:gd name="connsiteX3" fmla="*/ 2003 w 1317697"/>
                <a:gd name="connsiteY3" fmla="*/ 163111 h 2576025"/>
                <a:gd name="connsiteX4" fmla="*/ 2199 w 1317697"/>
                <a:gd name="connsiteY4" fmla="*/ 198814 h 2576025"/>
                <a:gd name="connsiteX5" fmla="*/ 581198 w 1317697"/>
                <a:gd name="connsiteY5" fmla="*/ 1024314 h 2576025"/>
                <a:gd name="connsiteX6" fmla="*/ 605449 w 1317697"/>
                <a:gd name="connsiteY6" fmla="*/ 1792664 h 2576025"/>
                <a:gd name="connsiteX7" fmla="*/ 3021 w 1317697"/>
                <a:gd name="connsiteY7" fmla="*/ 2295808 h 2576025"/>
                <a:gd name="connsiteX8" fmla="*/ 0 w 1317697"/>
                <a:gd name="connsiteY8" fmla="*/ 2475439 h 2576025"/>
                <a:gd name="connsiteX9" fmla="*/ 108920 w 1317697"/>
                <a:gd name="connsiteY9" fmla="*/ 2576025 h 2576025"/>
                <a:gd name="connsiteX10" fmla="*/ 654333 w 1317697"/>
                <a:gd name="connsiteY10" fmla="*/ 2576025 h 2576025"/>
                <a:gd name="connsiteX11" fmla="*/ 1199746 w 1317697"/>
                <a:gd name="connsiteY11" fmla="*/ 2576025 h 2576025"/>
                <a:gd name="connsiteX12" fmla="*/ 1308666 w 1317697"/>
                <a:gd name="connsiteY12" fmla="*/ 2475439 h 2576025"/>
                <a:gd name="connsiteX13" fmla="*/ 1311121 w 1317697"/>
                <a:gd name="connsiteY13" fmla="*/ 2283108 h 2576025"/>
                <a:gd name="connsiteX14" fmla="*/ 677817 w 1317697"/>
                <a:gd name="connsiteY14" fmla="*/ 1786314 h 2576025"/>
                <a:gd name="connsiteX15" fmla="*/ 727467 w 1317697"/>
                <a:gd name="connsiteY15" fmla="*/ 1021139 h 2576025"/>
                <a:gd name="connsiteX16" fmla="*/ 1306467 w 1317697"/>
                <a:gd name="connsiteY16" fmla="*/ 198814 h 2576025"/>
                <a:gd name="connsiteX17" fmla="*/ 1307406 w 1317697"/>
                <a:gd name="connsiteY17" fmla="*/ 27277 h 2576025"/>
                <a:gd name="connsiteX18" fmla="*/ 1307497 w 1317697"/>
                <a:gd name="connsiteY18" fmla="*/ 0 h 2576025"/>
                <a:gd name="connsiteX0" fmla="*/ 1307497 w 1311149"/>
                <a:gd name="connsiteY0" fmla="*/ 0 h 2576025"/>
                <a:gd name="connsiteX1" fmla="*/ 1299691 w 1311149"/>
                <a:gd name="connsiteY1" fmla="*/ 8537 h 2576025"/>
                <a:gd name="connsiteX2" fmla="*/ 4291 w 1311149"/>
                <a:gd name="connsiteY2" fmla="*/ 168557 h 2576025"/>
                <a:gd name="connsiteX3" fmla="*/ 2003 w 1311149"/>
                <a:gd name="connsiteY3" fmla="*/ 163111 h 2576025"/>
                <a:gd name="connsiteX4" fmla="*/ 2199 w 1311149"/>
                <a:gd name="connsiteY4" fmla="*/ 198814 h 2576025"/>
                <a:gd name="connsiteX5" fmla="*/ 581198 w 1311149"/>
                <a:gd name="connsiteY5" fmla="*/ 1024314 h 2576025"/>
                <a:gd name="connsiteX6" fmla="*/ 605449 w 1311149"/>
                <a:gd name="connsiteY6" fmla="*/ 1792664 h 2576025"/>
                <a:gd name="connsiteX7" fmla="*/ 3021 w 1311149"/>
                <a:gd name="connsiteY7" fmla="*/ 2295808 h 2576025"/>
                <a:gd name="connsiteX8" fmla="*/ 0 w 1311149"/>
                <a:gd name="connsiteY8" fmla="*/ 2475439 h 2576025"/>
                <a:gd name="connsiteX9" fmla="*/ 108920 w 1311149"/>
                <a:gd name="connsiteY9" fmla="*/ 2576025 h 2576025"/>
                <a:gd name="connsiteX10" fmla="*/ 654333 w 1311149"/>
                <a:gd name="connsiteY10" fmla="*/ 2576025 h 2576025"/>
                <a:gd name="connsiteX11" fmla="*/ 1199746 w 1311149"/>
                <a:gd name="connsiteY11" fmla="*/ 2576025 h 2576025"/>
                <a:gd name="connsiteX12" fmla="*/ 1308666 w 1311149"/>
                <a:gd name="connsiteY12" fmla="*/ 2475439 h 2576025"/>
                <a:gd name="connsiteX13" fmla="*/ 1311121 w 1311149"/>
                <a:gd name="connsiteY13" fmla="*/ 2283108 h 2576025"/>
                <a:gd name="connsiteX14" fmla="*/ 677817 w 1311149"/>
                <a:gd name="connsiteY14" fmla="*/ 1786314 h 2576025"/>
                <a:gd name="connsiteX15" fmla="*/ 727467 w 1311149"/>
                <a:gd name="connsiteY15" fmla="*/ 1021139 h 2576025"/>
                <a:gd name="connsiteX16" fmla="*/ 1306467 w 1311149"/>
                <a:gd name="connsiteY16" fmla="*/ 198814 h 2576025"/>
                <a:gd name="connsiteX17" fmla="*/ 1307406 w 1311149"/>
                <a:gd name="connsiteY17" fmla="*/ 27277 h 2576025"/>
                <a:gd name="connsiteX18" fmla="*/ 1307497 w 1311149"/>
                <a:gd name="connsiteY18" fmla="*/ 0 h 257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1149" h="2576025">
                  <a:moveTo>
                    <a:pt x="1307497" y="0"/>
                  </a:moveTo>
                  <a:lnTo>
                    <a:pt x="1299691" y="8537"/>
                  </a:lnTo>
                  <a:cubicBezTo>
                    <a:pt x="860271" y="252377"/>
                    <a:pt x="413231" y="313337"/>
                    <a:pt x="4291" y="168557"/>
                  </a:cubicBezTo>
                  <a:lnTo>
                    <a:pt x="2003" y="163111"/>
                  </a:lnTo>
                  <a:cubicBezTo>
                    <a:pt x="2068" y="175012"/>
                    <a:pt x="2134" y="186913"/>
                    <a:pt x="2199" y="198814"/>
                  </a:cubicBezTo>
                  <a:cubicBezTo>
                    <a:pt x="3854" y="445855"/>
                    <a:pt x="563206" y="739623"/>
                    <a:pt x="581198" y="1024314"/>
                  </a:cubicBezTo>
                  <a:cubicBezTo>
                    <a:pt x="599190" y="1309005"/>
                    <a:pt x="626141" y="1638428"/>
                    <a:pt x="605449" y="1792664"/>
                  </a:cubicBezTo>
                  <a:cubicBezTo>
                    <a:pt x="514907" y="2004050"/>
                    <a:pt x="168487" y="2179896"/>
                    <a:pt x="3021" y="2295808"/>
                  </a:cubicBezTo>
                  <a:cubicBezTo>
                    <a:pt x="2655" y="2399020"/>
                    <a:pt x="1400" y="2412068"/>
                    <a:pt x="0" y="2475439"/>
                  </a:cubicBezTo>
                  <a:cubicBezTo>
                    <a:pt x="0" y="2530991"/>
                    <a:pt x="48765" y="2576025"/>
                    <a:pt x="108920" y="2576025"/>
                  </a:cubicBezTo>
                  <a:lnTo>
                    <a:pt x="654333" y="2576025"/>
                  </a:lnTo>
                  <a:lnTo>
                    <a:pt x="1199746" y="2576025"/>
                  </a:lnTo>
                  <a:cubicBezTo>
                    <a:pt x="1259901" y="2576025"/>
                    <a:pt x="1308666" y="2530991"/>
                    <a:pt x="1308666" y="2475439"/>
                  </a:cubicBezTo>
                  <a:cubicBezTo>
                    <a:pt x="1308178" y="2390901"/>
                    <a:pt x="1311487" y="2386320"/>
                    <a:pt x="1311121" y="2283108"/>
                  </a:cubicBezTo>
                  <a:cubicBezTo>
                    <a:pt x="1107555" y="2040196"/>
                    <a:pt x="769272" y="1995584"/>
                    <a:pt x="677817" y="1786314"/>
                  </a:cubicBezTo>
                  <a:cubicBezTo>
                    <a:pt x="676161" y="1576739"/>
                    <a:pt x="679842" y="1292072"/>
                    <a:pt x="727467" y="1021139"/>
                  </a:cubicBezTo>
                  <a:cubicBezTo>
                    <a:pt x="775092" y="750206"/>
                    <a:pt x="1304811" y="445855"/>
                    <a:pt x="1306467" y="198814"/>
                  </a:cubicBezTo>
                  <a:cubicBezTo>
                    <a:pt x="1306881" y="137054"/>
                    <a:pt x="1307179" y="80529"/>
                    <a:pt x="1307406" y="27277"/>
                  </a:cubicBezTo>
                  <a:cubicBezTo>
                    <a:pt x="1307436" y="18185"/>
                    <a:pt x="1307467" y="9092"/>
                    <a:pt x="1307497" y="0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FFC000"/>
                </a:gs>
                <a:gs pos="0">
                  <a:schemeClr val="accent6">
                    <a:lumMod val="75000"/>
                  </a:schemeClr>
                </a:gs>
                <a:gs pos="100000">
                  <a:srgbClr val="C45900"/>
                </a:gs>
              </a:gsLst>
              <a:lin ang="0" scaled="1"/>
              <a:tileRect/>
            </a:grad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8856013" y="1498600"/>
              <a:ext cx="1308987" cy="3093267"/>
            </a:xfrm>
            <a:custGeom>
              <a:avLst/>
              <a:gdLst>
                <a:gd name="connsiteX0" fmla="*/ 1108094 w 1208828"/>
                <a:gd name="connsiteY0" fmla="*/ 0 h 3093267"/>
                <a:gd name="connsiteX1" fmla="*/ 604414 w 1208828"/>
                <a:gd name="connsiteY1" fmla="*/ 0 h 3093267"/>
                <a:gd name="connsiteX2" fmla="*/ 100734 w 1208828"/>
                <a:gd name="connsiteY2" fmla="*/ 0 h 3093267"/>
                <a:gd name="connsiteX3" fmla="*/ 148 w 1208828"/>
                <a:gd name="connsiteY3" fmla="*/ 100586 h 3093267"/>
                <a:gd name="connsiteX4" fmla="*/ 2179 w 1208828"/>
                <a:gd name="connsiteY4" fmla="*/ 716056 h 3093267"/>
                <a:gd name="connsiteX5" fmla="*/ 504623 w 1208828"/>
                <a:gd name="connsiteY5" fmla="*/ 1544731 h 3093267"/>
                <a:gd name="connsiteX6" fmla="*/ 2179 w 1208828"/>
                <a:gd name="connsiteY6" fmla="*/ 2373406 h 3093267"/>
                <a:gd name="connsiteX7" fmla="*/ 148 w 1208828"/>
                <a:gd name="connsiteY7" fmla="*/ 2992681 h 3093267"/>
                <a:gd name="connsiteX8" fmla="*/ 100734 w 1208828"/>
                <a:gd name="connsiteY8" fmla="*/ 3093267 h 3093267"/>
                <a:gd name="connsiteX9" fmla="*/ 604414 w 1208828"/>
                <a:gd name="connsiteY9" fmla="*/ 3093267 h 3093267"/>
                <a:gd name="connsiteX10" fmla="*/ 1108094 w 1208828"/>
                <a:gd name="connsiteY10" fmla="*/ 3093267 h 3093267"/>
                <a:gd name="connsiteX11" fmla="*/ 1208680 w 1208828"/>
                <a:gd name="connsiteY11" fmla="*/ 2992681 h 3093267"/>
                <a:gd name="connsiteX12" fmla="*/ 1206649 w 1208828"/>
                <a:gd name="connsiteY12" fmla="*/ 2373406 h 3093267"/>
                <a:gd name="connsiteX13" fmla="*/ 704205 w 1208828"/>
                <a:gd name="connsiteY13" fmla="*/ 1544731 h 3093267"/>
                <a:gd name="connsiteX14" fmla="*/ 1206649 w 1208828"/>
                <a:gd name="connsiteY14" fmla="*/ 716056 h 3093267"/>
                <a:gd name="connsiteX15" fmla="*/ 1208680 w 1208828"/>
                <a:gd name="connsiteY15" fmla="*/ 100586 h 3093267"/>
                <a:gd name="connsiteX16" fmla="*/ 1108094 w 1208828"/>
                <a:gd name="connsiteY16" fmla="*/ 0 h 30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8828" h="3093267">
                  <a:moveTo>
                    <a:pt x="1108094" y="0"/>
                  </a:moveTo>
                  <a:lnTo>
                    <a:pt x="604414" y="0"/>
                  </a:lnTo>
                  <a:lnTo>
                    <a:pt x="100734" y="0"/>
                  </a:lnTo>
                  <a:cubicBezTo>
                    <a:pt x="45182" y="0"/>
                    <a:pt x="148" y="45034"/>
                    <a:pt x="148" y="100586"/>
                  </a:cubicBezTo>
                  <a:cubicBezTo>
                    <a:pt x="825" y="305743"/>
                    <a:pt x="650" y="469015"/>
                    <a:pt x="2179" y="716056"/>
                  </a:cubicBezTo>
                  <a:cubicBezTo>
                    <a:pt x="3708" y="963097"/>
                    <a:pt x="504623" y="1313750"/>
                    <a:pt x="504623" y="1544731"/>
                  </a:cubicBezTo>
                  <a:cubicBezTo>
                    <a:pt x="504623" y="1775712"/>
                    <a:pt x="3708" y="2163831"/>
                    <a:pt x="2179" y="2373406"/>
                  </a:cubicBezTo>
                  <a:cubicBezTo>
                    <a:pt x="650" y="2582981"/>
                    <a:pt x="-403" y="2885404"/>
                    <a:pt x="148" y="2992681"/>
                  </a:cubicBezTo>
                  <a:cubicBezTo>
                    <a:pt x="148" y="3048233"/>
                    <a:pt x="45182" y="3093267"/>
                    <a:pt x="100734" y="3093267"/>
                  </a:cubicBezTo>
                  <a:lnTo>
                    <a:pt x="604414" y="3093267"/>
                  </a:lnTo>
                  <a:lnTo>
                    <a:pt x="1108094" y="3093267"/>
                  </a:lnTo>
                  <a:cubicBezTo>
                    <a:pt x="1163646" y="3093267"/>
                    <a:pt x="1208680" y="3048233"/>
                    <a:pt x="1208680" y="2992681"/>
                  </a:cubicBezTo>
                  <a:cubicBezTo>
                    <a:pt x="1209231" y="2885404"/>
                    <a:pt x="1208178" y="2582981"/>
                    <a:pt x="1206649" y="2373406"/>
                  </a:cubicBezTo>
                  <a:cubicBezTo>
                    <a:pt x="1205120" y="2163831"/>
                    <a:pt x="704205" y="1775712"/>
                    <a:pt x="704205" y="1544731"/>
                  </a:cubicBezTo>
                  <a:cubicBezTo>
                    <a:pt x="704205" y="1313750"/>
                    <a:pt x="1205120" y="963097"/>
                    <a:pt x="1206649" y="716056"/>
                  </a:cubicBezTo>
                  <a:cubicBezTo>
                    <a:pt x="1208178" y="469015"/>
                    <a:pt x="1208003" y="305743"/>
                    <a:pt x="1208680" y="100586"/>
                  </a:cubicBezTo>
                  <a:cubicBezTo>
                    <a:pt x="1208680" y="45034"/>
                    <a:pt x="1163646" y="0"/>
                    <a:pt x="110809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rgbClr val="949494">
                    <a:alpha val="10000"/>
                  </a:srgbClr>
                </a:gs>
                <a:gs pos="100000">
                  <a:schemeClr val="tx1">
                    <a:lumMod val="75000"/>
                    <a:lumOff val="25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47625"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9047056" y="1491414"/>
              <a:ext cx="425771" cy="3093285"/>
            </a:xfrm>
            <a:custGeom>
              <a:avLst/>
              <a:gdLst>
                <a:gd name="connsiteX0" fmla="*/ 203200 w 425450"/>
                <a:gd name="connsiteY0" fmla="*/ 0 h 3092450"/>
                <a:gd name="connsiteX1" fmla="*/ 63500 w 425450"/>
                <a:gd name="connsiteY1" fmla="*/ 0 h 3092450"/>
                <a:gd name="connsiteX2" fmla="*/ 6350 w 425450"/>
                <a:gd name="connsiteY2" fmla="*/ 88900 h 3092450"/>
                <a:gd name="connsiteX3" fmla="*/ 6350 w 425450"/>
                <a:gd name="connsiteY3" fmla="*/ 685800 h 3092450"/>
                <a:gd name="connsiteX4" fmla="*/ 406400 w 425450"/>
                <a:gd name="connsiteY4" fmla="*/ 1536700 h 3092450"/>
                <a:gd name="connsiteX5" fmla="*/ 0 w 425450"/>
                <a:gd name="connsiteY5" fmla="*/ 2413000 h 3092450"/>
                <a:gd name="connsiteX6" fmla="*/ 0 w 425450"/>
                <a:gd name="connsiteY6" fmla="*/ 2978150 h 3092450"/>
                <a:gd name="connsiteX7" fmla="*/ 50800 w 425450"/>
                <a:gd name="connsiteY7" fmla="*/ 3092450 h 3092450"/>
                <a:gd name="connsiteX8" fmla="*/ 203200 w 425450"/>
                <a:gd name="connsiteY8" fmla="*/ 3092450 h 3092450"/>
                <a:gd name="connsiteX9" fmla="*/ 152400 w 425450"/>
                <a:gd name="connsiteY9" fmla="*/ 2971800 h 3092450"/>
                <a:gd name="connsiteX10" fmla="*/ 152400 w 425450"/>
                <a:gd name="connsiteY10" fmla="*/ 2406650 h 3092450"/>
                <a:gd name="connsiteX11" fmla="*/ 425450 w 425450"/>
                <a:gd name="connsiteY11" fmla="*/ 1524000 h 3092450"/>
                <a:gd name="connsiteX12" fmla="*/ 152400 w 425450"/>
                <a:gd name="connsiteY12" fmla="*/ 692150 h 3092450"/>
                <a:gd name="connsiteX13" fmla="*/ 152400 w 425450"/>
                <a:gd name="connsiteY13" fmla="*/ 127000 h 3092450"/>
                <a:gd name="connsiteX14" fmla="*/ 203200 w 425450"/>
                <a:gd name="connsiteY14" fmla="*/ 0 h 3092450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89 w 425539"/>
                <a:gd name="connsiteY0" fmla="*/ 835 h 3093285"/>
                <a:gd name="connsiteX1" fmla="*/ 63589 w 425539"/>
                <a:gd name="connsiteY1" fmla="*/ 835 h 3093285"/>
                <a:gd name="connsiteX2" fmla="*/ 6439 w 425539"/>
                <a:gd name="connsiteY2" fmla="*/ 89735 h 3093285"/>
                <a:gd name="connsiteX3" fmla="*/ 6439 w 425539"/>
                <a:gd name="connsiteY3" fmla="*/ 686635 h 3093285"/>
                <a:gd name="connsiteX4" fmla="*/ 406489 w 425539"/>
                <a:gd name="connsiteY4" fmla="*/ 1537535 h 3093285"/>
                <a:gd name="connsiteX5" fmla="*/ 89 w 425539"/>
                <a:gd name="connsiteY5" fmla="*/ 2413835 h 3093285"/>
                <a:gd name="connsiteX6" fmla="*/ 89 w 425539"/>
                <a:gd name="connsiteY6" fmla="*/ 2978985 h 3093285"/>
                <a:gd name="connsiteX7" fmla="*/ 50889 w 425539"/>
                <a:gd name="connsiteY7" fmla="*/ 3093285 h 3093285"/>
                <a:gd name="connsiteX8" fmla="*/ 203289 w 425539"/>
                <a:gd name="connsiteY8" fmla="*/ 3093285 h 3093285"/>
                <a:gd name="connsiteX9" fmla="*/ 152489 w 425539"/>
                <a:gd name="connsiteY9" fmla="*/ 2972635 h 3093285"/>
                <a:gd name="connsiteX10" fmla="*/ 152489 w 425539"/>
                <a:gd name="connsiteY10" fmla="*/ 2407485 h 3093285"/>
                <a:gd name="connsiteX11" fmla="*/ 425539 w 425539"/>
                <a:gd name="connsiteY11" fmla="*/ 1524835 h 3093285"/>
                <a:gd name="connsiteX12" fmla="*/ 152489 w 425539"/>
                <a:gd name="connsiteY12" fmla="*/ 692985 h 3093285"/>
                <a:gd name="connsiteX13" fmla="*/ 152489 w 425539"/>
                <a:gd name="connsiteY13" fmla="*/ 127835 h 3093285"/>
                <a:gd name="connsiteX14" fmla="*/ 203289 w 425539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2"/>
                <a:gd name="connsiteY0" fmla="*/ 835 h 3093285"/>
                <a:gd name="connsiteX1" fmla="*/ 63821 w 425772"/>
                <a:gd name="connsiteY1" fmla="*/ 835 h 3093285"/>
                <a:gd name="connsiteX2" fmla="*/ 6671 w 425772"/>
                <a:gd name="connsiteY2" fmla="*/ 89735 h 3093285"/>
                <a:gd name="connsiteX3" fmla="*/ 6671 w 425772"/>
                <a:gd name="connsiteY3" fmla="*/ 686635 h 3093285"/>
                <a:gd name="connsiteX4" fmla="*/ 406721 w 425772"/>
                <a:gd name="connsiteY4" fmla="*/ 1537535 h 3093285"/>
                <a:gd name="connsiteX5" fmla="*/ 321 w 425772"/>
                <a:gd name="connsiteY5" fmla="*/ 2413835 h 3093285"/>
                <a:gd name="connsiteX6" fmla="*/ 321 w 425772"/>
                <a:gd name="connsiteY6" fmla="*/ 2978985 h 3093285"/>
                <a:gd name="connsiteX7" fmla="*/ 51121 w 425772"/>
                <a:gd name="connsiteY7" fmla="*/ 3093285 h 3093285"/>
                <a:gd name="connsiteX8" fmla="*/ 203521 w 425772"/>
                <a:gd name="connsiteY8" fmla="*/ 3093285 h 3093285"/>
                <a:gd name="connsiteX9" fmla="*/ 152721 w 425772"/>
                <a:gd name="connsiteY9" fmla="*/ 2972635 h 3093285"/>
                <a:gd name="connsiteX10" fmla="*/ 152721 w 425772"/>
                <a:gd name="connsiteY10" fmla="*/ 2407485 h 3093285"/>
                <a:gd name="connsiteX11" fmla="*/ 425771 w 425772"/>
                <a:gd name="connsiteY11" fmla="*/ 1524835 h 3093285"/>
                <a:gd name="connsiteX12" fmla="*/ 152721 w 425772"/>
                <a:gd name="connsiteY12" fmla="*/ 692985 h 3093285"/>
                <a:gd name="connsiteX13" fmla="*/ 152721 w 425772"/>
                <a:gd name="connsiteY13" fmla="*/ 127835 h 3093285"/>
                <a:gd name="connsiteX14" fmla="*/ 203521 w 425772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60554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5771" h="3093285">
                  <a:moveTo>
                    <a:pt x="203521" y="835"/>
                  </a:moveTo>
                  <a:cubicBezTo>
                    <a:pt x="156954" y="835"/>
                    <a:pt x="110350" y="-1044"/>
                    <a:pt x="63821" y="835"/>
                  </a:cubicBezTo>
                  <a:cubicBezTo>
                    <a:pt x="37627" y="1893"/>
                    <a:pt x="6671" y="48196"/>
                    <a:pt x="6671" y="89735"/>
                  </a:cubicBezTo>
                  <a:lnTo>
                    <a:pt x="6671" y="686635"/>
                  </a:lnTo>
                  <a:cubicBezTo>
                    <a:pt x="6671" y="955981"/>
                    <a:pt x="401694" y="1381166"/>
                    <a:pt x="404340" y="1558966"/>
                  </a:cubicBezTo>
                  <a:cubicBezTo>
                    <a:pt x="406986" y="1736766"/>
                    <a:pt x="57" y="2166979"/>
                    <a:pt x="321" y="2413835"/>
                  </a:cubicBezTo>
                  <a:lnTo>
                    <a:pt x="321" y="2978985"/>
                  </a:lnTo>
                  <a:cubicBezTo>
                    <a:pt x="-1796" y="3028991"/>
                    <a:pt x="5613" y="3062329"/>
                    <a:pt x="51121" y="3093285"/>
                  </a:cubicBezTo>
                  <a:lnTo>
                    <a:pt x="203521" y="3093285"/>
                  </a:lnTo>
                  <a:cubicBezTo>
                    <a:pt x="167538" y="3057830"/>
                    <a:pt x="152985" y="3036665"/>
                    <a:pt x="152721" y="2972635"/>
                  </a:cubicBezTo>
                  <a:lnTo>
                    <a:pt x="152721" y="2407485"/>
                  </a:lnTo>
                  <a:cubicBezTo>
                    <a:pt x="150869" y="2263287"/>
                    <a:pt x="425241" y="1726184"/>
                    <a:pt x="425771" y="1560554"/>
                  </a:cubicBezTo>
                  <a:cubicBezTo>
                    <a:pt x="426301" y="1394924"/>
                    <a:pt x="150869" y="905974"/>
                    <a:pt x="152721" y="692985"/>
                  </a:cubicBezTo>
                  <a:lnTo>
                    <a:pt x="152721" y="127835"/>
                  </a:lnTo>
                  <a:cubicBezTo>
                    <a:pt x="150604" y="54546"/>
                    <a:pt x="167538" y="26499"/>
                    <a:pt x="203521" y="835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rgbClr val="FFFFFF">
                    <a:alpha val="30000"/>
                  </a:srgbClr>
                </a:gs>
                <a:gs pos="77005">
                  <a:srgbClr val="FFFFFF">
                    <a:alpha val="52000"/>
                  </a:srgbClr>
                </a:gs>
                <a:gs pos="28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9614118" y="1500188"/>
              <a:ext cx="442912" cy="1362075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8000">
                  <a:schemeClr val="bg1">
                    <a:alpha val="40000"/>
                  </a:schemeClr>
                </a:gs>
                <a:gs pos="0">
                  <a:schemeClr val="bg1">
                    <a:alpha val="6100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V="1">
              <a:off x="9614118" y="3236978"/>
              <a:ext cx="442912" cy="1362075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 24"/>
          <p:cNvSpPr/>
          <p:nvPr/>
        </p:nvSpPr>
        <p:spPr>
          <a:xfrm flipH="1">
            <a:off x="9066212" y="1762057"/>
            <a:ext cx="1722737" cy="4071000"/>
          </a:xfrm>
          <a:custGeom>
            <a:avLst/>
            <a:gdLst>
              <a:gd name="connsiteX0" fmla="*/ 1108094 w 1208828"/>
              <a:gd name="connsiteY0" fmla="*/ 0 h 3093267"/>
              <a:gd name="connsiteX1" fmla="*/ 604414 w 1208828"/>
              <a:gd name="connsiteY1" fmla="*/ 0 h 3093267"/>
              <a:gd name="connsiteX2" fmla="*/ 100734 w 1208828"/>
              <a:gd name="connsiteY2" fmla="*/ 0 h 3093267"/>
              <a:gd name="connsiteX3" fmla="*/ 148 w 1208828"/>
              <a:gd name="connsiteY3" fmla="*/ 100586 h 3093267"/>
              <a:gd name="connsiteX4" fmla="*/ 2179 w 1208828"/>
              <a:gd name="connsiteY4" fmla="*/ 716056 h 3093267"/>
              <a:gd name="connsiteX5" fmla="*/ 504623 w 1208828"/>
              <a:gd name="connsiteY5" fmla="*/ 1544731 h 3093267"/>
              <a:gd name="connsiteX6" fmla="*/ 2179 w 1208828"/>
              <a:gd name="connsiteY6" fmla="*/ 2373406 h 3093267"/>
              <a:gd name="connsiteX7" fmla="*/ 148 w 1208828"/>
              <a:gd name="connsiteY7" fmla="*/ 2992681 h 3093267"/>
              <a:gd name="connsiteX8" fmla="*/ 100734 w 1208828"/>
              <a:gd name="connsiteY8" fmla="*/ 3093267 h 3093267"/>
              <a:gd name="connsiteX9" fmla="*/ 604414 w 1208828"/>
              <a:gd name="connsiteY9" fmla="*/ 3093267 h 3093267"/>
              <a:gd name="connsiteX10" fmla="*/ 1108094 w 1208828"/>
              <a:gd name="connsiteY10" fmla="*/ 3093267 h 3093267"/>
              <a:gd name="connsiteX11" fmla="*/ 1208680 w 1208828"/>
              <a:gd name="connsiteY11" fmla="*/ 2992681 h 3093267"/>
              <a:gd name="connsiteX12" fmla="*/ 1206649 w 1208828"/>
              <a:gd name="connsiteY12" fmla="*/ 2373406 h 3093267"/>
              <a:gd name="connsiteX13" fmla="*/ 704205 w 1208828"/>
              <a:gd name="connsiteY13" fmla="*/ 1544731 h 3093267"/>
              <a:gd name="connsiteX14" fmla="*/ 1206649 w 1208828"/>
              <a:gd name="connsiteY14" fmla="*/ 716056 h 3093267"/>
              <a:gd name="connsiteX15" fmla="*/ 1208680 w 1208828"/>
              <a:gd name="connsiteY15" fmla="*/ 100586 h 3093267"/>
              <a:gd name="connsiteX16" fmla="*/ 1108094 w 1208828"/>
              <a:gd name="connsiteY16" fmla="*/ 0 h 30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8828" h="3093267">
                <a:moveTo>
                  <a:pt x="1108094" y="0"/>
                </a:moveTo>
                <a:lnTo>
                  <a:pt x="604414" y="0"/>
                </a:lnTo>
                <a:lnTo>
                  <a:pt x="100734" y="0"/>
                </a:lnTo>
                <a:cubicBezTo>
                  <a:pt x="45182" y="0"/>
                  <a:pt x="148" y="45034"/>
                  <a:pt x="148" y="100586"/>
                </a:cubicBezTo>
                <a:cubicBezTo>
                  <a:pt x="825" y="305743"/>
                  <a:pt x="650" y="469015"/>
                  <a:pt x="2179" y="716056"/>
                </a:cubicBezTo>
                <a:cubicBezTo>
                  <a:pt x="3708" y="963097"/>
                  <a:pt x="504623" y="1313750"/>
                  <a:pt x="504623" y="1544731"/>
                </a:cubicBezTo>
                <a:cubicBezTo>
                  <a:pt x="504623" y="1775712"/>
                  <a:pt x="3708" y="2163831"/>
                  <a:pt x="2179" y="2373406"/>
                </a:cubicBezTo>
                <a:cubicBezTo>
                  <a:pt x="650" y="2582981"/>
                  <a:pt x="-403" y="2885404"/>
                  <a:pt x="148" y="2992681"/>
                </a:cubicBezTo>
                <a:cubicBezTo>
                  <a:pt x="148" y="3048233"/>
                  <a:pt x="45182" y="3093267"/>
                  <a:pt x="100734" y="3093267"/>
                </a:cubicBezTo>
                <a:lnTo>
                  <a:pt x="604414" y="3093267"/>
                </a:lnTo>
                <a:lnTo>
                  <a:pt x="1108094" y="3093267"/>
                </a:lnTo>
                <a:cubicBezTo>
                  <a:pt x="1163646" y="3093267"/>
                  <a:pt x="1208680" y="3048233"/>
                  <a:pt x="1208680" y="2992681"/>
                </a:cubicBezTo>
                <a:cubicBezTo>
                  <a:pt x="1209231" y="2885404"/>
                  <a:pt x="1208178" y="2582981"/>
                  <a:pt x="1206649" y="2373406"/>
                </a:cubicBezTo>
                <a:cubicBezTo>
                  <a:pt x="1205120" y="2163831"/>
                  <a:pt x="704205" y="1775712"/>
                  <a:pt x="704205" y="1544731"/>
                </a:cubicBezTo>
                <a:cubicBezTo>
                  <a:pt x="704205" y="1313750"/>
                  <a:pt x="1205120" y="963097"/>
                  <a:pt x="1206649" y="716056"/>
                </a:cubicBezTo>
                <a:cubicBezTo>
                  <a:pt x="1208178" y="469015"/>
                  <a:pt x="1208003" y="305743"/>
                  <a:pt x="1208680" y="100586"/>
                </a:cubicBezTo>
                <a:cubicBezTo>
                  <a:pt x="1208680" y="45034"/>
                  <a:pt x="1163646" y="0"/>
                  <a:pt x="11080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73000">
                <a:srgbClr val="949494">
                  <a:alpha val="10000"/>
                </a:srgb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47625">
            <a:solidFill>
              <a:schemeClr val="bg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9317641" y="1752600"/>
            <a:ext cx="560351" cy="4071024"/>
          </a:xfrm>
          <a:custGeom>
            <a:avLst/>
            <a:gdLst>
              <a:gd name="connsiteX0" fmla="*/ 203200 w 425450"/>
              <a:gd name="connsiteY0" fmla="*/ 0 h 3092450"/>
              <a:gd name="connsiteX1" fmla="*/ 63500 w 425450"/>
              <a:gd name="connsiteY1" fmla="*/ 0 h 3092450"/>
              <a:gd name="connsiteX2" fmla="*/ 6350 w 425450"/>
              <a:gd name="connsiteY2" fmla="*/ 88900 h 3092450"/>
              <a:gd name="connsiteX3" fmla="*/ 6350 w 425450"/>
              <a:gd name="connsiteY3" fmla="*/ 685800 h 3092450"/>
              <a:gd name="connsiteX4" fmla="*/ 406400 w 425450"/>
              <a:gd name="connsiteY4" fmla="*/ 1536700 h 3092450"/>
              <a:gd name="connsiteX5" fmla="*/ 0 w 425450"/>
              <a:gd name="connsiteY5" fmla="*/ 2413000 h 3092450"/>
              <a:gd name="connsiteX6" fmla="*/ 0 w 425450"/>
              <a:gd name="connsiteY6" fmla="*/ 2978150 h 3092450"/>
              <a:gd name="connsiteX7" fmla="*/ 50800 w 425450"/>
              <a:gd name="connsiteY7" fmla="*/ 3092450 h 3092450"/>
              <a:gd name="connsiteX8" fmla="*/ 203200 w 425450"/>
              <a:gd name="connsiteY8" fmla="*/ 3092450 h 3092450"/>
              <a:gd name="connsiteX9" fmla="*/ 152400 w 425450"/>
              <a:gd name="connsiteY9" fmla="*/ 2971800 h 3092450"/>
              <a:gd name="connsiteX10" fmla="*/ 152400 w 425450"/>
              <a:gd name="connsiteY10" fmla="*/ 2406650 h 3092450"/>
              <a:gd name="connsiteX11" fmla="*/ 425450 w 425450"/>
              <a:gd name="connsiteY11" fmla="*/ 1524000 h 3092450"/>
              <a:gd name="connsiteX12" fmla="*/ 152400 w 425450"/>
              <a:gd name="connsiteY12" fmla="*/ 692150 h 3092450"/>
              <a:gd name="connsiteX13" fmla="*/ 152400 w 425450"/>
              <a:gd name="connsiteY13" fmla="*/ 127000 h 3092450"/>
              <a:gd name="connsiteX14" fmla="*/ 203200 w 425450"/>
              <a:gd name="connsiteY14" fmla="*/ 0 h 3092450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89 w 425539"/>
              <a:gd name="connsiteY0" fmla="*/ 835 h 3093285"/>
              <a:gd name="connsiteX1" fmla="*/ 63589 w 425539"/>
              <a:gd name="connsiteY1" fmla="*/ 835 h 3093285"/>
              <a:gd name="connsiteX2" fmla="*/ 6439 w 425539"/>
              <a:gd name="connsiteY2" fmla="*/ 89735 h 3093285"/>
              <a:gd name="connsiteX3" fmla="*/ 6439 w 425539"/>
              <a:gd name="connsiteY3" fmla="*/ 686635 h 3093285"/>
              <a:gd name="connsiteX4" fmla="*/ 406489 w 425539"/>
              <a:gd name="connsiteY4" fmla="*/ 1537535 h 3093285"/>
              <a:gd name="connsiteX5" fmla="*/ 89 w 425539"/>
              <a:gd name="connsiteY5" fmla="*/ 2413835 h 3093285"/>
              <a:gd name="connsiteX6" fmla="*/ 89 w 425539"/>
              <a:gd name="connsiteY6" fmla="*/ 2978985 h 3093285"/>
              <a:gd name="connsiteX7" fmla="*/ 50889 w 425539"/>
              <a:gd name="connsiteY7" fmla="*/ 3093285 h 3093285"/>
              <a:gd name="connsiteX8" fmla="*/ 203289 w 425539"/>
              <a:gd name="connsiteY8" fmla="*/ 3093285 h 3093285"/>
              <a:gd name="connsiteX9" fmla="*/ 152489 w 425539"/>
              <a:gd name="connsiteY9" fmla="*/ 2972635 h 3093285"/>
              <a:gd name="connsiteX10" fmla="*/ 152489 w 425539"/>
              <a:gd name="connsiteY10" fmla="*/ 2407485 h 3093285"/>
              <a:gd name="connsiteX11" fmla="*/ 425539 w 425539"/>
              <a:gd name="connsiteY11" fmla="*/ 1524835 h 3093285"/>
              <a:gd name="connsiteX12" fmla="*/ 152489 w 425539"/>
              <a:gd name="connsiteY12" fmla="*/ 692985 h 3093285"/>
              <a:gd name="connsiteX13" fmla="*/ 152489 w 425539"/>
              <a:gd name="connsiteY13" fmla="*/ 127835 h 3093285"/>
              <a:gd name="connsiteX14" fmla="*/ 203289 w 425539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2"/>
              <a:gd name="connsiteY0" fmla="*/ 835 h 3093285"/>
              <a:gd name="connsiteX1" fmla="*/ 63821 w 425772"/>
              <a:gd name="connsiteY1" fmla="*/ 835 h 3093285"/>
              <a:gd name="connsiteX2" fmla="*/ 6671 w 425772"/>
              <a:gd name="connsiteY2" fmla="*/ 89735 h 3093285"/>
              <a:gd name="connsiteX3" fmla="*/ 6671 w 425772"/>
              <a:gd name="connsiteY3" fmla="*/ 686635 h 3093285"/>
              <a:gd name="connsiteX4" fmla="*/ 406721 w 425772"/>
              <a:gd name="connsiteY4" fmla="*/ 1537535 h 3093285"/>
              <a:gd name="connsiteX5" fmla="*/ 321 w 425772"/>
              <a:gd name="connsiteY5" fmla="*/ 2413835 h 3093285"/>
              <a:gd name="connsiteX6" fmla="*/ 321 w 425772"/>
              <a:gd name="connsiteY6" fmla="*/ 2978985 h 3093285"/>
              <a:gd name="connsiteX7" fmla="*/ 51121 w 425772"/>
              <a:gd name="connsiteY7" fmla="*/ 3093285 h 3093285"/>
              <a:gd name="connsiteX8" fmla="*/ 203521 w 425772"/>
              <a:gd name="connsiteY8" fmla="*/ 3093285 h 3093285"/>
              <a:gd name="connsiteX9" fmla="*/ 152721 w 425772"/>
              <a:gd name="connsiteY9" fmla="*/ 2972635 h 3093285"/>
              <a:gd name="connsiteX10" fmla="*/ 152721 w 425772"/>
              <a:gd name="connsiteY10" fmla="*/ 2407485 h 3093285"/>
              <a:gd name="connsiteX11" fmla="*/ 425771 w 425772"/>
              <a:gd name="connsiteY11" fmla="*/ 1524835 h 3093285"/>
              <a:gd name="connsiteX12" fmla="*/ 152721 w 425772"/>
              <a:gd name="connsiteY12" fmla="*/ 692985 h 3093285"/>
              <a:gd name="connsiteX13" fmla="*/ 152721 w 425772"/>
              <a:gd name="connsiteY13" fmla="*/ 127835 h 3093285"/>
              <a:gd name="connsiteX14" fmla="*/ 203521 w 425772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4340 w 425771"/>
              <a:gd name="connsiteY4" fmla="*/ 1558966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4340 w 425771"/>
              <a:gd name="connsiteY4" fmla="*/ 1558966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60554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771" h="3093285">
                <a:moveTo>
                  <a:pt x="203521" y="835"/>
                </a:moveTo>
                <a:cubicBezTo>
                  <a:pt x="156954" y="835"/>
                  <a:pt x="110350" y="-1044"/>
                  <a:pt x="63821" y="835"/>
                </a:cubicBezTo>
                <a:cubicBezTo>
                  <a:pt x="37627" y="1893"/>
                  <a:pt x="6671" y="48196"/>
                  <a:pt x="6671" y="89735"/>
                </a:cubicBezTo>
                <a:lnTo>
                  <a:pt x="6671" y="686635"/>
                </a:lnTo>
                <a:cubicBezTo>
                  <a:pt x="6671" y="955981"/>
                  <a:pt x="401694" y="1381166"/>
                  <a:pt x="404340" y="1558966"/>
                </a:cubicBezTo>
                <a:cubicBezTo>
                  <a:pt x="406986" y="1736766"/>
                  <a:pt x="57" y="2166979"/>
                  <a:pt x="321" y="2413835"/>
                </a:cubicBezTo>
                <a:lnTo>
                  <a:pt x="321" y="2978985"/>
                </a:lnTo>
                <a:cubicBezTo>
                  <a:pt x="-1796" y="3028991"/>
                  <a:pt x="5613" y="3062329"/>
                  <a:pt x="51121" y="3093285"/>
                </a:cubicBezTo>
                <a:lnTo>
                  <a:pt x="203521" y="3093285"/>
                </a:lnTo>
                <a:cubicBezTo>
                  <a:pt x="167538" y="3057830"/>
                  <a:pt x="152985" y="3036665"/>
                  <a:pt x="152721" y="2972635"/>
                </a:cubicBezTo>
                <a:lnTo>
                  <a:pt x="152721" y="2407485"/>
                </a:lnTo>
                <a:cubicBezTo>
                  <a:pt x="150869" y="2263287"/>
                  <a:pt x="425241" y="1726184"/>
                  <a:pt x="425771" y="1560554"/>
                </a:cubicBezTo>
                <a:cubicBezTo>
                  <a:pt x="426301" y="1394924"/>
                  <a:pt x="150869" y="905974"/>
                  <a:pt x="152721" y="692985"/>
                </a:cubicBezTo>
                <a:lnTo>
                  <a:pt x="152721" y="127835"/>
                </a:lnTo>
                <a:cubicBezTo>
                  <a:pt x="150604" y="54546"/>
                  <a:pt x="167538" y="26499"/>
                  <a:pt x="203521" y="835"/>
                </a:cubicBezTo>
                <a:close/>
              </a:path>
            </a:pathLst>
          </a:custGeom>
          <a:gradFill flip="none" rotWithShape="1">
            <a:gsLst>
              <a:gs pos="55000">
                <a:srgbClr val="FFFFFF">
                  <a:alpha val="30000"/>
                </a:srgbClr>
              </a:gs>
              <a:gs pos="77005">
                <a:srgbClr val="FFFFFF">
                  <a:alpha val="52000"/>
                </a:srgbClr>
              </a:gs>
              <a:gs pos="28000">
                <a:schemeClr val="bg1">
                  <a:alpha val="45000"/>
                </a:scheme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63942" y="1764147"/>
            <a:ext cx="582910" cy="1792606"/>
          </a:xfrm>
          <a:custGeom>
            <a:avLst/>
            <a:gdLst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912" h="1362075">
                <a:moveTo>
                  <a:pt x="347662" y="0"/>
                </a:moveTo>
                <a:lnTo>
                  <a:pt x="442912" y="4762"/>
                </a:lnTo>
                <a:lnTo>
                  <a:pt x="442912" y="628650"/>
                </a:lnTo>
                <a:cubicBezTo>
                  <a:pt x="442912" y="815975"/>
                  <a:pt x="233362" y="1089025"/>
                  <a:pt x="0" y="1362075"/>
                </a:cubicBezTo>
                <a:cubicBezTo>
                  <a:pt x="136525" y="1111250"/>
                  <a:pt x="354013" y="769938"/>
                  <a:pt x="352425" y="609600"/>
                </a:cubicBezTo>
                <a:cubicBezTo>
                  <a:pt x="350837" y="406400"/>
                  <a:pt x="349250" y="203200"/>
                  <a:pt x="347662" y="0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40000"/>
                </a:schemeClr>
              </a:gs>
              <a:gs pos="0">
                <a:schemeClr val="bg1">
                  <a:alpha val="61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10063942" y="4049909"/>
            <a:ext cx="582910" cy="1792606"/>
          </a:xfrm>
          <a:custGeom>
            <a:avLst/>
            <a:gdLst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912" h="1362075">
                <a:moveTo>
                  <a:pt x="347662" y="0"/>
                </a:moveTo>
                <a:lnTo>
                  <a:pt x="442912" y="4762"/>
                </a:lnTo>
                <a:lnTo>
                  <a:pt x="442912" y="628650"/>
                </a:lnTo>
                <a:cubicBezTo>
                  <a:pt x="442912" y="815975"/>
                  <a:pt x="233362" y="1089025"/>
                  <a:pt x="0" y="1362075"/>
                </a:cubicBezTo>
                <a:cubicBezTo>
                  <a:pt x="136525" y="1111250"/>
                  <a:pt x="354013" y="769938"/>
                  <a:pt x="352425" y="609600"/>
                </a:cubicBezTo>
                <a:cubicBezTo>
                  <a:pt x="350837" y="406400"/>
                  <a:pt x="349250" y="203200"/>
                  <a:pt x="347662" y="0"/>
                </a:cubicBezTo>
                <a:close/>
              </a:path>
            </a:pathLst>
          </a:custGeom>
          <a:gradFill>
            <a:gsLst>
              <a:gs pos="53000">
                <a:schemeClr val="bg1">
                  <a:alpha val="45000"/>
                </a:scheme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 Clock </a:t>
            </a:r>
            <a:r>
              <a:rPr lang="en-US" dirty="0" smtClean="0"/>
              <a:t>Shapes for </a:t>
            </a:r>
            <a:r>
              <a:rPr lang="en-US" dirty="0"/>
              <a:t>PowerPoint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332412" y="1600200"/>
            <a:ext cx="1812418" cy="4274386"/>
            <a:chOff x="1446212" y="1516814"/>
            <a:chExt cx="1905000" cy="4492730"/>
          </a:xfrm>
        </p:grpSpPr>
        <p:sp>
          <p:nvSpPr>
            <p:cNvPr id="3" name="Freeform 2"/>
            <p:cNvSpPr/>
            <p:nvPr/>
          </p:nvSpPr>
          <p:spPr>
            <a:xfrm>
              <a:off x="1472242" y="2280275"/>
              <a:ext cx="1872767" cy="361358"/>
            </a:xfrm>
            <a:custGeom>
              <a:avLst/>
              <a:gdLst>
                <a:gd name="connsiteX0" fmla="*/ 0 w 1295400"/>
                <a:gd name="connsiteY0" fmla="*/ 0 h 160020"/>
                <a:gd name="connsiteX1" fmla="*/ 1295400 w 1295400"/>
                <a:gd name="connsiteY1" fmla="*/ 160020 h 160020"/>
                <a:gd name="connsiteX2" fmla="*/ 0 w 1295400"/>
                <a:gd name="connsiteY2" fmla="*/ 0 h 160020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248192"/>
                <a:gd name="connsiteX1" fmla="*/ 1295400 w 1295400"/>
                <a:gd name="connsiteY1" fmla="*/ 170755 h 248192"/>
                <a:gd name="connsiteX2" fmla="*/ 0 w 1295400"/>
                <a:gd name="connsiteY2" fmla="*/ 10735 h 248192"/>
                <a:gd name="connsiteX0" fmla="*/ 0 w 1295400"/>
                <a:gd name="connsiteY0" fmla="*/ 12496 h 249953"/>
                <a:gd name="connsiteX1" fmla="*/ 1295400 w 1295400"/>
                <a:gd name="connsiteY1" fmla="*/ 172516 h 249953"/>
                <a:gd name="connsiteX2" fmla="*/ 0 w 1295400"/>
                <a:gd name="connsiteY2" fmla="*/ 12496 h 24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249953">
                  <a:moveTo>
                    <a:pt x="0" y="12496"/>
                  </a:moveTo>
                  <a:cubicBezTo>
                    <a:pt x="439420" y="256336"/>
                    <a:pt x="886460" y="317296"/>
                    <a:pt x="1295400" y="172516"/>
                  </a:cubicBezTo>
                  <a:cubicBezTo>
                    <a:pt x="1137920" y="88696"/>
                    <a:pt x="645160" y="-40844"/>
                    <a:pt x="0" y="12496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FFC000"/>
                </a:gs>
                <a:gs pos="0">
                  <a:schemeClr val="accent6">
                    <a:lumMod val="75000"/>
                  </a:schemeClr>
                </a:gs>
                <a:gs pos="100000">
                  <a:srgbClr val="C45900"/>
                </a:gs>
              </a:gsLst>
              <a:lin ang="0" scaled="1"/>
              <a:tileRect/>
            </a:grad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 flipH="1">
              <a:off x="1455677" y="2274982"/>
              <a:ext cx="1895535" cy="3724173"/>
            </a:xfrm>
            <a:custGeom>
              <a:avLst/>
              <a:gdLst>
                <a:gd name="connsiteX0" fmla="*/ 1307658 w 1308987"/>
                <a:gd name="connsiteY0" fmla="*/ 0 h 2576025"/>
                <a:gd name="connsiteX1" fmla="*/ 1299852 w 1308987"/>
                <a:gd name="connsiteY1" fmla="*/ 8537 h 2576025"/>
                <a:gd name="connsiteX2" fmla="*/ 4452 w 1308987"/>
                <a:gd name="connsiteY2" fmla="*/ 168557 h 2576025"/>
                <a:gd name="connsiteX3" fmla="*/ 2164 w 1308987"/>
                <a:gd name="connsiteY3" fmla="*/ 163111 h 2576025"/>
                <a:gd name="connsiteX4" fmla="*/ 2360 w 1308987"/>
                <a:gd name="connsiteY4" fmla="*/ 198814 h 2576025"/>
                <a:gd name="connsiteX5" fmla="*/ 546434 w 1308987"/>
                <a:gd name="connsiteY5" fmla="*/ 1027489 h 2576025"/>
                <a:gd name="connsiteX6" fmla="*/ 2360 w 1308987"/>
                <a:gd name="connsiteY6" fmla="*/ 1856164 h 2576025"/>
                <a:gd name="connsiteX7" fmla="*/ 161 w 1308987"/>
                <a:gd name="connsiteY7" fmla="*/ 2475439 h 2576025"/>
                <a:gd name="connsiteX8" fmla="*/ 109081 w 1308987"/>
                <a:gd name="connsiteY8" fmla="*/ 2576025 h 2576025"/>
                <a:gd name="connsiteX9" fmla="*/ 654494 w 1308987"/>
                <a:gd name="connsiteY9" fmla="*/ 2576025 h 2576025"/>
                <a:gd name="connsiteX10" fmla="*/ 1199907 w 1308987"/>
                <a:gd name="connsiteY10" fmla="*/ 2576025 h 2576025"/>
                <a:gd name="connsiteX11" fmla="*/ 1308827 w 1308987"/>
                <a:gd name="connsiteY11" fmla="*/ 2475439 h 2576025"/>
                <a:gd name="connsiteX12" fmla="*/ 1306628 w 1308987"/>
                <a:gd name="connsiteY12" fmla="*/ 1856164 h 2576025"/>
                <a:gd name="connsiteX13" fmla="*/ 762553 w 1308987"/>
                <a:gd name="connsiteY13" fmla="*/ 1027489 h 2576025"/>
                <a:gd name="connsiteX14" fmla="*/ 1306628 w 1308987"/>
                <a:gd name="connsiteY14" fmla="*/ 198814 h 2576025"/>
                <a:gd name="connsiteX15" fmla="*/ 1307567 w 1308987"/>
                <a:gd name="connsiteY15" fmla="*/ 27277 h 2576025"/>
                <a:gd name="connsiteX0" fmla="*/ 1307658 w 1348431"/>
                <a:gd name="connsiteY0" fmla="*/ 0 h 2576025"/>
                <a:gd name="connsiteX1" fmla="*/ 1299852 w 1348431"/>
                <a:gd name="connsiteY1" fmla="*/ 8537 h 2576025"/>
                <a:gd name="connsiteX2" fmla="*/ 4452 w 1348431"/>
                <a:gd name="connsiteY2" fmla="*/ 168557 h 2576025"/>
                <a:gd name="connsiteX3" fmla="*/ 2164 w 1348431"/>
                <a:gd name="connsiteY3" fmla="*/ 163111 h 2576025"/>
                <a:gd name="connsiteX4" fmla="*/ 2360 w 1348431"/>
                <a:gd name="connsiteY4" fmla="*/ 198814 h 2576025"/>
                <a:gd name="connsiteX5" fmla="*/ 546434 w 1348431"/>
                <a:gd name="connsiteY5" fmla="*/ 1027489 h 2576025"/>
                <a:gd name="connsiteX6" fmla="*/ 2360 w 1348431"/>
                <a:gd name="connsiteY6" fmla="*/ 1856164 h 2576025"/>
                <a:gd name="connsiteX7" fmla="*/ 161 w 1348431"/>
                <a:gd name="connsiteY7" fmla="*/ 2475439 h 2576025"/>
                <a:gd name="connsiteX8" fmla="*/ 109081 w 1348431"/>
                <a:gd name="connsiteY8" fmla="*/ 2576025 h 2576025"/>
                <a:gd name="connsiteX9" fmla="*/ 654494 w 1348431"/>
                <a:gd name="connsiteY9" fmla="*/ 2576025 h 2576025"/>
                <a:gd name="connsiteX10" fmla="*/ 1199907 w 1348431"/>
                <a:gd name="connsiteY10" fmla="*/ 2576025 h 2576025"/>
                <a:gd name="connsiteX11" fmla="*/ 1308827 w 1348431"/>
                <a:gd name="connsiteY11" fmla="*/ 2475439 h 2576025"/>
                <a:gd name="connsiteX12" fmla="*/ 1311282 w 1348431"/>
                <a:gd name="connsiteY12" fmla="*/ 2283108 h 2576025"/>
                <a:gd name="connsiteX13" fmla="*/ 1306628 w 1348431"/>
                <a:gd name="connsiteY13" fmla="*/ 1856164 h 2576025"/>
                <a:gd name="connsiteX14" fmla="*/ 762553 w 1348431"/>
                <a:gd name="connsiteY14" fmla="*/ 1027489 h 2576025"/>
                <a:gd name="connsiteX15" fmla="*/ 1306628 w 1348431"/>
                <a:gd name="connsiteY15" fmla="*/ 198814 h 2576025"/>
                <a:gd name="connsiteX16" fmla="*/ 1307567 w 1348431"/>
                <a:gd name="connsiteY16" fmla="*/ 27277 h 2576025"/>
                <a:gd name="connsiteX17" fmla="*/ 1307658 w 1348431"/>
                <a:gd name="connsiteY17" fmla="*/ 0 h 2576025"/>
                <a:gd name="connsiteX0" fmla="*/ 1345246 w 1386019"/>
                <a:gd name="connsiteY0" fmla="*/ 0 h 2576025"/>
                <a:gd name="connsiteX1" fmla="*/ 1337440 w 1386019"/>
                <a:gd name="connsiteY1" fmla="*/ 8537 h 2576025"/>
                <a:gd name="connsiteX2" fmla="*/ 42040 w 1386019"/>
                <a:gd name="connsiteY2" fmla="*/ 168557 h 2576025"/>
                <a:gd name="connsiteX3" fmla="*/ 39752 w 1386019"/>
                <a:gd name="connsiteY3" fmla="*/ 163111 h 2576025"/>
                <a:gd name="connsiteX4" fmla="*/ 39948 w 1386019"/>
                <a:gd name="connsiteY4" fmla="*/ 198814 h 2576025"/>
                <a:gd name="connsiteX5" fmla="*/ 584022 w 1386019"/>
                <a:gd name="connsiteY5" fmla="*/ 1027489 h 2576025"/>
                <a:gd name="connsiteX6" fmla="*/ 39948 w 1386019"/>
                <a:gd name="connsiteY6" fmla="*/ 1856164 h 2576025"/>
                <a:gd name="connsiteX7" fmla="*/ 40770 w 1386019"/>
                <a:gd name="connsiteY7" fmla="*/ 2295808 h 2576025"/>
                <a:gd name="connsiteX8" fmla="*/ 37749 w 1386019"/>
                <a:gd name="connsiteY8" fmla="*/ 2475439 h 2576025"/>
                <a:gd name="connsiteX9" fmla="*/ 146669 w 1386019"/>
                <a:gd name="connsiteY9" fmla="*/ 2576025 h 2576025"/>
                <a:gd name="connsiteX10" fmla="*/ 692082 w 1386019"/>
                <a:gd name="connsiteY10" fmla="*/ 2576025 h 2576025"/>
                <a:gd name="connsiteX11" fmla="*/ 1237495 w 1386019"/>
                <a:gd name="connsiteY11" fmla="*/ 2576025 h 2576025"/>
                <a:gd name="connsiteX12" fmla="*/ 1346415 w 1386019"/>
                <a:gd name="connsiteY12" fmla="*/ 2475439 h 2576025"/>
                <a:gd name="connsiteX13" fmla="*/ 1348870 w 1386019"/>
                <a:gd name="connsiteY13" fmla="*/ 2283108 h 2576025"/>
                <a:gd name="connsiteX14" fmla="*/ 1344216 w 1386019"/>
                <a:gd name="connsiteY14" fmla="*/ 1856164 h 2576025"/>
                <a:gd name="connsiteX15" fmla="*/ 800141 w 1386019"/>
                <a:gd name="connsiteY15" fmla="*/ 1027489 h 2576025"/>
                <a:gd name="connsiteX16" fmla="*/ 1344216 w 1386019"/>
                <a:gd name="connsiteY16" fmla="*/ 198814 h 2576025"/>
                <a:gd name="connsiteX17" fmla="*/ 1345155 w 1386019"/>
                <a:gd name="connsiteY17" fmla="*/ 27277 h 2576025"/>
                <a:gd name="connsiteX18" fmla="*/ 1345246 w 1386019"/>
                <a:gd name="connsiteY18" fmla="*/ 0 h 2576025"/>
                <a:gd name="connsiteX0" fmla="*/ 1325236 w 1366009"/>
                <a:gd name="connsiteY0" fmla="*/ 0 h 2576025"/>
                <a:gd name="connsiteX1" fmla="*/ 1317430 w 1366009"/>
                <a:gd name="connsiteY1" fmla="*/ 8537 h 2576025"/>
                <a:gd name="connsiteX2" fmla="*/ 22030 w 1366009"/>
                <a:gd name="connsiteY2" fmla="*/ 168557 h 2576025"/>
                <a:gd name="connsiteX3" fmla="*/ 19742 w 1366009"/>
                <a:gd name="connsiteY3" fmla="*/ 163111 h 2576025"/>
                <a:gd name="connsiteX4" fmla="*/ 19938 w 1366009"/>
                <a:gd name="connsiteY4" fmla="*/ 198814 h 2576025"/>
                <a:gd name="connsiteX5" fmla="*/ 564012 w 1366009"/>
                <a:gd name="connsiteY5" fmla="*/ 1027489 h 2576025"/>
                <a:gd name="connsiteX6" fmla="*/ 19938 w 1366009"/>
                <a:gd name="connsiteY6" fmla="*/ 1856164 h 2576025"/>
                <a:gd name="connsiteX7" fmla="*/ 20760 w 1366009"/>
                <a:gd name="connsiteY7" fmla="*/ 2295808 h 2576025"/>
                <a:gd name="connsiteX8" fmla="*/ 17739 w 1366009"/>
                <a:gd name="connsiteY8" fmla="*/ 2475439 h 2576025"/>
                <a:gd name="connsiteX9" fmla="*/ 126659 w 1366009"/>
                <a:gd name="connsiteY9" fmla="*/ 2576025 h 2576025"/>
                <a:gd name="connsiteX10" fmla="*/ 672072 w 1366009"/>
                <a:gd name="connsiteY10" fmla="*/ 2576025 h 2576025"/>
                <a:gd name="connsiteX11" fmla="*/ 1217485 w 1366009"/>
                <a:gd name="connsiteY11" fmla="*/ 2576025 h 2576025"/>
                <a:gd name="connsiteX12" fmla="*/ 1326405 w 1366009"/>
                <a:gd name="connsiteY12" fmla="*/ 2475439 h 2576025"/>
                <a:gd name="connsiteX13" fmla="*/ 1328860 w 1366009"/>
                <a:gd name="connsiteY13" fmla="*/ 2283108 h 2576025"/>
                <a:gd name="connsiteX14" fmla="*/ 1324206 w 1366009"/>
                <a:gd name="connsiteY14" fmla="*/ 1856164 h 2576025"/>
                <a:gd name="connsiteX15" fmla="*/ 780131 w 1366009"/>
                <a:gd name="connsiteY15" fmla="*/ 1027489 h 2576025"/>
                <a:gd name="connsiteX16" fmla="*/ 1324206 w 1366009"/>
                <a:gd name="connsiteY16" fmla="*/ 198814 h 2576025"/>
                <a:gd name="connsiteX17" fmla="*/ 1325145 w 1366009"/>
                <a:gd name="connsiteY17" fmla="*/ 27277 h 2576025"/>
                <a:gd name="connsiteX18" fmla="*/ 1325236 w 1366009"/>
                <a:gd name="connsiteY18" fmla="*/ 0 h 2576025"/>
                <a:gd name="connsiteX0" fmla="*/ 1314698 w 1355471"/>
                <a:gd name="connsiteY0" fmla="*/ 0 h 2576025"/>
                <a:gd name="connsiteX1" fmla="*/ 1306892 w 1355471"/>
                <a:gd name="connsiteY1" fmla="*/ 8537 h 2576025"/>
                <a:gd name="connsiteX2" fmla="*/ 11492 w 1355471"/>
                <a:gd name="connsiteY2" fmla="*/ 168557 h 2576025"/>
                <a:gd name="connsiteX3" fmla="*/ 9204 w 1355471"/>
                <a:gd name="connsiteY3" fmla="*/ 163111 h 2576025"/>
                <a:gd name="connsiteX4" fmla="*/ 9400 w 1355471"/>
                <a:gd name="connsiteY4" fmla="*/ 198814 h 2576025"/>
                <a:gd name="connsiteX5" fmla="*/ 553474 w 1355471"/>
                <a:gd name="connsiteY5" fmla="*/ 1027489 h 2576025"/>
                <a:gd name="connsiteX6" fmla="*/ 422150 w 1355471"/>
                <a:gd name="connsiteY6" fmla="*/ 1887914 h 2576025"/>
                <a:gd name="connsiteX7" fmla="*/ 10222 w 1355471"/>
                <a:gd name="connsiteY7" fmla="*/ 2295808 h 2576025"/>
                <a:gd name="connsiteX8" fmla="*/ 7201 w 1355471"/>
                <a:gd name="connsiteY8" fmla="*/ 2475439 h 2576025"/>
                <a:gd name="connsiteX9" fmla="*/ 116121 w 1355471"/>
                <a:gd name="connsiteY9" fmla="*/ 2576025 h 2576025"/>
                <a:gd name="connsiteX10" fmla="*/ 661534 w 1355471"/>
                <a:gd name="connsiteY10" fmla="*/ 2576025 h 2576025"/>
                <a:gd name="connsiteX11" fmla="*/ 1206947 w 1355471"/>
                <a:gd name="connsiteY11" fmla="*/ 2576025 h 2576025"/>
                <a:gd name="connsiteX12" fmla="*/ 1315867 w 1355471"/>
                <a:gd name="connsiteY12" fmla="*/ 2475439 h 2576025"/>
                <a:gd name="connsiteX13" fmla="*/ 1318322 w 1355471"/>
                <a:gd name="connsiteY13" fmla="*/ 2283108 h 2576025"/>
                <a:gd name="connsiteX14" fmla="*/ 1313668 w 1355471"/>
                <a:gd name="connsiteY14" fmla="*/ 1856164 h 2576025"/>
                <a:gd name="connsiteX15" fmla="*/ 769593 w 1355471"/>
                <a:gd name="connsiteY15" fmla="*/ 1027489 h 2576025"/>
                <a:gd name="connsiteX16" fmla="*/ 1313668 w 1355471"/>
                <a:gd name="connsiteY16" fmla="*/ 198814 h 2576025"/>
                <a:gd name="connsiteX17" fmla="*/ 1314607 w 1355471"/>
                <a:gd name="connsiteY17" fmla="*/ 27277 h 2576025"/>
                <a:gd name="connsiteX18" fmla="*/ 1314698 w 1355471"/>
                <a:gd name="connsiteY18" fmla="*/ 0 h 2576025"/>
                <a:gd name="connsiteX0" fmla="*/ 1314698 w 1332039"/>
                <a:gd name="connsiteY0" fmla="*/ 0 h 2576025"/>
                <a:gd name="connsiteX1" fmla="*/ 1306892 w 1332039"/>
                <a:gd name="connsiteY1" fmla="*/ 8537 h 2576025"/>
                <a:gd name="connsiteX2" fmla="*/ 11492 w 1332039"/>
                <a:gd name="connsiteY2" fmla="*/ 168557 h 2576025"/>
                <a:gd name="connsiteX3" fmla="*/ 9204 w 1332039"/>
                <a:gd name="connsiteY3" fmla="*/ 163111 h 2576025"/>
                <a:gd name="connsiteX4" fmla="*/ 9400 w 1332039"/>
                <a:gd name="connsiteY4" fmla="*/ 198814 h 2576025"/>
                <a:gd name="connsiteX5" fmla="*/ 553474 w 1332039"/>
                <a:gd name="connsiteY5" fmla="*/ 1027489 h 2576025"/>
                <a:gd name="connsiteX6" fmla="*/ 422150 w 1332039"/>
                <a:gd name="connsiteY6" fmla="*/ 1887914 h 2576025"/>
                <a:gd name="connsiteX7" fmla="*/ 10222 w 1332039"/>
                <a:gd name="connsiteY7" fmla="*/ 2295808 h 2576025"/>
                <a:gd name="connsiteX8" fmla="*/ 7201 w 1332039"/>
                <a:gd name="connsiteY8" fmla="*/ 2475439 h 2576025"/>
                <a:gd name="connsiteX9" fmla="*/ 116121 w 1332039"/>
                <a:gd name="connsiteY9" fmla="*/ 2576025 h 2576025"/>
                <a:gd name="connsiteX10" fmla="*/ 661534 w 1332039"/>
                <a:gd name="connsiteY10" fmla="*/ 2576025 h 2576025"/>
                <a:gd name="connsiteX11" fmla="*/ 1206947 w 1332039"/>
                <a:gd name="connsiteY11" fmla="*/ 2576025 h 2576025"/>
                <a:gd name="connsiteX12" fmla="*/ 1315867 w 1332039"/>
                <a:gd name="connsiteY12" fmla="*/ 2475439 h 2576025"/>
                <a:gd name="connsiteX13" fmla="*/ 1318322 w 1332039"/>
                <a:gd name="connsiteY13" fmla="*/ 2283108 h 2576025"/>
                <a:gd name="connsiteX14" fmla="*/ 1313668 w 1332039"/>
                <a:gd name="connsiteY14" fmla="*/ 1856164 h 2576025"/>
                <a:gd name="connsiteX15" fmla="*/ 769593 w 1332039"/>
                <a:gd name="connsiteY15" fmla="*/ 1027489 h 2576025"/>
                <a:gd name="connsiteX16" fmla="*/ 1313668 w 1332039"/>
                <a:gd name="connsiteY16" fmla="*/ 198814 h 2576025"/>
                <a:gd name="connsiteX17" fmla="*/ 1314607 w 1332039"/>
                <a:gd name="connsiteY17" fmla="*/ 27277 h 2576025"/>
                <a:gd name="connsiteX18" fmla="*/ 1314698 w 1332039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422150 w 1324898"/>
                <a:gd name="connsiteY6" fmla="*/ 18879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3711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542800 w 1324898"/>
                <a:gd name="connsiteY6" fmla="*/ 18371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3711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542800 w 1324898"/>
                <a:gd name="connsiteY6" fmla="*/ 18371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3711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542800 w 1324898"/>
                <a:gd name="connsiteY6" fmla="*/ 183711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695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534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788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80536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788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78874 w 1324898"/>
                <a:gd name="connsiteY5" fmla="*/ 1027489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88399 w 1324898"/>
                <a:gd name="connsiteY5" fmla="*/ 1024314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44193 w 1324898"/>
                <a:gd name="connsiteY15" fmla="*/ 102748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14698 w 1324898"/>
                <a:gd name="connsiteY0" fmla="*/ 0 h 2576025"/>
                <a:gd name="connsiteX1" fmla="*/ 1306892 w 1324898"/>
                <a:gd name="connsiteY1" fmla="*/ 8537 h 2576025"/>
                <a:gd name="connsiteX2" fmla="*/ 11492 w 1324898"/>
                <a:gd name="connsiteY2" fmla="*/ 168557 h 2576025"/>
                <a:gd name="connsiteX3" fmla="*/ 9204 w 1324898"/>
                <a:gd name="connsiteY3" fmla="*/ 163111 h 2576025"/>
                <a:gd name="connsiteX4" fmla="*/ 9400 w 1324898"/>
                <a:gd name="connsiteY4" fmla="*/ 198814 h 2576025"/>
                <a:gd name="connsiteX5" fmla="*/ 588399 w 1324898"/>
                <a:gd name="connsiteY5" fmla="*/ 1024314 h 2576025"/>
                <a:gd name="connsiteX6" fmla="*/ 612650 w 1324898"/>
                <a:gd name="connsiteY6" fmla="*/ 1792664 h 2576025"/>
                <a:gd name="connsiteX7" fmla="*/ 10222 w 1324898"/>
                <a:gd name="connsiteY7" fmla="*/ 2295808 h 2576025"/>
                <a:gd name="connsiteX8" fmla="*/ 7201 w 1324898"/>
                <a:gd name="connsiteY8" fmla="*/ 2475439 h 2576025"/>
                <a:gd name="connsiteX9" fmla="*/ 116121 w 1324898"/>
                <a:gd name="connsiteY9" fmla="*/ 2576025 h 2576025"/>
                <a:gd name="connsiteX10" fmla="*/ 661534 w 1324898"/>
                <a:gd name="connsiteY10" fmla="*/ 2576025 h 2576025"/>
                <a:gd name="connsiteX11" fmla="*/ 1206947 w 1324898"/>
                <a:gd name="connsiteY11" fmla="*/ 2576025 h 2576025"/>
                <a:gd name="connsiteX12" fmla="*/ 1315867 w 1324898"/>
                <a:gd name="connsiteY12" fmla="*/ 2475439 h 2576025"/>
                <a:gd name="connsiteX13" fmla="*/ 1318322 w 1324898"/>
                <a:gd name="connsiteY13" fmla="*/ 2283108 h 2576025"/>
                <a:gd name="connsiteX14" fmla="*/ 685018 w 1324898"/>
                <a:gd name="connsiteY14" fmla="*/ 1786314 h 2576025"/>
                <a:gd name="connsiteX15" fmla="*/ 734668 w 1324898"/>
                <a:gd name="connsiteY15" fmla="*/ 1021139 h 2576025"/>
                <a:gd name="connsiteX16" fmla="*/ 1313668 w 1324898"/>
                <a:gd name="connsiteY16" fmla="*/ 198814 h 2576025"/>
                <a:gd name="connsiteX17" fmla="*/ 1314607 w 1324898"/>
                <a:gd name="connsiteY17" fmla="*/ 27277 h 2576025"/>
                <a:gd name="connsiteX18" fmla="*/ 1314698 w 1324898"/>
                <a:gd name="connsiteY18" fmla="*/ 0 h 2576025"/>
                <a:gd name="connsiteX0" fmla="*/ 1307497 w 1317697"/>
                <a:gd name="connsiteY0" fmla="*/ 0 h 2576025"/>
                <a:gd name="connsiteX1" fmla="*/ 1299691 w 1317697"/>
                <a:gd name="connsiteY1" fmla="*/ 8537 h 2576025"/>
                <a:gd name="connsiteX2" fmla="*/ 4291 w 1317697"/>
                <a:gd name="connsiteY2" fmla="*/ 168557 h 2576025"/>
                <a:gd name="connsiteX3" fmla="*/ 2003 w 1317697"/>
                <a:gd name="connsiteY3" fmla="*/ 163111 h 2576025"/>
                <a:gd name="connsiteX4" fmla="*/ 2199 w 1317697"/>
                <a:gd name="connsiteY4" fmla="*/ 198814 h 2576025"/>
                <a:gd name="connsiteX5" fmla="*/ 581198 w 1317697"/>
                <a:gd name="connsiteY5" fmla="*/ 1024314 h 2576025"/>
                <a:gd name="connsiteX6" fmla="*/ 605449 w 1317697"/>
                <a:gd name="connsiteY6" fmla="*/ 1792664 h 2576025"/>
                <a:gd name="connsiteX7" fmla="*/ 3021 w 1317697"/>
                <a:gd name="connsiteY7" fmla="*/ 2295808 h 2576025"/>
                <a:gd name="connsiteX8" fmla="*/ 0 w 1317697"/>
                <a:gd name="connsiteY8" fmla="*/ 2475439 h 2576025"/>
                <a:gd name="connsiteX9" fmla="*/ 108920 w 1317697"/>
                <a:gd name="connsiteY9" fmla="*/ 2576025 h 2576025"/>
                <a:gd name="connsiteX10" fmla="*/ 654333 w 1317697"/>
                <a:gd name="connsiteY10" fmla="*/ 2576025 h 2576025"/>
                <a:gd name="connsiteX11" fmla="*/ 1199746 w 1317697"/>
                <a:gd name="connsiteY11" fmla="*/ 2576025 h 2576025"/>
                <a:gd name="connsiteX12" fmla="*/ 1308666 w 1317697"/>
                <a:gd name="connsiteY12" fmla="*/ 2475439 h 2576025"/>
                <a:gd name="connsiteX13" fmla="*/ 1311121 w 1317697"/>
                <a:gd name="connsiteY13" fmla="*/ 2283108 h 2576025"/>
                <a:gd name="connsiteX14" fmla="*/ 677817 w 1317697"/>
                <a:gd name="connsiteY14" fmla="*/ 1786314 h 2576025"/>
                <a:gd name="connsiteX15" fmla="*/ 727467 w 1317697"/>
                <a:gd name="connsiteY15" fmla="*/ 1021139 h 2576025"/>
                <a:gd name="connsiteX16" fmla="*/ 1306467 w 1317697"/>
                <a:gd name="connsiteY16" fmla="*/ 198814 h 2576025"/>
                <a:gd name="connsiteX17" fmla="*/ 1307406 w 1317697"/>
                <a:gd name="connsiteY17" fmla="*/ 27277 h 2576025"/>
                <a:gd name="connsiteX18" fmla="*/ 1307497 w 1317697"/>
                <a:gd name="connsiteY18" fmla="*/ 0 h 2576025"/>
                <a:gd name="connsiteX0" fmla="*/ 1307497 w 1311149"/>
                <a:gd name="connsiteY0" fmla="*/ 0 h 2576025"/>
                <a:gd name="connsiteX1" fmla="*/ 1299691 w 1311149"/>
                <a:gd name="connsiteY1" fmla="*/ 8537 h 2576025"/>
                <a:gd name="connsiteX2" fmla="*/ 4291 w 1311149"/>
                <a:gd name="connsiteY2" fmla="*/ 168557 h 2576025"/>
                <a:gd name="connsiteX3" fmla="*/ 2003 w 1311149"/>
                <a:gd name="connsiteY3" fmla="*/ 163111 h 2576025"/>
                <a:gd name="connsiteX4" fmla="*/ 2199 w 1311149"/>
                <a:gd name="connsiteY4" fmla="*/ 198814 h 2576025"/>
                <a:gd name="connsiteX5" fmla="*/ 581198 w 1311149"/>
                <a:gd name="connsiteY5" fmla="*/ 1024314 h 2576025"/>
                <a:gd name="connsiteX6" fmla="*/ 605449 w 1311149"/>
                <a:gd name="connsiteY6" fmla="*/ 1792664 h 2576025"/>
                <a:gd name="connsiteX7" fmla="*/ 3021 w 1311149"/>
                <a:gd name="connsiteY7" fmla="*/ 2295808 h 2576025"/>
                <a:gd name="connsiteX8" fmla="*/ 0 w 1311149"/>
                <a:gd name="connsiteY8" fmla="*/ 2475439 h 2576025"/>
                <a:gd name="connsiteX9" fmla="*/ 108920 w 1311149"/>
                <a:gd name="connsiteY9" fmla="*/ 2576025 h 2576025"/>
                <a:gd name="connsiteX10" fmla="*/ 654333 w 1311149"/>
                <a:gd name="connsiteY10" fmla="*/ 2576025 h 2576025"/>
                <a:gd name="connsiteX11" fmla="*/ 1199746 w 1311149"/>
                <a:gd name="connsiteY11" fmla="*/ 2576025 h 2576025"/>
                <a:gd name="connsiteX12" fmla="*/ 1308666 w 1311149"/>
                <a:gd name="connsiteY12" fmla="*/ 2475439 h 2576025"/>
                <a:gd name="connsiteX13" fmla="*/ 1311121 w 1311149"/>
                <a:gd name="connsiteY13" fmla="*/ 2283108 h 2576025"/>
                <a:gd name="connsiteX14" fmla="*/ 677817 w 1311149"/>
                <a:gd name="connsiteY14" fmla="*/ 1786314 h 2576025"/>
                <a:gd name="connsiteX15" fmla="*/ 727467 w 1311149"/>
                <a:gd name="connsiteY15" fmla="*/ 1021139 h 2576025"/>
                <a:gd name="connsiteX16" fmla="*/ 1306467 w 1311149"/>
                <a:gd name="connsiteY16" fmla="*/ 198814 h 2576025"/>
                <a:gd name="connsiteX17" fmla="*/ 1307406 w 1311149"/>
                <a:gd name="connsiteY17" fmla="*/ 27277 h 2576025"/>
                <a:gd name="connsiteX18" fmla="*/ 1307497 w 1311149"/>
                <a:gd name="connsiteY18" fmla="*/ 0 h 257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1149" h="2576025">
                  <a:moveTo>
                    <a:pt x="1307497" y="0"/>
                  </a:moveTo>
                  <a:lnTo>
                    <a:pt x="1299691" y="8537"/>
                  </a:lnTo>
                  <a:cubicBezTo>
                    <a:pt x="860271" y="252377"/>
                    <a:pt x="413231" y="313337"/>
                    <a:pt x="4291" y="168557"/>
                  </a:cubicBezTo>
                  <a:lnTo>
                    <a:pt x="2003" y="163111"/>
                  </a:lnTo>
                  <a:cubicBezTo>
                    <a:pt x="2068" y="175012"/>
                    <a:pt x="2134" y="186913"/>
                    <a:pt x="2199" y="198814"/>
                  </a:cubicBezTo>
                  <a:cubicBezTo>
                    <a:pt x="3854" y="445855"/>
                    <a:pt x="563206" y="739623"/>
                    <a:pt x="581198" y="1024314"/>
                  </a:cubicBezTo>
                  <a:cubicBezTo>
                    <a:pt x="599190" y="1309005"/>
                    <a:pt x="626141" y="1638428"/>
                    <a:pt x="605449" y="1792664"/>
                  </a:cubicBezTo>
                  <a:cubicBezTo>
                    <a:pt x="514907" y="2004050"/>
                    <a:pt x="168487" y="2179896"/>
                    <a:pt x="3021" y="2295808"/>
                  </a:cubicBezTo>
                  <a:cubicBezTo>
                    <a:pt x="2655" y="2399020"/>
                    <a:pt x="1400" y="2412068"/>
                    <a:pt x="0" y="2475439"/>
                  </a:cubicBezTo>
                  <a:cubicBezTo>
                    <a:pt x="0" y="2530991"/>
                    <a:pt x="48765" y="2576025"/>
                    <a:pt x="108920" y="2576025"/>
                  </a:cubicBezTo>
                  <a:lnTo>
                    <a:pt x="654333" y="2576025"/>
                  </a:lnTo>
                  <a:lnTo>
                    <a:pt x="1199746" y="2576025"/>
                  </a:lnTo>
                  <a:cubicBezTo>
                    <a:pt x="1259901" y="2576025"/>
                    <a:pt x="1308666" y="2530991"/>
                    <a:pt x="1308666" y="2475439"/>
                  </a:cubicBezTo>
                  <a:cubicBezTo>
                    <a:pt x="1308178" y="2390901"/>
                    <a:pt x="1311487" y="2386320"/>
                    <a:pt x="1311121" y="2283108"/>
                  </a:cubicBezTo>
                  <a:cubicBezTo>
                    <a:pt x="1107555" y="2040196"/>
                    <a:pt x="769272" y="1995584"/>
                    <a:pt x="677817" y="1786314"/>
                  </a:cubicBezTo>
                  <a:cubicBezTo>
                    <a:pt x="676161" y="1576739"/>
                    <a:pt x="679842" y="1292072"/>
                    <a:pt x="727467" y="1021139"/>
                  </a:cubicBezTo>
                  <a:cubicBezTo>
                    <a:pt x="775092" y="750206"/>
                    <a:pt x="1304811" y="445855"/>
                    <a:pt x="1306467" y="198814"/>
                  </a:cubicBezTo>
                  <a:cubicBezTo>
                    <a:pt x="1306881" y="137054"/>
                    <a:pt x="1307179" y="80529"/>
                    <a:pt x="1307406" y="27277"/>
                  </a:cubicBezTo>
                  <a:cubicBezTo>
                    <a:pt x="1307436" y="18185"/>
                    <a:pt x="1307467" y="9092"/>
                    <a:pt x="1307497" y="0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FFC000"/>
                </a:gs>
                <a:gs pos="0">
                  <a:schemeClr val="accent6">
                    <a:lumMod val="75000"/>
                  </a:schemeClr>
                </a:gs>
                <a:gs pos="100000">
                  <a:srgbClr val="C45900"/>
                </a:gs>
              </a:gsLst>
              <a:lin ang="0" scaled="1"/>
              <a:tileRect/>
            </a:grad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 flipH="1">
              <a:off x="1446212" y="1527203"/>
              <a:ext cx="1892409" cy="4471952"/>
            </a:xfrm>
            <a:custGeom>
              <a:avLst/>
              <a:gdLst>
                <a:gd name="connsiteX0" fmla="*/ 1108094 w 1208828"/>
                <a:gd name="connsiteY0" fmla="*/ 0 h 3093267"/>
                <a:gd name="connsiteX1" fmla="*/ 604414 w 1208828"/>
                <a:gd name="connsiteY1" fmla="*/ 0 h 3093267"/>
                <a:gd name="connsiteX2" fmla="*/ 100734 w 1208828"/>
                <a:gd name="connsiteY2" fmla="*/ 0 h 3093267"/>
                <a:gd name="connsiteX3" fmla="*/ 148 w 1208828"/>
                <a:gd name="connsiteY3" fmla="*/ 100586 h 3093267"/>
                <a:gd name="connsiteX4" fmla="*/ 2179 w 1208828"/>
                <a:gd name="connsiteY4" fmla="*/ 716056 h 3093267"/>
                <a:gd name="connsiteX5" fmla="*/ 504623 w 1208828"/>
                <a:gd name="connsiteY5" fmla="*/ 1544731 h 3093267"/>
                <a:gd name="connsiteX6" fmla="*/ 2179 w 1208828"/>
                <a:gd name="connsiteY6" fmla="*/ 2373406 h 3093267"/>
                <a:gd name="connsiteX7" fmla="*/ 148 w 1208828"/>
                <a:gd name="connsiteY7" fmla="*/ 2992681 h 3093267"/>
                <a:gd name="connsiteX8" fmla="*/ 100734 w 1208828"/>
                <a:gd name="connsiteY8" fmla="*/ 3093267 h 3093267"/>
                <a:gd name="connsiteX9" fmla="*/ 604414 w 1208828"/>
                <a:gd name="connsiteY9" fmla="*/ 3093267 h 3093267"/>
                <a:gd name="connsiteX10" fmla="*/ 1108094 w 1208828"/>
                <a:gd name="connsiteY10" fmla="*/ 3093267 h 3093267"/>
                <a:gd name="connsiteX11" fmla="*/ 1208680 w 1208828"/>
                <a:gd name="connsiteY11" fmla="*/ 2992681 h 3093267"/>
                <a:gd name="connsiteX12" fmla="*/ 1206649 w 1208828"/>
                <a:gd name="connsiteY12" fmla="*/ 2373406 h 3093267"/>
                <a:gd name="connsiteX13" fmla="*/ 704205 w 1208828"/>
                <a:gd name="connsiteY13" fmla="*/ 1544731 h 3093267"/>
                <a:gd name="connsiteX14" fmla="*/ 1206649 w 1208828"/>
                <a:gd name="connsiteY14" fmla="*/ 716056 h 3093267"/>
                <a:gd name="connsiteX15" fmla="*/ 1208680 w 1208828"/>
                <a:gd name="connsiteY15" fmla="*/ 100586 h 3093267"/>
                <a:gd name="connsiteX16" fmla="*/ 1108094 w 1208828"/>
                <a:gd name="connsiteY16" fmla="*/ 0 h 30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8828" h="3093267">
                  <a:moveTo>
                    <a:pt x="1108094" y="0"/>
                  </a:moveTo>
                  <a:lnTo>
                    <a:pt x="604414" y="0"/>
                  </a:lnTo>
                  <a:lnTo>
                    <a:pt x="100734" y="0"/>
                  </a:lnTo>
                  <a:cubicBezTo>
                    <a:pt x="45182" y="0"/>
                    <a:pt x="148" y="45034"/>
                    <a:pt x="148" y="100586"/>
                  </a:cubicBezTo>
                  <a:cubicBezTo>
                    <a:pt x="825" y="305743"/>
                    <a:pt x="650" y="469015"/>
                    <a:pt x="2179" y="716056"/>
                  </a:cubicBezTo>
                  <a:cubicBezTo>
                    <a:pt x="3708" y="963097"/>
                    <a:pt x="504623" y="1313750"/>
                    <a:pt x="504623" y="1544731"/>
                  </a:cubicBezTo>
                  <a:cubicBezTo>
                    <a:pt x="504623" y="1775712"/>
                    <a:pt x="3708" y="2163831"/>
                    <a:pt x="2179" y="2373406"/>
                  </a:cubicBezTo>
                  <a:cubicBezTo>
                    <a:pt x="650" y="2582981"/>
                    <a:pt x="-403" y="2885404"/>
                    <a:pt x="148" y="2992681"/>
                  </a:cubicBezTo>
                  <a:cubicBezTo>
                    <a:pt x="148" y="3048233"/>
                    <a:pt x="45182" y="3093267"/>
                    <a:pt x="100734" y="3093267"/>
                  </a:cubicBezTo>
                  <a:lnTo>
                    <a:pt x="604414" y="3093267"/>
                  </a:lnTo>
                  <a:lnTo>
                    <a:pt x="1108094" y="3093267"/>
                  </a:lnTo>
                  <a:cubicBezTo>
                    <a:pt x="1163646" y="3093267"/>
                    <a:pt x="1208680" y="3048233"/>
                    <a:pt x="1208680" y="2992681"/>
                  </a:cubicBezTo>
                  <a:cubicBezTo>
                    <a:pt x="1209231" y="2885404"/>
                    <a:pt x="1208178" y="2582981"/>
                    <a:pt x="1206649" y="2373406"/>
                  </a:cubicBezTo>
                  <a:cubicBezTo>
                    <a:pt x="1205120" y="2163831"/>
                    <a:pt x="704205" y="1775712"/>
                    <a:pt x="704205" y="1544731"/>
                  </a:cubicBezTo>
                  <a:cubicBezTo>
                    <a:pt x="704205" y="1313750"/>
                    <a:pt x="1205120" y="963097"/>
                    <a:pt x="1206649" y="716056"/>
                  </a:cubicBezTo>
                  <a:cubicBezTo>
                    <a:pt x="1208178" y="469015"/>
                    <a:pt x="1208003" y="305743"/>
                    <a:pt x="1208680" y="100586"/>
                  </a:cubicBezTo>
                  <a:cubicBezTo>
                    <a:pt x="1208680" y="45034"/>
                    <a:pt x="1163646" y="0"/>
                    <a:pt x="110809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rgbClr val="949494">
                    <a:alpha val="10000"/>
                  </a:srgbClr>
                </a:gs>
                <a:gs pos="100000">
                  <a:schemeClr val="tx1">
                    <a:lumMod val="75000"/>
                    <a:lumOff val="25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47625"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722404" y="1516814"/>
              <a:ext cx="615539" cy="4471978"/>
            </a:xfrm>
            <a:custGeom>
              <a:avLst/>
              <a:gdLst>
                <a:gd name="connsiteX0" fmla="*/ 203200 w 425450"/>
                <a:gd name="connsiteY0" fmla="*/ 0 h 3092450"/>
                <a:gd name="connsiteX1" fmla="*/ 63500 w 425450"/>
                <a:gd name="connsiteY1" fmla="*/ 0 h 3092450"/>
                <a:gd name="connsiteX2" fmla="*/ 6350 w 425450"/>
                <a:gd name="connsiteY2" fmla="*/ 88900 h 3092450"/>
                <a:gd name="connsiteX3" fmla="*/ 6350 w 425450"/>
                <a:gd name="connsiteY3" fmla="*/ 685800 h 3092450"/>
                <a:gd name="connsiteX4" fmla="*/ 406400 w 425450"/>
                <a:gd name="connsiteY4" fmla="*/ 1536700 h 3092450"/>
                <a:gd name="connsiteX5" fmla="*/ 0 w 425450"/>
                <a:gd name="connsiteY5" fmla="*/ 2413000 h 3092450"/>
                <a:gd name="connsiteX6" fmla="*/ 0 w 425450"/>
                <a:gd name="connsiteY6" fmla="*/ 2978150 h 3092450"/>
                <a:gd name="connsiteX7" fmla="*/ 50800 w 425450"/>
                <a:gd name="connsiteY7" fmla="*/ 3092450 h 3092450"/>
                <a:gd name="connsiteX8" fmla="*/ 203200 w 425450"/>
                <a:gd name="connsiteY8" fmla="*/ 3092450 h 3092450"/>
                <a:gd name="connsiteX9" fmla="*/ 152400 w 425450"/>
                <a:gd name="connsiteY9" fmla="*/ 2971800 h 3092450"/>
                <a:gd name="connsiteX10" fmla="*/ 152400 w 425450"/>
                <a:gd name="connsiteY10" fmla="*/ 2406650 h 3092450"/>
                <a:gd name="connsiteX11" fmla="*/ 425450 w 425450"/>
                <a:gd name="connsiteY11" fmla="*/ 1524000 h 3092450"/>
                <a:gd name="connsiteX12" fmla="*/ 152400 w 425450"/>
                <a:gd name="connsiteY12" fmla="*/ 692150 h 3092450"/>
                <a:gd name="connsiteX13" fmla="*/ 152400 w 425450"/>
                <a:gd name="connsiteY13" fmla="*/ 127000 h 3092450"/>
                <a:gd name="connsiteX14" fmla="*/ 203200 w 425450"/>
                <a:gd name="connsiteY14" fmla="*/ 0 h 3092450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89 w 425539"/>
                <a:gd name="connsiteY0" fmla="*/ 835 h 3093285"/>
                <a:gd name="connsiteX1" fmla="*/ 63589 w 425539"/>
                <a:gd name="connsiteY1" fmla="*/ 835 h 3093285"/>
                <a:gd name="connsiteX2" fmla="*/ 6439 w 425539"/>
                <a:gd name="connsiteY2" fmla="*/ 89735 h 3093285"/>
                <a:gd name="connsiteX3" fmla="*/ 6439 w 425539"/>
                <a:gd name="connsiteY3" fmla="*/ 686635 h 3093285"/>
                <a:gd name="connsiteX4" fmla="*/ 406489 w 425539"/>
                <a:gd name="connsiteY4" fmla="*/ 1537535 h 3093285"/>
                <a:gd name="connsiteX5" fmla="*/ 89 w 425539"/>
                <a:gd name="connsiteY5" fmla="*/ 2413835 h 3093285"/>
                <a:gd name="connsiteX6" fmla="*/ 89 w 425539"/>
                <a:gd name="connsiteY6" fmla="*/ 2978985 h 3093285"/>
                <a:gd name="connsiteX7" fmla="*/ 50889 w 425539"/>
                <a:gd name="connsiteY7" fmla="*/ 3093285 h 3093285"/>
                <a:gd name="connsiteX8" fmla="*/ 203289 w 425539"/>
                <a:gd name="connsiteY8" fmla="*/ 3093285 h 3093285"/>
                <a:gd name="connsiteX9" fmla="*/ 152489 w 425539"/>
                <a:gd name="connsiteY9" fmla="*/ 2972635 h 3093285"/>
                <a:gd name="connsiteX10" fmla="*/ 152489 w 425539"/>
                <a:gd name="connsiteY10" fmla="*/ 2407485 h 3093285"/>
                <a:gd name="connsiteX11" fmla="*/ 425539 w 425539"/>
                <a:gd name="connsiteY11" fmla="*/ 1524835 h 3093285"/>
                <a:gd name="connsiteX12" fmla="*/ 152489 w 425539"/>
                <a:gd name="connsiteY12" fmla="*/ 692985 h 3093285"/>
                <a:gd name="connsiteX13" fmla="*/ 152489 w 425539"/>
                <a:gd name="connsiteY13" fmla="*/ 127835 h 3093285"/>
                <a:gd name="connsiteX14" fmla="*/ 203289 w 425539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2"/>
                <a:gd name="connsiteY0" fmla="*/ 835 h 3093285"/>
                <a:gd name="connsiteX1" fmla="*/ 63821 w 425772"/>
                <a:gd name="connsiteY1" fmla="*/ 835 h 3093285"/>
                <a:gd name="connsiteX2" fmla="*/ 6671 w 425772"/>
                <a:gd name="connsiteY2" fmla="*/ 89735 h 3093285"/>
                <a:gd name="connsiteX3" fmla="*/ 6671 w 425772"/>
                <a:gd name="connsiteY3" fmla="*/ 686635 h 3093285"/>
                <a:gd name="connsiteX4" fmla="*/ 406721 w 425772"/>
                <a:gd name="connsiteY4" fmla="*/ 1537535 h 3093285"/>
                <a:gd name="connsiteX5" fmla="*/ 321 w 425772"/>
                <a:gd name="connsiteY5" fmla="*/ 2413835 h 3093285"/>
                <a:gd name="connsiteX6" fmla="*/ 321 w 425772"/>
                <a:gd name="connsiteY6" fmla="*/ 2978985 h 3093285"/>
                <a:gd name="connsiteX7" fmla="*/ 51121 w 425772"/>
                <a:gd name="connsiteY7" fmla="*/ 3093285 h 3093285"/>
                <a:gd name="connsiteX8" fmla="*/ 203521 w 425772"/>
                <a:gd name="connsiteY8" fmla="*/ 3093285 h 3093285"/>
                <a:gd name="connsiteX9" fmla="*/ 152721 w 425772"/>
                <a:gd name="connsiteY9" fmla="*/ 2972635 h 3093285"/>
                <a:gd name="connsiteX10" fmla="*/ 152721 w 425772"/>
                <a:gd name="connsiteY10" fmla="*/ 2407485 h 3093285"/>
                <a:gd name="connsiteX11" fmla="*/ 425771 w 425772"/>
                <a:gd name="connsiteY11" fmla="*/ 1524835 h 3093285"/>
                <a:gd name="connsiteX12" fmla="*/ 152721 w 425772"/>
                <a:gd name="connsiteY12" fmla="*/ 692985 h 3093285"/>
                <a:gd name="connsiteX13" fmla="*/ 152721 w 425772"/>
                <a:gd name="connsiteY13" fmla="*/ 127835 h 3093285"/>
                <a:gd name="connsiteX14" fmla="*/ 203521 w 425772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60554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5771" h="3093285">
                  <a:moveTo>
                    <a:pt x="203521" y="835"/>
                  </a:moveTo>
                  <a:cubicBezTo>
                    <a:pt x="156954" y="835"/>
                    <a:pt x="110350" y="-1044"/>
                    <a:pt x="63821" y="835"/>
                  </a:cubicBezTo>
                  <a:cubicBezTo>
                    <a:pt x="37627" y="1893"/>
                    <a:pt x="6671" y="48196"/>
                    <a:pt x="6671" y="89735"/>
                  </a:cubicBezTo>
                  <a:lnTo>
                    <a:pt x="6671" y="686635"/>
                  </a:lnTo>
                  <a:cubicBezTo>
                    <a:pt x="6671" y="955981"/>
                    <a:pt x="401694" y="1381166"/>
                    <a:pt x="404340" y="1558966"/>
                  </a:cubicBezTo>
                  <a:cubicBezTo>
                    <a:pt x="406986" y="1736766"/>
                    <a:pt x="57" y="2166979"/>
                    <a:pt x="321" y="2413835"/>
                  </a:cubicBezTo>
                  <a:lnTo>
                    <a:pt x="321" y="2978985"/>
                  </a:lnTo>
                  <a:cubicBezTo>
                    <a:pt x="-1796" y="3028991"/>
                    <a:pt x="5613" y="3062329"/>
                    <a:pt x="51121" y="3093285"/>
                  </a:cubicBezTo>
                  <a:lnTo>
                    <a:pt x="203521" y="3093285"/>
                  </a:lnTo>
                  <a:cubicBezTo>
                    <a:pt x="167538" y="3057830"/>
                    <a:pt x="152985" y="3036665"/>
                    <a:pt x="152721" y="2972635"/>
                  </a:cubicBezTo>
                  <a:lnTo>
                    <a:pt x="152721" y="2407485"/>
                  </a:lnTo>
                  <a:cubicBezTo>
                    <a:pt x="150869" y="2263287"/>
                    <a:pt x="425241" y="1726184"/>
                    <a:pt x="425771" y="1560554"/>
                  </a:cubicBezTo>
                  <a:cubicBezTo>
                    <a:pt x="426301" y="1394924"/>
                    <a:pt x="150869" y="905974"/>
                    <a:pt x="152721" y="692985"/>
                  </a:cubicBezTo>
                  <a:lnTo>
                    <a:pt x="152721" y="127835"/>
                  </a:lnTo>
                  <a:cubicBezTo>
                    <a:pt x="150604" y="54546"/>
                    <a:pt x="167538" y="26499"/>
                    <a:pt x="203521" y="835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rgbClr val="FFFFFF">
                    <a:alpha val="30000"/>
                  </a:srgbClr>
                </a:gs>
                <a:gs pos="77005">
                  <a:srgbClr val="FFFFFF">
                    <a:alpha val="52000"/>
                  </a:srgbClr>
                </a:gs>
                <a:gs pos="28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542208" y="1529499"/>
              <a:ext cx="640320" cy="1969159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8000">
                  <a:schemeClr val="bg1">
                    <a:alpha val="40000"/>
                  </a:schemeClr>
                </a:gs>
                <a:gs pos="0">
                  <a:schemeClr val="bg1">
                    <a:alpha val="6100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2542208" y="4040385"/>
              <a:ext cx="640320" cy="1969159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053751" y="1600200"/>
            <a:ext cx="1812418" cy="4274386"/>
            <a:chOff x="4799012" y="1516814"/>
            <a:chExt cx="1905000" cy="4492730"/>
          </a:xfrm>
        </p:grpSpPr>
        <p:sp>
          <p:nvSpPr>
            <p:cNvPr id="39" name="Freeform 38"/>
            <p:cNvSpPr/>
            <p:nvPr/>
          </p:nvSpPr>
          <p:spPr>
            <a:xfrm flipH="1">
              <a:off x="4802149" y="3046958"/>
              <a:ext cx="1901863" cy="2952197"/>
            </a:xfrm>
            <a:custGeom>
              <a:avLst/>
              <a:gdLst>
                <a:gd name="connsiteX0" fmla="*/ 320877 w 1895535"/>
                <a:gd name="connsiteY0" fmla="*/ 0 h 2952197"/>
                <a:gd name="connsiteX1" fmla="*/ 412853 w 1895535"/>
                <a:gd name="connsiteY1" fmla="*/ 91754 h 2952197"/>
                <a:gd name="connsiteX2" fmla="*/ 840241 w 1895535"/>
                <a:gd name="connsiteY2" fmla="*/ 708880 h 2952197"/>
                <a:gd name="connsiteX3" fmla="*/ 875301 w 1895535"/>
                <a:gd name="connsiteY3" fmla="*/ 1819688 h 2952197"/>
                <a:gd name="connsiteX4" fmla="*/ 4368 w 1895535"/>
                <a:gd name="connsiteY4" fmla="*/ 2547086 h 2952197"/>
                <a:gd name="connsiteX5" fmla="*/ 0 w 1895535"/>
                <a:gd name="connsiteY5" fmla="*/ 2806779 h 2952197"/>
                <a:gd name="connsiteX6" fmla="*/ 157466 w 1895535"/>
                <a:gd name="connsiteY6" fmla="*/ 2952197 h 2952197"/>
                <a:gd name="connsiteX7" fmla="*/ 945973 w 1895535"/>
                <a:gd name="connsiteY7" fmla="*/ 2952197 h 2952197"/>
                <a:gd name="connsiteX8" fmla="*/ 1734479 w 1895535"/>
                <a:gd name="connsiteY8" fmla="*/ 2952197 h 2952197"/>
                <a:gd name="connsiteX9" fmla="*/ 1891946 w 1895535"/>
                <a:gd name="connsiteY9" fmla="*/ 2806779 h 2952197"/>
                <a:gd name="connsiteX10" fmla="*/ 1895495 w 1895535"/>
                <a:gd name="connsiteY10" fmla="*/ 2528725 h 2952197"/>
                <a:gd name="connsiteX11" fmla="*/ 979924 w 1895535"/>
                <a:gd name="connsiteY11" fmla="*/ 1810508 h 2952197"/>
                <a:gd name="connsiteX12" fmla="*/ 1051703 w 1895535"/>
                <a:gd name="connsiteY12" fmla="*/ 704290 h 2952197"/>
                <a:gd name="connsiteX13" fmla="*/ 1346181 w 1895535"/>
                <a:gd name="connsiteY13" fmla="*/ 250175 h 2952197"/>
                <a:gd name="connsiteX14" fmla="*/ 1483261 w 1895535"/>
                <a:gd name="connsiteY14" fmla="*/ 109155 h 2952197"/>
                <a:gd name="connsiteX15" fmla="*/ 1395887 w 1895535"/>
                <a:gd name="connsiteY15" fmla="*/ 140538 h 2952197"/>
                <a:gd name="connsiteX16" fmla="*/ 456922 w 1895535"/>
                <a:gd name="connsiteY16" fmla="*/ 51605 h 2952197"/>
                <a:gd name="connsiteX0" fmla="*/ 320877 w 1895535"/>
                <a:gd name="connsiteY0" fmla="*/ 0 h 2952197"/>
                <a:gd name="connsiteX1" fmla="*/ 412853 w 1895535"/>
                <a:gd name="connsiteY1" fmla="*/ 91754 h 2952197"/>
                <a:gd name="connsiteX2" fmla="*/ 840241 w 1895535"/>
                <a:gd name="connsiteY2" fmla="*/ 708880 h 2952197"/>
                <a:gd name="connsiteX3" fmla="*/ 875301 w 1895535"/>
                <a:gd name="connsiteY3" fmla="*/ 1819688 h 2952197"/>
                <a:gd name="connsiteX4" fmla="*/ 4368 w 1895535"/>
                <a:gd name="connsiteY4" fmla="*/ 2547086 h 2952197"/>
                <a:gd name="connsiteX5" fmla="*/ 0 w 1895535"/>
                <a:gd name="connsiteY5" fmla="*/ 2806779 h 2952197"/>
                <a:gd name="connsiteX6" fmla="*/ 157466 w 1895535"/>
                <a:gd name="connsiteY6" fmla="*/ 2952197 h 2952197"/>
                <a:gd name="connsiteX7" fmla="*/ 945973 w 1895535"/>
                <a:gd name="connsiteY7" fmla="*/ 2952197 h 2952197"/>
                <a:gd name="connsiteX8" fmla="*/ 1734479 w 1895535"/>
                <a:gd name="connsiteY8" fmla="*/ 2952197 h 2952197"/>
                <a:gd name="connsiteX9" fmla="*/ 1891946 w 1895535"/>
                <a:gd name="connsiteY9" fmla="*/ 2806779 h 2952197"/>
                <a:gd name="connsiteX10" fmla="*/ 1895495 w 1895535"/>
                <a:gd name="connsiteY10" fmla="*/ 2528725 h 2952197"/>
                <a:gd name="connsiteX11" fmla="*/ 973574 w 1895535"/>
                <a:gd name="connsiteY11" fmla="*/ 1340608 h 2952197"/>
                <a:gd name="connsiteX12" fmla="*/ 1051703 w 1895535"/>
                <a:gd name="connsiteY12" fmla="*/ 704290 h 2952197"/>
                <a:gd name="connsiteX13" fmla="*/ 1346181 w 1895535"/>
                <a:gd name="connsiteY13" fmla="*/ 250175 h 2952197"/>
                <a:gd name="connsiteX14" fmla="*/ 1483261 w 1895535"/>
                <a:gd name="connsiteY14" fmla="*/ 109155 h 2952197"/>
                <a:gd name="connsiteX15" fmla="*/ 1395887 w 1895535"/>
                <a:gd name="connsiteY15" fmla="*/ 140538 h 2952197"/>
                <a:gd name="connsiteX16" fmla="*/ 456922 w 1895535"/>
                <a:gd name="connsiteY16" fmla="*/ 51605 h 2952197"/>
                <a:gd name="connsiteX17" fmla="*/ 320877 w 1895535"/>
                <a:gd name="connsiteY17" fmla="*/ 0 h 2952197"/>
                <a:gd name="connsiteX0" fmla="*/ 320877 w 1895535"/>
                <a:gd name="connsiteY0" fmla="*/ 0 h 2952197"/>
                <a:gd name="connsiteX1" fmla="*/ 412853 w 1895535"/>
                <a:gd name="connsiteY1" fmla="*/ 91754 h 2952197"/>
                <a:gd name="connsiteX2" fmla="*/ 840241 w 1895535"/>
                <a:gd name="connsiteY2" fmla="*/ 708880 h 2952197"/>
                <a:gd name="connsiteX3" fmla="*/ 894351 w 1895535"/>
                <a:gd name="connsiteY3" fmla="*/ 1375188 h 2952197"/>
                <a:gd name="connsiteX4" fmla="*/ 4368 w 1895535"/>
                <a:gd name="connsiteY4" fmla="*/ 2547086 h 2952197"/>
                <a:gd name="connsiteX5" fmla="*/ 0 w 1895535"/>
                <a:gd name="connsiteY5" fmla="*/ 2806779 h 2952197"/>
                <a:gd name="connsiteX6" fmla="*/ 157466 w 1895535"/>
                <a:gd name="connsiteY6" fmla="*/ 2952197 h 2952197"/>
                <a:gd name="connsiteX7" fmla="*/ 945973 w 1895535"/>
                <a:gd name="connsiteY7" fmla="*/ 2952197 h 2952197"/>
                <a:gd name="connsiteX8" fmla="*/ 1734479 w 1895535"/>
                <a:gd name="connsiteY8" fmla="*/ 2952197 h 2952197"/>
                <a:gd name="connsiteX9" fmla="*/ 1891946 w 1895535"/>
                <a:gd name="connsiteY9" fmla="*/ 2806779 h 2952197"/>
                <a:gd name="connsiteX10" fmla="*/ 1895495 w 1895535"/>
                <a:gd name="connsiteY10" fmla="*/ 2528725 h 2952197"/>
                <a:gd name="connsiteX11" fmla="*/ 973574 w 1895535"/>
                <a:gd name="connsiteY11" fmla="*/ 1340608 h 2952197"/>
                <a:gd name="connsiteX12" fmla="*/ 1051703 w 1895535"/>
                <a:gd name="connsiteY12" fmla="*/ 704290 h 2952197"/>
                <a:gd name="connsiteX13" fmla="*/ 1346181 w 1895535"/>
                <a:gd name="connsiteY13" fmla="*/ 250175 h 2952197"/>
                <a:gd name="connsiteX14" fmla="*/ 1483261 w 1895535"/>
                <a:gd name="connsiteY14" fmla="*/ 109155 h 2952197"/>
                <a:gd name="connsiteX15" fmla="*/ 1395887 w 1895535"/>
                <a:gd name="connsiteY15" fmla="*/ 140538 h 2952197"/>
                <a:gd name="connsiteX16" fmla="*/ 456922 w 1895535"/>
                <a:gd name="connsiteY16" fmla="*/ 51605 h 2952197"/>
                <a:gd name="connsiteX17" fmla="*/ 320877 w 1895535"/>
                <a:gd name="connsiteY17" fmla="*/ 0 h 2952197"/>
                <a:gd name="connsiteX0" fmla="*/ 320877 w 1895535"/>
                <a:gd name="connsiteY0" fmla="*/ 0 h 2952197"/>
                <a:gd name="connsiteX1" fmla="*/ 412853 w 1895535"/>
                <a:gd name="connsiteY1" fmla="*/ 91754 h 2952197"/>
                <a:gd name="connsiteX2" fmla="*/ 840241 w 1895535"/>
                <a:gd name="connsiteY2" fmla="*/ 708880 h 2952197"/>
                <a:gd name="connsiteX3" fmla="*/ 875301 w 1895535"/>
                <a:gd name="connsiteY3" fmla="*/ 1375188 h 2952197"/>
                <a:gd name="connsiteX4" fmla="*/ 4368 w 1895535"/>
                <a:gd name="connsiteY4" fmla="*/ 2547086 h 2952197"/>
                <a:gd name="connsiteX5" fmla="*/ 0 w 1895535"/>
                <a:gd name="connsiteY5" fmla="*/ 2806779 h 2952197"/>
                <a:gd name="connsiteX6" fmla="*/ 157466 w 1895535"/>
                <a:gd name="connsiteY6" fmla="*/ 2952197 h 2952197"/>
                <a:gd name="connsiteX7" fmla="*/ 945973 w 1895535"/>
                <a:gd name="connsiteY7" fmla="*/ 2952197 h 2952197"/>
                <a:gd name="connsiteX8" fmla="*/ 1734479 w 1895535"/>
                <a:gd name="connsiteY8" fmla="*/ 2952197 h 2952197"/>
                <a:gd name="connsiteX9" fmla="*/ 1891946 w 1895535"/>
                <a:gd name="connsiteY9" fmla="*/ 2806779 h 2952197"/>
                <a:gd name="connsiteX10" fmla="*/ 1895495 w 1895535"/>
                <a:gd name="connsiteY10" fmla="*/ 2528725 h 2952197"/>
                <a:gd name="connsiteX11" fmla="*/ 973574 w 1895535"/>
                <a:gd name="connsiteY11" fmla="*/ 1340608 h 2952197"/>
                <a:gd name="connsiteX12" fmla="*/ 1051703 w 1895535"/>
                <a:gd name="connsiteY12" fmla="*/ 704290 h 2952197"/>
                <a:gd name="connsiteX13" fmla="*/ 1346181 w 1895535"/>
                <a:gd name="connsiteY13" fmla="*/ 250175 h 2952197"/>
                <a:gd name="connsiteX14" fmla="*/ 1483261 w 1895535"/>
                <a:gd name="connsiteY14" fmla="*/ 109155 h 2952197"/>
                <a:gd name="connsiteX15" fmla="*/ 1395887 w 1895535"/>
                <a:gd name="connsiteY15" fmla="*/ 140538 h 2952197"/>
                <a:gd name="connsiteX16" fmla="*/ 456922 w 1895535"/>
                <a:gd name="connsiteY16" fmla="*/ 51605 h 2952197"/>
                <a:gd name="connsiteX17" fmla="*/ 320877 w 1895535"/>
                <a:gd name="connsiteY17" fmla="*/ 0 h 2952197"/>
                <a:gd name="connsiteX0" fmla="*/ 320877 w 1895535"/>
                <a:gd name="connsiteY0" fmla="*/ 0 h 2952197"/>
                <a:gd name="connsiteX1" fmla="*/ 412853 w 1895535"/>
                <a:gd name="connsiteY1" fmla="*/ 91754 h 2952197"/>
                <a:gd name="connsiteX2" fmla="*/ 840241 w 1895535"/>
                <a:gd name="connsiteY2" fmla="*/ 708880 h 2952197"/>
                <a:gd name="connsiteX3" fmla="*/ 875301 w 1895535"/>
                <a:gd name="connsiteY3" fmla="*/ 1375188 h 2952197"/>
                <a:gd name="connsiteX4" fmla="*/ 4368 w 1895535"/>
                <a:gd name="connsiteY4" fmla="*/ 2547086 h 2952197"/>
                <a:gd name="connsiteX5" fmla="*/ 0 w 1895535"/>
                <a:gd name="connsiteY5" fmla="*/ 2806779 h 2952197"/>
                <a:gd name="connsiteX6" fmla="*/ 157466 w 1895535"/>
                <a:gd name="connsiteY6" fmla="*/ 2952197 h 2952197"/>
                <a:gd name="connsiteX7" fmla="*/ 945973 w 1895535"/>
                <a:gd name="connsiteY7" fmla="*/ 2952197 h 2952197"/>
                <a:gd name="connsiteX8" fmla="*/ 1734479 w 1895535"/>
                <a:gd name="connsiteY8" fmla="*/ 2952197 h 2952197"/>
                <a:gd name="connsiteX9" fmla="*/ 1891946 w 1895535"/>
                <a:gd name="connsiteY9" fmla="*/ 2806779 h 2952197"/>
                <a:gd name="connsiteX10" fmla="*/ 1895495 w 1895535"/>
                <a:gd name="connsiteY10" fmla="*/ 2528725 h 2952197"/>
                <a:gd name="connsiteX11" fmla="*/ 973574 w 1895535"/>
                <a:gd name="connsiteY11" fmla="*/ 1340608 h 2952197"/>
                <a:gd name="connsiteX12" fmla="*/ 1051703 w 1895535"/>
                <a:gd name="connsiteY12" fmla="*/ 704290 h 2952197"/>
                <a:gd name="connsiteX13" fmla="*/ 1346181 w 1895535"/>
                <a:gd name="connsiteY13" fmla="*/ 250175 h 2952197"/>
                <a:gd name="connsiteX14" fmla="*/ 1483261 w 1895535"/>
                <a:gd name="connsiteY14" fmla="*/ 109155 h 2952197"/>
                <a:gd name="connsiteX15" fmla="*/ 1395887 w 1895535"/>
                <a:gd name="connsiteY15" fmla="*/ 140538 h 2952197"/>
                <a:gd name="connsiteX16" fmla="*/ 456922 w 1895535"/>
                <a:gd name="connsiteY16" fmla="*/ 51605 h 2952197"/>
                <a:gd name="connsiteX17" fmla="*/ 320877 w 1895535"/>
                <a:gd name="connsiteY17" fmla="*/ 0 h 2952197"/>
                <a:gd name="connsiteX0" fmla="*/ 320877 w 1895535"/>
                <a:gd name="connsiteY0" fmla="*/ 0 h 2952197"/>
                <a:gd name="connsiteX1" fmla="*/ 412853 w 1895535"/>
                <a:gd name="connsiteY1" fmla="*/ 91754 h 2952197"/>
                <a:gd name="connsiteX2" fmla="*/ 840241 w 1895535"/>
                <a:gd name="connsiteY2" fmla="*/ 708880 h 2952197"/>
                <a:gd name="connsiteX3" fmla="*/ 875301 w 1895535"/>
                <a:gd name="connsiteY3" fmla="*/ 1375188 h 2952197"/>
                <a:gd name="connsiteX4" fmla="*/ 10718 w 1895535"/>
                <a:gd name="connsiteY4" fmla="*/ 2096236 h 2952197"/>
                <a:gd name="connsiteX5" fmla="*/ 0 w 1895535"/>
                <a:gd name="connsiteY5" fmla="*/ 2806779 h 2952197"/>
                <a:gd name="connsiteX6" fmla="*/ 157466 w 1895535"/>
                <a:gd name="connsiteY6" fmla="*/ 2952197 h 2952197"/>
                <a:gd name="connsiteX7" fmla="*/ 945973 w 1895535"/>
                <a:gd name="connsiteY7" fmla="*/ 2952197 h 2952197"/>
                <a:gd name="connsiteX8" fmla="*/ 1734479 w 1895535"/>
                <a:gd name="connsiteY8" fmla="*/ 2952197 h 2952197"/>
                <a:gd name="connsiteX9" fmla="*/ 1891946 w 1895535"/>
                <a:gd name="connsiteY9" fmla="*/ 2806779 h 2952197"/>
                <a:gd name="connsiteX10" fmla="*/ 1895495 w 1895535"/>
                <a:gd name="connsiteY10" fmla="*/ 2528725 h 2952197"/>
                <a:gd name="connsiteX11" fmla="*/ 973574 w 1895535"/>
                <a:gd name="connsiteY11" fmla="*/ 1340608 h 2952197"/>
                <a:gd name="connsiteX12" fmla="*/ 1051703 w 1895535"/>
                <a:gd name="connsiteY12" fmla="*/ 704290 h 2952197"/>
                <a:gd name="connsiteX13" fmla="*/ 1346181 w 1895535"/>
                <a:gd name="connsiteY13" fmla="*/ 250175 h 2952197"/>
                <a:gd name="connsiteX14" fmla="*/ 1483261 w 1895535"/>
                <a:gd name="connsiteY14" fmla="*/ 109155 h 2952197"/>
                <a:gd name="connsiteX15" fmla="*/ 1395887 w 1895535"/>
                <a:gd name="connsiteY15" fmla="*/ 140538 h 2952197"/>
                <a:gd name="connsiteX16" fmla="*/ 456922 w 1895535"/>
                <a:gd name="connsiteY16" fmla="*/ 51605 h 2952197"/>
                <a:gd name="connsiteX17" fmla="*/ 320877 w 1895535"/>
                <a:gd name="connsiteY17" fmla="*/ 0 h 2952197"/>
                <a:gd name="connsiteX0" fmla="*/ 320877 w 1895535"/>
                <a:gd name="connsiteY0" fmla="*/ 0 h 2952197"/>
                <a:gd name="connsiteX1" fmla="*/ 412853 w 1895535"/>
                <a:gd name="connsiteY1" fmla="*/ 91754 h 2952197"/>
                <a:gd name="connsiteX2" fmla="*/ 840241 w 1895535"/>
                <a:gd name="connsiteY2" fmla="*/ 708880 h 2952197"/>
                <a:gd name="connsiteX3" fmla="*/ 875301 w 1895535"/>
                <a:gd name="connsiteY3" fmla="*/ 1375188 h 2952197"/>
                <a:gd name="connsiteX4" fmla="*/ 10718 w 1895535"/>
                <a:gd name="connsiteY4" fmla="*/ 2096236 h 2952197"/>
                <a:gd name="connsiteX5" fmla="*/ 0 w 1895535"/>
                <a:gd name="connsiteY5" fmla="*/ 2806779 h 2952197"/>
                <a:gd name="connsiteX6" fmla="*/ 157466 w 1895535"/>
                <a:gd name="connsiteY6" fmla="*/ 2952197 h 2952197"/>
                <a:gd name="connsiteX7" fmla="*/ 945973 w 1895535"/>
                <a:gd name="connsiteY7" fmla="*/ 2952197 h 2952197"/>
                <a:gd name="connsiteX8" fmla="*/ 1734479 w 1895535"/>
                <a:gd name="connsiteY8" fmla="*/ 2952197 h 2952197"/>
                <a:gd name="connsiteX9" fmla="*/ 1891946 w 1895535"/>
                <a:gd name="connsiteY9" fmla="*/ 2806779 h 2952197"/>
                <a:gd name="connsiteX10" fmla="*/ 1895495 w 1895535"/>
                <a:gd name="connsiteY10" fmla="*/ 2528725 h 2952197"/>
                <a:gd name="connsiteX11" fmla="*/ 973574 w 1895535"/>
                <a:gd name="connsiteY11" fmla="*/ 1340608 h 2952197"/>
                <a:gd name="connsiteX12" fmla="*/ 1051703 w 1895535"/>
                <a:gd name="connsiteY12" fmla="*/ 704290 h 2952197"/>
                <a:gd name="connsiteX13" fmla="*/ 1346181 w 1895535"/>
                <a:gd name="connsiteY13" fmla="*/ 250175 h 2952197"/>
                <a:gd name="connsiteX14" fmla="*/ 1483261 w 1895535"/>
                <a:gd name="connsiteY14" fmla="*/ 109155 h 2952197"/>
                <a:gd name="connsiteX15" fmla="*/ 1395887 w 1895535"/>
                <a:gd name="connsiteY15" fmla="*/ 140538 h 2952197"/>
                <a:gd name="connsiteX16" fmla="*/ 456922 w 1895535"/>
                <a:gd name="connsiteY16" fmla="*/ 51605 h 2952197"/>
                <a:gd name="connsiteX17" fmla="*/ 320877 w 1895535"/>
                <a:gd name="connsiteY17" fmla="*/ 0 h 2952197"/>
                <a:gd name="connsiteX0" fmla="*/ 320877 w 1901863"/>
                <a:gd name="connsiteY0" fmla="*/ 0 h 2952197"/>
                <a:gd name="connsiteX1" fmla="*/ 412853 w 1901863"/>
                <a:gd name="connsiteY1" fmla="*/ 91754 h 2952197"/>
                <a:gd name="connsiteX2" fmla="*/ 840241 w 1901863"/>
                <a:gd name="connsiteY2" fmla="*/ 708880 h 2952197"/>
                <a:gd name="connsiteX3" fmla="*/ 875301 w 1901863"/>
                <a:gd name="connsiteY3" fmla="*/ 1375188 h 2952197"/>
                <a:gd name="connsiteX4" fmla="*/ 10718 w 1901863"/>
                <a:gd name="connsiteY4" fmla="*/ 2096236 h 2952197"/>
                <a:gd name="connsiteX5" fmla="*/ 0 w 1901863"/>
                <a:gd name="connsiteY5" fmla="*/ 2806779 h 2952197"/>
                <a:gd name="connsiteX6" fmla="*/ 157466 w 1901863"/>
                <a:gd name="connsiteY6" fmla="*/ 2952197 h 2952197"/>
                <a:gd name="connsiteX7" fmla="*/ 945973 w 1901863"/>
                <a:gd name="connsiteY7" fmla="*/ 2952197 h 2952197"/>
                <a:gd name="connsiteX8" fmla="*/ 1734479 w 1901863"/>
                <a:gd name="connsiteY8" fmla="*/ 2952197 h 2952197"/>
                <a:gd name="connsiteX9" fmla="*/ 1891946 w 1901863"/>
                <a:gd name="connsiteY9" fmla="*/ 2806779 h 2952197"/>
                <a:gd name="connsiteX10" fmla="*/ 1901845 w 1901863"/>
                <a:gd name="connsiteY10" fmla="*/ 1963575 h 2952197"/>
                <a:gd name="connsiteX11" fmla="*/ 973574 w 1901863"/>
                <a:gd name="connsiteY11" fmla="*/ 1340608 h 2952197"/>
                <a:gd name="connsiteX12" fmla="*/ 1051703 w 1901863"/>
                <a:gd name="connsiteY12" fmla="*/ 704290 h 2952197"/>
                <a:gd name="connsiteX13" fmla="*/ 1346181 w 1901863"/>
                <a:gd name="connsiteY13" fmla="*/ 250175 h 2952197"/>
                <a:gd name="connsiteX14" fmla="*/ 1483261 w 1901863"/>
                <a:gd name="connsiteY14" fmla="*/ 109155 h 2952197"/>
                <a:gd name="connsiteX15" fmla="*/ 1395887 w 1901863"/>
                <a:gd name="connsiteY15" fmla="*/ 140538 h 2952197"/>
                <a:gd name="connsiteX16" fmla="*/ 456922 w 1901863"/>
                <a:gd name="connsiteY16" fmla="*/ 51605 h 2952197"/>
                <a:gd name="connsiteX17" fmla="*/ 320877 w 1901863"/>
                <a:gd name="connsiteY17" fmla="*/ 0 h 2952197"/>
                <a:gd name="connsiteX0" fmla="*/ 320877 w 1901863"/>
                <a:gd name="connsiteY0" fmla="*/ 0 h 2952197"/>
                <a:gd name="connsiteX1" fmla="*/ 412853 w 1901863"/>
                <a:gd name="connsiteY1" fmla="*/ 91754 h 2952197"/>
                <a:gd name="connsiteX2" fmla="*/ 840241 w 1901863"/>
                <a:gd name="connsiteY2" fmla="*/ 708880 h 2952197"/>
                <a:gd name="connsiteX3" fmla="*/ 875301 w 1901863"/>
                <a:gd name="connsiteY3" fmla="*/ 1375188 h 2952197"/>
                <a:gd name="connsiteX4" fmla="*/ 10718 w 1901863"/>
                <a:gd name="connsiteY4" fmla="*/ 2096236 h 2952197"/>
                <a:gd name="connsiteX5" fmla="*/ 0 w 1901863"/>
                <a:gd name="connsiteY5" fmla="*/ 2806779 h 2952197"/>
                <a:gd name="connsiteX6" fmla="*/ 157466 w 1901863"/>
                <a:gd name="connsiteY6" fmla="*/ 2952197 h 2952197"/>
                <a:gd name="connsiteX7" fmla="*/ 945973 w 1901863"/>
                <a:gd name="connsiteY7" fmla="*/ 2952197 h 2952197"/>
                <a:gd name="connsiteX8" fmla="*/ 1734479 w 1901863"/>
                <a:gd name="connsiteY8" fmla="*/ 2952197 h 2952197"/>
                <a:gd name="connsiteX9" fmla="*/ 1891946 w 1901863"/>
                <a:gd name="connsiteY9" fmla="*/ 2806779 h 2952197"/>
                <a:gd name="connsiteX10" fmla="*/ 1901845 w 1901863"/>
                <a:gd name="connsiteY10" fmla="*/ 1963575 h 2952197"/>
                <a:gd name="connsiteX11" fmla="*/ 973574 w 1901863"/>
                <a:gd name="connsiteY11" fmla="*/ 1340608 h 2952197"/>
                <a:gd name="connsiteX12" fmla="*/ 1051703 w 1901863"/>
                <a:gd name="connsiteY12" fmla="*/ 704290 h 2952197"/>
                <a:gd name="connsiteX13" fmla="*/ 1346181 w 1901863"/>
                <a:gd name="connsiteY13" fmla="*/ 250175 h 2952197"/>
                <a:gd name="connsiteX14" fmla="*/ 1483261 w 1901863"/>
                <a:gd name="connsiteY14" fmla="*/ 109155 h 2952197"/>
                <a:gd name="connsiteX15" fmla="*/ 1395887 w 1901863"/>
                <a:gd name="connsiteY15" fmla="*/ 140538 h 2952197"/>
                <a:gd name="connsiteX16" fmla="*/ 456922 w 1901863"/>
                <a:gd name="connsiteY16" fmla="*/ 51605 h 2952197"/>
                <a:gd name="connsiteX17" fmla="*/ 320877 w 1901863"/>
                <a:gd name="connsiteY17" fmla="*/ 0 h 2952197"/>
                <a:gd name="connsiteX0" fmla="*/ 320877 w 1901863"/>
                <a:gd name="connsiteY0" fmla="*/ 0 h 2952197"/>
                <a:gd name="connsiteX1" fmla="*/ 412853 w 1901863"/>
                <a:gd name="connsiteY1" fmla="*/ 91754 h 2952197"/>
                <a:gd name="connsiteX2" fmla="*/ 840241 w 1901863"/>
                <a:gd name="connsiteY2" fmla="*/ 708880 h 2952197"/>
                <a:gd name="connsiteX3" fmla="*/ 875301 w 1901863"/>
                <a:gd name="connsiteY3" fmla="*/ 1375188 h 2952197"/>
                <a:gd name="connsiteX4" fmla="*/ 10718 w 1901863"/>
                <a:gd name="connsiteY4" fmla="*/ 2096236 h 2952197"/>
                <a:gd name="connsiteX5" fmla="*/ 0 w 1901863"/>
                <a:gd name="connsiteY5" fmla="*/ 2806779 h 2952197"/>
                <a:gd name="connsiteX6" fmla="*/ 157466 w 1901863"/>
                <a:gd name="connsiteY6" fmla="*/ 2952197 h 2952197"/>
                <a:gd name="connsiteX7" fmla="*/ 945973 w 1901863"/>
                <a:gd name="connsiteY7" fmla="*/ 2952197 h 2952197"/>
                <a:gd name="connsiteX8" fmla="*/ 1734479 w 1901863"/>
                <a:gd name="connsiteY8" fmla="*/ 2952197 h 2952197"/>
                <a:gd name="connsiteX9" fmla="*/ 1891946 w 1901863"/>
                <a:gd name="connsiteY9" fmla="*/ 2806779 h 2952197"/>
                <a:gd name="connsiteX10" fmla="*/ 1901845 w 1901863"/>
                <a:gd name="connsiteY10" fmla="*/ 1963575 h 2952197"/>
                <a:gd name="connsiteX11" fmla="*/ 973574 w 1901863"/>
                <a:gd name="connsiteY11" fmla="*/ 1340608 h 2952197"/>
                <a:gd name="connsiteX12" fmla="*/ 1051703 w 1901863"/>
                <a:gd name="connsiteY12" fmla="*/ 704290 h 2952197"/>
                <a:gd name="connsiteX13" fmla="*/ 1346181 w 1901863"/>
                <a:gd name="connsiteY13" fmla="*/ 250175 h 2952197"/>
                <a:gd name="connsiteX14" fmla="*/ 1483261 w 1901863"/>
                <a:gd name="connsiteY14" fmla="*/ 109155 h 2952197"/>
                <a:gd name="connsiteX15" fmla="*/ 1395887 w 1901863"/>
                <a:gd name="connsiteY15" fmla="*/ 140538 h 2952197"/>
                <a:gd name="connsiteX16" fmla="*/ 456922 w 1901863"/>
                <a:gd name="connsiteY16" fmla="*/ 51605 h 2952197"/>
                <a:gd name="connsiteX17" fmla="*/ 320877 w 1901863"/>
                <a:gd name="connsiteY17" fmla="*/ 0 h 295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01863" h="2952197">
                  <a:moveTo>
                    <a:pt x="320877" y="0"/>
                  </a:moveTo>
                  <a:lnTo>
                    <a:pt x="412853" y="91754"/>
                  </a:lnTo>
                  <a:cubicBezTo>
                    <a:pt x="618568" y="294020"/>
                    <a:pt x="763166" y="494974"/>
                    <a:pt x="840241" y="708880"/>
                  </a:cubicBezTo>
                  <a:cubicBezTo>
                    <a:pt x="917316" y="922786"/>
                    <a:pt x="905216" y="1152208"/>
                    <a:pt x="875301" y="1375188"/>
                  </a:cubicBezTo>
                  <a:cubicBezTo>
                    <a:pt x="744404" y="1680790"/>
                    <a:pt x="503933" y="1579411"/>
                    <a:pt x="10718" y="2096236"/>
                  </a:cubicBezTo>
                  <a:cubicBezTo>
                    <a:pt x="10189" y="2245450"/>
                    <a:pt x="2024" y="2715164"/>
                    <a:pt x="0" y="2806779"/>
                  </a:cubicBezTo>
                  <a:cubicBezTo>
                    <a:pt x="0" y="2887091"/>
                    <a:pt x="70500" y="2952197"/>
                    <a:pt x="157466" y="2952197"/>
                  </a:cubicBezTo>
                  <a:lnTo>
                    <a:pt x="945973" y="2952197"/>
                  </a:lnTo>
                  <a:lnTo>
                    <a:pt x="1734479" y="2952197"/>
                  </a:lnTo>
                  <a:cubicBezTo>
                    <a:pt x="1821446" y="2952197"/>
                    <a:pt x="1891946" y="2887091"/>
                    <a:pt x="1891946" y="2806779"/>
                  </a:cubicBezTo>
                  <a:cubicBezTo>
                    <a:pt x="1891240" y="2684562"/>
                    <a:pt x="1902374" y="2112790"/>
                    <a:pt x="1901845" y="1963575"/>
                  </a:cubicBezTo>
                  <a:cubicBezTo>
                    <a:pt x="1556748" y="1580646"/>
                    <a:pt x="1105791" y="1643150"/>
                    <a:pt x="973574" y="1340608"/>
                  </a:cubicBezTo>
                  <a:cubicBezTo>
                    <a:pt x="971180" y="1037624"/>
                    <a:pt x="989602" y="886029"/>
                    <a:pt x="1051703" y="704290"/>
                  </a:cubicBezTo>
                  <a:cubicBezTo>
                    <a:pt x="1113804" y="522551"/>
                    <a:pt x="1201353" y="403729"/>
                    <a:pt x="1346181" y="250175"/>
                  </a:cubicBezTo>
                  <a:lnTo>
                    <a:pt x="1483261" y="109155"/>
                  </a:lnTo>
                  <a:lnTo>
                    <a:pt x="1395887" y="140538"/>
                  </a:lnTo>
                  <a:cubicBezTo>
                    <a:pt x="972398" y="280654"/>
                    <a:pt x="784683" y="181986"/>
                    <a:pt x="456922" y="51605"/>
                  </a:cubicBezTo>
                  <a:lnTo>
                    <a:pt x="320877" y="0"/>
                  </a:lnTo>
                  <a:close/>
                </a:path>
              </a:pathLst>
            </a:custGeom>
            <a:gradFill flip="none" rotWithShape="1">
              <a:gsLst>
                <a:gs pos="51000">
                  <a:srgbClr val="FFC000"/>
                </a:gs>
                <a:gs pos="0">
                  <a:schemeClr val="accent6">
                    <a:lumMod val="75000"/>
                  </a:schemeClr>
                </a:gs>
                <a:gs pos="100000">
                  <a:srgbClr val="C45900"/>
                </a:gs>
              </a:gsLst>
              <a:lin ang="0" scaled="1"/>
              <a:tileRect/>
            </a:grad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203660" y="3041393"/>
              <a:ext cx="1203637" cy="221506"/>
            </a:xfrm>
            <a:custGeom>
              <a:avLst/>
              <a:gdLst>
                <a:gd name="connsiteX0" fmla="*/ 0 w 1295400"/>
                <a:gd name="connsiteY0" fmla="*/ 0 h 160020"/>
                <a:gd name="connsiteX1" fmla="*/ 1295400 w 1295400"/>
                <a:gd name="connsiteY1" fmla="*/ 160020 h 160020"/>
                <a:gd name="connsiteX2" fmla="*/ 0 w 1295400"/>
                <a:gd name="connsiteY2" fmla="*/ 0 h 160020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248192"/>
                <a:gd name="connsiteX1" fmla="*/ 1295400 w 1295400"/>
                <a:gd name="connsiteY1" fmla="*/ 170755 h 248192"/>
                <a:gd name="connsiteX2" fmla="*/ 0 w 1295400"/>
                <a:gd name="connsiteY2" fmla="*/ 10735 h 248192"/>
                <a:gd name="connsiteX0" fmla="*/ 0 w 1295400"/>
                <a:gd name="connsiteY0" fmla="*/ 12496 h 249953"/>
                <a:gd name="connsiteX1" fmla="*/ 1295400 w 1295400"/>
                <a:gd name="connsiteY1" fmla="*/ 172516 h 249953"/>
                <a:gd name="connsiteX2" fmla="*/ 0 w 1295400"/>
                <a:gd name="connsiteY2" fmla="*/ 12496 h 249953"/>
                <a:gd name="connsiteX0" fmla="*/ 0 w 1031861"/>
                <a:gd name="connsiteY0" fmla="*/ 439823 h 503162"/>
                <a:gd name="connsiteX1" fmla="*/ 1031861 w 1031861"/>
                <a:gd name="connsiteY1" fmla="*/ 10173 h 503162"/>
                <a:gd name="connsiteX2" fmla="*/ 0 w 1031861"/>
                <a:gd name="connsiteY2" fmla="*/ 439823 h 503162"/>
                <a:gd name="connsiteX0" fmla="*/ 0 w 847384"/>
                <a:gd name="connsiteY0" fmla="*/ 113537 h 232709"/>
                <a:gd name="connsiteX1" fmla="*/ 847384 w 847384"/>
                <a:gd name="connsiteY1" fmla="*/ 29782 h 232709"/>
                <a:gd name="connsiteX2" fmla="*/ 0 w 847384"/>
                <a:gd name="connsiteY2" fmla="*/ 113537 h 232709"/>
                <a:gd name="connsiteX0" fmla="*/ 0 w 847384"/>
                <a:gd name="connsiteY0" fmla="*/ 113537 h 225784"/>
                <a:gd name="connsiteX1" fmla="*/ 847384 w 847384"/>
                <a:gd name="connsiteY1" fmla="*/ 29782 h 225784"/>
                <a:gd name="connsiteX2" fmla="*/ 0 w 847384"/>
                <a:gd name="connsiteY2" fmla="*/ 113537 h 225784"/>
                <a:gd name="connsiteX0" fmla="*/ 0 w 847384"/>
                <a:gd name="connsiteY0" fmla="*/ 113537 h 184791"/>
                <a:gd name="connsiteX1" fmla="*/ 847384 w 847384"/>
                <a:gd name="connsiteY1" fmla="*/ 29782 h 184791"/>
                <a:gd name="connsiteX2" fmla="*/ 0 w 847384"/>
                <a:gd name="connsiteY2" fmla="*/ 113537 h 184791"/>
                <a:gd name="connsiteX0" fmla="*/ 0 w 847384"/>
                <a:gd name="connsiteY0" fmla="*/ 112611 h 183865"/>
                <a:gd name="connsiteX1" fmla="*/ 847384 w 847384"/>
                <a:gd name="connsiteY1" fmla="*/ 28856 h 183865"/>
                <a:gd name="connsiteX2" fmla="*/ 0 w 847384"/>
                <a:gd name="connsiteY2" fmla="*/ 112611 h 183865"/>
                <a:gd name="connsiteX0" fmla="*/ 0 w 847384"/>
                <a:gd name="connsiteY0" fmla="*/ 85430 h 156684"/>
                <a:gd name="connsiteX1" fmla="*/ 847384 w 847384"/>
                <a:gd name="connsiteY1" fmla="*/ 1675 h 156684"/>
                <a:gd name="connsiteX2" fmla="*/ 0 w 847384"/>
                <a:gd name="connsiteY2" fmla="*/ 85430 h 156684"/>
                <a:gd name="connsiteX0" fmla="*/ 0 w 832560"/>
                <a:gd name="connsiteY0" fmla="*/ 80639 h 153217"/>
                <a:gd name="connsiteX1" fmla="*/ 832560 w 832560"/>
                <a:gd name="connsiteY1" fmla="*/ 1826 h 153217"/>
                <a:gd name="connsiteX2" fmla="*/ 0 w 832560"/>
                <a:gd name="connsiteY2" fmla="*/ 80639 h 15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560" h="153217">
                  <a:moveTo>
                    <a:pt x="0" y="80639"/>
                  </a:moveTo>
                  <a:cubicBezTo>
                    <a:pt x="393301" y="232241"/>
                    <a:pt x="509270" y="116958"/>
                    <a:pt x="832560" y="1826"/>
                  </a:cubicBezTo>
                  <a:cubicBezTo>
                    <a:pt x="454366" y="-9521"/>
                    <a:pt x="249852" y="33887"/>
                    <a:pt x="0" y="80639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FFC000"/>
                </a:gs>
                <a:gs pos="0">
                  <a:schemeClr val="accent6">
                    <a:lumMod val="75000"/>
                  </a:schemeClr>
                </a:gs>
                <a:gs pos="100000">
                  <a:srgbClr val="C45900"/>
                </a:gs>
              </a:gsLst>
              <a:lin ang="0" scaled="1"/>
              <a:tileRect/>
            </a:grad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>
              <a:off x="4799012" y="1527203"/>
              <a:ext cx="1892409" cy="4471952"/>
            </a:xfrm>
            <a:custGeom>
              <a:avLst/>
              <a:gdLst>
                <a:gd name="connsiteX0" fmla="*/ 1108094 w 1208828"/>
                <a:gd name="connsiteY0" fmla="*/ 0 h 3093267"/>
                <a:gd name="connsiteX1" fmla="*/ 604414 w 1208828"/>
                <a:gd name="connsiteY1" fmla="*/ 0 h 3093267"/>
                <a:gd name="connsiteX2" fmla="*/ 100734 w 1208828"/>
                <a:gd name="connsiteY2" fmla="*/ 0 h 3093267"/>
                <a:gd name="connsiteX3" fmla="*/ 148 w 1208828"/>
                <a:gd name="connsiteY3" fmla="*/ 100586 h 3093267"/>
                <a:gd name="connsiteX4" fmla="*/ 2179 w 1208828"/>
                <a:gd name="connsiteY4" fmla="*/ 716056 h 3093267"/>
                <a:gd name="connsiteX5" fmla="*/ 504623 w 1208828"/>
                <a:gd name="connsiteY5" fmla="*/ 1544731 h 3093267"/>
                <a:gd name="connsiteX6" fmla="*/ 2179 w 1208828"/>
                <a:gd name="connsiteY6" fmla="*/ 2373406 h 3093267"/>
                <a:gd name="connsiteX7" fmla="*/ 148 w 1208828"/>
                <a:gd name="connsiteY7" fmla="*/ 2992681 h 3093267"/>
                <a:gd name="connsiteX8" fmla="*/ 100734 w 1208828"/>
                <a:gd name="connsiteY8" fmla="*/ 3093267 h 3093267"/>
                <a:gd name="connsiteX9" fmla="*/ 604414 w 1208828"/>
                <a:gd name="connsiteY9" fmla="*/ 3093267 h 3093267"/>
                <a:gd name="connsiteX10" fmla="*/ 1108094 w 1208828"/>
                <a:gd name="connsiteY10" fmla="*/ 3093267 h 3093267"/>
                <a:gd name="connsiteX11" fmla="*/ 1208680 w 1208828"/>
                <a:gd name="connsiteY11" fmla="*/ 2992681 h 3093267"/>
                <a:gd name="connsiteX12" fmla="*/ 1206649 w 1208828"/>
                <a:gd name="connsiteY12" fmla="*/ 2373406 h 3093267"/>
                <a:gd name="connsiteX13" fmla="*/ 704205 w 1208828"/>
                <a:gd name="connsiteY13" fmla="*/ 1544731 h 3093267"/>
                <a:gd name="connsiteX14" fmla="*/ 1206649 w 1208828"/>
                <a:gd name="connsiteY14" fmla="*/ 716056 h 3093267"/>
                <a:gd name="connsiteX15" fmla="*/ 1208680 w 1208828"/>
                <a:gd name="connsiteY15" fmla="*/ 100586 h 3093267"/>
                <a:gd name="connsiteX16" fmla="*/ 1108094 w 1208828"/>
                <a:gd name="connsiteY16" fmla="*/ 0 h 30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8828" h="3093267">
                  <a:moveTo>
                    <a:pt x="1108094" y="0"/>
                  </a:moveTo>
                  <a:lnTo>
                    <a:pt x="604414" y="0"/>
                  </a:lnTo>
                  <a:lnTo>
                    <a:pt x="100734" y="0"/>
                  </a:lnTo>
                  <a:cubicBezTo>
                    <a:pt x="45182" y="0"/>
                    <a:pt x="148" y="45034"/>
                    <a:pt x="148" y="100586"/>
                  </a:cubicBezTo>
                  <a:cubicBezTo>
                    <a:pt x="825" y="305743"/>
                    <a:pt x="650" y="469015"/>
                    <a:pt x="2179" y="716056"/>
                  </a:cubicBezTo>
                  <a:cubicBezTo>
                    <a:pt x="3708" y="963097"/>
                    <a:pt x="504623" y="1313750"/>
                    <a:pt x="504623" y="1544731"/>
                  </a:cubicBezTo>
                  <a:cubicBezTo>
                    <a:pt x="504623" y="1775712"/>
                    <a:pt x="3708" y="2163831"/>
                    <a:pt x="2179" y="2373406"/>
                  </a:cubicBezTo>
                  <a:cubicBezTo>
                    <a:pt x="650" y="2582981"/>
                    <a:pt x="-403" y="2885404"/>
                    <a:pt x="148" y="2992681"/>
                  </a:cubicBezTo>
                  <a:cubicBezTo>
                    <a:pt x="148" y="3048233"/>
                    <a:pt x="45182" y="3093267"/>
                    <a:pt x="100734" y="3093267"/>
                  </a:cubicBezTo>
                  <a:lnTo>
                    <a:pt x="604414" y="3093267"/>
                  </a:lnTo>
                  <a:lnTo>
                    <a:pt x="1108094" y="3093267"/>
                  </a:lnTo>
                  <a:cubicBezTo>
                    <a:pt x="1163646" y="3093267"/>
                    <a:pt x="1208680" y="3048233"/>
                    <a:pt x="1208680" y="2992681"/>
                  </a:cubicBezTo>
                  <a:cubicBezTo>
                    <a:pt x="1209231" y="2885404"/>
                    <a:pt x="1208178" y="2582981"/>
                    <a:pt x="1206649" y="2373406"/>
                  </a:cubicBezTo>
                  <a:cubicBezTo>
                    <a:pt x="1205120" y="2163831"/>
                    <a:pt x="704205" y="1775712"/>
                    <a:pt x="704205" y="1544731"/>
                  </a:cubicBezTo>
                  <a:cubicBezTo>
                    <a:pt x="704205" y="1313750"/>
                    <a:pt x="1205120" y="963097"/>
                    <a:pt x="1206649" y="716056"/>
                  </a:cubicBezTo>
                  <a:cubicBezTo>
                    <a:pt x="1208178" y="469015"/>
                    <a:pt x="1208003" y="305743"/>
                    <a:pt x="1208680" y="100586"/>
                  </a:cubicBezTo>
                  <a:cubicBezTo>
                    <a:pt x="1208680" y="45034"/>
                    <a:pt x="1163646" y="0"/>
                    <a:pt x="110809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rgbClr val="949494">
                    <a:alpha val="10000"/>
                  </a:srgbClr>
                </a:gs>
                <a:gs pos="100000">
                  <a:schemeClr val="tx1">
                    <a:lumMod val="75000"/>
                    <a:lumOff val="25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47625"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075204" y="1516814"/>
              <a:ext cx="615539" cy="4471978"/>
            </a:xfrm>
            <a:custGeom>
              <a:avLst/>
              <a:gdLst>
                <a:gd name="connsiteX0" fmla="*/ 203200 w 425450"/>
                <a:gd name="connsiteY0" fmla="*/ 0 h 3092450"/>
                <a:gd name="connsiteX1" fmla="*/ 63500 w 425450"/>
                <a:gd name="connsiteY1" fmla="*/ 0 h 3092450"/>
                <a:gd name="connsiteX2" fmla="*/ 6350 w 425450"/>
                <a:gd name="connsiteY2" fmla="*/ 88900 h 3092450"/>
                <a:gd name="connsiteX3" fmla="*/ 6350 w 425450"/>
                <a:gd name="connsiteY3" fmla="*/ 685800 h 3092450"/>
                <a:gd name="connsiteX4" fmla="*/ 406400 w 425450"/>
                <a:gd name="connsiteY4" fmla="*/ 1536700 h 3092450"/>
                <a:gd name="connsiteX5" fmla="*/ 0 w 425450"/>
                <a:gd name="connsiteY5" fmla="*/ 2413000 h 3092450"/>
                <a:gd name="connsiteX6" fmla="*/ 0 w 425450"/>
                <a:gd name="connsiteY6" fmla="*/ 2978150 h 3092450"/>
                <a:gd name="connsiteX7" fmla="*/ 50800 w 425450"/>
                <a:gd name="connsiteY7" fmla="*/ 3092450 h 3092450"/>
                <a:gd name="connsiteX8" fmla="*/ 203200 w 425450"/>
                <a:gd name="connsiteY8" fmla="*/ 3092450 h 3092450"/>
                <a:gd name="connsiteX9" fmla="*/ 152400 w 425450"/>
                <a:gd name="connsiteY9" fmla="*/ 2971800 h 3092450"/>
                <a:gd name="connsiteX10" fmla="*/ 152400 w 425450"/>
                <a:gd name="connsiteY10" fmla="*/ 2406650 h 3092450"/>
                <a:gd name="connsiteX11" fmla="*/ 425450 w 425450"/>
                <a:gd name="connsiteY11" fmla="*/ 1524000 h 3092450"/>
                <a:gd name="connsiteX12" fmla="*/ 152400 w 425450"/>
                <a:gd name="connsiteY12" fmla="*/ 692150 h 3092450"/>
                <a:gd name="connsiteX13" fmla="*/ 152400 w 425450"/>
                <a:gd name="connsiteY13" fmla="*/ 127000 h 3092450"/>
                <a:gd name="connsiteX14" fmla="*/ 203200 w 425450"/>
                <a:gd name="connsiteY14" fmla="*/ 0 h 3092450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89 w 425539"/>
                <a:gd name="connsiteY0" fmla="*/ 835 h 3093285"/>
                <a:gd name="connsiteX1" fmla="*/ 63589 w 425539"/>
                <a:gd name="connsiteY1" fmla="*/ 835 h 3093285"/>
                <a:gd name="connsiteX2" fmla="*/ 6439 w 425539"/>
                <a:gd name="connsiteY2" fmla="*/ 89735 h 3093285"/>
                <a:gd name="connsiteX3" fmla="*/ 6439 w 425539"/>
                <a:gd name="connsiteY3" fmla="*/ 686635 h 3093285"/>
                <a:gd name="connsiteX4" fmla="*/ 406489 w 425539"/>
                <a:gd name="connsiteY4" fmla="*/ 1537535 h 3093285"/>
                <a:gd name="connsiteX5" fmla="*/ 89 w 425539"/>
                <a:gd name="connsiteY5" fmla="*/ 2413835 h 3093285"/>
                <a:gd name="connsiteX6" fmla="*/ 89 w 425539"/>
                <a:gd name="connsiteY6" fmla="*/ 2978985 h 3093285"/>
                <a:gd name="connsiteX7" fmla="*/ 50889 w 425539"/>
                <a:gd name="connsiteY7" fmla="*/ 3093285 h 3093285"/>
                <a:gd name="connsiteX8" fmla="*/ 203289 w 425539"/>
                <a:gd name="connsiteY8" fmla="*/ 3093285 h 3093285"/>
                <a:gd name="connsiteX9" fmla="*/ 152489 w 425539"/>
                <a:gd name="connsiteY9" fmla="*/ 2972635 h 3093285"/>
                <a:gd name="connsiteX10" fmla="*/ 152489 w 425539"/>
                <a:gd name="connsiteY10" fmla="*/ 2407485 h 3093285"/>
                <a:gd name="connsiteX11" fmla="*/ 425539 w 425539"/>
                <a:gd name="connsiteY11" fmla="*/ 1524835 h 3093285"/>
                <a:gd name="connsiteX12" fmla="*/ 152489 w 425539"/>
                <a:gd name="connsiteY12" fmla="*/ 692985 h 3093285"/>
                <a:gd name="connsiteX13" fmla="*/ 152489 w 425539"/>
                <a:gd name="connsiteY13" fmla="*/ 127835 h 3093285"/>
                <a:gd name="connsiteX14" fmla="*/ 203289 w 425539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2"/>
                <a:gd name="connsiteY0" fmla="*/ 835 h 3093285"/>
                <a:gd name="connsiteX1" fmla="*/ 63821 w 425772"/>
                <a:gd name="connsiteY1" fmla="*/ 835 h 3093285"/>
                <a:gd name="connsiteX2" fmla="*/ 6671 w 425772"/>
                <a:gd name="connsiteY2" fmla="*/ 89735 h 3093285"/>
                <a:gd name="connsiteX3" fmla="*/ 6671 w 425772"/>
                <a:gd name="connsiteY3" fmla="*/ 686635 h 3093285"/>
                <a:gd name="connsiteX4" fmla="*/ 406721 w 425772"/>
                <a:gd name="connsiteY4" fmla="*/ 1537535 h 3093285"/>
                <a:gd name="connsiteX5" fmla="*/ 321 w 425772"/>
                <a:gd name="connsiteY5" fmla="*/ 2413835 h 3093285"/>
                <a:gd name="connsiteX6" fmla="*/ 321 w 425772"/>
                <a:gd name="connsiteY6" fmla="*/ 2978985 h 3093285"/>
                <a:gd name="connsiteX7" fmla="*/ 51121 w 425772"/>
                <a:gd name="connsiteY7" fmla="*/ 3093285 h 3093285"/>
                <a:gd name="connsiteX8" fmla="*/ 203521 w 425772"/>
                <a:gd name="connsiteY8" fmla="*/ 3093285 h 3093285"/>
                <a:gd name="connsiteX9" fmla="*/ 152721 w 425772"/>
                <a:gd name="connsiteY9" fmla="*/ 2972635 h 3093285"/>
                <a:gd name="connsiteX10" fmla="*/ 152721 w 425772"/>
                <a:gd name="connsiteY10" fmla="*/ 2407485 h 3093285"/>
                <a:gd name="connsiteX11" fmla="*/ 425771 w 425772"/>
                <a:gd name="connsiteY11" fmla="*/ 1524835 h 3093285"/>
                <a:gd name="connsiteX12" fmla="*/ 152721 w 425772"/>
                <a:gd name="connsiteY12" fmla="*/ 692985 h 3093285"/>
                <a:gd name="connsiteX13" fmla="*/ 152721 w 425772"/>
                <a:gd name="connsiteY13" fmla="*/ 127835 h 3093285"/>
                <a:gd name="connsiteX14" fmla="*/ 203521 w 425772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60554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5771" h="3093285">
                  <a:moveTo>
                    <a:pt x="203521" y="835"/>
                  </a:moveTo>
                  <a:cubicBezTo>
                    <a:pt x="156954" y="835"/>
                    <a:pt x="110350" y="-1044"/>
                    <a:pt x="63821" y="835"/>
                  </a:cubicBezTo>
                  <a:cubicBezTo>
                    <a:pt x="37627" y="1893"/>
                    <a:pt x="6671" y="48196"/>
                    <a:pt x="6671" y="89735"/>
                  </a:cubicBezTo>
                  <a:lnTo>
                    <a:pt x="6671" y="686635"/>
                  </a:lnTo>
                  <a:cubicBezTo>
                    <a:pt x="6671" y="955981"/>
                    <a:pt x="401694" y="1381166"/>
                    <a:pt x="404340" y="1558966"/>
                  </a:cubicBezTo>
                  <a:cubicBezTo>
                    <a:pt x="406986" y="1736766"/>
                    <a:pt x="57" y="2166979"/>
                    <a:pt x="321" y="2413835"/>
                  </a:cubicBezTo>
                  <a:lnTo>
                    <a:pt x="321" y="2978985"/>
                  </a:lnTo>
                  <a:cubicBezTo>
                    <a:pt x="-1796" y="3028991"/>
                    <a:pt x="5613" y="3062329"/>
                    <a:pt x="51121" y="3093285"/>
                  </a:cubicBezTo>
                  <a:lnTo>
                    <a:pt x="203521" y="3093285"/>
                  </a:lnTo>
                  <a:cubicBezTo>
                    <a:pt x="167538" y="3057830"/>
                    <a:pt x="152985" y="3036665"/>
                    <a:pt x="152721" y="2972635"/>
                  </a:cubicBezTo>
                  <a:lnTo>
                    <a:pt x="152721" y="2407485"/>
                  </a:lnTo>
                  <a:cubicBezTo>
                    <a:pt x="150869" y="2263287"/>
                    <a:pt x="425241" y="1726184"/>
                    <a:pt x="425771" y="1560554"/>
                  </a:cubicBezTo>
                  <a:cubicBezTo>
                    <a:pt x="426301" y="1394924"/>
                    <a:pt x="150869" y="905974"/>
                    <a:pt x="152721" y="692985"/>
                  </a:cubicBezTo>
                  <a:lnTo>
                    <a:pt x="152721" y="127835"/>
                  </a:lnTo>
                  <a:cubicBezTo>
                    <a:pt x="150604" y="54546"/>
                    <a:pt x="167538" y="26499"/>
                    <a:pt x="203521" y="835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rgbClr val="FFFFFF">
                    <a:alpha val="30000"/>
                  </a:srgbClr>
                </a:gs>
                <a:gs pos="77005">
                  <a:srgbClr val="FFFFFF">
                    <a:alpha val="52000"/>
                  </a:srgbClr>
                </a:gs>
                <a:gs pos="28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895008" y="1529499"/>
              <a:ext cx="640320" cy="1969159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8000">
                  <a:schemeClr val="bg1">
                    <a:alpha val="40000"/>
                  </a:schemeClr>
                </a:gs>
                <a:gs pos="0">
                  <a:schemeClr val="bg1">
                    <a:alpha val="6100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V="1">
              <a:off x="5895008" y="4040385"/>
              <a:ext cx="640320" cy="1969159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14254" y="1600200"/>
            <a:ext cx="1809393" cy="4274386"/>
            <a:chOff x="8532812" y="1516814"/>
            <a:chExt cx="1901820" cy="4492730"/>
          </a:xfrm>
        </p:grpSpPr>
        <p:sp>
          <p:nvSpPr>
            <p:cNvPr id="42" name="Freeform 41"/>
            <p:cNvSpPr/>
            <p:nvPr/>
          </p:nvSpPr>
          <p:spPr>
            <a:xfrm flipH="1">
              <a:off x="8538695" y="1755174"/>
              <a:ext cx="1895937" cy="4249317"/>
            </a:xfrm>
            <a:custGeom>
              <a:avLst/>
              <a:gdLst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75301 w 1899116"/>
                <a:gd name="connsiteY7" fmla="*/ 3111471 h 4243980"/>
                <a:gd name="connsiteX8" fmla="*/ 4367 w 1899116"/>
                <a:gd name="connsiteY8" fmla="*/ 3838869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5495 w 1899116"/>
                <a:gd name="connsiteY14" fmla="*/ 3820508 h 4243980"/>
                <a:gd name="connsiteX15" fmla="*/ 979924 w 1899116"/>
                <a:gd name="connsiteY15" fmla="*/ 31022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75301 w 1899116"/>
                <a:gd name="connsiteY7" fmla="*/ 3111471 h 4243980"/>
                <a:gd name="connsiteX8" fmla="*/ 4367 w 1899116"/>
                <a:gd name="connsiteY8" fmla="*/ 3838869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979924 w 1899116"/>
                <a:gd name="connsiteY15" fmla="*/ 31022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75301 w 1899116"/>
                <a:gd name="connsiteY7" fmla="*/ 3111471 h 4243980"/>
                <a:gd name="connsiteX8" fmla="*/ 4367 w 1899116"/>
                <a:gd name="connsiteY8" fmla="*/ 3838869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979924 w 1899116"/>
                <a:gd name="connsiteY15" fmla="*/ 31022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75301 w 1899116"/>
                <a:gd name="connsiteY7" fmla="*/ 3111471 h 4243980"/>
                <a:gd name="connsiteX8" fmla="*/ 4367 w 1899116"/>
                <a:gd name="connsiteY8" fmla="*/ 3838869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979924 w 1899116"/>
                <a:gd name="connsiteY15" fmla="*/ 31022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75301 w 1899116"/>
                <a:gd name="connsiteY7" fmla="*/ 3111471 h 4243980"/>
                <a:gd name="connsiteX8" fmla="*/ 1986 w 1899116"/>
                <a:gd name="connsiteY8" fmla="*/ 4015081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979924 w 1899116"/>
                <a:gd name="connsiteY15" fmla="*/ 31022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75301 w 1899116"/>
                <a:gd name="connsiteY7" fmla="*/ 3111471 h 4243980"/>
                <a:gd name="connsiteX8" fmla="*/ 1986 w 1899116"/>
                <a:gd name="connsiteY8" fmla="*/ 4015081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979924 w 1899116"/>
                <a:gd name="connsiteY15" fmla="*/ 31022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75301 w 1899116"/>
                <a:gd name="connsiteY7" fmla="*/ 3111471 h 4243980"/>
                <a:gd name="connsiteX8" fmla="*/ 1986 w 1899116"/>
                <a:gd name="connsiteY8" fmla="*/ 4015081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979924 w 1899116"/>
                <a:gd name="connsiteY15" fmla="*/ 31022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75301 w 1899116"/>
                <a:gd name="connsiteY7" fmla="*/ 3111471 h 4243980"/>
                <a:gd name="connsiteX8" fmla="*/ 1986 w 1899116"/>
                <a:gd name="connsiteY8" fmla="*/ 4015081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998974 w 1899116"/>
                <a:gd name="connsiteY15" fmla="*/ 36483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43551 w 1899116"/>
                <a:gd name="connsiteY7" fmla="*/ 3676621 h 4243980"/>
                <a:gd name="connsiteX8" fmla="*/ 1986 w 1899116"/>
                <a:gd name="connsiteY8" fmla="*/ 4015081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998974 w 1899116"/>
                <a:gd name="connsiteY15" fmla="*/ 36483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43551 w 1899116"/>
                <a:gd name="connsiteY7" fmla="*/ 3676621 h 4243980"/>
                <a:gd name="connsiteX8" fmla="*/ 1986 w 1899116"/>
                <a:gd name="connsiteY8" fmla="*/ 4015081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998974 w 1899116"/>
                <a:gd name="connsiteY15" fmla="*/ 36483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43551 w 1899116"/>
                <a:gd name="connsiteY7" fmla="*/ 3676621 h 4243980"/>
                <a:gd name="connsiteX8" fmla="*/ 1986 w 1899116"/>
                <a:gd name="connsiteY8" fmla="*/ 4015081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1005324 w 1899116"/>
                <a:gd name="connsiteY15" fmla="*/ 36737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43551 w 1899116"/>
                <a:gd name="connsiteY7" fmla="*/ 3676621 h 4243980"/>
                <a:gd name="connsiteX8" fmla="*/ 1986 w 1899116"/>
                <a:gd name="connsiteY8" fmla="*/ 4015081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891946 w 1899116"/>
                <a:gd name="connsiteY13" fmla="*/ 4098563 h 4243980"/>
                <a:gd name="connsiteX14" fmla="*/ 1890733 w 1899116"/>
                <a:gd name="connsiteY14" fmla="*/ 4025296 h 4243980"/>
                <a:gd name="connsiteX15" fmla="*/ 1005324 w 1899116"/>
                <a:gd name="connsiteY15" fmla="*/ 3673791 h 4243980"/>
                <a:gd name="connsiteX16" fmla="*/ 1051703 w 1899116"/>
                <a:gd name="connsiteY16" fmla="*/ 1996073 h 4243980"/>
                <a:gd name="connsiteX17" fmla="*/ 1888766 w 1899116"/>
                <a:gd name="connsiteY17" fmla="*/ 807234 h 4243980"/>
                <a:gd name="connsiteX18" fmla="*/ 1890124 w 1899116"/>
                <a:gd name="connsiteY18" fmla="*/ 559242 h 4243980"/>
                <a:gd name="connsiteX19" fmla="*/ 1890256 w 1899116"/>
                <a:gd name="connsiteY19" fmla="*/ 519807 h 4243980"/>
                <a:gd name="connsiteX20" fmla="*/ 1897313 w 1899116"/>
                <a:gd name="connsiteY20" fmla="*/ 100528 h 4243980"/>
                <a:gd name="connsiteX21" fmla="*/ 1899116 w 1899116"/>
                <a:gd name="connsiteY21" fmla="*/ 0 h 4243980"/>
                <a:gd name="connsiteX0" fmla="*/ 1899116 w 1940445"/>
                <a:gd name="connsiteY0" fmla="*/ 0 h 4243980"/>
                <a:gd name="connsiteX1" fmla="*/ 1885320 w 1940445"/>
                <a:gd name="connsiteY1" fmla="*/ 15900 h 4243980"/>
                <a:gd name="connsiteX2" fmla="*/ 15728 w 1940445"/>
                <a:gd name="connsiteY2" fmla="*/ 40866 h 4243980"/>
                <a:gd name="connsiteX3" fmla="*/ 10980 w 1940445"/>
                <a:gd name="connsiteY3" fmla="*/ 35627 h 4243980"/>
                <a:gd name="connsiteX4" fmla="*/ 10508 w 1940445"/>
                <a:gd name="connsiteY4" fmla="*/ 88626 h 4243980"/>
                <a:gd name="connsiteX5" fmla="*/ 3179 w 1940445"/>
                <a:gd name="connsiteY5" fmla="*/ 807234 h 4243980"/>
                <a:gd name="connsiteX6" fmla="*/ 840241 w 1940445"/>
                <a:gd name="connsiteY6" fmla="*/ 2000663 h 4243980"/>
                <a:gd name="connsiteX7" fmla="*/ 843551 w 1940445"/>
                <a:gd name="connsiteY7" fmla="*/ 3676621 h 4243980"/>
                <a:gd name="connsiteX8" fmla="*/ 1986 w 1940445"/>
                <a:gd name="connsiteY8" fmla="*/ 4015081 h 4243980"/>
                <a:gd name="connsiteX9" fmla="*/ 0 w 1940445"/>
                <a:gd name="connsiteY9" fmla="*/ 4098563 h 4243980"/>
                <a:gd name="connsiteX10" fmla="*/ 157466 w 1940445"/>
                <a:gd name="connsiteY10" fmla="*/ 4243980 h 4243980"/>
                <a:gd name="connsiteX11" fmla="*/ 945973 w 1940445"/>
                <a:gd name="connsiteY11" fmla="*/ 4243980 h 4243980"/>
                <a:gd name="connsiteX12" fmla="*/ 1734479 w 1940445"/>
                <a:gd name="connsiteY12" fmla="*/ 4243980 h 4243980"/>
                <a:gd name="connsiteX13" fmla="*/ 1890733 w 1940445"/>
                <a:gd name="connsiteY13" fmla="*/ 4025296 h 4243980"/>
                <a:gd name="connsiteX14" fmla="*/ 1005324 w 1940445"/>
                <a:gd name="connsiteY14" fmla="*/ 3673791 h 4243980"/>
                <a:gd name="connsiteX15" fmla="*/ 1051703 w 1940445"/>
                <a:gd name="connsiteY15" fmla="*/ 1996073 h 4243980"/>
                <a:gd name="connsiteX16" fmla="*/ 1888766 w 1940445"/>
                <a:gd name="connsiteY16" fmla="*/ 807234 h 4243980"/>
                <a:gd name="connsiteX17" fmla="*/ 1890124 w 1940445"/>
                <a:gd name="connsiteY17" fmla="*/ 559242 h 4243980"/>
                <a:gd name="connsiteX18" fmla="*/ 1890256 w 1940445"/>
                <a:gd name="connsiteY18" fmla="*/ 519807 h 4243980"/>
                <a:gd name="connsiteX19" fmla="*/ 1897313 w 1940445"/>
                <a:gd name="connsiteY19" fmla="*/ 100528 h 4243980"/>
                <a:gd name="connsiteX20" fmla="*/ 1899116 w 1940445"/>
                <a:gd name="connsiteY20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43551 w 1899116"/>
                <a:gd name="connsiteY7" fmla="*/ 3676621 h 4243980"/>
                <a:gd name="connsiteX8" fmla="*/ 1986 w 1899116"/>
                <a:gd name="connsiteY8" fmla="*/ 4015081 h 4243980"/>
                <a:gd name="connsiteX9" fmla="*/ 0 w 1899116"/>
                <a:gd name="connsiteY9" fmla="*/ 4098563 h 4243980"/>
                <a:gd name="connsiteX10" fmla="*/ 157466 w 1899116"/>
                <a:gd name="connsiteY10" fmla="*/ 4243980 h 4243980"/>
                <a:gd name="connsiteX11" fmla="*/ 945973 w 1899116"/>
                <a:gd name="connsiteY11" fmla="*/ 4243980 h 4243980"/>
                <a:gd name="connsiteX12" fmla="*/ 1734479 w 1899116"/>
                <a:gd name="connsiteY12" fmla="*/ 4243980 h 4243980"/>
                <a:gd name="connsiteX13" fmla="*/ 1005324 w 1899116"/>
                <a:gd name="connsiteY13" fmla="*/ 3673791 h 4243980"/>
                <a:gd name="connsiteX14" fmla="*/ 1051703 w 1899116"/>
                <a:gd name="connsiteY14" fmla="*/ 1996073 h 4243980"/>
                <a:gd name="connsiteX15" fmla="*/ 1888766 w 1899116"/>
                <a:gd name="connsiteY15" fmla="*/ 807234 h 4243980"/>
                <a:gd name="connsiteX16" fmla="*/ 1890124 w 1899116"/>
                <a:gd name="connsiteY16" fmla="*/ 559242 h 4243980"/>
                <a:gd name="connsiteX17" fmla="*/ 1890256 w 1899116"/>
                <a:gd name="connsiteY17" fmla="*/ 519807 h 4243980"/>
                <a:gd name="connsiteX18" fmla="*/ 1897313 w 1899116"/>
                <a:gd name="connsiteY18" fmla="*/ 100528 h 4243980"/>
                <a:gd name="connsiteX19" fmla="*/ 1899116 w 1899116"/>
                <a:gd name="connsiteY19" fmla="*/ 0 h 4243980"/>
                <a:gd name="connsiteX0" fmla="*/ 1899116 w 1899116"/>
                <a:gd name="connsiteY0" fmla="*/ 0 h 4243980"/>
                <a:gd name="connsiteX1" fmla="*/ 1885320 w 1899116"/>
                <a:gd name="connsiteY1" fmla="*/ 15900 h 4243980"/>
                <a:gd name="connsiteX2" fmla="*/ 15728 w 1899116"/>
                <a:gd name="connsiteY2" fmla="*/ 40866 h 4243980"/>
                <a:gd name="connsiteX3" fmla="*/ 10980 w 1899116"/>
                <a:gd name="connsiteY3" fmla="*/ 35627 h 4243980"/>
                <a:gd name="connsiteX4" fmla="*/ 10508 w 1899116"/>
                <a:gd name="connsiteY4" fmla="*/ 88626 h 4243980"/>
                <a:gd name="connsiteX5" fmla="*/ 3179 w 1899116"/>
                <a:gd name="connsiteY5" fmla="*/ 807234 h 4243980"/>
                <a:gd name="connsiteX6" fmla="*/ 840241 w 1899116"/>
                <a:gd name="connsiteY6" fmla="*/ 2000663 h 4243980"/>
                <a:gd name="connsiteX7" fmla="*/ 843551 w 1899116"/>
                <a:gd name="connsiteY7" fmla="*/ 3676621 h 4243980"/>
                <a:gd name="connsiteX8" fmla="*/ 0 w 1899116"/>
                <a:gd name="connsiteY8" fmla="*/ 4098563 h 4243980"/>
                <a:gd name="connsiteX9" fmla="*/ 157466 w 1899116"/>
                <a:gd name="connsiteY9" fmla="*/ 4243980 h 4243980"/>
                <a:gd name="connsiteX10" fmla="*/ 945973 w 1899116"/>
                <a:gd name="connsiteY10" fmla="*/ 4243980 h 4243980"/>
                <a:gd name="connsiteX11" fmla="*/ 1734479 w 1899116"/>
                <a:gd name="connsiteY11" fmla="*/ 4243980 h 4243980"/>
                <a:gd name="connsiteX12" fmla="*/ 1005324 w 1899116"/>
                <a:gd name="connsiteY12" fmla="*/ 3673791 h 4243980"/>
                <a:gd name="connsiteX13" fmla="*/ 1051703 w 1899116"/>
                <a:gd name="connsiteY13" fmla="*/ 1996073 h 4243980"/>
                <a:gd name="connsiteX14" fmla="*/ 1888766 w 1899116"/>
                <a:gd name="connsiteY14" fmla="*/ 807234 h 4243980"/>
                <a:gd name="connsiteX15" fmla="*/ 1890124 w 1899116"/>
                <a:gd name="connsiteY15" fmla="*/ 559242 h 4243980"/>
                <a:gd name="connsiteX16" fmla="*/ 1890256 w 1899116"/>
                <a:gd name="connsiteY16" fmla="*/ 519807 h 4243980"/>
                <a:gd name="connsiteX17" fmla="*/ 1897313 w 1899116"/>
                <a:gd name="connsiteY17" fmla="*/ 100528 h 4243980"/>
                <a:gd name="connsiteX18" fmla="*/ 1899116 w 1899116"/>
                <a:gd name="connsiteY18" fmla="*/ 0 h 4243980"/>
                <a:gd name="connsiteX0" fmla="*/ 1895937 w 1895937"/>
                <a:gd name="connsiteY0" fmla="*/ 0 h 4286006"/>
                <a:gd name="connsiteX1" fmla="*/ 1882141 w 1895937"/>
                <a:gd name="connsiteY1" fmla="*/ 15900 h 4286006"/>
                <a:gd name="connsiteX2" fmla="*/ 12549 w 1895937"/>
                <a:gd name="connsiteY2" fmla="*/ 40866 h 4286006"/>
                <a:gd name="connsiteX3" fmla="*/ 7801 w 1895937"/>
                <a:gd name="connsiteY3" fmla="*/ 35627 h 4286006"/>
                <a:gd name="connsiteX4" fmla="*/ 7329 w 1895937"/>
                <a:gd name="connsiteY4" fmla="*/ 88626 h 4286006"/>
                <a:gd name="connsiteX5" fmla="*/ 0 w 1895937"/>
                <a:gd name="connsiteY5" fmla="*/ 807234 h 4286006"/>
                <a:gd name="connsiteX6" fmla="*/ 837062 w 1895937"/>
                <a:gd name="connsiteY6" fmla="*/ 2000663 h 4286006"/>
                <a:gd name="connsiteX7" fmla="*/ 840372 w 1895937"/>
                <a:gd name="connsiteY7" fmla="*/ 3676621 h 4286006"/>
                <a:gd name="connsiteX8" fmla="*/ 154287 w 1895937"/>
                <a:gd name="connsiteY8" fmla="*/ 4243980 h 4286006"/>
                <a:gd name="connsiteX9" fmla="*/ 942794 w 1895937"/>
                <a:gd name="connsiteY9" fmla="*/ 4243980 h 4286006"/>
                <a:gd name="connsiteX10" fmla="*/ 1731300 w 1895937"/>
                <a:gd name="connsiteY10" fmla="*/ 4243980 h 4286006"/>
                <a:gd name="connsiteX11" fmla="*/ 1002145 w 1895937"/>
                <a:gd name="connsiteY11" fmla="*/ 3673791 h 4286006"/>
                <a:gd name="connsiteX12" fmla="*/ 1048524 w 1895937"/>
                <a:gd name="connsiteY12" fmla="*/ 1996073 h 4286006"/>
                <a:gd name="connsiteX13" fmla="*/ 1885587 w 1895937"/>
                <a:gd name="connsiteY13" fmla="*/ 807234 h 4286006"/>
                <a:gd name="connsiteX14" fmla="*/ 1886945 w 1895937"/>
                <a:gd name="connsiteY14" fmla="*/ 559242 h 4286006"/>
                <a:gd name="connsiteX15" fmla="*/ 1887077 w 1895937"/>
                <a:gd name="connsiteY15" fmla="*/ 519807 h 4286006"/>
                <a:gd name="connsiteX16" fmla="*/ 1894134 w 1895937"/>
                <a:gd name="connsiteY16" fmla="*/ 100528 h 4286006"/>
                <a:gd name="connsiteX17" fmla="*/ 1895937 w 1895937"/>
                <a:gd name="connsiteY17" fmla="*/ 0 h 4286006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40372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40372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40372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40372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40372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40372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40372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54660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54660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54660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  <a:gd name="connsiteX0" fmla="*/ 1895937 w 1895937"/>
                <a:gd name="connsiteY0" fmla="*/ 0 h 4249317"/>
                <a:gd name="connsiteX1" fmla="*/ 1882141 w 1895937"/>
                <a:gd name="connsiteY1" fmla="*/ 15900 h 4249317"/>
                <a:gd name="connsiteX2" fmla="*/ 12549 w 1895937"/>
                <a:gd name="connsiteY2" fmla="*/ 40866 h 4249317"/>
                <a:gd name="connsiteX3" fmla="*/ 7801 w 1895937"/>
                <a:gd name="connsiteY3" fmla="*/ 35627 h 4249317"/>
                <a:gd name="connsiteX4" fmla="*/ 7329 w 1895937"/>
                <a:gd name="connsiteY4" fmla="*/ 88626 h 4249317"/>
                <a:gd name="connsiteX5" fmla="*/ 0 w 1895937"/>
                <a:gd name="connsiteY5" fmla="*/ 807234 h 4249317"/>
                <a:gd name="connsiteX6" fmla="*/ 837062 w 1895937"/>
                <a:gd name="connsiteY6" fmla="*/ 2000663 h 4249317"/>
                <a:gd name="connsiteX7" fmla="*/ 854660 w 1895937"/>
                <a:gd name="connsiteY7" fmla="*/ 3676621 h 4249317"/>
                <a:gd name="connsiteX8" fmla="*/ 154287 w 1895937"/>
                <a:gd name="connsiteY8" fmla="*/ 4243980 h 4249317"/>
                <a:gd name="connsiteX9" fmla="*/ 942794 w 1895937"/>
                <a:gd name="connsiteY9" fmla="*/ 4243980 h 4249317"/>
                <a:gd name="connsiteX10" fmla="*/ 1731300 w 1895937"/>
                <a:gd name="connsiteY10" fmla="*/ 4243980 h 4249317"/>
                <a:gd name="connsiteX11" fmla="*/ 1002145 w 1895937"/>
                <a:gd name="connsiteY11" fmla="*/ 3673791 h 4249317"/>
                <a:gd name="connsiteX12" fmla="*/ 1048524 w 1895937"/>
                <a:gd name="connsiteY12" fmla="*/ 1996073 h 4249317"/>
                <a:gd name="connsiteX13" fmla="*/ 1885587 w 1895937"/>
                <a:gd name="connsiteY13" fmla="*/ 807234 h 4249317"/>
                <a:gd name="connsiteX14" fmla="*/ 1886945 w 1895937"/>
                <a:gd name="connsiteY14" fmla="*/ 559242 h 4249317"/>
                <a:gd name="connsiteX15" fmla="*/ 1887077 w 1895937"/>
                <a:gd name="connsiteY15" fmla="*/ 519807 h 4249317"/>
                <a:gd name="connsiteX16" fmla="*/ 1894134 w 1895937"/>
                <a:gd name="connsiteY16" fmla="*/ 100528 h 4249317"/>
                <a:gd name="connsiteX17" fmla="*/ 1895937 w 1895937"/>
                <a:gd name="connsiteY17" fmla="*/ 0 h 424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95937" h="4249317">
                  <a:moveTo>
                    <a:pt x="1895937" y="0"/>
                  </a:moveTo>
                  <a:lnTo>
                    <a:pt x="1882141" y="15900"/>
                  </a:lnTo>
                  <a:cubicBezTo>
                    <a:pt x="1259570" y="184269"/>
                    <a:pt x="641856" y="288274"/>
                    <a:pt x="12549" y="40866"/>
                  </a:cubicBezTo>
                  <a:lnTo>
                    <a:pt x="7801" y="35627"/>
                  </a:lnTo>
                  <a:cubicBezTo>
                    <a:pt x="7644" y="53293"/>
                    <a:pt x="7486" y="70960"/>
                    <a:pt x="7329" y="88626"/>
                  </a:cubicBezTo>
                  <a:cubicBezTo>
                    <a:pt x="4886" y="328162"/>
                    <a:pt x="1550" y="589129"/>
                    <a:pt x="0" y="807234"/>
                  </a:cubicBezTo>
                  <a:cubicBezTo>
                    <a:pt x="2393" y="1164382"/>
                    <a:pt x="697000" y="1522432"/>
                    <a:pt x="837062" y="2000663"/>
                  </a:cubicBezTo>
                  <a:cubicBezTo>
                    <a:pt x="919974" y="2512231"/>
                    <a:pt x="862350" y="3533016"/>
                    <a:pt x="854660" y="3676621"/>
                  </a:cubicBezTo>
                  <a:cubicBezTo>
                    <a:pt x="750390" y="3936207"/>
                    <a:pt x="175317" y="4085920"/>
                    <a:pt x="154287" y="4243980"/>
                  </a:cubicBezTo>
                  <a:cubicBezTo>
                    <a:pt x="276132" y="4255990"/>
                    <a:pt x="679958" y="4243980"/>
                    <a:pt x="942794" y="4243980"/>
                  </a:cubicBezTo>
                  <a:lnTo>
                    <a:pt x="1731300" y="4243980"/>
                  </a:lnTo>
                  <a:cubicBezTo>
                    <a:pt x="1480842" y="3958449"/>
                    <a:pt x="1130229" y="3986529"/>
                    <a:pt x="1002145" y="3673791"/>
                  </a:cubicBezTo>
                  <a:cubicBezTo>
                    <a:pt x="945499" y="3403915"/>
                    <a:pt x="1001296" y="2492883"/>
                    <a:pt x="1048524" y="1996073"/>
                  </a:cubicBezTo>
                  <a:cubicBezTo>
                    <a:pt x="1195764" y="1518314"/>
                    <a:pt x="1883193" y="1164382"/>
                    <a:pt x="1885587" y="807234"/>
                  </a:cubicBezTo>
                  <a:cubicBezTo>
                    <a:pt x="1886186" y="717947"/>
                    <a:pt x="1886617" y="636229"/>
                    <a:pt x="1886945" y="559242"/>
                  </a:cubicBezTo>
                  <a:cubicBezTo>
                    <a:pt x="1886988" y="546097"/>
                    <a:pt x="1887033" y="532952"/>
                    <a:pt x="1887077" y="519807"/>
                  </a:cubicBezTo>
                  <a:cubicBezTo>
                    <a:pt x="1888370" y="416031"/>
                    <a:pt x="1891252" y="258280"/>
                    <a:pt x="1894134" y="100528"/>
                  </a:cubicBezTo>
                  <a:lnTo>
                    <a:pt x="1895937" y="0"/>
                  </a:lnTo>
                  <a:close/>
                </a:path>
              </a:pathLst>
            </a:custGeom>
            <a:gradFill flip="none" rotWithShape="1">
              <a:gsLst>
                <a:gs pos="51000">
                  <a:srgbClr val="FFC000"/>
                </a:gs>
                <a:gs pos="0">
                  <a:schemeClr val="accent6">
                    <a:lumMod val="75000"/>
                  </a:schemeClr>
                </a:gs>
                <a:gs pos="100000">
                  <a:srgbClr val="C45900"/>
                </a:gs>
              </a:gsLst>
              <a:lin ang="0" scaled="1"/>
              <a:tileRect/>
            </a:grad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552493" y="1709179"/>
              <a:ext cx="1869592" cy="233917"/>
            </a:xfrm>
            <a:custGeom>
              <a:avLst/>
              <a:gdLst>
                <a:gd name="connsiteX0" fmla="*/ 0 w 1295400"/>
                <a:gd name="connsiteY0" fmla="*/ 0 h 160020"/>
                <a:gd name="connsiteX1" fmla="*/ 1295400 w 1295400"/>
                <a:gd name="connsiteY1" fmla="*/ 160020 h 160020"/>
                <a:gd name="connsiteX2" fmla="*/ 0 w 1295400"/>
                <a:gd name="connsiteY2" fmla="*/ 0 h 160020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170755"/>
                <a:gd name="connsiteX1" fmla="*/ 1295400 w 1295400"/>
                <a:gd name="connsiteY1" fmla="*/ 170755 h 170755"/>
                <a:gd name="connsiteX2" fmla="*/ 0 w 1295400"/>
                <a:gd name="connsiteY2" fmla="*/ 10735 h 170755"/>
                <a:gd name="connsiteX0" fmla="*/ 0 w 1295400"/>
                <a:gd name="connsiteY0" fmla="*/ 10735 h 248192"/>
                <a:gd name="connsiteX1" fmla="*/ 1295400 w 1295400"/>
                <a:gd name="connsiteY1" fmla="*/ 170755 h 248192"/>
                <a:gd name="connsiteX2" fmla="*/ 0 w 1295400"/>
                <a:gd name="connsiteY2" fmla="*/ 10735 h 248192"/>
                <a:gd name="connsiteX0" fmla="*/ 0 w 1295400"/>
                <a:gd name="connsiteY0" fmla="*/ 12496 h 249953"/>
                <a:gd name="connsiteX1" fmla="*/ 1295400 w 1295400"/>
                <a:gd name="connsiteY1" fmla="*/ 172516 h 249953"/>
                <a:gd name="connsiteX2" fmla="*/ 0 w 1295400"/>
                <a:gd name="connsiteY2" fmla="*/ 12496 h 249953"/>
                <a:gd name="connsiteX0" fmla="*/ 0 w 1277831"/>
                <a:gd name="connsiteY0" fmla="*/ 37776 h 198065"/>
                <a:gd name="connsiteX1" fmla="*/ 1277831 w 1277831"/>
                <a:gd name="connsiteY1" fmla="*/ 66026 h 198065"/>
                <a:gd name="connsiteX2" fmla="*/ 0 w 1277831"/>
                <a:gd name="connsiteY2" fmla="*/ 37776 h 198065"/>
                <a:gd name="connsiteX0" fmla="*/ 0 w 1282223"/>
                <a:gd name="connsiteY0" fmla="*/ 37776 h 198065"/>
                <a:gd name="connsiteX1" fmla="*/ 1282223 w 1282223"/>
                <a:gd name="connsiteY1" fmla="*/ 66026 h 198065"/>
                <a:gd name="connsiteX2" fmla="*/ 0 w 1282223"/>
                <a:gd name="connsiteY2" fmla="*/ 37776 h 198065"/>
                <a:gd name="connsiteX0" fmla="*/ 0 w 1282223"/>
                <a:gd name="connsiteY0" fmla="*/ 37776 h 182811"/>
                <a:gd name="connsiteX1" fmla="*/ 1282223 w 1282223"/>
                <a:gd name="connsiteY1" fmla="*/ 66026 h 182811"/>
                <a:gd name="connsiteX2" fmla="*/ 0 w 1282223"/>
                <a:gd name="connsiteY2" fmla="*/ 37776 h 182811"/>
                <a:gd name="connsiteX0" fmla="*/ 0 w 1282223"/>
                <a:gd name="connsiteY0" fmla="*/ 37776 h 152377"/>
                <a:gd name="connsiteX1" fmla="*/ 1282223 w 1282223"/>
                <a:gd name="connsiteY1" fmla="*/ 66026 h 152377"/>
                <a:gd name="connsiteX2" fmla="*/ 0 w 1282223"/>
                <a:gd name="connsiteY2" fmla="*/ 37776 h 152377"/>
                <a:gd name="connsiteX0" fmla="*/ 0 w 1282223"/>
                <a:gd name="connsiteY0" fmla="*/ 37776 h 163598"/>
                <a:gd name="connsiteX1" fmla="*/ 1282223 w 1282223"/>
                <a:gd name="connsiteY1" fmla="*/ 66026 h 163598"/>
                <a:gd name="connsiteX2" fmla="*/ 0 w 1282223"/>
                <a:gd name="connsiteY2" fmla="*/ 37776 h 163598"/>
                <a:gd name="connsiteX0" fmla="*/ 0 w 1293204"/>
                <a:gd name="connsiteY0" fmla="*/ 42811 h 161802"/>
                <a:gd name="connsiteX1" fmla="*/ 1293204 w 1293204"/>
                <a:gd name="connsiteY1" fmla="*/ 60080 h 161802"/>
                <a:gd name="connsiteX2" fmla="*/ 0 w 1293204"/>
                <a:gd name="connsiteY2" fmla="*/ 42811 h 16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204" h="161802">
                  <a:moveTo>
                    <a:pt x="0" y="42811"/>
                  </a:moveTo>
                  <a:cubicBezTo>
                    <a:pt x="430635" y="159273"/>
                    <a:pt x="857910" y="231214"/>
                    <a:pt x="1293204" y="60080"/>
                  </a:cubicBezTo>
                  <a:cubicBezTo>
                    <a:pt x="1135724" y="-23740"/>
                    <a:pt x="645160" y="-10529"/>
                    <a:pt x="0" y="42811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FFC000"/>
                </a:gs>
                <a:gs pos="0">
                  <a:schemeClr val="accent6">
                    <a:lumMod val="75000"/>
                  </a:schemeClr>
                </a:gs>
                <a:gs pos="100000">
                  <a:srgbClr val="C45900"/>
                </a:gs>
              </a:gsLst>
              <a:lin ang="0" scaled="1"/>
              <a:tileRect/>
            </a:gradFill>
            <a:ln w="47625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flipH="1">
              <a:off x="8532812" y="1527203"/>
              <a:ext cx="1892409" cy="4471952"/>
            </a:xfrm>
            <a:custGeom>
              <a:avLst/>
              <a:gdLst>
                <a:gd name="connsiteX0" fmla="*/ 1108094 w 1208828"/>
                <a:gd name="connsiteY0" fmla="*/ 0 h 3093267"/>
                <a:gd name="connsiteX1" fmla="*/ 604414 w 1208828"/>
                <a:gd name="connsiteY1" fmla="*/ 0 h 3093267"/>
                <a:gd name="connsiteX2" fmla="*/ 100734 w 1208828"/>
                <a:gd name="connsiteY2" fmla="*/ 0 h 3093267"/>
                <a:gd name="connsiteX3" fmla="*/ 148 w 1208828"/>
                <a:gd name="connsiteY3" fmla="*/ 100586 h 3093267"/>
                <a:gd name="connsiteX4" fmla="*/ 2179 w 1208828"/>
                <a:gd name="connsiteY4" fmla="*/ 716056 h 3093267"/>
                <a:gd name="connsiteX5" fmla="*/ 504623 w 1208828"/>
                <a:gd name="connsiteY5" fmla="*/ 1544731 h 3093267"/>
                <a:gd name="connsiteX6" fmla="*/ 2179 w 1208828"/>
                <a:gd name="connsiteY6" fmla="*/ 2373406 h 3093267"/>
                <a:gd name="connsiteX7" fmla="*/ 148 w 1208828"/>
                <a:gd name="connsiteY7" fmla="*/ 2992681 h 3093267"/>
                <a:gd name="connsiteX8" fmla="*/ 100734 w 1208828"/>
                <a:gd name="connsiteY8" fmla="*/ 3093267 h 3093267"/>
                <a:gd name="connsiteX9" fmla="*/ 604414 w 1208828"/>
                <a:gd name="connsiteY9" fmla="*/ 3093267 h 3093267"/>
                <a:gd name="connsiteX10" fmla="*/ 1108094 w 1208828"/>
                <a:gd name="connsiteY10" fmla="*/ 3093267 h 3093267"/>
                <a:gd name="connsiteX11" fmla="*/ 1208680 w 1208828"/>
                <a:gd name="connsiteY11" fmla="*/ 2992681 h 3093267"/>
                <a:gd name="connsiteX12" fmla="*/ 1206649 w 1208828"/>
                <a:gd name="connsiteY12" fmla="*/ 2373406 h 3093267"/>
                <a:gd name="connsiteX13" fmla="*/ 704205 w 1208828"/>
                <a:gd name="connsiteY13" fmla="*/ 1544731 h 3093267"/>
                <a:gd name="connsiteX14" fmla="*/ 1206649 w 1208828"/>
                <a:gd name="connsiteY14" fmla="*/ 716056 h 3093267"/>
                <a:gd name="connsiteX15" fmla="*/ 1208680 w 1208828"/>
                <a:gd name="connsiteY15" fmla="*/ 100586 h 3093267"/>
                <a:gd name="connsiteX16" fmla="*/ 1108094 w 1208828"/>
                <a:gd name="connsiteY16" fmla="*/ 0 h 309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8828" h="3093267">
                  <a:moveTo>
                    <a:pt x="1108094" y="0"/>
                  </a:moveTo>
                  <a:lnTo>
                    <a:pt x="604414" y="0"/>
                  </a:lnTo>
                  <a:lnTo>
                    <a:pt x="100734" y="0"/>
                  </a:lnTo>
                  <a:cubicBezTo>
                    <a:pt x="45182" y="0"/>
                    <a:pt x="148" y="45034"/>
                    <a:pt x="148" y="100586"/>
                  </a:cubicBezTo>
                  <a:cubicBezTo>
                    <a:pt x="825" y="305743"/>
                    <a:pt x="650" y="469015"/>
                    <a:pt x="2179" y="716056"/>
                  </a:cubicBezTo>
                  <a:cubicBezTo>
                    <a:pt x="3708" y="963097"/>
                    <a:pt x="504623" y="1313750"/>
                    <a:pt x="504623" y="1544731"/>
                  </a:cubicBezTo>
                  <a:cubicBezTo>
                    <a:pt x="504623" y="1775712"/>
                    <a:pt x="3708" y="2163831"/>
                    <a:pt x="2179" y="2373406"/>
                  </a:cubicBezTo>
                  <a:cubicBezTo>
                    <a:pt x="650" y="2582981"/>
                    <a:pt x="-403" y="2885404"/>
                    <a:pt x="148" y="2992681"/>
                  </a:cubicBezTo>
                  <a:cubicBezTo>
                    <a:pt x="148" y="3048233"/>
                    <a:pt x="45182" y="3093267"/>
                    <a:pt x="100734" y="3093267"/>
                  </a:cubicBezTo>
                  <a:lnTo>
                    <a:pt x="604414" y="3093267"/>
                  </a:lnTo>
                  <a:lnTo>
                    <a:pt x="1108094" y="3093267"/>
                  </a:lnTo>
                  <a:cubicBezTo>
                    <a:pt x="1163646" y="3093267"/>
                    <a:pt x="1208680" y="3048233"/>
                    <a:pt x="1208680" y="2992681"/>
                  </a:cubicBezTo>
                  <a:cubicBezTo>
                    <a:pt x="1209231" y="2885404"/>
                    <a:pt x="1208178" y="2582981"/>
                    <a:pt x="1206649" y="2373406"/>
                  </a:cubicBezTo>
                  <a:cubicBezTo>
                    <a:pt x="1205120" y="2163831"/>
                    <a:pt x="704205" y="1775712"/>
                    <a:pt x="704205" y="1544731"/>
                  </a:cubicBezTo>
                  <a:cubicBezTo>
                    <a:pt x="704205" y="1313750"/>
                    <a:pt x="1205120" y="963097"/>
                    <a:pt x="1206649" y="716056"/>
                  </a:cubicBezTo>
                  <a:cubicBezTo>
                    <a:pt x="1208178" y="469015"/>
                    <a:pt x="1208003" y="305743"/>
                    <a:pt x="1208680" y="100586"/>
                  </a:cubicBezTo>
                  <a:cubicBezTo>
                    <a:pt x="1208680" y="45034"/>
                    <a:pt x="1163646" y="0"/>
                    <a:pt x="110809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rgbClr val="949494">
                    <a:alpha val="10000"/>
                  </a:srgbClr>
                </a:gs>
                <a:gs pos="100000">
                  <a:schemeClr val="tx1">
                    <a:lumMod val="75000"/>
                    <a:lumOff val="25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47625"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809004" y="1516814"/>
              <a:ext cx="615539" cy="4471978"/>
            </a:xfrm>
            <a:custGeom>
              <a:avLst/>
              <a:gdLst>
                <a:gd name="connsiteX0" fmla="*/ 203200 w 425450"/>
                <a:gd name="connsiteY0" fmla="*/ 0 h 3092450"/>
                <a:gd name="connsiteX1" fmla="*/ 63500 w 425450"/>
                <a:gd name="connsiteY1" fmla="*/ 0 h 3092450"/>
                <a:gd name="connsiteX2" fmla="*/ 6350 w 425450"/>
                <a:gd name="connsiteY2" fmla="*/ 88900 h 3092450"/>
                <a:gd name="connsiteX3" fmla="*/ 6350 w 425450"/>
                <a:gd name="connsiteY3" fmla="*/ 685800 h 3092450"/>
                <a:gd name="connsiteX4" fmla="*/ 406400 w 425450"/>
                <a:gd name="connsiteY4" fmla="*/ 1536700 h 3092450"/>
                <a:gd name="connsiteX5" fmla="*/ 0 w 425450"/>
                <a:gd name="connsiteY5" fmla="*/ 2413000 h 3092450"/>
                <a:gd name="connsiteX6" fmla="*/ 0 w 425450"/>
                <a:gd name="connsiteY6" fmla="*/ 2978150 h 3092450"/>
                <a:gd name="connsiteX7" fmla="*/ 50800 w 425450"/>
                <a:gd name="connsiteY7" fmla="*/ 3092450 h 3092450"/>
                <a:gd name="connsiteX8" fmla="*/ 203200 w 425450"/>
                <a:gd name="connsiteY8" fmla="*/ 3092450 h 3092450"/>
                <a:gd name="connsiteX9" fmla="*/ 152400 w 425450"/>
                <a:gd name="connsiteY9" fmla="*/ 2971800 h 3092450"/>
                <a:gd name="connsiteX10" fmla="*/ 152400 w 425450"/>
                <a:gd name="connsiteY10" fmla="*/ 2406650 h 3092450"/>
                <a:gd name="connsiteX11" fmla="*/ 425450 w 425450"/>
                <a:gd name="connsiteY11" fmla="*/ 1524000 h 3092450"/>
                <a:gd name="connsiteX12" fmla="*/ 152400 w 425450"/>
                <a:gd name="connsiteY12" fmla="*/ 692150 h 3092450"/>
                <a:gd name="connsiteX13" fmla="*/ 152400 w 425450"/>
                <a:gd name="connsiteY13" fmla="*/ 127000 h 3092450"/>
                <a:gd name="connsiteX14" fmla="*/ 203200 w 425450"/>
                <a:gd name="connsiteY14" fmla="*/ 0 h 3092450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00 w 425450"/>
                <a:gd name="connsiteY0" fmla="*/ 835 h 3093285"/>
                <a:gd name="connsiteX1" fmla="*/ 63500 w 425450"/>
                <a:gd name="connsiteY1" fmla="*/ 835 h 3093285"/>
                <a:gd name="connsiteX2" fmla="*/ 6350 w 425450"/>
                <a:gd name="connsiteY2" fmla="*/ 89735 h 3093285"/>
                <a:gd name="connsiteX3" fmla="*/ 6350 w 425450"/>
                <a:gd name="connsiteY3" fmla="*/ 686635 h 3093285"/>
                <a:gd name="connsiteX4" fmla="*/ 406400 w 425450"/>
                <a:gd name="connsiteY4" fmla="*/ 1537535 h 3093285"/>
                <a:gd name="connsiteX5" fmla="*/ 0 w 425450"/>
                <a:gd name="connsiteY5" fmla="*/ 2413835 h 3093285"/>
                <a:gd name="connsiteX6" fmla="*/ 0 w 425450"/>
                <a:gd name="connsiteY6" fmla="*/ 2978985 h 3093285"/>
                <a:gd name="connsiteX7" fmla="*/ 50800 w 425450"/>
                <a:gd name="connsiteY7" fmla="*/ 3093285 h 3093285"/>
                <a:gd name="connsiteX8" fmla="*/ 203200 w 425450"/>
                <a:gd name="connsiteY8" fmla="*/ 3093285 h 3093285"/>
                <a:gd name="connsiteX9" fmla="*/ 152400 w 425450"/>
                <a:gd name="connsiteY9" fmla="*/ 2972635 h 3093285"/>
                <a:gd name="connsiteX10" fmla="*/ 152400 w 425450"/>
                <a:gd name="connsiteY10" fmla="*/ 2407485 h 3093285"/>
                <a:gd name="connsiteX11" fmla="*/ 425450 w 425450"/>
                <a:gd name="connsiteY11" fmla="*/ 1524835 h 3093285"/>
                <a:gd name="connsiteX12" fmla="*/ 152400 w 425450"/>
                <a:gd name="connsiteY12" fmla="*/ 692985 h 3093285"/>
                <a:gd name="connsiteX13" fmla="*/ 152400 w 425450"/>
                <a:gd name="connsiteY13" fmla="*/ 127835 h 3093285"/>
                <a:gd name="connsiteX14" fmla="*/ 203200 w 425450"/>
                <a:gd name="connsiteY14" fmla="*/ 835 h 3093285"/>
                <a:gd name="connsiteX0" fmla="*/ 203289 w 425539"/>
                <a:gd name="connsiteY0" fmla="*/ 835 h 3093285"/>
                <a:gd name="connsiteX1" fmla="*/ 63589 w 425539"/>
                <a:gd name="connsiteY1" fmla="*/ 835 h 3093285"/>
                <a:gd name="connsiteX2" fmla="*/ 6439 w 425539"/>
                <a:gd name="connsiteY2" fmla="*/ 89735 h 3093285"/>
                <a:gd name="connsiteX3" fmla="*/ 6439 w 425539"/>
                <a:gd name="connsiteY3" fmla="*/ 686635 h 3093285"/>
                <a:gd name="connsiteX4" fmla="*/ 406489 w 425539"/>
                <a:gd name="connsiteY4" fmla="*/ 1537535 h 3093285"/>
                <a:gd name="connsiteX5" fmla="*/ 89 w 425539"/>
                <a:gd name="connsiteY5" fmla="*/ 2413835 h 3093285"/>
                <a:gd name="connsiteX6" fmla="*/ 89 w 425539"/>
                <a:gd name="connsiteY6" fmla="*/ 2978985 h 3093285"/>
                <a:gd name="connsiteX7" fmla="*/ 50889 w 425539"/>
                <a:gd name="connsiteY7" fmla="*/ 3093285 h 3093285"/>
                <a:gd name="connsiteX8" fmla="*/ 203289 w 425539"/>
                <a:gd name="connsiteY8" fmla="*/ 3093285 h 3093285"/>
                <a:gd name="connsiteX9" fmla="*/ 152489 w 425539"/>
                <a:gd name="connsiteY9" fmla="*/ 2972635 h 3093285"/>
                <a:gd name="connsiteX10" fmla="*/ 152489 w 425539"/>
                <a:gd name="connsiteY10" fmla="*/ 2407485 h 3093285"/>
                <a:gd name="connsiteX11" fmla="*/ 425539 w 425539"/>
                <a:gd name="connsiteY11" fmla="*/ 1524835 h 3093285"/>
                <a:gd name="connsiteX12" fmla="*/ 152489 w 425539"/>
                <a:gd name="connsiteY12" fmla="*/ 692985 h 3093285"/>
                <a:gd name="connsiteX13" fmla="*/ 152489 w 425539"/>
                <a:gd name="connsiteY13" fmla="*/ 127835 h 3093285"/>
                <a:gd name="connsiteX14" fmla="*/ 203289 w 425539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2"/>
                <a:gd name="connsiteY0" fmla="*/ 835 h 3093285"/>
                <a:gd name="connsiteX1" fmla="*/ 63821 w 425772"/>
                <a:gd name="connsiteY1" fmla="*/ 835 h 3093285"/>
                <a:gd name="connsiteX2" fmla="*/ 6671 w 425772"/>
                <a:gd name="connsiteY2" fmla="*/ 89735 h 3093285"/>
                <a:gd name="connsiteX3" fmla="*/ 6671 w 425772"/>
                <a:gd name="connsiteY3" fmla="*/ 686635 h 3093285"/>
                <a:gd name="connsiteX4" fmla="*/ 406721 w 425772"/>
                <a:gd name="connsiteY4" fmla="*/ 1537535 h 3093285"/>
                <a:gd name="connsiteX5" fmla="*/ 321 w 425772"/>
                <a:gd name="connsiteY5" fmla="*/ 2413835 h 3093285"/>
                <a:gd name="connsiteX6" fmla="*/ 321 w 425772"/>
                <a:gd name="connsiteY6" fmla="*/ 2978985 h 3093285"/>
                <a:gd name="connsiteX7" fmla="*/ 51121 w 425772"/>
                <a:gd name="connsiteY7" fmla="*/ 3093285 h 3093285"/>
                <a:gd name="connsiteX8" fmla="*/ 203521 w 425772"/>
                <a:gd name="connsiteY8" fmla="*/ 3093285 h 3093285"/>
                <a:gd name="connsiteX9" fmla="*/ 152721 w 425772"/>
                <a:gd name="connsiteY9" fmla="*/ 2972635 h 3093285"/>
                <a:gd name="connsiteX10" fmla="*/ 152721 w 425772"/>
                <a:gd name="connsiteY10" fmla="*/ 2407485 h 3093285"/>
                <a:gd name="connsiteX11" fmla="*/ 425771 w 425772"/>
                <a:gd name="connsiteY11" fmla="*/ 1524835 h 3093285"/>
                <a:gd name="connsiteX12" fmla="*/ 152721 w 425772"/>
                <a:gd name="connsiteY12" fmla="*/ 692985 h 3093285"/>
                <a:gd name="connsiteX13" fmla="*/ 152721 w 425772"/>
                <a:gd name="connsiteY13" fmla="*/ 127835 h 3093285"/>
                <a:gd name="connsiteX14" fmla="*/ 203521 w 425772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6721 w 425771"/>
                <a:gd name="connsiteY4" fmla="*/ 1537535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24835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  <a:gd name="connsiteX0" fmla="*/ 203521 w 425771"/>
                <a:gd name="connsiteY0" fmla="*/ 835 h 3093285"/>
                <a:gd name="connsiteX1" fmla="*/ 63821 w 425771"/>
                <a:gd name="connsiteY1" fmla="*/ 835 h 3093285"/>
                <a:gd name="connsiteX2" fmla="*/ 6671 w 425771"/>
                <a:gd name="connsiteY2" fmla="*/ 89735 h 3093285"/>
                <a:gd name="connsiteX3" fmla="*/ 6671 w 425771"/>
                <a:gd name="connsiteY3" fmla="*/ 686635 h 3093285"/>
                <a:gd name="connsiteX4" fmla="*/ 404340 w 425771"/>
                <a:gd name="connsiteY4" fmla="*/ 1558966 h 3093285"/>
                <a:gd name="connsiteX5" fmla="*/ 321 w 425771"/>
                <a:gd name="connsiteY5" fmla="*/ 2413835 h 3093285"/>
                <a:gd name="connsiteX6" fmla="*/ 321 w 425771"/>
                <a:gd name="connsiteY6" fmla="*/ 2978985 h 3093285"/>
                <a:gd name="connsiteX7" fmla="*/ 51121 w 425771"/>
                <a:gd name="connsiteY7" fmla="*/ 3093285 h 3093285"/>
                <a:gd name="connsiteX8" fmla="*/ 203521 w 425771"/>
                <a:gd name="connsiteY8" fmla="*/ 3093285 h 3093285"/>
                <a:gd name="connsiteX9" fmla="*/ 152721 w 425771"/>
                <a:gd name="connsiteY9" fmla="*/ 2972635 h 3093285"/>
                <a:gd name="connsiteX10" fmla="*/ 152721 w 425771"/>
                <a:gd name="connsiteY10" fmla="*/ 2407485 h 3093285"/>
                <a:gd name="connsiteX11" fmla="*/ 425771 w 425771"/>
                <a:gd name="connsiteY11" fmla="*/ 1560554 h 3093285"/>
                <a:gd name="connsiteX12" fmla="*/ 152721 w 425771"/>
                <a:gd name="connsiteY12" fmla="*/ 692985 h 3093285"/>
                <a:gd name="connsiteX13" fmla="*/ 152721 w 425771"/>
                <a:gd name="connsiteY13" fmla="*/ 127835 h 3093285"/>
                <a:gd name="connsiteX14" fmla="*/ 203521 w 425771"/>
                <a:gd name="connsiteY14" fmla="*/ 835 h 309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5771" h="3093285">
                  <a:moveTo>
                    <a:pt x="203521" y="835"/>
                  </a:moveTo>
                  <a:cubicBezTo>
                    <a:pt x="156954" y="835"/>
                    <a:pt x="110350" y="-1044"/>
                    <a:pt x="63821" y="835"/>
                  </a:cubicBezTo>
                  <a:cubicBezTo>
                    <a:pt x="37627" y="1893"/>
                    <a:pt x="6671" y="48196"/>
                    <a:pt x="6671" y="89735"/>
                  </a:cubicBezTo>
                  <a:lnTo>
                    <a:pt x="6671" y="686635"/>
                  </a:lnTo>
                  <a:cubicBezTo>
                    <a:pt x="6671" y="955981"/>
                    <a:pt x="401694" y="1381166"/>
                    <a:pt x="404340" y="1558966"/>
                  </a:cubicBezTo>
                  <a:cubicBezTo>
                    <a:pt x="406986" y="1736766"/>
                    <a:pt x="57" y="2166979"/>
                    <a:pt x="321" y="2413835"/>
                  </a:cubicBezTo>
                  <a:lnTo>
                    <a:pt x="321" y="2978985"/>
                  </a:lnTo>
                  <a:cubicBezTo>
                    <a:pt x="-1796" y="3028991"/>
                    <a:pt x="5613" y="3062329"/>
                    <a:pt x="51121" y="3093285"/>
                  </a:cubicBezTo>
                  <a:lnTo>
                    <a:pt x="203521" y="3093285"/>
                  </a:lnTo>
                  <a:cubicBezTo>
                    <a:pt x="167538" y="3057830"/>
                    <a:pt x="152985" y="3036665"/>
                    <a:pt x="152721" y="2972635"/>
                  </a:cubicBezTo>
                  <a:lnTo>
                    <a:pt x="152721" y="2407485"/>
                  </a:lnTo>
                  <a:cubicBezTo>
                    <a:pt x="150869" y="2263287"/>
                    <a:pt x="425241" y="1726184"/>
                    <a:pt x="425771" y="1560554"/>
                  </a:cubicBezTo>
                  <a:cubicBezTo>
                    <a:pt x="426301" y="1394924"/>
                    <a:pt x="150869" y="905974"/>
                    <a:pt x="152721" y="692985"/>
                  </a:cubicBezTo>
                  <a:lnTo>
                    <a:pt x="152721" y="127835"/>
                  </a:lnTo>
                  <a:cubicBezTo>
                    <a:pt x="150604" y="54546"/>
                    <a:pt x="167538" y="26499"/>
                    <a:pt x="203521" y="835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rgbClr val="FFFFFF">
                    <a:alpha val="30000"/>
                  </a:srgbClr>
                </a:gs>
                <a:gs pos="77005">
                  <a:srgbClr val="FFFFFF">
                    <a:alpha val="52000"/>
                  </a:srgbClr>
                </a:gs>
                <a:gs pos="28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9628808" y="1529499"/>
              <a:ext cx="640320" cy="1969159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8000">
                  <a:schemeClr val="bg1">
                    <a:alpha val="40000"/>
                  </a:schemeClr>
                </a:gs>
                <a:gs pos="0">
                  <a:schemeClr val="bg1">
                    <a:alpha val="6100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flipV="1">
              <a:off x="9628808" y="4040385"/>
              <a:ext cx="640320" cy="1969159"/>
            </a:xfrm>
            <a:custGeom>
              <a:avLst/>
              <a:gdLst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  <a:gd name="connsiteX0" fmla="*/ 347662 w 442912"/>
                <a:gd name="connsiteY0" fmla="*/ 0 h 1362075"/>
                <a:gd name="connsiteX1" fmla="*/ 442912 w 442912"/>
                <a:gd name="connsiteY1" fmla="*/ 4762 h 1362075"/>
                <a:gd name="connsiteX2" fmla="*/ 442912 w 442912"/>
                <a:gd name="connsiteY2" fmla="*/ 628650 h 1362075"/>
                <a:gd name="connsiteX3" fmla="*/ 0 w 442912"/>
                <a:gd name="connsiteY3" fmla="*/ 1362075 h 1362075"/>
                <a:gd name="connsiteX4" fmla="*/ 352425 w 442912"/>
                <a:gd name="connsiteY4" fmla="*/ 609600 h 1362075"/>
                <a:gd name="connsiteX5" fmla="*/ 347662 w 442912"/>
                <a:gd name="connsiteY5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" h="1362075">
                  <a:moveTo>
                    <a:pt x="347662" y="0"/>
                  </a:moveTo>
                  <a:lnTo>
                    <a:pt x="442912" y="4762"/>
                  </a:lnTo>
                  <a:lnTo>
                    <a:pt x="442912" y="628650"/>
                  </a:lnTo>
                  <a:cubicBezTo>
                    <a:pt x="442912" y="815975"/>
                    <a:pt x="233362" y="1089025"/>
                    <a:pt x="0" y="1362075"/>
                  </a:cubicBezTo>
                  <a:cubicBezTo>
                    <a:pt x="136525" y="1111250"/>
                    <a:pt x="354013" y="769938"/>
                    <a:pt x="352425" y="609600"/>
                  </a:cubicBezTo>
                  <a:cubicBezTo>
                    <a:pt x="350837" y="406400"/>
                    <a:pt x="349250" y="203200"/>
                    <a:pt x="347662" y="0"/>
                  </a:cubicBezTo>
                  <a:close/>
                </a:path>
              </a:pathLst>
            </a:custGeom>
            <a:gradFill>
              <a:gsLst>
                <a:gs pos="53000">
                  <a:schemeClr val="bg1">
                    <a:alpha val="45000"/>
                  </a:schemeClr>
                </a:gs>
                <a:gs pos="0">
                  <a:schemeClr val="bg1">
                    <a:alpha val="7800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 Clock </a:t>
            </a:r>
            <a:r>
              <a:rPr lang="en-US" dirty="0" smtClean="0"/>
              <a:t>Shapes for </a:t>
            </a:r>
            <a:r>
              <a:rPr lang="en-US" dirty="0"/>
              <a:t>PowerPoint</a:t>
            </a:r>
          </a:p>
        </p:txBody>
      </p:sp>
      <p:sp>
        <p:nvSpPr>
          <p:cNvPr id="3" name="Freeform 2"/>
          <p:cNvSpPr/>
          <p:nvPr/>
        </p:nvSpPr>
        <p:spPr>
          <a:xfrm>
            <a:off x="5357177" y="2326557"/>
            <a:ext cx="1781752" cy="343796"/>
          </a:xfrm>
          <a:custGeom>
            <a:avLst/>
            <a:gdLst>
              <a:gd name="connsiteX0" fmla="*/ 0 w 1295400"/>
              <a:gd name="connsiteY0" fmla="*/ 0 h 160020"/>
              <a:gd name="connsiteX1" fmla="*/ 1295400 w 1295400"/>
              <a:gd name="connsiteY1" fmla="*/ 160020 h 160020"/>
              <a:gd name="connsiteX2" fmla="*/ 0 w 1295400"/>
              <a:gd name="connsiteY2" fmla="*/ 0 h 160020"/>
              <a:gd name="connsiteX0" fmla="*/ 0 w 1295400"/>
              <a:gd name="connsiteY0" fmla="*/ 10735 h 170755"/>
              <a:gd name="connsiteX1" fmla="*/ 1295400 w 1295400"/>
              <a:gd name="connsiteY1" fmla="*/ 170755 h 170755"/>
              <a:gd name="connsiteX2" fmla="*/ 0 w 1295400"/>
              <a:gd name="connsiteY2" fmla="*/ 10735 h 170755"/>
              <a:gd name="connsiteX0" fmla="*/ 0 w 1295400"/>
              <a:gd name="connsiteY0" fmla="*/ 10735 h 170755"/>
              <a:gd name="connsiteX1" fmla="*/ 1295400 w 1295400"/>
              <a:gd name="connsiteY1" fmla="*/ 170755 h 170755"/>
              <a:gd name="connsiteX2" fmla="*/ 0 w 1295400"/>
              <a:gd name="connsiteY2" fmla="*/ 10735 h 170755"/>
              <a:gd name="connsiteX0" fmla="*/ 0 w 1295400"/>
              <a:gd name="connsiteY0" fmla="*/ 10735 h 248192"/>
              <a:gd name="connsiteX1" fmla="*/ 1295400 w 1295400"/>
              <a:gd name="connsiteY1" fmla="*/ 170755 h 248192"/>
              <a:gd name="connsiteX2" fmla="*/ 0 w 1295400"/>
              <a:gd name="connsiteY2" fmla="*/ 10735 h 248192"/>
              <a:gd name="connsiteX0" fmla="*/ 0 w 1295400"/>
              <a:gd name="connsiteY0" fmla="*/ 12496 h 249953"/>
              <a:gd name="connsiteX1" fmla="*/ 1295400 w 1295400"/>
              <a:gd name="connsiteY1" fmla="*/ 172516 h 249953"/>
              <a:gd name="connsiteX2" fmla="*/ 0 w 1295400"/>
              <a:gd name="connsiteY2" fmla="*/ 12496 h 24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0" h="249953">
                <a:moveTo>
                  <a:pt x="0" y="12496"/>
                </a:moveTo>
                <a:cubicBezTo>
                  <a:pt x="439420" y="256336"/>
                  <a:pt x="886460" y="317296"/>
                  <a:pt x="1295400" y="172516"/>
                </a:cubicBezTo>
                <a:cubicBezTo>
                  <a:pt x="1137920" y="88696"/>
                  <a:pt x="645160" y="-40844"/>
                  <a:pt x="0" y="12496"/>
                </a:cubicBezTo>
                <a:close/>
              </a:path>
            </a:pathLst>
          </a:custGeom>
          <a:gradFill flip="none" rotWithShape="1">
            <a:gsLst>
              <a:gs pos="51000">
                <a:srgbClr val="00B0F0"/>
              </a:gs>
              <a:gs pos="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 w="47625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flipH="1">
            <a:off x="5341417" y="2321521"/>
            <a:ext cx="1803413" cy="3543180"/>
          </a:xfrm>
          <a:custGeom>
            <a:avLst/>
            <a:gdLst>
              <a:gd name="connsiteX0" fmla="*/ 1307658 w 1308987"/>
              <a:gd name="connsiteY0" fmla="*/ 0 h 2576025"/>
              <a:gd name="connsiteX1" fmla="*/ 1299852 w 1308987"/>
              <a:gd name="connsiteY1" fmla="*/ 8537 h 2576025"/>
              <a:gd name="connsiteX2" fmla="*/ 4452 w 1308987"/>
              <a:gd name="connsiteY2" fmla="*/ 168557 h 2576025"/>
              <a:gd name="connsiteX3" fmla="*/ 2164 w 1308987"/>
              <a:gd name="connsiteY3" fmla="*/ 163111 h 2576025"/>
              <a:gd name="connsiteX4" fmla="*/ 2360 w 1308987"/>
              <a:gd name="connsiteY4" fmla="*/ 198814 h 2576025"/>
              <a:gd name="connsiteX5" fmla="*/ 546434 w 1308987"/>
              <a:gd name="connsiteY5" fmla="*/ 1027489 h 2576025"/>
              <a:gd name="connsiteX6" fmla="*/ 2360 w 1308987"/>
              <a:gd name="connsiteY6" fmla="*/ 1856164 h 2576025"/>
              <a:gd name="connsiteX7" fmla="*/ 161 w 1308987"/>
              <a:gd name="connsiteY7" fmla="*/ 2475439 h 2576025"/>
              <a:gd name="connsiteX8" fmla="*/ 109081 w 1308987"/>
              <a:gd name="connsiteY8" fmla="*/ 2576025 h 2576025"/>
              <a:gd name="connsiteX9" fmla="*/ 654494 w 1308987"/>
              <a:gd name="connsiteY9" fmla="*/ 2576025 h 2576025"/>
              <a:gd name="connsiteX10" fmla="*/ 1199907 w 1308987"/>
              <a:gd name="connsiteY10" fmla="*/ 2576025 h 2576025"/>
              <a:gd name="connsiteX11" fmla="*/ 1308827 w 1308987"/>
              <a:gd name="connsiteY11" fmla="*/ 2475439 h 2576025"/>
              <a:gd name="connsiteX12" fmla="*/ 1306628 w 1308987"/>
              <a:gd name="connsiteY12" fmla="*/ 1856164 h 2576025"/>
              <a:gd name="connsiteX13" fmla="*/ 762553 w 1308987"/>
              <a:gd name="connsiteY13" fmla="*/ 1027489 h 2576025"/>
              <a:gd name="connsiteX14" fmla="*/ 1306628 w 1308987"/>
              <a:gd name="connsiteY14" fmla="*/ 198814 h 2576025"/>
              <a:gd name="connsiteX15" fmla="*/ 1307567 w 1308987"/>
              <a:gd name="connsiteY15" fmla="*/ 27277 h 2576025"/>
              <a:gd name="connsiteX0" fmla="*/ 1307658 w 1348431"/>
              <a:gd name="connsiteY0" fmla="*/ 0 h 2576025"/>
              <a:gd name="connsiteX1" fmla="*/ 1299852 w 1348431"/>
              <a:gd name="connsiteY1" fmla="*/ 8537 h 2576025"/>
              <a:gd name="connsiteX2" fmla="*/ 4452 w 1348431"/>
              <a:gd name="connsiteY2" fmla="*/ 168557 h 2576025"/>
              <a:gd name="connsiteX3" fmla="*/ 2164 w 1348431"/>
              <a:gd name="connsiteY3" fmla="*/ 163111 h 2576025"/>
              <a:gd name="connsiteX4" fmla="*/ 2360 w 1348431"/>
              <a:gd name="connsiteY4" fmla="*/ 198814 h 2576025"/>
              <a:gd name="connsiteX5" fmla="*/ 546434 w 1348431"/>
              <a:gd name="connsiteY5" fmla="*/ 1027489 h 2576025"/>
              <a:gd name="connsiteX6" fmla="*/ 2360 w 1348431"/>
              <a:gd name="connsiteY6" fmla="*/ 1856164 h 2576025"/>
              <a:gd name="connsiteX7" fmla="*/ 161 w 1348431"/>
              <a:gd name="connsiteY7" fmla="*/ 2475439 h 2576025"/>
              <a:gd name="connsiteX8" fmla="*/ 109081 w 1348431"/>
              <a:gd name="connsiteY8" fmla="*/ 2576025 h 2576025"/>
              <a:gd name="connsiteX9" fmla="*/ 654494 w 1348431"/>
              <a:gd name="connsiteY9" fmla="*/ 2576025 h 2576025"/>
              <a:gd name="connsiteX10" fmla="*/ 1199907 w 1348431"/>
              <a:gd name="connsiteY10" fmla="*/ 2576025 h 2576025"/>
              <a:gd name="connsiteX11" fmla="*/ 1308827 w 1348431"/>
              <a:gd name="connsiteY11" fmla="*/ 2475439 h 2576025"/>
              <a:gd name="connsiteX12" fmla="*/ 1311282 w 1348431"/>
              <a:gd name="connsiteY12" fmla="*/ 2283108 h 2576025"/>
              <a:gd name="connsiteX13" fmla="*/ 1306628 w 1348431"/>
              <a:gd name="connsiteY13" fmla="*/ 1856164 h 2576025"/>
              <a:gd name="connsiteX14" fmla="*/ 762553 w 1348431"/>
              <a:gd name="connsiteY14" fmla="*/ 1027489 h 2576025"/>
              <a:gd name="connsiteX15" fmla="*/ 1306628 w 1348431"/>
              <a:gd name="connsiteY15" fmla="*/ 198814 h 2576025"/>
              <a:gd name="connsiteX16" fmla="*/ 1307567 w 1348431"/>
              <a:gd name="connsiteY16" fmla="*/ 27277 h 2576025"/>
              <a:gd name="connsiteX17" fmla="*/ 1307658 w 1348431"/>
              <a:gd name="connsiteY17" fmla="*/ 0 h 2576025"/>
              <a:gd name="connsiteX0" fmla="*/ 1345246 w 1386019"/>
              <a:gd name="connsiteY0" fmla="*/ 0 h 2576025"/>
              <a:gd name="connsiteX1" fmla="*/ 1337440 w 1386019"/>
              <a:gd name="connsiteY1" fmla="*/ 8537 h 2576025"/>
              <a:gd name="connsiteX2" fmla="*/ 42040 w 1386019"/>
              <a:gd name="connsiteY2" fmla="*/ 168557 h 2576025"/>
              <a:gd name="connsiteX3" fmla="*/ 39752 w 1386019"/>
              <a:gd name="connsiteY3" fmla="*/ 163111 h 2576025"/>
              <a:gd name="connsiteX4" fmla="*/ 39948 w 1386019"/>
              <a:gd name="connsiteY4" fmla="*/ 198814 h 2576025"/>
              <a:gd name="connsiteX5" fmla="*/ 584022 w 1386019"/>
              <a:gd name="connsiteY5" fmla="*/ 1027489 h 2576025"/>
              <a:gd name="connsiteX6" fmla="*/ 39948 w 1386019"/>
              <a:gd name="connsiteY6" fmla="*/ 1856164 h 2576025"/>
              <a:gd name="connsiteX7" fmla="*/ 40770 w 1386019"/>
              <a:gd name="connsiteY7" fmla="*/ 2295808 h 2576025"/>
              <a:gd name="connsiteX8" fmla="*/ 37749 w 1386019"/>
              <a:gd name="connsiteY8" fmla="*/ 2475439 h 2576025"/>
              <a:gd name="connsiteX9" fmla="*/ 146669 w 1386019"/>
              <a:gd name="connsiteY9" fmla="*/ 2576025 h 2576025"/>
              <a:gd name="connsiteX10" fmla="*/ 692082 w 1386019"/>
              <a:gd name="connsiteY10" fmla="*/ 2576025 h 2576025"/>
              <a:gd name="connsiteX11" fmla="*/ 1237495 w 1386019"/>
              <a:gd name="connsiteY11" fmla="*/ 2576025 h 2576025"/>
              <a:gd name="connsiteX12" fmla="*/ 1346415 w 1386019"/>
              <a:gd name="connsiteY12" fmla="*/ 2475439 h 2576025"/>
              <a:gd name="connsiteX13" fmla="*/ 1348870 w 1386019"/>
              <a:gd name="connsiteY13" fmla="*/ 2283108 h 2576025"/>
              <a:gd name="connsiteX14" fmla="*/ 1344216 w 1386019"/>
              <a:gd name="connsiteY14" fmla="*/ 1856164 h 2576025"/>
              <a:gd name="connsiteX15" fmla="*/ 800141 w 1386019"/>
              <a:gd name="connsiteY15" fmla="*/ 1027489 h 2576025"/>
              <a:gd name="connsiteX16" fmla="*/ 1344216 w 1386019"/>
              <a:gd name="connsiteY16" fmla="*/ 198814 h 2576025"/>
              <a:gd name="connsiteX17" fmla="*/ 1345155 w 1386019"/>
              <a:gd name="connsiteY17" fmla="*/ 27277 h 2576025"/>
              <a:gd name="connsiteX18" fmla="*/ 1345246 w 1386019"/>
              <a:gd name="connsiteY18" fmla="*/ 0 h 2576025"/>
              <a:gd name="connsiteX0" fmla="*/ 1325236 w 1366009"/>
              <a:gd name="connsiteY0" fmla="*/ 0 h 2576025"/>
              <a:gd name="connsiteX1" fmla="*/ 1317430 w 1366009"/>
              <a:gd name="connsiteY1" fmla="*/ 8537 h 2576025"/>
              <a:gd name="connsiteX2" fmla="*/ 22030 w 1366009"/>
              <a:gd name="connsiteY2" fmla="*/ 168557 h 2576025"/>
              <a:gd name="connsiteX3" fmla="*/ 19742 w 1366009"/>
              <a:gd name="connsiteY3" fmla="*/ 163111 h 2576025"/>
              <a:gd name="connsiteX4" fmla="*/ 19938 w 1366009"/>
              <a:gd name="connsiteY4" fmla="*/ 198814 h 2576025"/>
              <a:gd name="connsiteX5" fmla="*/ 564012 w 1366009"/>
              <a:gd name="connsiteY5" fmla="*/ 1027489 h 2576025"/>
              <a:gd name="connsiteX6" fmla="*/ 19938 w 1366009"/>
              <a:gd name="connsiteY6" fmla="*/ 1856164 h 2576025"/>
              <a:gd name="connsiteX7" fmla="*/ 20760 w 1366009"/>
              <a:gd name="connsiteY7" fmla="*/ 2295808 h 2576025"/>
              <a:gd name="connsiteX8" fmla="*/ 17739 w 1366009"/>
              <a:gd name="connsiteY8" fmla="*/ 2475439 h 2576025"/>
              <a:gd name="connsiteX9" fmla="*/ 126659 w 1366009"/>
              <a:gd name="connsiteY9" fmla="*/ 2576025 h 2576025"/>
              <a:gd name="connsiteX10" fmla="*/ 672072 w 1366009"/>
              <a:gd name="connsiteY10" fmla="*/ 2576025 h 2576025"/>
              <a:gd name="connsiteX11" fmla="*/ 1217485 w 1366009"/>
              <a:gd name="connsiteY11" fmla="*/ 2576025 h 2576025"/>
              <a:gd name="connsiteX12" fmla="*/ 1326405 w 1366009"/>
              <a:gd name="connsiteY12" fmla="*/ 2475439 h 2576025"/>
              <a:gd name="connsiteX13" fmla="*/ 1328860 w 1366009"/>
              <a:gd name="connsiteY13" fmla="*/ 2283108 h 2576025"/>
              <a:gd name="connsiteX14" fmla="*/ 1324206 w 1366009"/>
              <a:gd name="connsiteY14" fmla="*/ 1856164 h 2576025"/>
              <a:gd name="connsiteX15" fmla="*/ 780131 w 1366009"/>
              <a:gd name="connsiteY15" fmla="*/ 1027489 h 2576025"/>
              <a:gd name="connsiteX16" fmla="*/ 1324206 w 1366009"/>
              <a:gd name="connsiteY16" fmla="*/ 198814 h 2576025"/>
              <a:gd name="connsiteX17" fmla="*/ 1325145 w 1366009"/>
              <a:gd name="connsiteY17" fmla="*/ 27277 h 2576025"/>
              <a:gd name="connsiteX18" fmla="*/ 1325236 w 1366009"/>
              <a:gd name="connsiteY18" fmla="*/ 0 h 2576025"/>
              <a:gd name="connsiteX0" fmla="*/ 1314698 w 1355471"/>
              <a:gd name="connsiteY0" fmla="*/ 0 h 2576025"/>
              <a:gd name="connsiteX1" fmla="*/ 1306892 w 1355471"/>
              <a:gd name="connsiteY1" fmla="*/ 8537 h 2576025"/>
              <a:gd name="connsiteX2" fmla="*/ 11492 w 1355471"/>
              <a:gd name="connsiteY2" fmla="*/ 168557 h 2576025"/>
              <a:gd name="connsiteX3" fmla="*/ 9204 w 1355471"/>
              <a:gd name="connsiteY3" fmla="*/ 163111 h 2576025"/>
              <a:gd name="connsiteX4" fmla="*/ 9400 w 1355471"/>
              <a:gd name="connsiteY4" fmla="*/ 198814 h 2576025"/>
              <a:gd name="connsiteX5" fmla="*/ 553474 w 1355471"/>
              <a:gd name="connsiteY5" fmla="*/ 1027489 h 2576025"/>
              <a:gd name="connsiteX6" fmla="*/ 422150 w 1355471"/>
              <a:gd name="connsiteY6" fmla="*/ 1887914 h 2576025"/>
              <a:gd name="connsiteX7" fmla="*/ 10222 w 1355471"/>
              <a:gd name="connsiteY7" fmla="*/ 2295808 h 2576025"/>
              <a:gd name="connsiteX8" fmla="*/ 7201 w 1355471"/>
              <a:gd name="connsiteY8" fmla="*/ 2475439 h 2576025"/>
              <a:gd name="connsiteX9" fmla="*/ 116121 w 1355471"/>
              <a:gd name="connsiteY9" fmla="*/ 2576025 h 2576025"/>
              <a:gd name="connsiteX10" fmla="*/ 661534 w 1355471"/>
              <a:gd name="connsiteY10" fmla="*/ 2576025 h 2576025"/>
              <a:gd name="connsiteX11" fmla="*/ 1206947 w 1355471"/>
              <a:gd name="connsiteY11" fmla="*/ 2576025 h 2576025"/>
              <a:gd name="connsiteX12" fmla="*/ 1315867 w 1355471"/>
              <a:gd name="connsiteY12" fmla="*/ 2475439 h 2576025"/>
              <a:gd name="connsiteX13" fmla="*/ 1318322 w 1355471"/>
              <a:gd name="connsiteY13" fmla="*/ 2283108 h 2576025"/>
              <a:gd name="connsiteX14" fmla="*/ 1313668 w 1355471"/>
              <a:gd name="connsiteY14" fmla="*/ 1856164 h 2576025"/>
              <a:gd name="connsiteX15" fmla="*/ 769593 w 1355471"/>
              <a:gd name="connsiteY15" fmla="*/ 1027489 h 2576025"/>
              <a:gd name="connsiteX16" fmla="*/ 1313668 w 1355471"/>
              <a:gd name="connsiteY16" fmla="*/ 198814 h 2576025"/>
              <a:gd name="connsiteX17" fmla="*/ 1314607 w 1355471"/>
              <a:gd name="connsiteY17" fmla="*/ 27277 h 2576025"/>
              <a:gd name="connsiteX18" fmla="*/ 1314698 w 1355471"/>
              <a:gd name="connsiteY18" fmla="*/ 0 h 2576025"/>
              <a:gd name="connsiteX0" fmla="*/ 1314698 w 1332039"/>
              <a:gd name="connsiteY0" fmla="*/ 0 h 2576025"/>
              <a:gd name="connsiteX1" fmla="*/ 1306892 w 1332039"/>
              <a:gd name="connsiteY1" fmla="*/ 8537 h 2576025"/>
              <a:gd name="connsiteX2" fmla="*/ 11492 w 1332039"/>
              <a:gd name="connsiteY2" fmla="*/ 168557 h 2576025"/>
              <a:gd name="connsiteX3" fmla="*/ 9204 w 1332039"/>
              <a:gd name="connsiteY3" fmla="*/ 163111 h 2576025"/>
              <a:gd name="connsiteX4" fmla="*/ 9400 w 1332039"/>
              <a:gd name="connsiteY4" fmla="*/ 198814 h 2576025"/>
              <a:gd name="connsiteX5" fmla="*/ 553474 w 1332039"/>
              <a:gd name="connsiteY5" fmla="*/ 1027489 h 2576025"/>
              <a:gd name="connsiteX6" fmla="*/ 422150 w 1332039"/>
              <a:gd name="connsiteY6" fmla="*/ 1887914 h 2576025"/>
              <a:gd name="connsiteX7" fmla="*/ 10222 w 1332039"/>
              <a:gd name="connsiteY7" fmla="*/ 2295808 h 2576025"/>
              <a:gd name="connsiteX8" fmla="*/ 7201 w 1332039"/>
              <a:gd name="connsiteY8" fmla="*/ 2475439 h 2576025"/>
              <a:gd name="connsiteX9" fmla="*/ 116121 w 1332039"/>
              <a:gd name="connsiteY9" fmla="*/ 2576025 h 2576025"/>
              <a:gd name="connsiteX10" fmla="*/ 661534 w 1332039"/>
              <a:gd name="connsiteY10" fmla="*/ 2576025 h 2576025"/>
              <a:gd name="connsiteX11" fmla="*/ 1206947 w 1332039"/>
              <a:gd name="connsiteY11" fmla="*/ 2576025 h 2576025"/>
              <a:gd name="connsiteX12" fmla="*/ 1315867 w 1332039"/>
              <a:gd name="connsiteY12" fmla="*/ 2475439 h 2576025"/>
              <a:gd name="connsiteX13" fmla="*/ 1318322 w 1332039"/>
              <a:gd name="connsiteY13" fmla="*/ 2283108 h 2576025"/>
              <a:gd name="connsiteX14" fmla="*/ 1313668 w 1332039"/>
              <a:gd name="connsiteY14" fmla="*/ 1856164 h 2576025"/>
              <a:gd name="connsiteX15" fmla="*/ 769593 w 1332039"/>
              <a:gd name="connsiteY15" fmla="*/ 1027489 h 2576025"/>
              <a:gd name="connsiteX16" fmla="*/ 1313668 w 1332039"/>
              <a:gd name="connsiteY16" fmla="*/ 198814 h 2576025"/>
              <a:gd name="connsiteX17" fmla="*/ 1314607 w 1332039"/>
              <a:gd name="connsiteY17" fmla="*/ 27277 h 2576025"/>
              <a:gd name="connsiteX18" fmla="*/ 1314698 w 1332039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422150 w 1324898"/>
              <a:gd name="connsiteY6" fmla="*/ 188791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3711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542800 w 1324898"/>
              <a:gd name="connsiteY6" fmla="*/ 183711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3711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542800 w 1324898"/>
              <a:gd name="connsiteY6" fmla="*/ 183711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3711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542800 w 1324898"/>
              <a:gd name="connsiteY6" fmla="*/ 183711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695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534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788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80536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788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78631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78874 w 1324898"/>
              <a:gd name="connsiteY5" fmla="*/ 1027489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78631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88399 w 1324898"/>
              <a:gd name="connsiteY5" fmla="*/ 1024314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786314 h 2576025"/>
              <a:gd name="connsiteX15" fmla="*/ 744193 w 1324898"/>
              <a:gd name="connsiteY15" fmla="*/ 102748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14698 w 1324898"/>
              <a:gd name="connsiteY0" fmla="*/ 0 h 2576025"/>
              <a:gd name="connsiteX1" fmla="*/ 1306892 w 1324898"/>
              <a:gd name="connsiteY1" fmla="*/ 8537 h 2576025"/>
              <a:gd name="connsiteX2" fmla="*/ 11492 w 1324898"/>
              <a:gd name="connsiteY2" fmla="*/ 168557 h 2576025"/>
              <a:gd name="connsiteX3" fmla="*/ 9204 w 1324898"/>
              <a:gd name="connsiteY3" fmla="*/ 163111 h 2576025"/>
              <a:gd name="connsiteX4" fmla="*/ 9400 w 1324898"/>
              <a:gd name="connsiteY4" fmla="*/ 198814 h 2576025"/>
              <a:gd name="connsiteX5" fmla="*/ 588399 w 1324898"/>
              <a:gd name="connsiteY5" fmla="*/ 1024314 h 2576025"/>
              <a:gd name="connsiteX6" fmla="*/ 612650 w 1324898"/>
              <a:gd name="connsiteY6" fmla="*/ 1792664 h 2576025"/>
              <a:gd name="connsiteX7" fmla="*/ 10222 w 1324898"/>
              <a:gd name="connsiteY7" fmla="*/ 2295808 h 2576025"/>
              <a:gd name="connsiteX8" fmla="*/ 7201 w 1324898"/>
              <a:gd name="connsiteY8" fmla="*/ 2475439 h 2576025"/>
              <a:gd name="connsiteX9" fmla="*/ 116121 w 1324898"/>
              <a:gd name="connsiteY9" fmla="*/ 2576025 h 2576025"/>
              <a:gd name="connsiteX10" fmla="*/ 661534 w 1324898"/>
              <a:gd name="connsiteY10" fmla="*/ 2576025 h 2576025"/>
              <a:gd name="connsiteX11" fmla="*/ 1206947 w 1324898"/>
              <a:gd name="connsiteY11" fmla="*/ 2576025 h 2576025"/>
              <a:gd name="connsiteX12" fmla="*/ 1315867 w 1324898"/>
              <a:gd name="connsiteY12" fmla="*/ 2475439 h 2576025"/>
              <a:gd name="connsiteX13" fmla="*/ 1318322 w 1324898"/>
              <a:gd name="connsiteY13" fmla="*/ 2283108 h 2576025"/>
              <a:gd name="connsiteX14" fmla="*/ 685018 w 1324898"/>
              <a:gd name="connsiteY14" fmla="*/ 1786314 h 2576025"/>
              <a:gd name="connsiteX15" fmla="*/ 734668 w 1324898"/>
              <a:gd name="connsiteY15" fmla="*/ 1021139 h 2576025"/>
              <a:gd name="connsiteX16" fmla="*/ 1313668 w 1324898"/>
              <a:gd name="connsiteY16" fmla="*/ 198814 h 2576025"/>
              <a:gd name="connsiteX17" fmla="*/ 1314607 w 1324898"/>
              <a:gd name="connsiteY17" fmla="*/ 27277 h 2576025"/>
              <a:gd name="connsiteX18" fmla="*/ 1314698 w 1324898"/>
              <a:gd name="connsiteY18" fmla="*/ 0 h 2576025"/>
              <a:gd name="connsiteX0" fmla="*/ 1307497 w 1317697"/>
              <a:gd name="connsiteY0" fmla="*/ 0 h 2576025"/>
              <a:gd name="connsiteX1" fmla="*/ 1299691 w 1317697"/>
              <a:gd name="connsiteY1" fmla="*/ 8537 h 2576025"/>
              <a:gd name="connsiteX2" fmla="*/ 4291 w 1317697"/>
              <a:gd name="connsiteY2" fmla="*/ 168557 h 2576025"/>
              <a:gd name="connsiteX3" fmla="*/ 2003 w 1317697"/>
              <a:gd name="connsiteY3" fmla="*/ 163111 h 2576025"/>
              <a:gd name="connsiteX4" fmla="*/ 2199 w 1317697"/>
              <a:gd name="connsiteY4" fmla="*/ 198814 h 2576025"/>
              <a:gd name="connsiteX5" fmla="*/ 581198 w 1317697"/>
              <a:gd name="connsiteY5" fmla="*/ 1024314 h 2576025"/>
              <a:gd name="connsiteX6" fmla="*/ 605449 w 1317697"/>
              <a:gd name="connsiteY6" fmla="*/ 1792664 h 2576025"/>
              <a:gd name="connsiteX7" fmla="*/ 3021 w 1317697"/>
              <a:gd name="connsiteY7" fmla="*/ 2295808 h 2576025"/>
              <a:gd name="connsiteX8" fmla="*/ 0 w 1317697"/>
              <a:gd name="connsiteY8" fmla="*/ 2475439 h 2576025"/>
              <a:gd name="connsiteX9" fmla="*/ 108920 w 1317697"/>
              <a:gd name="connsiteY9" fmla="*/ 2576025 h 2576025"/>
              <a:gd name="connsiteX10" fmla="*/ 654333 w 1317697"/>
              <a:gd name="connsiteY10" fmla="*/ 2576025 h 2576025"/>
              <a:gd name="connsiteX11" fmla="*/ 1199746 w 1317697"/>
              <a:gd name="connsiteY11" fmla="*/ 2576025 h 2576025"/>
              <a:gd name="connsiteX12" fmla="*/ 1308666 w 1317697"/>
              <a:gd name="connsiteY12" fmla="*/ 2475439 h 2576025"/>
              <a:gd name="connsiteX13" fmla="*/ 1311121 w 1317697"/>
              <a:gd name="connsiteY13" fmla="*/ 2283108 h 2576025"/>
              <a:gd name="connsiteX14" fmla="*/ 677817 w 1317697"/>
              <a:gd name="connsiteY14" fmla="*/ 1786314 h 2576025"/>
              <a:gd name="connsiteX15" fmla="*/ 727467 w 1317697"/>
              <a:gd name="connsiteY15" fmla="*/ 1021139 h 2576025"/>
              <a:gd name="connsiteX16" fmla="*/ 1306467 w 1317697"/>
              <a:gd name="connsiteY16" fmla="*/ 198814 h 2576025"/>
              <a:gd name="connsiteX17" fmla="*/ 1307406 w 1317697"/>
              <a:gd name="connsiteY17" fmla="*/ 27277 h 2576025"/>
              <a:gd name="connsiteX18" fmla="*/ 1307497 w 1317697"/>
              <a:gd name="connsiteY18" fmla="*/ 0 h 2576025"/>
              <a:gd name="connsiteX0" fmla="*/ 1307497 w 1311149"/>
              <a:gd name="connsiteY0" fmla="*/ 0 h 2576025"/>
              <a:gd name="connsiteX1" fmla="*/ 1299691 w 1311149"/>
              <a:gd name="connsiteY1" fmla="*/ 8537 h 2576025"/>
              <a:gd name="connsiteX2" fmla="*/ 4291 w 1311149"/>
              <a:gd name="connsiteY2" fmla="*/ 168557 h 2576025"/>
              <a:gd name="connsiteX3" fmla="*/ 2003 w 1311149"/>
              <a:gd name="connsiteY3" fmla="*/ 163111 h 2576025"/>
              <a:gd name="connsiteX4" fmla="*/ 2199 w 1311149"/>
              <a:gd name="connsiteY4" fmla="*/ 198814 h 2576025"/>
              <a:gd name="connsiteX5" fmla="*/ 581198 w 1311149"/>
              <a:gd name="connsiteY5" fmla="*/ 1024314 h 2576025"/>
              <a:gd name="connsiteX6" fmla="*/ 605449 w 1311149"/>
              <a:gd name="connsiteY6" fmla="*/ 1792664 h 2576025"/>
              <a:gd name="connsiteX7" fmla="*/ 3021 w 1311149"/>
              <a:gd name="connsiteY7" fmla="*/ 2295808 h 2576025"/>
              <a:gd name="connsiteX8" fmla="*/ 0 w 1311149"/>
              <a:gd name="connsiteY8" fmla="*/ 2475439 h 2576025"/>
              <a:gd name="connsiteX9" fmla="*/ 108920 w 1311149"/>
              <a:gd name="connsiteY9" fmla="*/ 2576025 h 2576025"/>
              <a:gd name="connsiteX10" fmla="*/ 654333 w 1311149"/>
              <a:gd name="connsiteY10" fmla="*/ 2576025 h 2576025"/>
              <a:gd name="connsiteX11" fmla="*/ 1199746 w 1311149"/>
              <a:gd name="connsiteY11" fmla="*/ 2576025 h 2576025"/>
              <a:gd name="connsiteX12" fmla="*/ 1308666 w 1311149"/>
              <a:gd name="connsiteY12" fmla="*/ 2475439 h 2576025"/>
              <a:gd name="connsiteX13" fmla="*/ 1311121 w 1311149"/>
              <a:gd name="connsiteY13" fmla="*/ 2283108 h 2576025"/>
              <a:gd name="connsiteX14" fmla="*/ 677817 w 1311149"/>
              <a:gd name="connsiteY14" fmla="*/ 1786314 h 2576025"/>
              <a:gd name="connsiteX15" fmla="*/ 727467 w 1311149"/>
              <a:gd name="connsiteY15" fmla="*/ 1021139 h 2576025"/>
              <a:gd name="connsiteX16" fmla="*/ 1306467 w 1311149"/>
              <a:gd name="connsiteY16" fmla="*/ 198814 h 2576025"/>
              <a:gd name="connsiteX17" fmla="*/ 1307406 w 1311149"/>
              <a:gd name="connsiteY17" fmla="*/ 27277 h 2576025"/>
              <a:gd name="connsiteX18" fmla="*/ 1307497 w 1311149"/>
              <a:gd name="connsiteY18" fmla="*/ 0 h 257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11149" h="2576025">
                <a:moveTo>
                  <a:pt x="1307497" y="0"/>
                </a:moveTo>
                <a:lnTo>
                  <a:pt x="1299691" y="8537"/>
                </a:lnTo>
                <a:cubicBezTo>
                  <a:pt x="860271" y="252377"/>
                  <a:pt x="413231" y="313337"/>
                  <a:pt x="4291" y="168557"/>
                </a:cubicBezTo>
                <a:lnTo>
                  <a:pt x="2003" y="163111"/>
                </a:lnTo>
                <a:cubicBezTo>
                  <a:pt x="2068" y="175012"/>
                  <a:pt x="2134" y="186913"/>
                  <a:pt x="2199" y="198814"/>
                </a:cubicBezTo>
                <a:cubicBezTo>
                  <a:pt x="3854" y="445855"/>
                  <a:pt x="563206" y="739623"/>
                  <a:pt x="581198" y="1024314"/>
                </a:cubicBezTo>
                <a:cubicBezTo>
                  <a:pt x="599190" y="1309005"/>
                  <a:pt x="626141" y="1638428"/>
                  <a:pt x="605449" y="1792664"/>
                </a:cubicBezTo>
                <a:cubicBezTo>
                  <a:pt x="514907" y="2004050"/>
                  <a:pt x="168487" y="2179896"/>
                  <a:pt x="3021" y="2295808"/>
                </a:cubicBezTo>
                <a:cubicBezTo>
                  <a:pt x="2655" y="2399020"/>
                  <a:pt x="1400" y="2412068"/>
                  <a:pt x="0" y="2475439"/>
                </a:cubicBezTo>
                <a:cubicBezTo>
                  <a:pt x="0" y="2530991"/>
                  <a:pt x="48765" y="2576025"/>
                  <a:pt x="108920" y="2576025"/>
                </a:cubicBezTo>
                <a:lnTo>
                  <a:pt x="654333" y="2576025"/>
                </a:lnTo>
                <a:lnTo>
                  <a:pt x="1199746" y="2576025"/>
                </a:lnTo>
                <a:cubicBezTo>
                  <a:pt x="1259901" y="2576025"/>
                  <a:pt x="1308666" y="2530991"/>
                  <a:pt x="1308666" y="2475439"/>
                </a:cubicBezTo>
                <a:cubicBezTo>
                  <a:pt x="1308178" y="2390901"/>
                  <a:pt x="1311487" y="2386320"/>
                  <a:pt x="1311121" y="2283108"/>
                </a:cubicBezTo>
                <a:cubicBezTo>
                  <a:pt x="1107555" y="2040196"/>
                  <a:pt x="769272" y="1995584"/>
                  <a:pt x="677817" y="1786314"/>
                </a:cubicBezTo>
                <a:cubicBezTo>
                  <a:pt x="676161" y="1576739"/>
                  <a:pt x="679842" y="1292072"/>
                  <a:pt x="727467" y="1021139"/>
                </a:cubicBezTo>
                <a:cubicBezTo>
                  <a:pt x="775092" y="750206"/>
                  <a:pt x="1304811" y="445855"/>
                  <a:pt x="1306467" y="198814"/>
                </a:cubicBezTo>
                <a:cubicBezTo>
                  <a:pt x="1306881" y="137054"/>
                  <a:pt x="1307179" y="80529"/>
                  <a:pt x="1307406" y="27277"/>
                </a:cubicBezTo>
                <a:cubicBezTo>
                  <a:pt x="1307436" y="18185"/>
                  <a:pt x="1307467" y="9092"/>
                  <a:pt x="1307497" y="0"/>
                </a:cubicBezTo>
                <a:close/>
              </a:path>
            </a:pathLst>
          </a:custGeom>
          <a:gradFill flip="none" rotWithShape="1">
            <a:gsLst>
              <a:gs pos="51000">
                <a:srgbClr val="00B0F0"/>
              </a:gs>
              <a:gs pos="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 w="47625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flipH="1">
            <a:off x="5332412" y="1610084"/>
            <a:ext cx="1800439" cy="4254618"/>
          </a:xfrm>
          <a:custGeom>
            <a:avLst/>
            <a:gdLst>
              <a:gd name="connsiteX0" fmla="*/ 1108094 w 1208828"/>
              <a:gd name="connsiteY0" fmla="*/ 0 h 3093267"/>
              <a:gd name="connsiteX1" fmla="*/ 604414 w 1208828"/>
              <a:gd name="connsiteY1" fmla="*/ 0 h 3093267"/>
              <a:gd name="connsiteX2" fmla="*/ 100734 w 1208828"/>
              <a:gd name="connsiteY2" fmla="*/ 0 h 3093267"/>
              <a:gd name="connsiteX3" fmla="*/ 148 w 1208828"/>
              <a:gd name="connsiteY3" fmla="*/ 100586 h 3093267"/>
              <a:gd name="connsiteX4" fmla="*/ 2179 w 1208828"/>
              <a:gd name="connsiteY4" fmla="*/ 716056 h 3093267"/>
              <a:gd name="connsiteX5" fmla="*/ 504623 w 1208828"/>
              <a:gd name="connsiteY5" fmla="*/ 1544731 h 3093267"/>
              <a:gd name="connsiteX6" fmla="*/ 2179 w 1208828"/>
              <a:gd name="connsiteY6" fmla="*/ 2373406 h 3093267"/>
              <a:gd name="connsiteX7" fmla="*/ 148 w 1208828"/>
              <a:gd name="connsiteY7" fmla="*/ 2992681 h 3093267"/>
              <a:gd name="connsiteX8" fmla="*/ 100734 w 1208828"/>
              <a:gd name="connsiteY8" fmla="*/ 3093267 h 3093267"/>
              <a:gd name="connsiteX9" fmla="*/ 604414 w 1208828"/>
              <a:gd name="connsiteY9" fmla="*/ 3093267 h 3093267"/>
              <a:gd name="connsiteX10" fmla="*/ 1108094 w 1208828"/>
              <a:gd name="connsiteY10" fmla="*/ 3093267 h 3093267"/>
              <a:gd name="connsiteX11" fmla="*/ 1208680 w 1208828"/>
              <a:gd name="connsiteY11" fmla="*/ 2992681 h 3093267"/>
              <a:gd name="connsiteX12" fmla="*/ 1206649 w 1208828"/>
              <a:gd name="connsiteY12" fmla="*/ 2373406 h 3093267"/>
              <a:gd name="connsiteX13" fmla="*/ 704205 w 1208828"/>
              <a:gd name="connsiteY13" fmla="*/ 1544731 h 3093267"/>
              <a:gd name="connsiteX14" fmla="*/ 1206649 w 1208828"/>
              <a:gd name="connsiteY14" fmla="*/ 716056 h 3093267"/>
              <a:gd name="connsiteX15" fmla="*/ 1208680 w 1208828"/>
              <a:gd name="connsiteY15" fmla="*/ 100586 h 3093267"/>
              <a:gd name="connsiteX16" fmla="*/ 1108094 w 1208828"/>
              <a:gd name="connsiteY16" fmla="*/ 0 h 30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8828" h="3093267">
                <a:moveTo>
                  <a:pt x="1108094" y="0"/>
                </a:moveTo>
                <a:lnTo>
                  <a:pt x="604414" y="0"/>
                </a:lnTo>
                <a:lnTo>
                  <a:pt x="100734" y="0"/>
                </a:lnTo>
                <a:cubicBezTo>
                  <a:pt x="45182" y="0"/>
                  <a:pt x="148" y="45034"/>
                  <a:pt x="148" y="100586"/>
                </a:cubicBezTo>
                <a:cubicBezTo>
                  <a:pt x="825" y="305743"/>
                  <a:pt x="650" y="469015"/>
                  <a:pt x="2179" y="716056"/>
                </a:cubicBezTo>
                <a:cubicBezTo>
                  <a:pt x="3708" y="963097"/>
                  <a:pt x="504623" y="1313750"/>
                  <a:pt x="504623" y="1544731"/>
                </a:cubicBezTo>
                <a:cubicBezTo>
                  <a:pt x="504623" y="1775712"/>
                  <a:pt x="3708" y="2163831"/>
                  <a:pt x="2179" y="2373406"/>
                </a:cubicBezTo>
                <a:cubicBezTo>
                  <a:pt x="650" y="2582981"/>
                  <a:pt x="-403" y="2885404"/>
                  <a:pt x="148" y="2992681"/>
                </a:cubicBezTo>
                <a:cubicBezTo>
                  <a:pt x="148" y="3048233"/>
                  <a:pt x="45182" y="3093267"/>
                  <a:pt x="100734" y="3093267"/>
                </a:cubicBezTo>
                <a:lnTo>
                  <a:pt x="604414" y="3093267"/>
                </a:lnTo>
                <a:lnTo>
                  <a:pt x="1108094" y="3093267"/>
                </a:lnTo>
                <a:cubicBezTo>
                  <a:pt x="1163646" y="3093267"/>
                  <a:pt x="1208680" y="3048233"/>
                  <a:pt x="1208680" y="2992681"/>
                </a:cubicBezTo>
                <a:cubicBezTo>
                  <a:pt x="1209231" y="2885404"/>
                  <a:pt x="1208178" y="2582981"/>
                  <a:pt x="1206649" y="2373406"/>
                </a:cubicBezTo>
                <a:cubicBezTo>
                  <a:pt x="1205120" y="2163831"/>
                  <a:pt x="704205" y="1775712"/>
                  <a:pt x="704205" y="1544731"/>
                </a:cubicBezTo>
                <a:cubicBezTo>
                  <a:pt x="704205" y="1313750"/>
                  <a:pt x="1205120" y="963097"/>
                  <a:pt x="1206649" y="716056"/>
                </a:cubicBezTo>
                <a:cubicBezTo>
                  <a:pt x="1208178" y="469015"/>
                  <a:pt x="1208003" y="305743"/>
                  <a:pt x="1208680" y="100586"/>
                </a:cubicBezTo>
                <a:cubicBezTo>
                  <a:pt x="1208680" y="45034"/>
                  <a:pt x="1163646" y="0"/>
                  <a:pt x="11080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73000">
                <a:srgbClr val="949494">
                  <a:alpha val="10000"/>
                </a:srgb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47625">
            <a:solidFill>
              <a:schemeClr val="bg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595181" y="1600200"/>
            <a:ext cx="585624" cy="4254643"/>
          </a:xfrm>
          <a:custGeom>
            <a:avLst/>
            <a:gdLst>
              <a:gd name="connsiteX0" fmla="*/ 203200 w 425450"/>
              <a:gd name="connsiteY0" fmla="*/ 0 h 3092450"/>
              <a:gd name="connsiteX1" fmla="*/ 63500 w 425450"/>
              <a:gd name="connsiteY1" fmla="*/ 0 h 3092450"/>
              <a:gd name="connsiteX2" fmla="*/ 6350 w 425450"/>
              <a:gd name="connsiteY2" fmla="*/ 88900 h 3092450"/>
              <a:gd name="connsiteX3" fmla="*/ 6350 w 425450"/>
              <a:gd name="connsiteY3" fmla="*/ 685800 h 3092450"/>
              <a:gd name="connsiteX4" fmla="*/ 406400 w 425450"/>
              <a:gd name="connsiteY4" fmla="*/ 1536700 h 3092450"/>
              <a:gd name="connsiteX5" fmla="*/ 0 w 425450"/>
              <a:gd name="connsiteY5" fmla="*/ 2413000 h 3092450"/>
              <a:gd name="connsiteX6" fmla="*/ 0 w 425450"/>
              <a:gd name="connsiteY6" fmla="*/ 2978150 h 3092450"/>
              <a:gd name="connsiteX7" fmla="*/ 50800 w 425450"/>
              <a:gd name="connsiteY7" fmla="*/ 3092450 h 3092450"/>
              <a:gd name="connsiteX8" fmla="*/ 203200 w 425450"/>
              <a:gd name="connsiteY8" fmla="*/ 3092450 h 3092450"/>
              <a:gd name="connsiteX9" fmla="*/ 152400 w 425450"/>
              <a:gd name="connsiteY9" fmla="*/ 2971800 h 3092450"/>
              <a:gd name="connsiteX10" fmla="*/ 152400 w 425450"/>
              <a:gd name="connsiteY10" fmla="*/ 2406650 h 3092450"/>
              <a:gd name="connsiteX11" fmla="*/ 425450 w 425450"/>
              <a:gd name="connsiteY11" fmla="*/ 1524000 h 3092450"/>
              <a:gd name="connsiteX12" fmla="*/ 152400 w 425450"/>
              <a:gd name="connsiteY12" fmla="*/ 692150 h 3092450"/>
              <a:gd name="connsiteX13" fmla="*/ 152400 w 425450"/>
              <a:gd name="connsiteY13" fmla="*/ 127000 h 3092450"/>
              <a:gd name="connsiteX14" fmla="*/ 203200 w 425450"/>
              <a:gd name="connsiteY14" fmla="*/ 0 h 3092450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89 w 425539"/>
              <a:gd name="connsiteY0" fmla="*/ 835 h 3093285"/>
              <a:gd name="connsiteX1" fmla="*/ 63589 w 425539"/>
              <a:gd name="connsiteY1" fmla="*/ 835 h 3093285"/>
              <a:gd name="connsiteX2" fmla="*/ 6439 w 425539"/>
              <a:gd name="connsiteY2" fmla="*/ 89735 h 3093285"/>
              <a:gd name="connsiteX3" fmla="*/ 6439 w 425539"/>
              <a:gd name="connsiteY3" fmla="*/ 686635 h 3093285"/>
              <a:gd name="connsiteX4" fmla="*/ 406489 w 425539"/>
              <a:gd name="connsiteY4" fmla="*/ 1537535 h 3093285"/>
              <a:gd name="connsiteX5" fmla="*/ 89 w 425539"/>
              <a:gd name="connsiteY5" fmla="*/ 2413835 h 3093285"/>
              <a:gd name="connsiteX6" fmla="*/ 89 w 425539"/>
              <a:gd name="connsiteY6" fmla="*/ 2978985 h 3093285"/>
              <a:gd name="connsiteX7" fmla="*/ 50889 w 425539"/>
              <a:gd name="connsiteY7" fmla="*/ 3093285 h 3093285"/>
              <a:gd name="connsiteX8" fmla="*/ 203289 w 425539"/>
              <a:gd name="connsiteY8" fmla="*/ 3093285 h 3093285"/>
              <a:gd name="connsiteX9" fmla="*/ 152489 w 425539"/>
              <a:gd name="connsiteY9" fmla="*/ 2972635 h 3093285"/>
              <a:gd name="connsiteX10" fmla="*/ 152489 w 425539"/>
              <a:gd name="connsiteY10" fmla="*/ 2407485 h 3093285"/>
              <a:gd name="connsiteX11" fmla="*/ 425539 w 425539"/>
              <a:gd name="connsiteY11" fmla="*/ 1524835 h 3093285"/>
              <a:gd name="connsiteX12" fmla="*/ 152489 w 425539"/>
              <a:gd name="connsiteY12" fmla="*/ 692985 h 3093285"/>
              <a:gd name="connsiteX13" fmla="*/ 152489 w 425539"/>
              <a:gd name="connsiteY13" fmla="*/ 127835 h 3093285"/>
              <a:gd name="connsiteX14" fmla="*/ 203289 w 425539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2"/>
              <a:gd name="connsiteY0" fmla="*/ 835 h 3093285"/>
              <a:gd name="connsiteX1" fmla="*/ 63821 w 425772"/>
              <a:gd name="connsiteY1" fmla="*/ 835 h 3093285"/>
              <a:gd name="connsiteX2" fmla="*/ 6671 w 425772"/>
              <a:gd name="connsiteY2" fmla="*/ 89735 h 3093285"/>
              <a:gd name="connsiteX3" fmla="*/ 6671 w 425772"/>
              <a:gd name="connsiteY3" fmla="*/ 686635 h 3093285"/>
              <a:gd name="connsiteX4" fmla="*/ 406721 w 425772"/>
              <a:gd name="connsiteY4" fmla="*/ 1537535 h 3093285"/>
              <a:gd name="connsiteX5" fmla="*/ 321 w 425772"/>
              <a:gd name="connsiteY5" fmla="*/ 2413835 h 3093285"/>
              <a:gd name="connsiteX6" fmla="*/ 321 w 425772"/>
              <a:gd name="connsiteY6" fmla="*/ 2978985 h 3093285"/>
              <a:gd name="connsiteX7" fmla="*/ 51121 w 425772"/>
              <a:gd name="connsiteY7" fmla="*/ 3093285 h 3093285"/>
              <a:gd name="connsiteX8" fmla="*/ 203521 w 425772"/>
              <a:gd name="connsiteY8" fmla="*/ 3093285 h 3093285"/>
              <a:gd name="connsiteX9" fmla="*/ 152721 w 425772"/>
              <a:gd name="connsiteY9" fmla="*/ 2972635 h 3093285"/>
              <a:gd name="connsiteX10" fmla="*/ 152721 w 425772"/>
              <a:gd name="connsiteY10" fmla="*/ 2407485 h 3093285"/>
              <a:gd name="connsiteX11" fmla="*/ 425771 w 425772"/>
              <a:gd name="connsiteY11" fmla="*/ 1524835 h 3093285"/>
              <a:gd name="connsiteX12" fmla="*/ 152721 w 425772"/>
              <a:gd name="connsiteY12" fmla="*/ 692985 h 3093285"/>
              <a:gd name="connsiteX13" fmla="*/ 152721 w 425772"/>
              <a:gd name="connsiteY13" fmla="*/ 127835 h 3093285"/>
              <a:gd name="connsiteX14" fmla="*/ 203521 w 425772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4340 w 425771"/>
              <a:gd name="connsiteY4" fmla="*/ 1558966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4340 w 425771"/>
              <a:gd name="connsiteY4" fmla="*/ 1558966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60554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771" h="3093285">
                <a:moveTo>
                  <a:pt x="203521" y="835"/>
                </a:moveTo>
                <a:cubicBezTo>
                  <a:pt x="156954" y="835"/>
                  <a:pt x="110350" y="-1044"/>
                  <a:pt x="63821" y="835"/>
                </a:cubicBezTo>
                <a:cubicBezTo>
                  <a:pt x="37627" y="1893"/>
                  <a:pt x="6671" y="48196"/>
                  <a:pt x="6671" y="89735"/>
                </a:cubicBezTo>
                <a:lnTo>
                  <a:pt x="6671" y="686635"/>
                </a:lnTo>
                <a:cubicBezTo>
                  <a:pt x="6671" y="955981"/>
                  <a:pt x="401694" y="1381166"/>
                  <a:pt x="404340" y="1558966"/>
                </a:cubicBezTo>
                <a:cubicBezTo>
                  <a:pt x="406986" y="1736766"/>
                  <a:pt x="57" y="2166979"/>
                  <a:pt x="321" y="2413835"/>
                </a:cubicBezTo>
                <a:lnTo>
                  <a:pt x="321" y="2978985"/>
                </a:lnTo>
                <a:cubicBezTo>
                  <a:pt x="-1796" y="3028991"/>
                  <a:pt x="5613" y="3062329"/>
                  <a:pt x="51121" y="3093285"/>
                </a:cubicBezTo>
                <a:lnTo>
                  <a:pt x="203521" y="3093285"/>
                </a:lnTo>
                <a:cubicBezTo>
                  <a:pt x="167538" y="3057830"/>
                  <a:pt x="152985" y="3036665"/>
                  <a:pt x="152721" y="2972635"/>
                </a:cubicBezTo>
                <a:lnTo>
                  <a:pt x="152721" y="2407485"/>
                </a:lnTo>
                <a:cubicBezTo>
                  <a:pt x="150869" y="2263287"/>
                  <a:pt x="425241" y="1726184"/>
                  <a:pt x="425771" y="1560554"/>
                </a:cubicBezTo>
                <a:cubicBezTo>
                  <a:pt x="426301" y="1394924"/>
                  <a:pt x="150869" y="905974"/>
                  <a:pt x="152721" y="692985"/>
                </a:cubicBezTo>
                <a:lnTo>
                  <a:pt x="152721" y="127835"/>
                </a:lnTo>
                <a:cubicBezTo>
                  <a:pt x="150604" y="54546"/>
                  <a:pt x="167538" y="26499"/>
                  <a:pt x="203521" y="835"/>
                </a:cubicBezTo>
                <a:close/>
              </a:path>
            </a:pathLst>
          </a:custGeom>
          <a:gradFill flip="none" rotWithShape="1">
            <a:gsLst>
              <a:gs pos="55000">
                <a:srgbClr val="FFFFFF">
                  <a:alpha val="30000"/>
                </a:srgbClr>
              </a:gs>
              <a:gs pos="77005">
                <a:srgbClr val="FFFFFF">
                  <a:alpha val="52000"/>
                </a:srgbClr>
              </a:gs>
              <a:gs pos="28000">
                <a:schemeClr val="bg1">
                  <a:alpha val="45000"/>
                </a:scheme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375143" y="1612269"/>
            <a:ext cx="609201" cy="1873459"/>
          </a:xfrm>
          <a:custGeom>
            <a:avLst/>
            <a:gdLst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912" h="1362075">
                <a:moveTo>
                  <a:pt x="347662" y="0"/>
                </a:moveTo>
                <a:lnTo>
                  <a:pt x="442912" y="4762"/>
                </a:lnTo>
                <a:lnTo>
                  <a:pt x="442912" y="628650"/>
                </a:lnTo>
                <a:cubicBezTo>
                  <a:pt x="442912" y="815975"/>
                  <a:pt x="233362" y="1089025"/>
                  <a:pt x="0" y="1362075"/>
                </a:cubicBezTo>
                <a:cubicBezTo>
                  <a:pt x="136525" y="1111250"/>
                  <a:pt x="354013" y="769938"/>
                  <a:pt x="352425" y="609600"/>
                </a:cubicBezTo>
                <a:cubicBezTo>
                  <a:pt x="350837" y="406400"/>
                  <a:pt x="349250" y="203200"/>
                  <a:pt x="347662" y="0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40000"/>
                </a:schemeClr>
              </a:gs>
              <a:gs pos="0">
                <a:schemeClr val="bg1">
                  <a:alpha val="61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V="1">
            <a:off x="6375143" y="4001127"/>
            <a:ext cx="609201" cy="1873459"/>
          </a:xfrm>
          <a:custGeom>
            <a:avLst/>
            <a:gdLst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912" h="1362075">
                <a:moveTo>
                  <a:pt x="347662" y="0"/>
                </a:moveTo>
                <a:lnTo>
                  <a:pt x="442912" y="4762"/>
                </a:lnTo>
                <a:lnTo>
                  <a:pt x="442912" y="628650"/>
                </a:lnTo>
                <a:cubicBezTo>
                  <a:pt x="442912" y="815975"/>
                  <a:pt x="233362" y="1089025"/>
                  <a:pt x="0" y="1362075"/>
                </a:cubicBezTo>
                <a:cubicBezTo>
                  <a:pt x="136525" y="1111250"/>
                  <a:pt x="354013" y="769938"/>
                  <a:pt x="352425" y="609600"/>
                </a:cubicBezTo>
                <a:cubicBezTo>
                  <a:pt x="350837" y="406400"/>
                  <a:pt x="349250" y="203200"/>
                  <a:pt x="347662" y="0"/>
                </a:cubicBezTo>
                <a:close/>
              </a:path>
            </a:pathLst>
          </a:custGeom>
          <a:gradFill>
            <a:gsLst>
              <a:gs pos="53000">
                <a:schemeClr val="bg1">
                  <a:alpha val="45000"/>
                </a:scheme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 flipH="1">
            <a:off x="9056736" y="3055980"/>
            <a:ext cx="1809433" cy="2808722"/>
          </a:xfrm>
          <a:custGeom>
            <a:avLst/>
            <a:gdLst>
              <a:gd name="connsiteX0" fmla="*/ 320877 w 1895535"/>
              <a:gd name="connsiteY0" fmla="*/ 0 h 2952197"/>
              <a:gd name="connsiteX1" fmla="*/ 412853 w 1895535"/>
              <a:gd name="connsiteY1" fmla="*/ 91754 h 2952197"/>
              <a:gd name="connsiteX2" fmla="*/ 840241 w 1895535"/>
              <a:gd name="connsiteY2" fmla="*/ 708880 h 2952197"/>
              <a:gd name="connsiteX3" fmla="*/ 875301 w 1895535"/>
              <a:gd name="connsiteY3" fmla="*/ 1819688 h 2952197"/>
              <a:gd name="connsiteX4" fmla="*/ 4368 w 1895535"/>
              <a:gd name="connsiteY4" fmla="*/ 2547086 h 2952197"/>
              <a:gd name="connsiteX5" fmla="*/ 0 w 1895535"/>
              <a:gd name="connsiteY5" fmla="*/ 2806779 h 2952197"/>
              <a:gd name="connsiteX6" fmla="*/ 157466 w 1895535"/>
              <a:gd name="connsiteY6" fmla="*/ 2952197 h 2952197"/>
              <a:gd name="connsiteX7" fmla="*/ 945973 w 1895535"/>
              <a:gd name="connsiteY7" fmla="*/ 2952197 h 2952197"/>
              <a:gd name="connsiteX8" fmla="*/ 1734479 w 1895535"/>
              <a:gd name="connsiteY8" fmla="*/ 2952197 h 2952197"/>
              <a:gd name="connsiteX9" fmla="*/ 1891946 w 1895535"/>
              <a:gd name="connsiteY9" fmla="*/ 2806779 h 2952197"/>
              <a:gd name="connsiteX10" fmla="*/ 1895495 w 1895535"/>
              <a:gd name="connsiteY10" fmla="*/ 2528725 h 2952197"/>
              <a:gd name="connsiteX11" fmla="*/ 979924 w 1895535"/>
              <a:gd name="connsiteY11" fmla="*/ 1810508 h 2952197"/>
              <a:gd name="connsiteX12" fmla="*/ 1051703 w 1895535"/>
              <a:gd name="connsiteY12" fmla="*/ 704290 h 2952197"/>
              <a:gd name="connsiteX13" fmla="*/ 1346181 w 1895535"/>
              <a:gd name="connsiteY13" fmla="*/ 250175 h 2952197"/>
              <a:gd name="connsiteX14" fmla="*/ 1483261 w 1895535"/>
              <a:gd name="connsiteY14" fmla="*/ 109155 h 2952197"/>
              <a:gd name="connsiteX15" fmla="*/ 1395887 w 1895535"/>
              <a:gd name="connsiteY15" fmla="*/ 140538 h 2952197"/>
              <a:gd name="connsiteX16" fmla="*/ 456922 w 1895535"/>
              <a:gd name="connsiteY16" fmla="*/ 51605 h 2952197"/>
              <a:gd name="connsiteX0" fmla="*/ 320877 w 1895535"/>
              <a:gd name="connsiteY0" fmla="*/ 0 h 2952197"/>
              <a:gd name="connsiteX1" fmla="*/ 412853 w 1895535"/>
              <a:gd name="connsiteY1" fmla="*/ 91754 h 2952197"/>
              <a:gd name="connsiteX2" fmla="*/ 840241 w 1895535"/>
              <a:gd name="connsiteY2" fmla="*/ 708880 h 2952197"/>
              <a:gd name="connsiteX3" fmla="*/ 875301 w 1895535"/>
              <a:gd name="connsiteY3" fmla="*/ 1819688 h 2952197"/>
              <a:gd name="connsiteX4" fmla="*/ 4368 w 1895535"/>
              <a:gd name="connsiteY4" fmla="*/ 2547086 h 2952197"/>
              <a:gd name="connsiteX5" fmla="*/ 0 w 1895535"/>
              <a:gd name="connsiteY5" fmla="*/ 2806779 h 2952197"/>
              <a:gd name="connsiteX6" fmla="*/ 157466 w 1895535"/>
              <a:gd name="connsiteY6" fmla="*/ 2952197 h 2952197"/>
              <a:gd name="connsiteX7" fmla="*/ 945973 w 1895535"/>
              <a:gd name="connsiteY7" fmla="*/ 2952197 h 2952197"/>
              <a:gd name="connsiteX8" fmla="*/ 1734479 w 1895535"/>
              <a:gd name="connsiteY8" fmla="*/ 2952197 h 2952197"/>
              <a:gd name="connsiteX9" fmla="*/ 1891946 w 1895535"/>
              <a:gd name="connsiteY9" fmla="*/ 2806779 h 2952197"/>
              <a:gd name="connsiteX10" fmla="*/ 1895495 w 1895535"/>
              <a:gd name="connsiteY10" fmla="*/ 2528725 h 2952197"/>
              <a:gd name="connsiteX11" fmla="*/ 973574 w 1895535"/>
              <a:gd name="connsiteY11" fmla="*/ 1340608 h 2952197"/>
              <a:gd name="connsiteX12" fmla="*/ 1051703 w 1895535"/>
              <a:gd name="connsiteY12" fmla="*/ 704290 h 2952197"/>
              <a:gd name="connsiteX13" fmla="*/ 1346181 w 1895535"/>
              <a:gd name="connsiteY13" fmla="*/ 250175 h 2952197"/>
              <a:gd name="connsiteX14" fmla="*/ 1483261 w 1895535"/>
              <a:gd name="connsiteY14" fmla="*/ 109155 h 2952197"/>
              <a:gd name="connsiteX15" fmla="*/ 1395887 w 1895535"/>
              <a:gd name="connsiteY15" fmla="*/ 140538 h 2952197"/>
              <a:gd name="connsiteX16" fmla="*/ 456922 w 1895535"/>
              <a:gd name="connsiteY16" fmla="*/ 51605 h 2952197"/>
              <a:gd name="connsiteX17" fmla="*/ 320877 w 1895535"/>
              <a:gd name="connsiteY17" fmla="*/ 0 h 2952197"/>
              <a:gd name="connsiteX0" fmla="*/ 320877 w 1895535"/>
              <a:gd name="connsiteY0" fmla="*/ 0 h 2952197"/>
              <a:gd name="connsiteX1" fmla="*/ 412853 w 1895535"/>
              <a:gd name="connsiteY1" fmla="*/ 91754 h 2952197"/>
              <a:gd name="connsiteX2" fmla="*/ 840241 w 1895535"/>
              <a:gd name="connsiteY2" fmla="*/ 708880 h 2952197"/>
              <a:gd name="connsiteX3" fmla="*/ 894351 w 1895535"/>
              <a:gd name="connsiteY3" fmla="*/ 1375188 h 2952197"/>
              <a:gd name="connsiteX4" fmla="*/ 4368 w 1895535"/>
              <a:gd name="connsiteY4" fmla="*/ 2547086 h 2952197"/>
              <a:gd name="connsiteX5" fmla="*/ 0 w 1895535"/>
              <a:gd name="connsiteY5" fmla="*/ 2806779 h 2952197"/>
              <a:gd name="connsiteX6" fmla="*/ 157466 w 1895535"/>
              <a:gd name="connsiteY6" fmla="*/ 2952197 h 2952197"/>
              <a:gd name="connsiteX7" fmla="*/ 945973 w 1895535"/>
              <a:gd name="connsiteY7" fmla="*/ 2952197 h 2952197"/>
              <a:gd name="connsiteX8" fmla="*/ 1734479 w 1895535"/>
              <a:gd name="connsiteY8" fmla="*/ 2952197 h 2952197"/>
              <a:gd name="connsiteX9" fmla="*/ 1891946 w 1895535"/>
              <a:gd name="connsiteY9" fmla="*/ 2806779 h 2952197"/>
              <a:gd name="connsiteX10" fmla="*/ 1895495 w 1895535"/>
              <a:gd name="connsiteY10" fmla="*/ 2528725 h 2952197"/>
              <a:gd name="connsiteX11" fmla="*/ 973574 w 1895535"/>
              <a:gd name="connsiteY11" fmla="*/ 1340608 h 2952197"/>
              <a:gd name="connsiteX12" fmla="*/ 1051703 w 1895535"/>
              <a:gd name="connsiteY12" fmla="*/ 704290 h 2952197"/>
              <a:gd name="connsiteX13" fmla="*/ 1346181 w 1895535"/>
              <a:gd name="connsiteY13" fmla="*/ 250175 h 2952197"/>
              <a:gd name="connsiteX14" fmla="*/ 1483261 w 1895535"/>
              <a:gd name="connsiteY14" fmla="*/ 109155 h 2952197"/>
              <a:gd name="connsiteX15" fmla="*/ 1395887 w 1895535"/>
              <a:gd name="connsiteY15" fmla="*/ 140538 h 2952197"/>
              <a:gd name="connsiteX16" fmla="*/ 456922 w 1895535"/>
              <a:gd name="connsiteY16" fmla="*/ 51605 h 2952197"/>
              <a:gd name="connsiteX17" fmla="*/ 320877 w 1895535"/>
              <a:gd name="connsiteY17" fmla="*/ 0 h 2952197"/>
              <a:gd name="connsiteX0" fmla="*/ 320877 w 1895535"/>
              <a:gd name="connsiteY0" fmla="*/ 0 h 2952197"/>
              <a:gd name="connsiteX1" fmla="*/ 412853 w 1895535"/>
              <a:gd name="connsiteY1" fmla="*/ 91754 h 2952197"/>
              <a:gd name="connsiteX2" fmla="*/ 840241 w 1895535"/>
              <a:gd name="connsiteY2" fmla="*/ 708880 h 2952197"/>
              <a:gd name="connsiteX3" fmla="*/ 875301 w 1895535"/>
              <a:gd name="connsiteY3" fmla="*/ 1375188 h 2952197"/>
              <a:gd name="connsiteX4" fmla="*/ 4368 w 1895535"/>
              <a:gd name="connsiteY4" fmla="*/ 2547086 h 2952197"/>
              <a:gd name="connsiteX5" fmla="*/ 0 w 1895535"/>
              <a:gd name="connsiteY5" fmla="*/ 2806779 h 2952197"/>
              <a:gd name="connsiteX6" fmla="*/ 157466 w 1895535"/>
              <a:gd name="connsiteY6" fmla="*/ 2952197 h 2952197"/>
              <a:gd name="connsiteX7" fmla="*/ 945973 w 1895535"/>
              <a:gd name="connsiteY7" fmla="*/ 2952197 h 2952197"/>
              <a:gd name="connsiteX8" fmla="*/ 1734479 w 1895535"/>
              <a:gd name="connsiteY8" fmla="*/ 2952197 h 2952197"/>
              <a:gd name="connsiteX9" fmla="*/ 1891946 w 1895535"/>
              <a:gd name="connsiteY9" fmla="*/ 2806779 h 2952197"/>
              <a:gd name="connsiteX10" fmla="*/ 1895495 w 1895535"/>
              <a:gd name="connsiteY10" fmla="*/ 2528725 h 2952197"/>
              <a:gd name="connsiteX11" fmla="*/ 973574 w 1895535"/>
              <a:gd name="connsiteY11" fmla="*/ 1340608 h 2952197"/>
              <a:gd name="connsiteX12" fmla="*/ 1051703 w 1895535"/>
              <a:gd name="connsiteY12" fmla="*/ 704290 h 2952197"/>
              <a:gd name="connsiteX13" fmla="*/ 1346181 w 1895535"/>
              <a:gd name="connsiteY13" fmla="*/ 250175 h 2952197"/>
              <a:gd name="connsiteX14" fmla="*/ 1483261 w 1895535"/>
              <a:gd name="connsiteY14" fmla="*/ 109155 h 2952197"/>
              <a:gd name="connsiteX15" fmla="*/ 1395887 w 1895535"/>
              <a:gd name="connsiteY15" fmla="*/ 140538 h 2952197"/>
              <a:gd name="connsiteX16" fmla="*/ 456922 w 1895535"/>
              <a:gd name="connsiteY16" fmla="*/ 51605 h 2952197"/>
              <a:gd name="connsiteX17" fmla="*/ 320877 w 1895535"/>
              <a:gd name="connsiteY17" fmla="*/ 0 h 2952197"/>
              <a:gd name="connsiteX0" fmla="*/ 320877 w 1895535"/>
              <a:gd name="connsiteY0" fmla="*/ 0 h 2952197"/>
              <a:gd name="connsiteX1" fmla="*/ 412853 w 1895535"/>
              <a:gd name="connsiteY1" fmla="*/ 91754 h 2952197"/>
              <a:gd name="connsiteX2" fmla="*/ 840241 w 1895535"/>
              <a:gd name="connsiteY2" fmla="*/ 708880 h 2952197"/>
              <a:gd name="connsiteX3" fmla="*/ 875301 w 1895535"/>
              <a:gd name="connsiteY3" fmla="*/ 1375188 h 2952197"/>
              <a:gd name="connsiteX4" fmla="*/ 4368 w 1895535"/>
              <a:gd name="connsiteY4" fmla="*/ 2547086 h 2952197"/>
              <a:gd name="connsiteX5" fmla="*/ 0 w 1895535"/>
              <a:gd name="connsiteY5" fmla="*/ 2806779 h 2952197"/>
              <a:gd name="connsiteX6" fmla="*/ 157466 w 1895535"/>
              <a:gd name="connsiteY6" fmla="*/ 2952197 h 2952197"/>
              <a:gd name="connsiteX7" fmla="*/ 945973 w 1895535"/>
              <a:gd name="connsiteY7" fmla="*/ 2952197 h 2952197"/>
              <a:gd name="connsiteX8" fmla="*/ 1734479 w 1895535"/>
              <a:gd name="connsiteY8" fmla="*/ 2952197 h 2952197"/>
              <a:gd name="connsiteX9" fmla="*/ 1891946 w 1895535"/>
              <a:gd name="connsiteY9" fmla="*/ 2806779 h 2952197"/>
              <a:gd name="connsiteX10" fmla="*/ 1895495 w 1895535"/>
              <a:gd name="connsiteY10" fmla="*/ 2528725 h 2952197"/>
              <a:gd name="connsiteX11" fmla="*/ 973574 w 1895535"/>
              <a:gd name="connsiteY11" fmla="*/ 1340608 h 2952197"/>
              <a:gd name="connsiteX12" fmla="*/ 1051703 w 1895535"/>
              <a:gd name="connsiteY12" fmla="*/ 704290 h 2952197"/>
              <a:gd name="connsiteX13" fmla="*/ 1346181 w 1895535"/>
              <a:gd name="connsiteY13" fmla="*/ 250175 h 2952197"/>
              <a:gd name="connsiteX14" fmla="*/ 1483261 w 1895535"/>
              <a:gd name="connsiteY14" fmla="*/ 109155 h 2952197"/>
              <a:gd name="connsiteX15" fmla="*/ 1395887 w 1895535"/>
              <a:gd name="connsiteY15" fmla="*/ 140538 h 2952197"/>
              <a:gd name="connsiteX16" fmla="*/ 456922 w 1895535"/>
              <a:gd name="connsiteY16" fmla="*/ 51605 h 2952197"/>
              <a:gd name="connsiteX17" fmla="*/ 320877 w 1895535"/>
              <a:gd name="connsiteY17" fmla="*/ 0 h 2952197"/>
              <a:gd name="connsiteX0" fmla="*/ 320877 w 1895535"/>
              <a:gd name="connsiteY0" fmla="*/ 0 h 2952197"/>
              <a:gd name="connsiteX1" fmla="*/ 412853 w 1895535"/>
              <a:gd name="connsiteY1" fmla="*/ 91754 h 2952197"/>
              <a:gd name="connsiteX2" fmla="*/ 840241 w 1895535"/>
              <a:gd name="connsiteY2" fmla="*/ 708880 h 2952197"/>
              <a:gd name="connsiteX3" fmla="*/ 875301 w 1895535"/>
              <a:gd name="connsiteY3" fmla="*/ 1375188 h 2952197"/>
              <a:gd name="connsiteX4" fmla="*/ 10718 w 1895535"/>
              <a:gd name="connsiteY4" fmla="*/ 2096236 h 2952197"/>
              <a:gd name="connsiteX5" fmla="*/ 0 w 1895535"/>
              <a:gd name="connsiteY5" fmla="*/ 2806779 h 2952197"/>
              <a:gd name="connsiteX6" fmla="*/ 157466 w 1895535"/>
              <a:gd name="connsiteY6" fmla="*/ 2952197 h 2952197"/>
              <a:gd name="connsiteX7" fmla="*/ 945973 w 1895535"/>
              <a:gd name="connsiteY7" fmla="*/ 2952197 h 2952197"/>
              <a:gd name="connsiteX8" fmla="*/ 1734479 w 1895535"/>
              <a:gd name="connsiteY8" fmla="*/ 2952197 h 2952197"/>
              <a:gd name="connsiteX9" fmla="*/ 1891946 w 1895535"/>
              <a:gd name="connsiteY9" fmla="*/ 2806779 h 2952197"/>
              <a:gd name="connsiteX10" fmla="*/ 1895495 w 1895535"/>
              <a:gd name="connsiteY10" fmla="*/ 2528725 h 2952197"/>
              <a:gd name="connsiteX11" fmla="*/ 973574 w 1895535"/>
              <a:gd name="connsiteY11" fmla="*/ 1340608 h 2952197"/>
              <a:gd name="connsiteX12" fmla="*/ 1051703 w 1895535"/>
              <a:gd name="connsiteY12" fmla="*/ 704290 h 2952197"/>
              <a:gd name="connsiteX13" fmla="*/ 1346181 w 1895535"/>
              <a:gd name="connsiteY13" fmla="*/ 250175 h 2952197"/>
              <a:gd name="connsiteX14" fmla="*/ 1483261 w 1895535"/>
              <a:gd name="connsiteY14" fmla="*/ 109155 h 2952197"/>
              <a:gd name="connsiteX15" fmla="*/ 1395887 w 1895535"/>
              <a:gd name="connsiteY15" fmla="*/ 140538 h 2952197"/>
              <a:gd name="connsiteX16" fmla="*/ 456922 w 1895535"/>
              <a:gd name="connsiteY16" fmla="*/ 51605 h 2952197"/>
              <a:gd name="connsiteX17" fmla="*/ 320877 w 1895535"/>
              <a:gd name="connsiteY17" fmla="*/ 0 h 2952197"/>
              <a:gd name="connsiteX0" fmla="*/ 320877 w 1895535"/>
              <a:gd name="connsiteY0" fmla="*/ 0 h 2952197"/>
              <a:gd name="connsiteX1" fmla="*/ 412853 w 1895535"/>
              <a:gd name="connsiteY1" fmla="*/ 91754 h 2952197"/>
              <a:gd name="connsiteX2" fmla="*/ 840241 w 1895535"/>
              <a:gd name="connsiteY2" fmla="*/ 708880 h 2952197"/>
              <a:gd name="connsiteX3" fmla="*/ 875301 w 1895535"/>
              <a:gd name="connsiteY3" fmla="*/ 1375188 h 2952197"/>
              <a:gd name="connsiteX4" fmla="*/ 10718 w 1895535"/>
              <a:gd name="connsiteY4" fmla="*/ 2096236 h 2952197"/>
              <a:gd name="connsiteX5" fmla="*/ 0 w 1895535"/>
              <a:gd name="connsiteY5" fmla="*/ 2806779 h 2952197"/>
              <a:gd name="connsiteX6" fmla="*/ 157466 w 1895535"/>
              <a:gd name="connsiteY6" fmla="*/ 2952197 h 2952197"/>
              <a:gd name="connsiteX7" fmla="*/ 945973 w 1895535"/>
              <a:gd name="connsiteY7" fmla="*/ 2952197 h 2952197"/>
              <a:gd name="connsiteX8" fmla="*/ 1734479 w 1895535"/>
              <a:gd name="connsiteY8" fmla="*/ 2952197 h 2952197"/>
              <a:gd name="connsiteX9" fmla="*/ 1891946 w 1895535"/>
              <a:gd name="connsiteY9" fmla="*/ 2806779 h 2952197"/>
              <a:gd name="connsiteX10" fmla="*/ 1895495 w 1895535"/>
              <a:gd name="connsiteY10" fmla="*/ 2528725 h 2952197"/>
              <a:gd name="connsiteX11" fmla="*/ 973574 w 1895535"/>
              <a:gd name="connsiteY11" fmla="*/ 1340608 h 2952197"/>
              <a:gd name="connsiteX12" fmla="*/ 1051703 w 1895535"/>
              <a:gd name="connsiteY12" fmla="*/ 704290 h 2952197"/>
              <a:gd name="connsiteX13" fmla="*/ 1346181 w 1895535"/>
              <a:gd name="connsiteY13" fmla="*/ 250175 h 2952197"/>
              <a:gd name="connsiteX14" fmla="*/ 1483261 w 1895535"/>
              <a:gd name="connsiteY14" fmla="*/ 109155 h 2952197"/>
              <a:gd name="connsiteX15" fmla="*/ 1395887 w 1895535"/>
              <a:gd name="connsiteY15" fmla="*/ 140538 h 2952197"/>
              <a:gd name="connsiteX16" fmla="*/ 456922 w 1895535"/>
              <a:gd name="connsiteY16" fmla="*/ 51605 h 2952197"/>
              <a:gd name="connsiteX17" fmla="*/ 320877 w 1895535"/>
              <a:gd name="connsiteY17" fmla="*/ 0 h 2952197"/>
              <a:gd name="connsiteX0" fmla="*/ 320877 w 1901863"/>
              <a:gd name="connsiteY0" fmla="*/ 0 h 2952197"/>
              <a:gd name="connsiteX1" fmla="*/ 412853 w 1901863"/>
              <a:gd name="connsiteY1" fmla="*/ 91754 h 2952197"/>
              <a:gd name="connsiteX2" fmla="*/ 840241 w 1901863"/>
              <a:gd name="connsiteY2" fmla="*/ 708880 h 2952197"/>
              <a:gd name="connsiteX3" fmla="*/ 875301 w 1901863"/>
              <a:gd name="connsiteY3" fmla="*/ 1375188 h 2952197"/>
              <a:gd name="connsiteX4" fmla="*/ 10718 w 1901863"/>
              <a:gd name="connsiteY4" fmla="*/ 2096236 h 2952197"/>
              <a:gd name="connsiteX5" fmla="*/ 0 w 1901863"/>
              <a:gd name="connsiteY5" fmla="*/ 2806779 h 2952197"/>
              <a:gd name="connsiteX6" fmla="*/ 157466 w 1901863"/>
              <a:gd name="connsiteY6" fmla="*/ 2952197 h 2952197"/>
              <a:gd name="connsiteX7" fmla="*/ 945973 w 1901863"/>
              <a:gd name="connsiteY7" fmla="*/ 2952197 h 2952197"/>
              <a:gd name="connsiteX8" fmla="*/ 1734479 w 1901863"/>
              <a:gd name="connsiteY8" fmla="*/ 2952197 h 2952197"/>
              <a:gd name="connsiteX9" fmla="*/ 1891946 w 1901863"/>
              <a:gd name="connsiteY9" fmla="*/ 2806779 h 2952197"/>
              <a:gd name="connsiteX10" fmla="*/ 1901845 w 1901863"/>
              <a:gd name="connsiteY10" fmla="*/ 1963575 h 2952197"/>
              <a:gd name="connsiteX11" fmla="*/ 973574 w 1901863"/>
              <a:gd name="connsiteY11" fmla="*/ 1340608 h 2952197"/>
              <a:gd name="connsiteX12" fmla="*/ 1051703 w 1901863"/>
              <a:gd name="connsiteY12" fmla="*/ 704290 h 2952197"/>
              <a:gd name="connsiteX13" fmla="*/ 1346181 w 1901863"/>
              <a:gd name="connsiteY13" fmla="*/ 250175 h 2952197"/>
              <a:gd name="connsiteX14" fmla="*/ 1483261 w 1901863"/>
              <a:gd name="connsiteY14" fmla="*/ 109155 h 2952197"/>
              <a:gd name="connsiteX15" fmla="*/ 1395887 w 1901863"/>
              <a:gd name="connsiteY15" fmla="*/ 140538 h 2952197"/>
              <a:gd name="connsiteX16" fmla="*/ 456922 w 1901863"/>
              <a:gd name="connsiteY16" fmla="*/ 51605 h 2952197"/>
              <a:gd name="connsiteX17" fmla="*/ 320877 w 1901863"/>
              <a:gd name="connsiteY17" fmla="*/ 0 h 2952197"/>
              <a:gd name="connsiteX0" fmla="*/ 320877 w 1901863"/>
              <a:gd name="connsiteY0" fmla="*/ 0 h 2952197"/>
              <a:gd name="connsiteX1" fmla="*/ 412853 w 1901863"/>
              <a:gd name="connsiteY1" fmla="*/ 91754 h 2952197"/>
              <a:gd name="connsiteX2" fmla="*/ 840241 w 1901863"/>
              <a:gd name="connsiteY2" fmla="*/ 708880 h 2952197"/>
              <a:gd name="connsiteX3" fmla="*/ 875301 w 1901863"/>
              <a:gd name="connsiteY3" fmla="*/ 1375188 h 2952197"/>
              <a:gd name="connsiteX4" fmla="*/ 10718 w 1901863"/>
              <a:gd name="connsiteY4" fmla="*/ 2096236 h 2952197"/>
              <a:gd name="connsiteX5" fmla="*/ 0 w 1901863"/>
              <a:gd name="connsiteY5" fmla="*/ 2806779 h 2952197"/>
              <a:gd name="connsiteX6" fmla="*/ 157466 w 1901863"/>
              <a:gd name="connsiteY6" fmla="*/ 2952197 h 2952197"/>
              <a:gd name="connsiteX7" fmla="*/ 945973 w 1901863"/>
              <a:gd name="connsiteY7" fmla="*/ 2952197 h 2952197"/>
              <a:gd name="connsiteX8" fmla="*/ 1734479 w 1901863"/>
              <a:gd name="connsiteY8" fmla="*/ 2952197 h 2952197"/>
              <a:gd name="connsiteX9" fmla="*/ 1891946 w 1901863"/>
              <a:gd name="connsiteY9" fmla="*/ 2806779 h 2952197"/>
              <a:gd name="connsiteX10" fmla="*/ 1901845 w 1901863"/>
              <a:gd name="connsiteY10" fmla="*/ 1963575 h 2952197"/>
              <a:gd name="connsiteX11" fmla="*/ 973574 w 1901863"/>
              <a:gd name="connsiteY11" fmla="*/ 1340608 h 2952197"/>
              <a:gd name="connsiteX12" fmla="*/ 1051703 w 1901863"/>
              <a:gd name="connsiteY12" fmla="*/ 704290 h 2952197"/>
              <a:gd name="connsiteX13" fmla="*/ 1346181 w 1901863"/>
              <a:gd name="connsiteY13" fmla="*/ 250175 h 2952197"/>
              <a:gd name="connsiteX14" fmla="*/ 1483261 w 1901863"/>
              <a:gd name="connsiteY14" fmla="*/ 109155 h 2952197"/>
              <a:gd name="connsiteX15" fmla="*/ 1395887 w 1901863"/>
              <a:gd name="connsiteY15" fmla="*/ 140538 h 2952197"/>
              <a:gd name="connsiteX16" fmla="*/ 456922 w 1901863"/>
              <a:gd name="connsiteY16" fmla="*/ 51605 h 2952197"/>
              <a:gd name="connsiteX17" fmla="*/ 320877 w 1901863"/>
              <a:gd name="connsiteY17" fmla="*/ 0 h 2952197"/>
              <a:gd name="connsiteX0" fmla="*/ 320877 w 1901863"/>
              <a:gd name="connsiteY0" fmla="*/ 0 h 2952197"/>
              <a:gd name="connsiteX1" fmla="*/ 412853 w 1901863"/>
              <a:gd name="connsiteY1" fmla="*/ 91754 h 2952197"/>
              <a:gd name="connsiteX2" fmla="*/ 840241 w 1901863"/>
              <a:gd name="connsiteY2" fmla="*/ 708880 h 2952197"/>
              <a:gd name="connsiteX3" fmla="*/ 875301 w 1901863"/>
              <a:gd name="connsiteY3" fmla="*/ 1375188 h 2952197"/>
              <a:gd name="connsiteX4" fmla="*/ 10718 w 1901863"/>
              <a:gd name="connsiteY4" fmla="*/ 2096236 h 2952197"/>
              <a:gd name="connsiteX5" fmla="*/ 0 w 1901863"/>
              <a:gd name="connsiteY5" fmla="*/ 2806779 h 2952197"/>
              <a:gd name="connsiteX6" fmla="*/ 157466 w 1901863"/>
              <a:gd name="connsiteY6" fmla="*/ 2952197 h 2952197"/>
              <a:gd name="connsiteX7" fmla="*/ 945973 w 1901863"/>
              <a:gd name="connsiteY7" fmla="*/ 2952197 h 2952197"/>
              <a:gd name="connsiteX8" fmla="*/ 1734479 w 1901863"/>
              <a:gd name="connsiteY8" fmla="*/ 2952197 h 2952197"/>
              <a:gd name="connsiteX9" fmla="*/ 1891946 w 1901863"/>
              <a:gd name="connsiteY9" fmla="*/ 2806779 h 2952197"/>
              <a:gd name="connsiteX10" fmla="*/ 1901845 w 1901863"/>
              <a:gd name="connsiteY10" fmla="*/ 1963575 h 2952197"/>
              <a:gd name="connsiteX11" fmla="*/ 973574 w 1901863"/>
              <a:gd name="connsiteY11" fmla="*/ 1340608 h 2952197"/>
              <a:gd name="connsiteX12" fmla="*/ 1051703 w 1901863"/>
              <a:gd name="connsiteY12" fmla="*/ 704290 h 2952197"/>
              <a:gd name="connsiteX13" fmla="*/ 1346181 w 1901863"/>
              <a:gd name="connsiteY13" fmla="*/ 250175 h 2952197"/>
              <a:gd name="connsiteX14" fmla="*/ 1483261 w 1901863"/>
              <a:gd name="connsiteY14" fmla="*/ 109155 h 2952197"/>
              <a:gd name="connsiteX15" fmla="*/ 1395887 w 1901863"/>
              <a:gd name="connsiteY15" fmla="*/ 140538 h 2952197"/>
              <a:gd name="connsiteX16" fmla="*/ 456922 w 1901863"/>
              <a:gd name="connsiteY16" fmla="*/ 51605 h 2952197"/>
              <a:gd name="connsiteX17" fmla="*/ 320877 w 1901863"/>
              <a:gd name="connsiteY17" fmla="*/ 0 h 295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01863" h="2952197">
                <a:moveTo>
                  <a:pt x="320877" y="0"/>
                </a:moveTo>
                <a:lnTo>
                  <a:pt x="412853" y="91754"/>
                </a:lnTo>
                <a:cubicBezTo>
                  <a:pt x="618568" y="294020"/>
                  <a:pt x="763166" y="494974"/>
                  <a:pt x="840241" y="708880"/>
                </a:cubicBezTo>
                <a:cubicBezTo>
                  <a:pt x="917316" y="922786"/>
                  <a:pt x="905216" y="1152208"/>
                  <a:pt x="875301" y="1375188"/>
                </a:cubicBezTo>
                <a:cubicBezTo>
                  <a:pt x="744404" y="1680790"/>
                  <a:pt x="503933" y="1579411"/>
                  <a:pt x="10718" y="2096236"/>
                </a:cubicBezTo>
                <a:cubicBezTo>
                  <a:pt x="10189" y="2245450"/>
                  <a:pt x="2024" y="2715164"/>
                  <a:pt x="0" y="2806779"/>
                </a:cubicBezTo>
                <a:cubicBezTo>
                  <a:pt x="0" y="2887091"/>
                  <a:pt x="70500" y="2952197"/>
                  <a:pt x="157466" y="2952197"/>
                </a:cubicBezTo>
                <a:lnTo>
                  <a:pt x="945973" y="2952197"/>
                </a:lnTo>
                <a:lnTo>
                  <a:pt x="1734479" y="2952197"/>
                </a:lnTo>
                <a:cubicBezTo>
                  <a:pt x="1821446" y="2952197"/>
                  <a:pt x="1891946" y="2887091"/>
                  <a:pt x="1891946" y="2806779"/>
                </a:cubicBezTo>
                <a:cubicBezTo>
                  <a:pt x="1891240" y="2684562"/>
                  <a:pt x="1902374" y="2112790"/>
                  <a:pt x="1901845" y="1963575"/>
                </a:cubicBezTo>
                <a:cubicBezTo>
                  <a:pt x="1556748" y="1580646"/>
                  <a:pt x="1105791" y="1643150"/>
                  <a:pt x="973574" y="1340608"/>
                </a:cubicBezTo>
                <a:cubicBezTo>
                  <a:pt x="971180" y="1037624"/>
                  <a:pt x="989602" y="886029"/>
                  <a:pt x="1051703" y="704290"/>
                </a:cubicBezTo>
                <a:cubicBezTo>
                  <a:pt x="1113804" y="522551"/>
                  <a:pt x="1201353" y="403729"/>
                  <a:pt x="1346181" y="250175"/>
                </a:cubicBezTo>
                <a:lnTo>
                  <a:pt x="1483261" y="109155"/>
                </a:lnTo>
                <a:lnTo>
                  <a:pt x="1395887" y="140538"/>
                </a:lnTo>
                <a:cubicBezTo>
                  <a:pt x="972398" y="280654"/>
                  <a:pt x="784683" y="181986"/>
                  <a:pt x="456922" y="51605"/>
                </a:cubicBezTo>
                <a:lnTo>
                  <a:pt x="320877" y="0"/>
                </a:lnTo>
                <a:close/>
              </a:path>
            </a:pathLst>
          </a:custGeom>
          <a:gradFill flip="none" rotWithShape="1">
            <a:gsLst>
              <a:gs pos="51000">
                <a:srgbClr val="F43E3E"/>
              </a:gs>
              <a:gs pos="0">
                <a:srgbClr val="CF1B1B"/>
              </a:gs>
              <a:gs pos="100000">
                <a:srgbClr val="CF1B1B"/>
              </a:gs>
            </a:gsLst>
            <a:lin ang="0" scaled="1"/>
            <a:tileRect/>
          </a:gradFill>
          <a:ln w="47625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9438733" y="3050685"/>
            <a:ext cx="1145141" cy="210741"/>
          </a:xfrm>
          <a:custGeom>
            <a:avLst/>
            <a:gdLst>
              <a:gd name="connsiteX0" fmla="*/ 0 w 1295400"/>
              <a:gd name="connsiteY0" fmla="*/ 0 h 160020"/>
              <a:gd name="connsiteX1" fmla="*/ 1295400 w 1295400"/>
              <a:gd name="connsiteY1" fmla="*/ 160020 h 160020"/>
              <a:gd name="connsiteX2" fmla="*/ 0 w 1295400"/>
              <a:gd name="connsiteY2" fmla="*/ 0 h 160020"/>
              <a:gd name="connsiteX0" fmla="*/ 0 w 1295400"/>
              <a:gd name="connsiteY0" fmla="*/ 10735 h 170755"/>
              <a:gd name="connsiteX1" fmla="*/ 1295400 w 1295400"/>
              <a:gd name="connsiteY1" fmla="*/ 170755 h 170755"/>
              <a:gd name="connsiteX2" fmla="*/ 0 w 1295400"/>
              <a:gd name="connsiteY2" fmla="*/ 10735 h 170755"/>
              <a:gd name="connsiteX0" fmla="*/ 0 w 1295400"/>
              <a:gd name="connsiteY0" fmla="*/ 10735 h 170755"/>
              <a:gd name="connsiteX1" fmla="*/ 1295400 w 1295400"/>
              <a:gd name="connsiteY1" fmla="*/ 170755 h 170755"/>
              <a:gd name="connsiteX2" fmla="*/ 0 w 1295400"/>
              <a:gd name="connsiteY2" fmla="*/ 10735 h 170755"/>
              <a:gd name="connsiteX0" fmla="*/ 0 w 1295400"/>
              <a:gd name="connsiteY0" fmla="*/ 10735 h 248192"/>
              <a:gd name="connsiteX1" fmla="*/ 1295400 w 1295400"/>
              <a:gd name="connsiteY1" fmla="*/ 170755 h 248192"/>
              <a:gd name="connsiteX2" fmla="*/ 0 w 1295400"/>
              <a:gd name="connsiteY2" fmla="*/ 10735 h 248192"/>
              <a:gd name="connsiteX0" fmla="*/ 0 w 1295400"/>
              <a:gd name="connsiteY0" fmla="*/ 12496 h 249953"/>
              <a:gd name="connsiteX1" fmla="*/ 1295400 w 1295400"/>
              <a:gd name="connsiteY1" fmla="*/ 172516 h 249953"/>
              <a:gd name="connsiteX2" fmla="*/ 0 w 1295400"/>
              <a:gd name="connsiteY2" fmla="*/ 12496 h 249953"/>
              <a:gd name="connsiteX0" fmla="*/ 0 w 1031861"/>
              <a:gd name="connsiteY0" fmla="*/ 439823 h 503162"/>
              <a:gd name="connsiteX1" fmla="*/ 1031861 w 1031861"/>
              <a:gd name="connsiteY1" fmla="*/ 10173 h 503162"/>
              <a:gd name="connsiteX2" fmla="*/ 0 w 1031861"/>
              <a:gd name="connsiteY2" fmla="*/ 439823 h 503162"/>
              <a:gd name="connsiteX0" fmla="*/ 0 w 847384"/>
              <a:gd name="connsiteY0" fmla="*/ 113537 h 232709"/>
              <a:gd name="connsiteX1" fmla="*/ 847384 w 847384"/>
              <a:gd name="connsiteY1" fmla="*/ 29782 h 232709"/>
              <a:gd name="connsiteX2" fmla="*/ 0 w 847384"/>
              <a:gd name="connsiteY2" fmla="*/ 113537 h 232709"/>
              <a:gd name="connsiteX0" fmla="*/ 0 w 847384"/>
              <a:gd name="connsiteY0" fmla="*/ 113537 h 225784"/>
              <a:gd name="connsiteX1" fmla="*/ 847384 w 847384"/>
              <a:gd name="connsiteY1" fmla="*/ 29782 h 225784"/>
              <a:gd name="connsiteX2" fmla="*/ 0 w 847384"/>
              <a:gd name="connsiteY2" fmla="*/ 113537 h 225784"/>
              <a:gd name="connsiteX0" fmla="*/ 0 w 847384"/>
              <a:gd name="connsiteY0" fmla="*/ 113537 h 184791"/>
              <a:gd name="connsiteX1" fmla="*/ 847384 w 847384"/>
              <a:gd name="connsiteY1" fmla="*/ 29782 h 184791"/>
              <a:gd name="connsiteX2" fmla="*/ 0 w 847384"/>
              <a:gd name="connsiteY2" fmla="*/ 113537 h 184791"/>
              <a:gd name="connsiteX0" fmla="*/ 0 w 847384"/>
              <a:gd name="connsiteY0" fmla="*/ 112611 h 183865"/>
              <a:gd name="connsiteX1" fmla="*/ 847384 w 847384"/>
              <a:gd name="connsiteY1" fmla="*/ 28856 h 183865"/>
              <a:gd name="connsiteX2" fmla="*/ 0 w 847384"/>
              <a:gd name="connsiteY2" fmla="*/ 112611 h 183865"/>
              <a:gd name="connsiteX0" fmla="*/ 0 w 847384"/>
              <a:gd name="connsiteY0" fmla="*/ 85430 h 156684"/>
              <a:gd name="connsiteX1" fmla="*/ 847384 w 847384"/>
              <a:gd name="connsiteY1" fmla="*/ 1675 h 156684"/>
              <a:gd name="connsiteX2" fmla="*/ 0 w 847384"/>
              <a:gd name="connsiteY2" fmla="*/ 85430 h 156684"/>
              <a:gd name="connsiteX0" fmla="*/ 0 w 832560"/>
              <a:gd name="connsiteY0" fmla="*/ 80639 h 153217"/>
              <a:gd name="connsiteX1" fmla="*/ 832560 w 832560"/>
              <a:gd name="connsiteY1" fmla="*/ 1826 h 153217"/>
              <a:gd name="connsiteX2" fmla="*/ 0 w 832560"/>
              <a:gd name="connsiteY2" fmla="*/ 80639 h 15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560" h="153217">
                <a:moveTo>
                  <a:pt x="0" y="80639"/>
                </a:moveTo>
                <a:cubicBezTo>
                  <a:pt x="393301" y="232241"/>
                  <a:pt x="509270" y="116958"/>
                  <a:pt x="832560" y="1826"/>
                </a:cubicBezTo>
                <a:cubicBezTo>
                  <a:pt x="454366" y="-9521"/>
                  <a:pt x="249852" y="33887"/>
                  <a:pt x="0" y="80639"/>
                </a:cubicBezTo>
                <a:close/>
              </a:path>
            </a:pathLst>
          </a:custGeom>
          <a:gradFill flip="none" rotWithShape="1">
            <a:gsLst>
              <a:gs pos="51000">
                <a:srgbClr val="F43E3E"/>
              </a:gs>
              <a:gs pos="0">
                <a:srgbClr val="CF1B1B"/>
              </a:gs>
              <a:gs pos="100000">
                <a:srgbClr val="CF1B1B"/>
              </a:gs>
            </a:gsLst>
            <a:lin ang="0" scaled="1"/>
            <a:tileRect/>
          </a:gradFill>
          <a:ln w="47625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9053751" y="1610084"/>
            <a:ext cx="1800439" cy="4254618"/>
          </a:xfrm>
          <a:custGeom>
            <a:avLst/>
            <a:gdLst>
              <a:gd name="connsiteX0" fmla="*/ 1108094 w 1208828"/>
              <a:gd name="connsiteY0" fmla="*/ 0 h 3093267"/>
              <a:gd name="connsiteX1" fmla="*/ 604414 w 1208828"/>
              <a:gd name="connsiteY1" fmla="*/ 0 h 3093267"/>
              <a:gd name="connsiteX2" fmla="*/ 100734 w 1208828"/>
              <a:gd name="connsiteY2" fmla="*/ 0 h 3093267"/>
              <a:gd name="connsiteX3" fmla="*/ 148 w 1208828"/>
              <a:gd name="connsiteY3" fmla="*/ 100586 h 3093267"/>
              <a:gd name="connsiteX4" fmla="*/ 2179 w 1208828"/>
              <a:gd name="connsiteY4" fmla="*/ 716056 h 3093267"/>
              <a:gd name="connsiteX5" fmla="*/ 504623 w 1208828"/>
              <a:gd name="connsiteY5" fmla="*/ 1544731 h 3093267"/>
              <a:gd name="connsiteX6" fmla="*/ 2179 w 1208828"/>
              <a:gd name="connsiteY6" fmla="*/ 2373406 h 3093267"/>
              <a:gd name="connsiteX7" fmla="*/ 148 w 1208828"/>
              <a:gd name="connsiteY7" fmla="*/ 2992681 h 3093267"/>
              <a:gd name="connsiteX8" fmla="*/ 100734 w 1208828"/>
              <a:gd name="connsiteY8" fmla="*/ 3093267 h 3093267"/>
              <a:gd name="connsiteX9" fmla="*/ 604414 w 1208828"/>
              <a:gd name="connsiteY9" fmla="*/ 3093267 h 3093267"/>
              <a:gd name="connsiteX10" fmla="*/ 1108094 w 1208828"/>
              <a:gd name="connsiteY10" fmla="*/ 3093267 h 3093267"/>
              <a:gd name="connsiteX11" fmla="*/ 1208680 w 1208828"/>
              <a:gd name="connsiteY11" fmla="*/ 2992681 h 3093267"/>
              <a:gd name="connsiteX12" fmla="*/ 1206649 w 1208828"/>
              <a:gd name="connsiteY12" fmla="*/ 2373406 h 3093267"/>
              <a:gd name="connsiteX13" fmla="*/ 704205 w 1208828"/>
              <a:gd name="connsiteY13" fmla="*/ 1544731 h 3093267"/>
              <a:gd name="connsiteX14" fmla="*/ 1206649 w 1208828"/>
              <a:gd name="connsiteY14" fmla="*/ 716056 h 3093267"/>
              <a:gd name="connsiteX15" fmla="*/ 1208680 w 1208828"/>
              <a:gd name="connsiteY15" fmla="*/ 100586 h 3093267"/>
              <a:gd name="connsiteX16" fmla="*/ 1108094 w 1208828"/>
              <a:gd name="connsiteY16" fmla="*/ 0 h 30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8828" h="3093267">
                <a:moveTo>
                  <a:pt x="1108094" y="0"/>
                </a:moveTo>
                <a:lnTo>
                  <a:pt x="604414" y="0"/>
                </a:lnTo>
                <a:lnTo>
                  <a:pt x="100734" y="0"/>
                </a:lnTo>
                <a:cubicBezTo>
                  <a:pt x="45182" y="0"/>
                  <a:pt x="148" y="45034"/>
                  <a:pt x="148" y="100586"/>
                </a:cubicBezTo>
                <a:cubicBezTo>
                  <a:pt x="825" y="305743"/>
                  <a:pt x="650" y="469015"/>
                  <a:pt x="2179" y="716056"/>
                </a:cubicBezTo>
                <a:cubicBezTo>
                  <a:pt x="3708" y="963097"/>
                  <a:pt x="504623" y="1313750"/>
                  <a:pt x="504623" y="1544731"/>
                </a:cubicBezTo>
                <a:cubicBezTo>
                  <a:pt x="504623" y="1775712"/>
                  <a:pt x="3708" y="2163831"/>
                  <a:pt x="2179" y="2373406"/>
                </a:cubicBezTo>
                <a:cubicBezTo>
                  <a:pt x="650" y="2582981"/>
                  <a:pt x="-403" y="2885404"/>
                  <a:pt x="148" y="2992681"/>
                </a:cubicBezTo>
                <a:cubicBezTo>
                  <a:pt x="148" y="3048233"/>
                  <a:pt x="45182" y="3093267"/>
                  <a:pt x="100734" y="3093267"/>
                </a:cubicBezTo>
                <a:lnTo>
                  <a:pt x="604414" y="3093267"/>
                </a:lnTo>
                <a:lnTo>
                  <a:pt x="1108094" y="3093267"/>
                </a:lnTo>
                <a:cubicBezTo>
                  <a:pt x="1163646" y="3093267"/>
                  <a:pt x="1208680" y="3048233"/>
                  <a:pt x="1208680" y="2992681"/>
                </a:cubicBezTo>
                <a:cubicBezTo>
                  <a:pt x="1209231" y="2885404"/>
                  <a:pt x="1208178" y="2582981"/>
                  <a:pt x="1206649" y="2373406"/>
                </a:cubicBezTo>
                <a:cubicBezTo>
                  <a:pt x="1205120" y="2163831"/>
                  <a:pt x="704205" y="1775712"/>
                  <a:pt x="704205" y="1544731"/>
                </a:cubicBezTo>
                <a:cubicBezTo>
                  <a:pt x="704205" y="1313750"/>
                  <a:pt x="1205120" y="963097"/>
                  <a:pt x="1206649" y="716056"/>
                </a:cubicBezTo>
                <a:cubicBezTo>
                  <a:pt x="1208178" y="469015"/>
                  <a:pt x="1208003" y="305743"/>
                  <a:pt x="1208680" y="100586"/>
                </a:cubicBezTo>
                <a:cubicBezTo>
                  <a:pt x="1208680" y="45034"/>
                  <a:pt x="1163646" y="0"/>
                  <a:pt x="11080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73000">
                <a:srgbClr val="949494">
                  <a:alpha val="10000"/>
                </a:srgb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47625">
            <a:solidFill>
              <a:schemeClr val="bg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9316520" y="1600200"/>
            <a:ext cx="585624" cy="4254643"/>
          </a:xfrm>
          <a:custGeom>
            <a:avLst/>
            <a:gdLst>
              <a:gd name="connsiteX0" fmla="*/ 203200 w 425450"/>
              <a:gd name="connsiteY0" fmla="*/ 0 h 3092450"/>
              <a:gd name="connsiteX1" fmla="*/ 63500 w 425450"/>
              <a:gd name="connsiteY1" fmla="*/ 0 h 3092450"/>
              <a:gd name="connsiteX2" fmla="*/ 6350 w 425450"/>
              <a:gd name="connsiteY2" fmla="*/ 88900 h 3092450"/>
              <a:gd name="connsiteX3" fmla="*/ 6350 w 425450"/>
              <a:gd name="connsiteY3" fmla="*/ 685800 h 3092450"/>
              <a:gd name="connsiteX4" fmla="*/ 406400 w 425450"/>
              <a:gd name="connsiteY4" fmla="*/ 1536700 h 3092450"/>
              <a:gd name="connsiteX5" fmla="*/ 0 w 425450"/>
              <a:gd name="connsiteY5" fmla="*/ 2413000 h 3092450"/>
              <a:gd name="connsiteX6" fmla="*/ 0 w 425450"/>
              <a:gd name="connsiteY6" fmla="*/ 2978150 h 3092450"/>
              <a:gd name="connsiteX7" fmla="*/ 50800 w 425450"/>
              <a:gd name="connsiteY7" fmla="*/ 3092450 h 3092450"/>
              <a:gd name="connsiteX8" fmla="*/ 203200 w 425450"/>
              <a:gd name="connsiteY8" fmla="*/ 3092450 h 3092450"/>
              <a:gd name="connsiteX9" fmla="*/ 152400 w 425450"/>
              <a:gd name="connsiteY9" fmla="*/ 2971800 h 3092450"/>
              <a:gd name="connsiteX10" fmla="*/ 152400 w 425450"/>
              <a:gd name="connsiteY10" fmla="*/ 2406650 h 3092450"/>
              <a:gd name="connsiteX11" fmla="*/ 425450 w 425450"/>
              <a:gd name="connsiteY11" fmla="*/ 1524000 h 3092450"/>
              <a:gd name="connsiteX12" fmla="*/ 152400 w 425450"/>
              <a:gd name="connsiteY12" fmla="*/ 692150 h 3092450"/>
              <a:gd name="connsiteX13" fmla="*/ 152400 w 425450"/>
              <a:gd name="connsiteY13" fmla="*/ 127000 h 3092450"/>
              <a:gd name="connsiteX14" fmla="*/ 203200 w 425450"/>
              <a:gd name="connsiteY14" fmla="*/ 0 h 3092450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89 w 425539"/>
              <a:gd name="connsiteY0" fmla="*/ 835 h 3093285"/>
              <a:gd name="connsiteX1" fmla="*/ 63589 w 425539"/>
              <a:gd name="connsiteY1" fmla="*/ 835 h 3093285"/>
              <a:gd name="connsiteX2" fmla="*/ 6439 w 425539"/>
              <a:gd name="connsiteY2" fmla="*/ 89735 h 3093285"/>
              <a:gd name="connsiteX3" fmla="*/ 6439 w 425539"/>
              <a:gd name="connsiteY3" fmla="*/ 686635 h 3093285"/>
              <a:gd name="connsiteX4" fmla="*/ 406489 w 425539"/>
              <a:gd name="connsiteY4" fmla="*/ 1537535 h 3093285"/>
              <a:gd name="connsiteX5" fmla="*/ 89 w 425539"/>
              <a:gd name="connsiteY5" fmla="*/ 2413835 h 3093285"/>
              <a:gd name="connsiteX6" fmla="*/ 89 w 425539"/>
              <a:gd name="connsiteY6" fmla="*/ 2978985 h 3093285"/>
              <a:gd name="connsiteX7" fmla="*/ 50889 w 425539"/>
              <a:gd name="connsiteY7" fmla="*/ 3093285 h 3093285"/>
              <a:gd name="connsiteX8" fmla="*/ 203289 w 425539"/>
              <a:gd name="connsiteY8" fmla="*/ 3093285 h 3093285"/>
              <a:gd name="connsiteX9" fmla="*/ 152489 w 425539"/>
              <a:gd name="connsiteY9" fmla="*/ 2972635 h 3093285"/>
              <a:gd name="connsiteX10" fmla="*/ 152489 w 425539"/>
              <a:gd name="connsiteY10" fmla="*/ 2407485 h 3093285"/>
              <a:gd name="connsiteX11" fmla="*/ 425539 w 425539"/>
              <a:gd name="connsiteY11" fmla="*/ 1524835 h 3093285"/>
              <a:gd name="connsiteX12" fmla="*/ 152489 w 425539"/>
              <a:gd name="connsiteY12" fmla="*/ 692985 h 3093285"/>
              <a:gd name="connsiteX13" fmla="*/ 152489 w 425539"/>
              <a:gd name="connsiteY13" fmla="*/ 127835 h 3093285"/>
              <a:gd name="connsiteX14" fmla="*/ 203289 w 425539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2"/>
              <a:gd name="connsiteY0" fmla="*/ 835 h 3093285"/>
              <a:gd name="connsiteX1" fmla="*/ 63821 w 425772"/>
              <a:gd name="connsiteY1" fmla="*/ 835 h 3093285"/>
              <a:gd name="connsiteX2" fmla="*/ 6671 w 425772"/>
              <a:gd name="connsiteY2" fmla="*/ 89735 h 3093285"/>
              <a:gd name="connsiteX3" fmla="*/ 6671 w 425772"/>
              <a:gd name="connsiteY3" fmla="*/ 686635 h 3093285"/>
              <a:gd name="connsiteX4" fmla="*/ 406721 w 425772"/>
              <a:gd name="connsiteY4" fmla="*/ 1537535 h 3093285"/>
              <a:gd name="connsiteX5" fmla="*/ 321 w 425772"/>
              <a:gd name="connsiteY5" fmla="*/ 2413835 h 3093285"/>
              <a:gd name="connsiteX6" fmla="*/ 321 w 425772"/>
              <a:gd name="connsiteY6" fmla="*/ 2978985 h 3093285"/>
              <a:gd name="connsiteX7" fmla="*/ 51121 w 425772"/>
              <a:gd name="connsiteY7" fmla="*/ 3093285 h 3093285"/>
              <a:gd name="connsiteX8" fmla="*/ 203521 w 425772"/>
              <a:gd name="connsiteY8" fmla="*/ 3093285 h 3093285"/>
              <a:gd name="connsiteX9" fmla="*/ 152721 w 425772"/>
              <a:gd name="connsiteY9" fmla="*/ 2972635 h 3093285"/>
              <a:gd name="connsiteX10" fmla="*/ 152721 w 425772"/>
              <a:gd name="connsiteY10" fmla="*/ 2407485 h 3093285"/>
              <a:gd name="connsiteX11" fmla="*/ 425771 w 425772"/>
              <a:gd name="connsiteY11" fmla="*/ 1524835 h 3093285"/>
              <a:gd name="connsiteX12" fmla="*/ 152721 w 425772"/>
              <a:gd name="connsiteY12" fmla="*/ 692985 h 3093285"/>
              <a:gd name="connsiteX13" fmla="*/ 152721 w 425772"/>
              <a:gd name="connsiteY13" fmla="*/ 127835 h 3093285"/>
              <a:gd name="connsiteX14" fmla="*/ 203521 w 425772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4340 w 425771"/>
              <a:gd name="connsiteY4" fmla="*/ 1558966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4340 w 425771"/>
              <a:gd name="connsiteY4" fmla="*/ 1558966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60554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771" h="3093285">
                <a:moveTo>
                  <a:pt x="203521" y="835"/>
                </a:moveTo>
                <a:cubicBezTo>
                  <a:pt x="156954" y="835"/>
                  <a:pt x="110350" y="-1044"/>
                  <a:pt x="63821" y="835"/>
                </a:cubicBezTo>
                <a:cubicBezTo>
                  <a:pt x="37627" y="1893"/>
                  <a:pt x="6671" y="48196"/>
                  <a:pt x="6671" y="89735"/>
                </a:cubicBezTo>
                <a:lnTo>
                  <a:pt x="6671" y="686635"/>
                </a:lnTo>
                <a:cubicBezTo>
                  <a:pt x="6671" y="955981"/>
                  <a:pt x="401694" y="1381166"/>
                  <a:pt x="404340" y="1558966"/>
                </a:cubicBezTo>
                <a:cubicBezTo>
                  <a:pt x="406986" y="1736766"/>
                  <a:pt x="57" y="2166979"/>
                  <a:pt x="321" y="2413835"/>
                </a:cubicBezTo>
                <a:lnTo>
                  <a:pt x="321" y="2978985"/>
                </a:lnTo>
                <a:cubicBezTo>
                  <a:pt x="-1796" y="3028991"/>
                  <a:pt x="5613" y="3062329"/>
                  <a:pt x="51121" y="3093285"/>
                </a:cubicBezTo>
                <a:lnTo>
                  <a:pt x="203521" y="3093285"/>
                </a:lnTo>
                <a:cubicBezTo>
                  <a:pt x="167538" y="3057830"/>
                  <a:pt x="152985" y="3036665"/>
                  <a:pt x="152721" y="2972635"/>
                </a:cubicBezTo>
                <a:lnTo>
                  <a:pt x="152721" y="2407485"/>
                </a:lnTo>
                <a:cubicBezTo>
                  <a:pt x="150869" y="2263287"/>
                  <a:pt x="425241" y="1726184"/>
                  <a:pt x="425771" y="1560554"/>
                </a:cubicBezTo>
                <a:cubicBezTo>
                  <a:pt x="426301" y="1394924"/>
                  <a:pt x="150869" y="905974"/>
                  <a:pt x="152721" y="692985"/>
                </a:cubicBezTo>
                <a:lnTo>
                  <a:pt x="152721" y="127835"/>
                </a:lnTo>
                <a:cubicBezTo>
                  <a:pt x="150604" y="54546"/>
                  <a:pt x="167538" y="26499"/>
                  <a:pt x="203521" y="835"/>
                </a:cubicBezTo>
                <a:close/>
              </a:path>
            </a:pathLst>
          </a:custGeom>
          <a:gradFill flip="none" rotWithShape="1">
            <a:gsLst>
              <a:gs pos="55000">
                <a:srgbClr val="FFFFFF">
                  <a:alpha val="30000"/>
                </a:srgbClr>
              </a:gs>
              <a:gs pos="77005">
                <a:srgbClr val="FFFFFF">
                  <a:alpha val="52000"/>
                </a:srgbClr>
              </a:gs>
              <a:gs pos="28000">
                <a:schemeClr val="bg1">
                  <a:alpha val="45000"/>
                </a:scheme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96482" y="1612269"/>
            <a:ext cx="609201" cy="1873459"/>
          </a:xfrm>
          <a:custGeom>
            <a:avLst/>
            <a:gdLst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912" h="1362075">
                <a:moveTo>
                  <a:pt x="347662" y="0"/>
                </a:moveTo>
                <a:lnTo>
                  <a:pt x="442912" y="4762"/>
                </a:lnTo>
                <a:lnTo>
                  <a:pt x="442912" y="628650"/>
                </a:lnTo>
                <a:cubicBezTo>
                  <a:pt x="442912" y="815975"/>
                  <a:pt x="233362" y="1089025"/>
                  <a:pt x="0" y="1362075"/>
                </a:cubicBezTo>
                <a:cubicBezTo>
                  <a:pt x="136525" y="1111250"/>
                  <a:pt x="354013" y="769938"/>
                  <a:pt x="352425" y="609600"/>
                </a:cubicBezTo>
                <a:cubicBezTo>
                  <a:pt x="350837" y="406400"/>
                  <a:pt x="349250" y="203200"/>
                  <a:pt x="347662" y="0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40000"/>
                </a:schemeClr>
              </a:gs>
              <a:gs pos="0">
                <a:schemeClr val="bg1">
                  <a:alpha val="61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10096482" y="4001127"/>
            <a:ext cx="609201" cy="1873459"/>
          </a:xfrm>
          <a:custGeom>
            <a:avLst/>
            <a:gdLst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912" h="1362075">
                <a:moveTo>
                  <a:pt x="347662" y="0"/>
                </a:moveTo>
                <a:lnTo>
                  <a:pt x="442912" y="4762"/>
                </a:lnTo>
                <a:lnTo>
                  <a:pt x="442912" y="628650"/>
                </a:lnTo>
                <a:cubicBezTo>
                  <a:pt x="442912" y="815975"/>
                  <a:pt x="233362" y="1089025"/>
                  <a:pt x="0" y="1362075"/>
                </a:cubicBezTo>
                <a:cubicBezTo>
                  <a:pt x="136525" y="1111250"/>
                  <a:pt x="354013" y="769938"/>
                  <a:pt x="352425" y="609600"/>
                </a:cubicBezTo>
                <a:cubicBezTo>
                  <a:pt x="350837" y="406400"/>
                  <a:pt x="349250" y="203200"/>
                  <a:pt x="347662" y="0"/>
                </a:cubicBezTo>
                <a:close/>
              </a:path>
            </a:pathLst>
          </a:custGeom>
          <a:gradFill>
            <a:gsLst>
              <a:gs pos="53000">
                <a:schemeClr val="bg1">
                  <a:alpha val="45000"/>
                </a:scheme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 flipH="1">
            <a:off x="1619851" y="1826976"/>
            <a:ext cx="1803796" cy="4042803"/>
          </a:xfrm>
          <a:custGeom>
            <a:avLst/>
            <a:gdLst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75301 w 1899116"/>
              <a:gd name="connsiteY7" fmla="*/ 3111471 h 4243980"/>
              <a:gd name="connsiteX8" fmla="*/ 4367 w 1899116"/>
              <a:gd name="connsiteY8" fmla="*/ 3838869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5495 w 1899116"/>
              <a:gd name="connsiteY14" fmla="*/ 3820508 h 4243980"/>
              <a:gd name="connsiteX15" fmla="*/ 979924 w 1899116"/>
              <a:gd name="connsiteY15" fmla="*/ 31022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75301 w 1899116"/>
              <a:gd name="connsiteY7" fmla="*/ 3111471 h 4243980"/>
              <a:gd name="connsiteX8" fmla="*/ 4367 w 1899116"/>
              <a:gd name="connsiteY8" fmla="*/ 3838869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979924 w 1899116"/>
              <a:gd name="connsiteY15" fmla="*/ 31022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75301 w 1899116"/>
              <a:gd name="connsiteY7" fmla="*/ 3111471 h 4243980"/>
              <a:gd name="connsiteX8" fmla="*/ 4367 w 1899116"/>
              <a:gd name="connsiteY8" fmla="*/ 3838869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979924 w 1899116"/>
              <a:gd name="connsiteY15" fmla="*/ 31022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75301 w 1899116"/>
              <a:gd name="connsiteY7" fmla="*/ 3111471 h 4243980"/>
              <a:gd name="connsiteX8" fmla="*/ 4367 w 1899116"/>
              <a:gd name="connsiteY8" fmla="*/ 3838869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979924 w 1899116"/>
              <a:gd name="connsiteY15" fmla="*/ 31022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75301 w 1899116"/>
              <a:gd name="connsiteY7" fmla="*/ 3111471 h 4243980"/>
              <a:gd name="connsiteX8" fmla="*/ 1986 w 1899116"/>
              <a:gd name="connsiteY8" fmla="*/ 4015081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979924 w 1899116"/>
              <a:gd name="connsiteY15" fmla="*/ 31022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75301 w 1899116"/>
              <a:gd name="connsiteY7" fmla="*/ 3111471 h 4243980"/>
              <a:gd name="connsiteX8" fmla="*/ 1986 w 1899116"/>
              <a:gd name="connsiteY8" fmla="*/ 4015081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979924 w 1899116"/>
              <a:gd name="connsiteY15" fmla="*/ 31022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75301 w 1899116"/>
              <a:gd name="connsiteY7" fmla="*/ 3111471 h 4243980"/>
              <a:gd name="connsiteX8" fmla="*/ 1986 w 1899116"/>
              <a:gd name="connsiteY8" fmla="*/ 4015081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979924 w 1899116"/>
              <a:gd name="connsiteY15" fmla="*/ 31022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75301 w 1899116"/>
              <a:gd name="connsiteY7" fmla="*/ 3111471 h 4243980"/>
              <a:gd name="connsiteX8" fmla="*/ 1986 w 1899116"/>
              <a:gd name="connsiteY8" fmla="*/ 4015081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998974 w 1899116"/>
              <a:gd name="connsiteY15" fmla="*/ 36483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43551 w 1899116"/>
              <a:gd name="connsiteY7" fmla="*/ 3676621 h 4243980"/>
              <a:gd name="connsiteX8" fmla="*/ 1986 w 1899116"/>
              <a:gd name="connsiteY8" fmla="*/ 4015081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998974 w 1899116"/>
              <a:gd name="connsiteY15" fmla="*/ 36483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43551 w 1899116"/>
              <a:gd name="connsiteY7" fmla="*/ 3676621 h 4243980"/>
              <a:gd name="connsiteX8" fmla="*/ 1986 w 1899116"/>
              <a:gd name="connsiteY8" fmla="*/ 4015081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998974 w 1899116"/>
              <a:gd name="connsiteY15" fmla="*/ 36483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43551 w 1899116"/>
              <a:gd name="connsiteY7" fmla="*/ 3676621 h 4243980"/>
              <a:gd name="connsiteX8" fmla="*/ 1986 w 1899116"/>
              <a:gd name="connsiteY8" fmla="*/ 4015081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1005324 w 1899116"/>
              <a:gd name="connsiteY15" fmla="*/ 36737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43551 w 1899116"/>
              <a:gd name="connsiteY7" fmla="*/ 3676621 h 4243980"/>
              <a:gd name="connsiteX8" fmla="*/ 1986 w 1899116"/>
              <a:gd name="connsiteY8" fmla="*/ 4015081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891946 w 1899116"/>
              <a:gd name="connsiteY13" fmla="*/ 4098563 h 4243980"/>
              <a:gd name="connsiteX14" fmla="*/ 1890733 w 1899116"/>
              <a:gd name="connsiteY14" fmla="*/ 4025296 h 4243980"/>
              <a:gd name="connsiteX15" fmla="*/ 1005324 w 1899116"/>
              <a:gd name="connsiteY15" fmla="*/ 3673791 h 4243980"/>
              <a:gd name="connsiteX16" fmla="*/ 1051703 w 1899116"/>
              <a:gd name="connsiteY16" fmla="*/ 1996073 h 4243980"/>
              <a:gd name="connsiteX17" fmla="*/ 1888766 w 1899116"/>
              <a:gd name="connsiteY17" fmla="*/ 807234 h 4243980"/>
              <a:gd name="connsiteX18" fmla="*/ 1890124 w 1899116"/>
              <a:gd name="connsiteY18" fmla="*/ 559242 h 4243980"/>
              <a:gd name="connsiteX19" fmla="*/ 1890256 w 1899116"/>
              <a:gd name="connsiteY19" fmla="*/ 519807 h 4243980"/>
              <a:gd name="connsiteX20" fmla="*/ 1897313 w 1899116"/>
              <a:gd name="connsiteY20" fmla="*/ 100528 h 4243980"/>
              <a:gd name="connsiteX21" fmla="*/ 1899116 w 1899116"/>
              <a:gd name="connsiteY21" fmla="*/ 0 h 4243980"/>
              <a:gd name="connsiteX0" fmla="*/ 1899116 w 1940445"/>
              <a:gd name="connsiteY0" fmla="*/ 0 h 4243980"/>
              <a:gd name="connsiteX1" fmla="*/ 1885320 w 1940445"/>
              <a:gd name="connsiteY1" fmla="*/ 15900 h 4243980"/>
              <a:gd name="connsiteX2" fmla="*/ 15728 w 1940445"/>
              <a:gd name="connsiteY2" fmla="*/ 40866 h 4243980"/>
              <a:gd name="connsiteX3" fmla="*/ 10980 w 1940445"/>
              <a:gd name="connsiteY3" fmla="*/ 35627 h 4243980"/>
              <a:gd name="connsiteX4" fmla="*/ 10508 w 1940445"/>
              <a:gd name="connsiteY4" fmla="*/ 88626 h 4243980"/>
              <a:gd name="connsiteX5" fmla="*/ 3179 w 1940445"/>
              <a:gd name="connsiteY5" fmla="*/ 807234 h 4243980"/>
              <a:gd name="connsiteX6" fmla="*/ 840241 w 1940445"/>
              <a:gd name="connsiteY6" fmla="*/ 2000663 h 4243980"/>
              <a:gd name="connsiteX7" fmla="*/ 843551 w 1940445"/>
              <a:gd name="connsiteY7" fmla="*/ 3676621 h 4243980"/>
              <a:gd name="connsiteX8" fmla="*/ 1986 w 1940445"/>
              <a:gd name="connsiteY8" fmla="*/ 4015081 h 4243980"/>
              <a:gd name="connsiteX9" fmla="*/ 0 w 1940445"/>
              <a:gd name="connsiteY9" fmla="*/ 4098563 h 4243980"/>
              <a:gd name="connsiteX10" fmla="*/ 157466 w 1940445"/>
              <a:gd name="connsiteY10" fmla="*/ 4243980 h 4243980"/>
              <a:gd name="connsiteX11" fmla="*/ 945973 w 1940445"/>
              <a:gd name="connsiteY11" fmla="*/ 4243980 h 4243980"/>
              <a:gd name="connsiteX12" fmla="*/ 1734479 w 1940445"/>
              <a:gd name="connsiteY12" fmla="*/ 4243980 h 4243980"/>
              <a:gd name="connsiteX13" fmla="*/ 1890733 w 1940445"/>
              <a:gd name="connsiteY13" fmla="*/ 4025296 h 4243980"/>
              <a:gd name="connsiteX14" fmla="*/ 1005324 w 1940445"/>
              <a:gd name="connsiteY14" fmla="*/ 3673791 h 4243980"/>
              <a:gd name="connsiteX15" fmla="*/ 1051703 w 1940445"/>
              <a:gd name="connsiteY15" fmla="*/ 1996073 h 4243980"/>
              <a:gd name="connsiteX16" fmla="*/ 1888766 w 1940445"/>
              <a:gd name="connsiteY16" fmla="*/ 807234 h 4243980"/>
              <a:gd name="connsiteX17" fmla="*/ 1890124 w 1940445"/>
              <a:gd name="connsiteY17" fmla="*/ 559242 h 4243980"/>
              <a:gd name="connsiteX18" fmla="*/ 1890256 w 1940445"/>
              <a:gd name="connsiteY18" fmla="*/ 519807 h 4243980"/>
              <a:gd name="connsiteX19" fmla="*/ 1897313 w 1940445"/>
              <a:gd name="connsiteY19" fmla="*/ 100528 h 4243980"/>
              <a:gd name="connsiteX20" fmla="*/ 1899116 w 1940445"/>
              <a:gd name="connsiteY20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43551 w 1899116"/>
              <a:gd name="connsiteY7" fmla="*/ 3676621 h 4243980"/>
              <a:gd name="connsiteX8" fmla="*/ 1986 w 1899116"/>
              <a:gd name="connsiteY8" fmla="*/ 4015081 h 4243980"/>
              <a:gd name="connsiteX9" fmla="*/ 0 w 1899116"/>
              <a:gd name="connsiteY9" fmla="*/ 4098563 h 4243980"/>
              <a:gd name="connsiteX10" fmla="*/ 157466 w 1899116"/>
              <a:gd name="connsiteY10" fmla="*/ 4243980 h 4243980"/>
              <a:gd name="connsiteX11" fmla="*/ 945973 w 1899116"/>
              <a:gd name="connsiteY11" fmla="*/ 4243980 h 4243980"/>
              <a:gd name="connsiteX12" fmla="*/ 1734479 w 1899116"/>
              <a:gd name="connsiteY12" fmla="*/ 4243980 h 4243980"/>
              <a:gd name="connsiteX13" fmla="*/ 1005324 w 1899116"/>
              <a:gd name="connsiteY13" fmla="*/ 3673791 h 4243980"/>
              <a:gd name="connsiteX14" fmla="*/ 1051703 w 1899116"/>
              <a:gd name="connsiteY14" fmla="*/ 1996073 h 4243980"/>
              <a:gd name="connsiteX15" fmla="*/ 1888766 w 1899116"/>
              <a:gd name="connsiteY15" fmla="*/ 807234 h 4243980"/>
              <a:gd name="connsiteX16" fmla="*/ 1890124 w 1899116"/>
              <a:gd name="connsiteY16" fmla="*/ 559242 h 4243980"/>
              <a:gd name="connsiteX17" fmla="*/ 1890256 w 1899116"/>
              <a:gd name="connsiteY17" fmla="*/ 519807 h 4243980"/>
              <a:gd name="connsiteX18" fmla="*/ 1897313 w 1899116"/>
              <a:gd name="connsiteY18" fmla="*/ 100528 h 4243980"/>
              <a:gd name="connsiteX19" fmla="*/ 1899116 w 1899116"/>
              <a:gd name="connsiteY19" fmla="*/ 0 h 4243980"/>
              <a:gd name="connsiteX0" fmla="*/ 1899116 w 1899116"/>
              <a:gd name="connsiteY0" fmla="*/ 0 h 4243980"/>
              <a:gd name="connsiteX1" fmla="*/ 1885320 w 1899116"/>
              <a:gd name="connsiteY1" fmla="*/ 15900 h 4243980"/>
              <a:gd name="connsiteX2" fmla="*/ 15728 w 1899116"/>
              <a:gd name="connsiteY2" fmla="*/ 40866 h 4243980"/>
              <a:gd name="connsiteX3" fmla="*/ 10980 w 1899116"/>
              <a:gd name="connsiteY3" fmla="*/ 35627 h 4243980"/>
              <a:gd name="connsiteX4" fmla="*/ 10508 w 1899116"/>
              <a:gd name="connsiteY4" fmla="*/ 88626 h 4243980"/>
              <a:gd name="connsiteX5" fmla="*/ 3179 w 1899116"/>
              <a:gd name="connsiteY5" fmla="*/ 807234 h 4243980"/>
              <a:gd name="connsiteX6" fmla="*/ 840241 w 1899116"/>
              <a:gd name="connsiteY6" fmla="*/ 2000663 h 4243980"/>
              <a:gd name="connsiteX7" fmla="*/ 843551 w 1899116"/>
              <a:gd name="connsiteY7" fmla="*/ 3676621 h 4243980"/>
              <a:gd name="connsiteX8" fmla="*/ 0 w 1899116"/>
              <a:gd name="connsiteY8" fmla="*/ 4098563 h 4243980"/>
              <a:gd name="connsiteX9" fmla="*/ 157466 w 1899116"/>
              <a:gd name="connsiteY9" fmla="*/ 4243980 h 4243980"/>
              <a:gd name="connsiteX10" fmla="*/ 945973 w 1899116"/>
              <a:gd name="connsiteY10" fmla="*/ 4243980 h 4243980"/>
              <a:gd name="connsiteX11" fmla="*/ 1734479 w 1899116"/>
              <a:gd name="connsiteY11" fmla="*/ 4243980 h 4243980"/>
              <a:gd name="connsiteX12" fmla="*/ 1005324 w 1899116"/>
              <a:gd name="connsiteY12" fmla="*/ 3673791 h 4243980"/>
              <a:gd name="connsiteX13" fmla="*/ 1051703 w 1899116"/>
              <a:gd name="connsiteY13" fmla="*/ 1996073 h 4243980"/>
              <a:gd name="connsiteX14" fmla="*/ 1888766 w 1899116"/>
              <a:gd name="connsiteY14" fmla="*/ 807234 h 4243980"/>
              <a:gd name="connsiteX15" fmla="*/ 1890124 w 1899116"/>
              <a:gd name="connsiteY15" fmla="*/ 559242 h 4243980"/>
              <a:gd name="connsiteX16" fmla="*/ 1890256 w 1899116"/>
              <a:gd name="connsiteY16" fmla="*/ 519807 h 4243980"/>
              <a:gd name="connsiteX17" fmla="*/ 1897313 w 1899116"/>
              <a:gd name="connsiteY17" fmla="*/ 100528 h 4243980"/>
              <a:gd name="connsiteX18" fmla="*/ 1899116 w 1899116"/>
              <a:gd name="connsiteY18" fmla="*/ 0 h 4243980"/>
              <a:gd name="connsiteX0" fmla="*/ 1895937 w 1895937"/>
              <a:gd name="connsiteY0" fmla="*/ 0 h 4286006"/>
              <a:gd name="connsiteX1" fmla="*/ 1882141 w 1895937"/>
              <a:gd name="connsiteY1" fmla="*/ 15900 h 4286006"/>
              <a:gd name="connsiteX2" fmla="*/ 12549 w 1895937"/>
              <a:gd name="connsiteY2" fmla="*/ 40866 h 4286006"/>
              <a:gd name="connsiteX3" fmla="*/ 7801 w 1895937"/>
              <a:gd name="connsiteY3" fmla="*/ 35627 h 4286006"/>
              <a:gd name="connsiteX4" fmla="*/ 7329 w 1895937"/>
              <a:gd name="connsiteY4" fmla="*/ 88626 h 4286006"/>
              <a:gd name="connsiteX5" fmla="*/ 0 w 1895937"/>
              <a:gd name="connsiteY5" fmla="*/ 807234 h 4286006"/>
              <a:gd name="connsiteX6" fmla="*/ 837062 w 1895937"/>
              <a:gd name="connsiteY6" fmla="*/ 2000663 h 4286006"/>
              <a:gd name="connsiteX7" fmla="*/ 840372 w 1895937"/>
              <a:gd name="connsiteY7" fmla="*/ 3676621 h 4286006"/>
              <a:gd name="connsiteX8" fmla="*/ 154287 w 1895937"/>
              <a:gd name="connsiteY8" fmla="*/ 4243980 h 4286006"/>
              <a:gd name="connsiteX9" fmla="*/ 942794 w 1895937"/>
              <a:gd name="connsiteY9" fmla="*/ 4243980 h 4286006"/>
              <a:gd name="connsiteX10" fmla="*/ 1731300 w 1895937"/>
              <a:gd name="connsiteY10" fmla="*/ 4243980 h 4286006"/>
              <a:gd name="connsiteX11" fmla="*/ 1002145 w 1895937"/>
              <a:gd name="connsiteY11" fmla="*/ 3673791 h 4286006"/>
              <a:gd name="connsiteX12" fmla="*/ 1048524 w 1895937"/>
              <a:gd name="connsiteY12" fmla="*/ 1996073 h 4286006"/>
              <a:gd name="connsiteX13" fmla="*/ 1885587 w 1895937"/>
              <a:gd name="connsiteY13" fmla="*/ 807234 h 4286006"/>
              <a:gd name="connsiteX14" fmla="*/ 1886945 w 1895937"/>
              <a:gd name="connsiteY14" fmla="*/ 559242 h 4286006"/>
              <a:gd name="connsiteX15" fmla="*/ 1887077 w 1895937"/>
              <a:gd name="connsiteY15" fmla="*/ 519807 h 4286006"/>
              <a:gd name="connsiteX16" fmla="*/ 1894134 w 1895937"/>
              <a:gd name="connsiteY16" fmla="*/ 100528 h 4286006"/>
              <a:gd name="connsiteX17" fmla="*/ 1895937 w 1895937"/>
              <a:gd name="connsiteY17" fmla="*/ 0 h 4286006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40372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40372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40372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40372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40372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40372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40372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54660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54660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54660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  <a:gd name="connsiteX0" fmla="*/ 1895937 w 1895937"/>
              <a:gd name="connsiteY0" fmla="*/ 0 h 4249317"/>
              <a:gd name="connsiteX1" fmla="*/ 1882141 w 1895937"/>
              <a:gd name="connsiteY1" fmla="*/ 15900 h 4249317"/>
              <a:gd name="connsiteX2" fmla="*/ 12549 w 1895937"/>
              <a:gd name="connsiteY2" fmla="*/ 40866 h 4249317"/>
              <a:gd name="connsiteX3" fmla="*/ 7801 w 1895937"/>
              <a:gd name="connsiteY3" fmla="*/ 35627 h 4249317"/>
              <a:gd name="connsiteX4" fmla="*/ 7329 w 1895937"/>
              <a:gd name="connsiteY4" fmla="*/ 88626 h 4249317"/>
              <a:gd name="connsiteX5" fmla="*/ 0 w 1895937"/>
              <a:gd name="connsiteY5" fmla="*/ 807234 h 4249317"/>
              <a:gd name="connsiteX6" fmla="*/ 837062 w 1895937"/>
              <a:gd name="connsiteY6" fmla="*/ 2000663 h 4249317"/>
              <a:gd name="connsiteX7" fmla="*/ 854660 w 1895937"/>
              <a:gd name="connsiteY7" fmla="*/ 3676621 h 4249317"/>
              <a:gd name="connsiteX8" fmla="*/ 154287 w 1895937"/>
              <a:gd name="connsiteY8" fmla="*/ 4243980 h 4249317"/>
              <a:gd name="connsiteX9" fmla="*/ 942794 w 1895937"/>
              <a:gd name="connsiteY9" fmla="*/ 4243980 h 4249317"/>
              <a:gd name="connsiteX10" fmla="*/ 1731300 w 1895937"/>
              <a:gd name="connsiteY10" fmla="*/ 4243980 h 4249317"/>
              <a:gd name="connsiteX11" fmla="*/ 1002145 w 1895937"/>
              <a:gd name="connsiteY11" fmla="*/ 3673791 h 4249317"/>
              <a:gd name="connsiteX12" fmla="*/ 1048524 w 1895937"/>
              <a:gd name="connsiteY12" fmla="*/ 1996073 h 4249317"/>
              <a:gd name="connsiteX13" fmla="*/ 1885587 w 1895937"/>
              <a:gd name="connsiteY13" fmla="*/ 807234 h 4249317"/>
              <a:gd name="connsiteX14" fmla="*/ 1886945 w 1895937"/>
              <a:gd name="connsiteY14" fmla="*/ 559242 h 4249317"/>
              <a:gd name="connsiteX15" fmla="*/ 1887077 w 1895937"/>
              <a:gd name="connsiteY15" fmla="*/ 519807 h 4249317"/>
              <a:gd name="connsiteX16" fmla="*/ 1894134 w 1895937"/>
              <a:gd name="connsiteY16" fmla="*/ 100528 h 4249317"/>
              <a:gd name="connsiteX17" fmla="*/ 1895937 w 1895937"/>
              <a:gd name="connsiteY17" fmla="*/ 0 h 424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95937" h="4249317">
                <a:moveTo>
                  <a:pt x="1895937" y="0"/>
                </a:moveTo>
                <a:lnTo>
                  <a:pt x="1882141" y="15900"/>
                </a:lnTo>
                <a:cubicBezTo>
                  <a:pt x="1259570" y="184269"/>
                  <a:pt x="641856" y="288274"/>
                  <a:pt x="12549" y="40866"/>
                </a:cubicBezTo>
                <a:lnTo>
                  <a:pt x="7801" y="35627"/>
                </a:lnTo>
                <a:cubicBezTo>
                  <a:pt x="7644" y="53293"/>
                  <a:pt x="7486" y="70960"/>
                  <a:pt x="7329" y="88626"/>
                </a:cubicBezTo>
                <a:cubicBezTo>
                  <a:pt x="4886" y="328162"/>
                  <a:pt x="1550" y="589129"/>
                  <a:pt x="0" y="807234"/>
                </a:cubicBezTo>
                <a:cubicBezTo>
                  <a:pt x="2393" y="1164382"/>
                  <a:pt x="697000" y="1522432"/>
                  <a:pt x="837062" y="2000663"/>
                </a:cubicBezTo>
                <a:cubicBezTo>
                  <a:pt x="919974" y="2512231"/>
                  <a:pt x="862350" y="3533016"/>
                  <a:pt x="854660" y="3676621"/>
                </a:cubicBezTo>
                <a:cubicBezTo>
                  <a:pt x="750390" y="3936207"/>
                  <a:pt x="175317" y="4085920"/>
                  <a:pt x="154287" y="4243980"/>
                </a:cubicBezTo>
                <a:cubicBezTo>
                  <a:pt x="276132" y="4255990"/>
                  <a:pt x="679958" y="4243980"/>
                  <a:pt x="942794" y="4243980"/>
                </a:cubicBezTo>
                <a:lnTo>
                  <a:pt x="1731300" y="4243980"/>
                </a:lnTo>
                <a:cubicBezTo>
                  <a:pt x="1480842" y="3958449"/>
                  <a:pt x="1130229" y="3986529"/>
                  <a:pt x="1002145" y="3673791"/>
                </a:cubicBezTo>
                <a:cubicBezTo>
                  <a:pt x="945499" y="3403915"/>
                  <a:pt x="1001296" y="2492883"/>
                  <a:pt x="1048524" y="1996073"/>
                </a:cubicBezTo>
                <a:cubicBezTo>
                  <a:pt x="1195764" y="1518314"/>
                  <a:pt x="1883193" y="1164382"/>
                  <a:pt x="1885587" y="807234"/>
                </a:cubicBezTo>
                <a:cubicBezTo>
                  <a:pt x="1886186" y="717947"/>
                  <a:pt x="1886617" y="636229"/>
                  <a:pt x="1886945" y="559242"/>
                </a:cubicBezTo>
                <a:cubicBezTo>
                  <a:pt x="1886988" y="546097"/>
                  <a:pt x="1887033" y="532952"/>
                  <a:pt x="1887077" y="519807"/>
                </a:cubicBezTo>
                <a:cubicBezTo>
                  <a:pt x="1888370" y="416031"/>
                  <a:pt x="1891252" y="258280"/>
                  <a:pt x="1894134" y="100528"/>
                </a:cubicBezTo>
                <a:lnTo>
                  <a:pt x="1895937" y="0"/>
                </a:lnTo>
                <a:close/>
              </a:path>
            </a:pathLst>
          </a:custGeom>
          <a:gradFill flip="none" rotWithShape="1">
            <a:gsLst>
              <a:gs pos="51000">
                <a:srgbClr val="92DF21"/>
              </a:gs>
              <a:gs pos="0">
                <a:srgbClr val="4C9917"/>
              </a:gs>
              <a:gs pos="100000">
                <a:srgbClr val="4C9917"/>
              </a:gs>
            </a:gsLst>
            <a:lin ang="0" scaled="1"/>
            <a:tileRect/>
          </a:gradFill>
          <a:ln w="47625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632979" y="1783216"/>
            <a:ext cx="1778731" cy="222549"/>
          </a:xfrm>
          <a:custGeom>
            <a:avLst/>
            <a:gdLst>
              <a:gd name="connsiteX0" fmla="*/ 0 w 1295400"/>
              <a:gd name="connsiteY0" fmla="*/ 0 h 160020"/>
              <a:gd name="connsiteX1" fmla="*/ 1295400 w 1295400"/>
              <a:gd name="connsiteY1" fmla="*/ 160020 h 160020"/>
              <a:gd name="connsiteX2" fmla="*/ 0 w 1295400"/>
              <a:gd name="connsiteY2" fmla="*/ 0 h 160020"/>
              <a:gd name="connsiteX0" fmla="*/ 0 w 1295400"/>
              <a:gd name="connsiteY0" fmla="*/ 10735 h 170755"/>
              <a:gd name="connsiteX1" fmla="*/ 1295400 w 1295400"/>
              <a:gd name="connsiteY1" fmla="*/ 170755 h 170755"/>
              <a:gd name="connsiteX2" fmla="*/ 0 w 1295400"/>
              <a:gd name="connsiteY2" fmla="*/ 10735 h 170755"/>
              <a:gd name="connsiteX0" fmla="*/ 0 w 1295400"/>
              <a:gd name="connsiteY0" fmla="*/ 10735 h 170755"/>
              <a:gd name="connsiteX1" fmla="*/ 1295400 w 1295400"/>
              <a:gd name="connsiteY1" fmla="*/ 170755 h 170755"/>
              <a:gd name="connsiteX2" fmla="*/ 0 w 1295400"/>
              <a:gd name="connsiteY2" fmla="*/ 10735 h 170755"/>
              <a:gd name="connsiteX0" fmla="*/ 0 w 1295400"/>
              <a:gd name="connsiteY0" fmla="*/ 10735 h 248192"/>
              <a:gd name="connsiteX1" fmla="*/ 1295400 w 1295400"/>
              <a:gd name="connsiteY1" fmla="*/ 170755 h 248192"/>
              <a:gd name="connsiteX2" fmla="*/ 0 w 1295400"/>
              <a:gd name="connsiteY2" fmla="*/ 10735 h 248192"/>
              <a:gd name="connsiteX0" fmla="*/ 0 w 1295400"/>
              <a:gd name="connsiteY0" fmla="*/ 12496 h 249953"/>
              <a:gd name="connsiteX1" fmla="*/ 1295400 w 1295400"/>
              <a:gd name="connsiteY1" fmla="*/ 172516 h 249953"/>
              <a:gd name="connsiteX2" fmla="*/ 0 w 1295400"/>
              <a:gd name="connsiteY2" fmla="*/ 12496 h 249953"/>
              <a:gd name="connsiteX0" fmla="*/ 0 w 1277831"/>
              <a:gd name="connsiteY0" fmla="*/ 37776 h 198065"/>
              <a:gd name="connsiteX1" fmla="*/ 1277831 w 1277831"/>
              <a:gd name="connsiteY1" fmla="*/ 66026 h 198065"/>
              <a:gd name="connsiteX2" fmla="*/ 0 w 1277831"/>
              <a:gd name="connsiteY2" fmla="*/ 37776 h 198065"/>
              <a:gd name="connsiteX0" fmla="*/ 0 w 1282223"/>
              <a:gd name="connsiteY0" fmla="*/ 37776 h 198065"/>
              <a:gd name="connsiteX1" fmla="*/ 1282223 w 1282223"/>
              <a:gd name="connsiteY1" fmla="*/ 66026 h 198065"/>
              <a:gd name="connsiteX2" fmla="*/ 0 w 1282223"/>
              <a:gd name="connsiteY2" fmla="*/ 37776 h 198065"/>
              <a:gd name="connsiteX0" fmla="*/ 0 w 1282223"/>
              <a:gd name="connsiteY0" fmla="*/ 37776 h 182811"/>
              <a:gd name="connsiteX1" fmla="*/ 1282223 w 1282223"/>
              <a:gd name="connsiteY1" fmla="*/ 66026 h 182811"/>
              <a:gd name="connsiteX2" fmla="*/ 0 w 1282223"/>
              <a:gd name="connsiteY2" fmla="*/ 37776 h 182811"/>
              <a:gd name="connsiteX0" fmla="*/ 0 w 1282223"/>
              <a:gd name="connsiteY0" fmla="*/ 37776 h 152377"/>
              <a:gd name="connsiteX1" fmla="*/ 1282223 w 1282223"/>
              <a:gd name="connsiteY1" fmla="*/ 66026 h 152377"/>
              <a:gd name="connsiteX2" fmla="*/ 0 w 1282223"/>
              <a:gd name="connsiteY2" fmla="*/ 37776 h 152377"/>
              <a:gd name="connsiteX0" fmla="*/ 0 w 1282223"/>
              <a:gd name="connsiteY0" fmla="*/ 37776 h 163598"/>
              <a:gd name="connsiteX1" fmla="*/ 1282223 w 1282223"/>
              <a:gd name="connsiteY1" fmla="*/ 66026 h 163598"/>
              <a:gd name="connsiteX2" fmla="*/ 0 w 1282223"/>
              <a:gd name="connsiteY2" fmla="*/ 37776 h 163598"/>
              <a:gd name="connsiteX0" fmla="*/ 0 w 1293204"/>
              <a:gd name="connsiteY0" fmla="*/ 42811 h 161802"/>
              <a:gd name="connsiteX1" fmla="*/ 1293204 w 1293204"/>
              <a:gd name="connsiteY1" fmla="*/ 60080 h 161802"/>
              <a:gd name="connsiteX2" fmla="*/ 0 w 1293204"/>
              <a:gd name="connsiteY2" fmla="*/ 42811 h 16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204" h="161802">
                <a:moveTo>
                  <a:pt x="0" y="42811"/>
                </a:moveTo>
                <a:cubicBezTo>
                  <a:pt x="430635" y="159273"/>
                  <a:pt x="857910" y="231214"/>
                  <a:pt x="1293204" y="60080"/>
                </a:cubicBezTo>
                <a:cubicBezTo>
                  <a:pt x="1135724" y="-23740"/>
                  <a:pt x="645160" y="-10529"/>
                  <a:pt x="0" y="42811"/>
                </a:cubicBezTo>
                <a:close/>
              </a:path>
            </a:pathLst>
          </a:custGeom>
          <a:gradFill flip="none" rotWithShape="1">
            <a:gsLst>
              <a:gs pos="51000">
                <a:srgbClr val="92DF21"/>
              </a:gs>
              <a:gs pos="0">
                <a:srgbClr val="4C9917"/>
              </a:gs>
              <a:gs pos="100000">
                <a:srgbClr val="4C9917"/>
              </a:gs>
            </a:gsLst>
            <a:lin ang="0" scaled="1"/>
            <a:tileRect/>
          </a:gradFill>
          <a:ln w="47625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flipH="1">
            <a:off x="1614254" y="1610084"/>
            <a:ext cx="1800439" cy="4254618"/>
          </a:xfrm>
          <a:custGeom>
            <a:avLst/>
            <a:gdLst>
              <a:gd name="connsiteX0" fmla="*/ 1108094 w 1208828"/>
              <a:gd name="connsiteY0" fmla="*/ 0 h 3093267"/>
              <a:gd name="connsiteX1" fmla="*/ 604414 w 1208828"/>
              <a:gd name="connsiteY1" fmla="*/ 0 h 3093267"/>
              <a:gd name="connsiteX2" fmla="*/ 100734 w 1208828"/>
              <a:gd name="connsiteY2" fmla="*/ 0 h 3093267"/>
              <a:gd name="connsiteX3" fmla="*/ 148 w 1208828"/>
              <a:gd name="connsiteY3" fmla="*/ 100586 h 3093267"/>
              <a:gd name="connsiteX4" fmla="*/ 2179 w 1208828"/>
              <a:gd name="connsiteY4" fmla="*/ 716056 h 3093267"/>
              <a:gd name="connsiteX5" fmla="*/ 504623 w 1208828"/>
              <a:gd name="connsiteY5" fmla="*/ 1544731 h 3093267"/>
              <a:gd name="connsiteX6" fmla="*/ 2179 w 1208828"/>
              <a:gd name="connsiteY6" fmla="*/ 2373406 h 3093267"/>
              <a:gd name="connsiteX7" fmla="*/ 148 w 1208828"/>
              <a:gd name="connsiteY7" fmla="*/ 2992681 h 3093267"/>
              <a:gd name="connsiteX8" fmla="*/ 100734 w 1208828"/>
              <a:gd name="connsiteY8" fmla="*/ 3093267 h 3093267"/>
              <a:gd name="connsiteX9" fmla="*/ 604414 w 1208828"/>
              <a:gd name="connsiteY9" fmla="*/ 3093267 h 3093267"/>
              <a:gd name="connsiteX10" fmla="*/ 1108094 w 1208828"/>
              <a:gd name="connsiteY10" fmla="*/ 3093267 h 3093267"/>
              <a:gd name="connsiteX11" fmla="*/ 1208680 w 1208828"/>
              <a:gd name="connsiteY11" fmla="*/ 2992681 h 3093267"/>
              <a:gd name="connsiteX12" fmla="*/ 1206649 w 1208828"/>
              <a:gd name="connsiteY12" fmla="*/ 2373406 h 3093267"/>
              <a:gd name="connsiteX13" fmla="*/ 704205 w 1208828"/>
              <a:gd name="connsiteY13" fmla="*/ 1544731 h 3093267"/>
              <a:gd name="connsiteX14" fmla="*/ 1206649 w 1208828"/>
              <a:gd name="connsiteY14" fmla="*/ 716056 h 3093267"/>
              <a:gd name="connsiteX15" fmla="*/ 1208680 w 1208828"/>
              <a:gd name="connsiteY15" fmla="*/ 100586 h 3093267"/>
              <a:gd name="connsiteX16" fmla="*/ 1108094 w 1208828"/>
              <a:gd name="connsiteY16" fmla="*/ 0 h 30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8828" h="3093267">
                <a:moveTo>
                  <a:pt x="1108094" y="0"/>
                </a:moveTo>
                <a:lnTo>
                  <a:pt x="604414" y="0"/>
                </a:lnTo>
                <a:lnTo>
                  <a:pt x="100734" y="0"/>
                </a:lnTo>
                <a:cubicBezTo>
                  <a:pt x="45182" y="0"/>
                  <a:pt x="148" y="45034"/>
                  <a:pt x="148" y="100586"/>
                </a:cubicBezTo>
                <a:cubicBezTo>
                  <a:pt x="825" y="305743"/>
                  <a:pt x="650" y="469015"/>
                  <a:pt x="2179" y="716056"/>
                </a:cubicBezTo>
                <a:cubicBezTo>
                  <a:pt x="3708" y="963097"/>
                  <a:pt x="504623" y="1313750"/>
                  <a:pt x="504623" y="1544731"/>
                </a:cubicBezTo>
                <a:cubicBezTo>
                  <a:pt x="504623" y="1775712"/>
                  <a:pt x="3708" y="2163831"/>
                  <a:pt x="2179" y="2373406"/>
                </a:cubicBezTo>
                <a:cubicBezTo>
                  <a:pt x="650" y="2582981"/>
                  <a:pt x="-403" y="2885404"/>
                  <a:pt x="148" y="2992681"/>
                </a:cubicBezTo>
                <a:cubicBezTo>
                  <a:pt x="148" y="3048233"/>
                  <a:pt x="45182" y="3093267"/>
                  <a:pt x="100734" y="3093267"/>
                </a:cubicBezTo>
                <a:lnTo>
                  <a:pt x="604414" y="3093267"/>
                </a:lnTo>
                <a:lnTo>
                  <a:pt x="1108094" y="3093267"/>
                </a:lnTo>
                <a:cubicBezTo>
                  <a:pt x="1163646" y="3093267"/>
                  <a:pt x="1208680" y="3048233"/>
                  <a:pt x="1208680" y="2992681"/>
                </a:cubicBezTo>
                <a:cubicBezTo>
                  <a:pt x="1209231" y="2885404"/>
                  <a:pt x="1208178" y="2582981"/>
                  <a:pt x="1206649" y="2373406"/>
                </a:cubicBezTo>
                <a:cubicBezTo>
                  <a:pt x="1205120" y="2163831"/>
                  <a:pt x="704205" y="1775712"/>
                  <a:pt x="704205" y="1544731"/>
                </a:cubicBezTo>
                <a:cubicBezTo>
                  <a:pt x="704205" y="1313750"/>
                  <a:pt x="1205120" y="963097"/>
                  <a:pt x="1206649" y="716056"/>
                </a:cubicBezTo>
                <a:cubicBezTo>
                  <a:pt x="1208178" y="469015"/>
                  <a:pt x="1208003" y="305743"/>
                  <a:pt x="1208680" y="100586"/>
                </a:cubicBezTo>
                <a:cubicBezTo>
                  <a:pt x="1208680" y="45034"/>
                  <a:pt x="1163646" y="0"/>
                  <a:pt x="11080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73000">
                <a:srgbClr val="949494">
                  <a:alpha val="10000"/>
                </a:srgb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47625">
            <a:solidFill>
              <a:schemeClr val="bg1"/>
            </a:solidFill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1877023" y="1600200"/>
            <a:ext cx="585624" cy="4254643"/>
          </a:xfrm>
          <a:custGeom>
            <a:avLst/>
            <a:gdLst>
              <a:gd name="connsiteX0" fmla="*/ 203200 w 425450"/>
              <a:gd name="connsiteY0" fmla="*/ 0 h 3092450"/>
              <a:gd name="connsiteX1" fmla="*/ 63500 w 425450"/>
              <a:gd name="connsiteY1" fmla="*/ 0 h 3092450"/>
              <a:gd name="connsiteX2" fmla="*/ 6350 w 425450"/>
              <a:gd name="connsiteY2" fmla="*/ 88900 h 3092450"/>
              <a:gd name="connsiteX3" fmla="*/ 6350 w 425450"/>
              <a:gd name="connsiteY3" fmla="*/ 685800 h 3092450"/>
              <a:gd name="connsiteX4" fmla="*/ 406400 w 425450"/>
              <a:gd name="connsiteY4" fmla="*/ 1536700 h 3092450"/>
              <a:gd name="connsiteX5" fmla="*/ 0 w 425450"/>
              <a:gd name="connsiteY5" fmla="*/ 2413000 h 3092450"/>
              <a:gd name="connsiteX6" fmla="*/ 0 w 425450"/>
              <a:gd name="connsiteY6" fmla="*/ 2978150 h 3092450"/>
              <a:gd name="connsiteX7" fmla="*/ 50800 w 425450"/>
              <a:gd name="connsiteY7" fmla="*/ 3092450 h 3092450"/>
              <a:gd name="connsiteX8" fmla="*/ 203200 w 425450"/>
              <a:gd name="connsiteY8" fmla="*/ 3092450 h 3092450"/>
              <a:gd name="connsiteX9" fmla="*/ 152400 w 425450"/>
              <a:gd name="connsiteY9" fmla="*/ 2971800 h 3092450"/>
              <a:gd name="connsiteX10" fmla="*/ 152400 w 425450"/>
              <a:gd name="connsiteY10" fmla="*/ 2406650 h 3092450"/>
              <a:gd name="connsiteX11" fmla="*/ 425450 w 425450"/>
              <a:gd name="connsiteY11" fmla="*/ 1524000 h 3092450"/>
              <a:gd name="connsiteX12" fmla="*/ 152400 w 425450"/>
              <a:gd name="connsiteY12" fmla="*/ 692150 h 3092450"/>
              <a:gd name="connsiteX13" fmla="*/ 152400 w 425450"/>
              <a:gd name="connsiteY13" fmla="*/ 127000 h 3092450"/>
              <a:gd name="connsiteX14" fmla="*/ 203200 w 425450"/>
              <a:gd name="connsiteY14" fmla="*/ 0 h 3092450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00 w 425450"/>
              <a:gd name="connsiteY0" fmla="*/ 835 h 3093285"/>
              <a:gd name="connsiteX1" fmla="*/ 63500 w 425450"/>
              <a:gd name="connsiteY1" fmla="*/ 835 h 3093285"/>
              <a:gd name="connsiteX2" fmla="*/ 6350 w 425450"/>
              <a:gd name="connsiteY2" fmla="*/ 89735 h 3093285"/>
              <a:gd name="connsiteX3" fmla="*/ 6350 w 425450"/>
              <a:gd name="connsiteY3" fmla="*/ 686635 h 3093285"/>
              <a:gd name="connsiteX4" fmla="*/ 406400 w 425450"/>
              <a:gd name="connsiteY4" fmla="*/ 1537535 h 3093285"/>
              <a:gd name="connsiteX5" fmla="*/ 0 w 425450"/>
              <a:gd name="connsiteY5" fmla="*/ 2413835 h 3093285"/>
              <a:gd name="connsiteX6" fmla="*/ 0 w 425450"/>
              <a:gd name="connsiteY6" fmla="*/ 2978985 h 3093285"/>
              <a:gd name="connsiteX7" fmla="*/ 50800 w 425450"/>
              <a:gd name="connsiteY7" fmla="*/ 3093285 h 3093285"/>
              <a:gd name="connsiteX8" fmla="*/ 203200 w 425450"/>
              <a:gd name="connsiteY8" fmla="*/ 3093285 h 3093285"/>
              <a:gd name="connsiteX9" fmla="*/ 152400 w 425450"/>
              <a:gd name="connsiteY9" fmla="*/ 2972635 h 3093285"/>
              <a:gd name="connsiteX10" fmla="*/ 152400 w 425450"/>
              <a:gd name="connsiteY10" fmla="*/ 2407485 h 3093285"/>
              <a:gd name="connsiteX11" fmla="*/ 425450 w 425450"/>
              <a:gd name="connsiteY11" fmla="*/ 1524835 h 3093285"/>
              <a:gd name="connsiteX12" fmla="*/ 152400 w 425450"/>
              <a:gd name="connsiteY12" fmla="*/ 692985 h 3093285"/>
              <a:gd name="connsiteX13" fmla="*/ 152400 w 425450"/>
              <a:gd name="connsiteY13" fmla="*/ 127835 h 3093285"/>
              <a:gd name="connsiteX14" fmla="*/ 203200 w 425450"/>
              <a:gd name="connsiteY14" fmla="*/ 835 h 3093285"/>
              <a:gd name="connsiteX0" fmla="*/ 203289 w 425539"/>
              <a:gd name="connsiteY0" fmla="*/ 835 h 3093285"/>
              <a:gd name="connsiteX1" fmla="*/ 63589 w 425539"/>
              <a:gd name="connsiteY1" fmla="*/ 835 h 3093285"/>
              <a:gd name="connsiteX2" fmla="*/ 6439 w 425539"/>
              <a:gd name="connsiteY2" fmla="*/ 89735 h 3093285"/>
              <a:gd name="connsiteX3" fmla="*/ 6439 w 425539"/>
              <a:gd name="connsiteY3" fmla="*/ 686635 h 3093285"/>
              <a:gd name="connsiteX4" fmla="*/ 406489 w 425539"/>
              <a:gd name="connsiteY4" fmla="*/ 1537535 h 3093285"/>
              <a:gd name="connsiteX5" fmla="*/ 89 w 425539"/>
              <a:gd name="connsiteY5" fmla="*/ 2413835 h 3093285"/>
              <a:gd name="connsiteX6" fmla="*/ 89 w 425539"/>
              <a:gd name="connsiteY6" fmla="*/ 2978985 h 3093285"/>
              <a:gd name="connsiteX7" fmla="*/ 50889 w 425539"/>
              <a:gd name="connsiteY7" fmla="*/ 3093285 h 3093285"/>
              <a:gd name="connsiteX8" fmla="*/ 203289 w 425539"/>
              <a:gd name="connsiteY8" fmla="*/ 3093285 h 3093285"/>
              <a:gd name="connsiteX9" fmla="*/ 152489 w 425539"/>
              <a:gd name="connsiteY9" fmla="*/ 2972635 h 3093285"/>
              <a:gd name="connsiteX10" fmla="*/ 152489 w 425539"/>
              <a:gd name="connsiteY10" fmla="*/ 2407485 h 3093285"/>
              <a:gd name="connsiteX11" fmla="*/ 425539 w 425539"/>
              <a:gd name="connsiteY11" fmla="*/ 1524835 h 3093285"/>
              <a:gd name="connsiteX12" fmla="*/ 152489 w 425539"/>
              <a:gd name="connsiteY12" fmla="*/ 692985 h 3093285"/>
              <a:gd name="connsiteX13" fmla="*/ 152489 w 425539"/>
              <a:gd name="connsiteY13" fmla="*/ 127835 h 3093285"/>
              <a:gd name="connsiteX14" fmla="*/ 203289 w 425539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2"/>
              <a:gd name="connsiteY0" fmla="*/ 835 h 3093285"/>
              <a:gd name="connsiteX1" fmla="*/ 63821 w 425772"/>
              <a:gd name="connsiteY1" fmla="*/ 835 h 3093285"/>
              <a:gd name="connsiteX2" fmla="*/ 6671 w 425772"/>
              <a:gd name="connsiteY2" fmla="*/ 89735 h 3093285"/>
              <a:gd name="connsiteX3" fmla="*/ 6671 w 425772"/>
              <a:gd name="connsiteY3" fmla="*/ 686635 h 3093285"/>
              <a:gd name="connsiteX4" fmla="*/ 406721 w 425772"/>
              <a:gd name="connsiteY4" fmla="*/ 1537535 h 3093285"/>
              <a:gd name="connsiteX5" fmla="*/ 321 w 425772"/>
              <a:gd name="connsiteY5" fmla="*/ 2413835 h 3093285"/>
              <a:gd name="connsiteX6" fmla="*/ 321 w 425772"/>
              <a:gd name="connsiteY6" fmla="*/ 2978985 h 3093285"/>
              <a:gd name="connsiteX7" fmla="*/ 51121 w 425772"/>
              <a:gd name="connsiteY7" fmla="*/ 3093285 h 3093285"/>
              <a:gd name="connsiteX8" fmla="*/ 203521 w 425772"/>
              <a:gd name="connsiteY8" fmla="*/ 3093285 h 3093285"/>
              <a:gd name="connsiteX9" fmla="*/ 152721 w 425772"/>
              <a:gd name="connsiteY9" fmla="*/ 2972635 h 3093285"/>
              <a:gd name="connsiteX10" fmla="*/ 152721 w 425772"/>
              <a:gd name="connsiteY10" fmla="*/ 2407485 h 3093285"/>
              <a:gd name="connsiteX11" fmla="*/ 425771 w 425772"/>
              <a:gd name="connsiteY11" fmla="*/ 1524835 h 3093285"/>
              <a:gd name="connsiteX12" fmla="*/ 152721 w 425772"/>
              <a:gd name="connsiteY12" fmla="*/ 692985 h 3093285"/>
              <a:gd name="connsiteX13" fmla="*/ 152721 w 425772"/>
              <a:gd name="connsiteY13" fmla="*/ 127835 h 3093285"/>
              <a:gd name="connsiteX14" fmla="*/ 203521 w 425772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6721 w 425771"/>
              <a:gd name="connsiteY4" fmla="*/ 1537535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4340 w 425771"/>
              <a:gd name="connsiteY4" fmla="*/ 1558966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24835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  <a:gd name="connsiteX0" fmla="*/ 203521 w 425771"/>
              <a:gd name="connsiteY0" fmla="*/ 835 h 3093285"/>
              <a:gd name="connsiteX1" fmla="*/ 63821 w 425771"/>
              <a:gd name="connsiteY1" fmla="*/ 835 h 3093285"/>
              <a:gd name="connsiteX2" fmla="*/ 6671 w 425771"/>
              <a:gd name="connsiteY2" fmla="*/ 89735 h 3093285"/>
              <a:gd name="connsiteX3" fmla="*/ 6671 w 425771"/>
              <a:gd name="connsiteY3" fmla="*/ 686635 h 3093285"/>
              <a:gd name="connsiteX4" fmla="*/ 404340 w 425771"/>
              <a:gd name="connsiteY4" fmla="*/ 1558966 h 3093285"/>
              <a:gd name="connsiteX5" fmla="*/ 321 w 425771"/>
              <a:gd name="connsiteY5" fmla="*/ 2413835 h 3093285"/>
              <a:gd name="connsiteX6" fmla="*/ 321 w 425771"/>
              <a:gd name="connsiteY6" fmla="*/ 2978985 h 3093285"/>
              <a:gd name="connsiteX7" fmla="*/ 51121 w 425771"/>
              <a:gd name="connsiteY7" fmla="*/ 3093285 h 3093285"/>
              <a:gd name="connsiteX8" fmla="*/ 203521 w 425771"/>
              <a:gd name="connsiteY8" fmla="*/ 3093285 h 3093285"/>
              <a:gd name="connsiteX9" fmla="*/ 152721 w 425771"/>
              <a:gd name="connsiteY9" fmla="*/ 2972635 h 3093285"/>
              <a:gd name="connsiteX10" fmla="*/ 152721 w 425771"/>
              <a:gd name="connsiteY10" fmla="*/ 2407485 h 3093285"/>
              <a:gd name="connsiteX11" fmla="*/ 425771 w 425771"/>
              <a:gd name="connsiteY11" fmla="*/ 1560554 h 3093285"/>
              <a:gd name="connsiteX12" fmla="*/ 152721 w 425771"/>
              <a:gd name="connsiteY12" fmla="*/ 692985 h 3093285"/>
              <a:gd name="connsiteX13" fmla="*/ 152721 w 425771"/>
              <a:gd name="connsiteY13" fmla="*/ 127835 h 3093285"/>
              <a:gd name="connsiteX14" fmla="*/ 203521 w 425771"/>
              <a:gd name="connsiteY14" fmla="*/ 835 h 309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771" h="3093285">
                <a:moveTo>
                  <a:pt x="203521" y="835"/>
                </a:moveTo>
                <a:cubicBezTo>
                  <a:pt x="156954" y="835"/>
                  <a:pt x="110350" y="-1044"/>
                  <a:pt x="63821" y="835"/>
                </a:cubicBezTo>
                <a:cubicBezTo>
                  <a:pt x="37627" y="1893"/>
                  <a:pt x="6671" y="48196"/>
                  <a:pt x="6671" y="89735"/>
                </a:cubicBezTo>
                <a:lnTo>
                  <a:pt x="6671" y="686635"/>
                </a:lnTo>
                <a:cubicBezTo>
                  <a:pt x="6671" y="955981"/>
                  <a:pt x="401694" y="1381166"/>
                  <a:pt x="404340" y="1558966"/>
                </a:cubicBezTo>
                <a:cubicBezTo>
                  <a:pt x="406986" y="1736766"/>
                  <a:pt x="57" y="2166979"/>
                  <a:pt x="321" y="2413835"/>
                </a:cubicBezTo>
                <a:lnTo>
                  <a:pt x="321" y="2978985"/>
                </a:lnTo>
                <a:cubicBezTo>
                  <a:pt x="-1796" y="3028991"/>
                  <a:pt x="5613" y="3062329"/>
                  <a:pt x="51121" y="3093285"/>
                </a:cubicBezTo>
                <a:lnTo>
                  <a:pt x="203521" y="3093285"/>
                </a:lnTo>
                <a:cubicBezTo>
                  <a:pt x="167538" y="3057830"/>
                  <a:pt x="152985" y="3036665"/>
                  <a:pt x="152721" y="2972635"/>
                </a:cubicBezTo>
                <a:lnTo>
                  <a:pt x="152721" y="2407485"/>
                </a:lnTo>
                <a:cubicBezTo>
                  <a:pt x="150869" y="2263287"/>
                  <a:pt x="425241" y="1726184"/>
                  <a:pt x="425771" y="1560554"/>
                </a:cubicBezTo>
                <a:cubicBezTo>
                  <a:pt x="426301" y="1394924"/>
                  <a:pt x="150869" y="905974"/>
                  <a:pt x="152721" y="692985"/>
                </a:cubicBezTo>
                <a:lnTo>
                  <a:pt x="152721" y="127835"/>
                </a:lnTo>
                <a:cubicBezTo>
                  <a:pt x="150604" y="54546"/>
                  <a:pt x="167538" y="26499"/>
                  <a:pt x="203521" y="835"/>
                </a:cubicBezTo>
                <a:close/>
              </a:path>
            </a:pathLst>
          </a:custGeom>
          <a:gradFill flip="none" rotWithShape="1">
            <a:gsLst>
              <a:gs pos="55000">
                <a:srgbClr val="FFFFFF">
                  <a:alpha val="30000"/>
                </a:srgbClr>
              </a:gs>
              <a:gs pos="77005">
                <a:srgbClr val="FFFFFF">
                  <a:alpha val="52000"/>
                </a:srgbClr>
              </a:gs>
              <a:gs pos="28000">
                <a:schemeClr val="bg1">
                  <a:alpha val="45000"/>
                </a:scheme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656985" y="1612269"/>
            <a:ext cx="609201" cy="1873459"/>
          </a:xfrm>
          <a:custGeom>
            <a:avLst/>
            <a:gdLst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912" h="1362075">
                <a:moveTo>
                  <a:pt x="347662" y="0"/>
                </a:moveTo>
                <a:lnTo>
                  <a:pt x="442912" y="4762"/>
                </a:lnTo>
                <a:lnTo>
                  <a:pt x="442912" y="628650"/>
                </a:lnTo>
                <a:cubicBezTo>
                  <a:pt x="442912" y="815975"/>
                  <a:pt x="233362" y="1089025"/>
                  <a:pt x="0" y="1362075"/>
                </a:cubicBezTo>
                <a:cubicBezTo>
                  <a:pt x="136525" y="1111250"/>
                  <a:pt x="354013" y="769938"/>
                  <a:pt x="352425" y="609600"/>
                </a:cubicBezTo>
                <a:cubicBezTo>
                  <a:pt x="350837" y="406400"/>
                  <a:pt x="349250" y="203200"/>
                  <a:pt x="347662" y="0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40000"/>
                </a:schemeClr>
              </a:gs>
              <a:gs pos="0">
                <a:schemeClr val="bg1">
                  <a:alpha val="61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V="1">
            <a:off x="2656985" y="4001127"/>
            <a:ext cx="609201" cy="1873459"/>
          </a:xfrm>
          <a:custGeom>
            <a:avLst/>
            <a:gdLst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  <a:gd name="connsiteX0" fmla="*/ 347662 w 442912"/>
              <a:gd name="connsiteY0" fmla="*/ 0 h 1362075"/>
              <a:gd name="connsiteX1" fmla="*/ 442912 w 442912"/>
              <a:gd name="connsiteY1" fmla="*/ 4762 h 1362075"/>
              <a:gd name="connsiteX2" fmla="*/ 442912 w 442912"/>
              <a:gd name="connsiteY2" fmla="*/ 628650 h 1362075"/>
              <a:gd name="connsiteX3" fmla="*/ 0 w 442912"/>
              <a:gd name="connsiteY3" fmla="*/ 1362075 h 1362075"/>
              <a:gd name="connsiteX4" fmla="*/ 352425 w 442912"/>
              <a:gd name="connsiteY4" fmla="*/ 609600 h 1362075"/>
              <a:gd name="connsiteX5" fmla="*/ 347662 w 442912"/>
              <a:gd name="connsiteY5" fmla="*/ 0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912" h="1362075">
                <a:moveTo>
                  <a:pt x="347662" y="0"/>
                </a:moveTo>
                <a:lnTo>
                  <a:pt x="442912" y="4762"/>
                </a:lnTo>
                <a:lnTo>
                  <a:pt x="442912" y="628650"/>
                </a:lnTo>
                <a:cubicBezTo>
                  <a:pt x="442912" y="815975"/>
                  <a:pt x="233362" y="1089025"/>
                  <a:pt x="0" y="1362075"/>
                </a:cubicBezTo>
                <a:cubicBezTo>
                  <a:pt x="136525" y="1111250"/>
                  <a:pt x="354013" y="769938"/>
                  <a:pt x="352425" y="609600"/>
                </a:cubicBezTo>
                <a:cubicBezTo>
                  <a:pt x="350837" y="406400"/>
                  <a:pt x="349250" y="203200"/>
                  <a:pt x="347662" y="0"/>
                </a:cubicBezTo>
                <a:close/>
              </a:path>
            </a:pathLst>
          </a:custGeom>
          <a:gradFill>
            <a:gsLst>
              <a:gs pos="53000">
                <a:schemeClr val="bg1">
                  <a:alpha val="45000"/>
                </a:scheme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8115-01-animated-speedometer-powerpoint</Template>
  <TotalTime>0</TotalTime>
  <Words>46</Words>
  <Application>Microsoft Office PowerPoint</Application>
  <PresentationFormat>Custom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Sand Clock Shapes for PowerPoint</vt:lpstr>
      <vt:lpstr>Sand Clock Shapes for PowerPoint</vt:lpstr>
      <vt:lpstr>Sand Clock Shapes for PowerPoint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2015-01-25T13:30:26Z</dcterms:created>
  <dcterms:modified xsi:type="dcterms:W3CDTF">2015-01-27T17:53:12Z</dcterms:modified>
</cp:coreProperties>
</file>