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6" r:id="rId2"/>
    <p:sldId id="278" r:id="rId3"/>
    <p:sldId id="279" r:id="rId4"/>
    <p:sldId id="280" r:id="rId5"/>
    <p:sldId id="281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077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5196" autoAdjust="0"/>
  </p:normalViewPr>
  <p:slideViewPr>
    <p:cSldViewPr>
      <p:cViewPr varScale="1">
        <p:scale>
          <a:sx n="109" d="100"/>
          <a:sy n="109" d="100"/>
        </p:scale>
        <p:origin x="402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4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43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43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4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43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>
            <a:extLst>
              <a:ext uri="{FF2B5EF4-FFF2-40B4-BE49-F238E27FC236}">
                <a16:creationId xmlns:a16="http://schemas.microsoft.com/office/drawing/2014/main" id="{4FB916A2-73E2-4D53-B75C-1B9E5F30AFF5}"/>
              </a:ext>
            </a:extLst>
          </p:cNvPr>
          <p:cNvSpPr/>
          <p:nvPr/>
        </p:nvSpPr>
        <p:spPr>
          <a:xfrm>
            <a:off x="2691436" y="3061530"/>
            <a:ext cx="6975270" cy="4274606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16000"/>
                  <a:alpha val="71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0" name="3D Model 69">
                <a:extLst>
                  <a:ext uri="{FF2B5EF4-FFF2-40B4-BE49-F238E27FC236}">
                    <a16:creationId xmlns:a16="http://schemas.microsoft.com/office/drawing/2014/main" id="{A978000C-AFFD-4999-822B-BAD93B0260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6484431"/>
                  </p:ext>
                </p:extLst>
              </p:nvPr>
            </p:nvGraphicFramePr>
            <p:xfrm>
              <a:off x="4233049" y="1794307"/>
              <a:ext cx="3722723" cy="4263109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722723" cy="4263109"/>
                    </a:xfrm>
                    <a:prstGeom prst="rect">
                      <a:avLst/>
                    </a:prstGeom>
                  </am3d:spPr>
                  <am3d:camera>
                    <am3d:pos x="0" y="0" z="797756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15649" d="1000000"/>
                    <am3d:preTrans dx="-58894233" dy="-16897086" dz="37428385"/>
                    <am3d:scale>
                      <am3d:sx n="1000000" d="1000000"/>
                      <am3d:sy n="1000000" d="1000000"/>
                      <am3d:sz n="1000000" d="1000000"/>
                    </am3d:scale>
                    <am3d:rot ax="2609277" ay="2159473" az="1748198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41259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0" name="3D Model 69">
                <a:extLst>
                  <a:ext uri="{FF2B5EF4-FFF2-40B4-BE49-F238E27FC236}">
                    <a16:creationId xmlns:a16="http://schemas.microsoft.com/office/drawing/2014/main" id="{A978000C-AFFD-4999-822B-BAD93B0260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3049" y="1794307"/>
                <a:ext cx="3722723" cy="426310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Business Blocks Infographic PowerPoint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337438" y="1844830"/>
            <a:ext cx="5513956" cy="3888427"/>
            <a:chOff x="2854058" y="1844830"/>
            <a:chExt cx="5904651" cy="3888427"/>
          </a:xfrm>
        </p:grpSpPr>
        <p:grpSp>
          <p:nvGrpSpPr>
            <p:cNvPr id="44" name="Group 43"/>
            <p:cNvGrpSpPr/>
            <p:nvPr/>
          </p:nvGrpSpPr>
          <p:grpSpPr>
            <a:xfrm>
              <a:off x="6423261" y="1859902"/>
              <a:ext cx="2335448" cy="3481940"/>
              <a:chOff x="6321440" y="1859902"/>
              <a:chExt cx="2581284" cy="3481940"/>
            </a:xfrm>
          </p:grpSpPr>
          <p:cxnSp>
            <p:nvCxnSpPr>
              <p:cNvPr id="28" name="Elbow Connector 27"/>
              <p:cNvCxnSpPr>
                <a:cxnSpLocks/>
              </p:cNvCxnSpPr>
              <p:nvPr/>
            </p:nvCxnSpPr>
            <p:spPr>
              <a:xfrm>
                <a:off x="7429391" y="4906895"/>
                <a:ext cx="1473333" cy="434947"/>
              </a:xfrm>
              <a:prstGeom prst="bentConnector3">
                <a:avLst/>
              </a:prstGeom>
              <a:ln>
                <a:solidFill>
                  <a:schemeClr val="tx2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>
                <a:cxnSpLocks/>
              </p:cNvCxnSpPr>
              <p:nvPr/>
            </p:nvCxnSpPr>
            <p:spPr>
              <a:xfrm flipV="1">
                <a:off x="6321440" y="1859902"/>
                <a:ext cx="2581284" cy="488978"/>
              </a:xfrm>
              <a:prstGeom prst="bentConnector3">
                <a:avLst/>
              </a:prstGeom>
              <a:ln>
                <a:solidFill>
                  <a:schemeClr val="accent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Elbow Connector 33"/>
            <p:cNvCxnSpPr>
              <a:cxnSpLocks/>
            </p:cNvCxnSpPr>
            <p:nvPr/>
          </p:nvCxnSpPr>
          <p:spPr>
            <a:xfrm rot="10800000">
              <a:off x="2854060" y="5370918"/>
              <a:ext cx="2181218" cy="362339"/>
            </a:xfrm>
            <a:prstGeom prst="bentConnector3">
              <a:avLst/>
            </a:prstGeom>
            <a:ln>
              <a:solidFill>
                <a:schemeClr val="accent4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cxnSpLocks/>
            </p:cNvCxnSpPr>
            <p:nvPr/>
          </p:nvCxnSpPr>
          <p:spPr>
            <a:xfrm rot="10800000">
              <a:off x="2854058" y="1844830"/>
              <a:ext cx="1410118" cy="792083"/>
            </a:xfrm>
            <a:prstGeom prst="bentConnector3">
              <a:avLst/>
            </a:prstGeom>
            <a:ln>
              <a:solidFill>
                <a:schemeClr val="accent2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9155696" y="2525995"/>
            <a:ext cx="2304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55697" y="20265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155696" y="5406315"/>
            <a:ext cx="2304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55697" y="490689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28872" y="2525995"/>
            <a:ext cx="2304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8873" y="20265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28872" y="5406315"/>
            <a:ext cx="2304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8873" y="490689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42" name="Freeform 6"/>
          <p:cNvSpPr>
            <a:spLocks noEditPoints="1"/>
          </p:cNvSpPr>
          <p:nvPr/>
        </p:nvSpPr>
        <p:spPr bwMode="auto">
          <a:xfrm>
            <a:off x="9257050" y="4307004"/>
            <a:ext cx="512692" cy="508088"/>
          </a:xfrm>
          <a:custGeom>
            <a:avLst/>
            <a:gdLst>
              <a:gd name="T0" fmla="*/ 922 w 3787"/>
              <a:gd name="T1" fmla="*/ 2000 h 3755"/>
              <a:gd name="T2" fmla="*/ 547 w 3787"/>
              <a:gd name="T3" fmla="*/ 2933 h 3755"/>
              <a:gd name="T4" fmla="*/ 797 w 3787"/>
              <a:gd name="T5" fmla="*/ 2884 h 3755"/>
              <a:gd name="T6" fmla="*/ 555 w 3787"/>
              <a:gd name="T7" fmla="*/ 2140 h 3755"/>
              <a:gd name="T8" fmla="*/ 1016 w 3787"/>
              <a:gd name="T9" fmla="*/ 1107 h 3755"/>
              <a:gd name="T10" fmla="*/ 1096 w 3787"/>
              <a:gd name="T11" fmla="*/ 1148 h 3755"/>
              <a:gd name="T12" fmla="*/ 2394 w 3787"/>
              <a:gd name="T13" fmla="*/ 742 h 3755"/>
              <a:gd name="T14" fmla="*/ 1714 w 3787"/>
              <a:gd name="T15" fmla="*/ 683 h 3755"/>
              <a:gd name="T16" fmla="*/ 2955 w 3787"/>
              <a:gd name="T17" fmla="*/ 769 h 3755"/>
              <a:gd name="T18" fmla="*/ 449 w 3787"/>
              <a:gd name="T19" fmla="*/ 995 h 3755"/>
              <a:gd name="T20" fmla="*/ 1608 w 3787"/>
              <a:gd name="T21" fmla="*/ 656 h 3755"/>
              <a:gd name="T22" fmla="*/ 1445 w 3787"/>
              <a:gd name="T23" fmla="*/ 655 h 3755"/>
              <a:gd name="T24" fmla="*/ 1607 w 3787"/>
              <a:gd name="T25" fmla="*/ 587 h 3755"/>
              <a:gd name="T26" fmla="*/ 2366 w 3787"/>
              <a:gd name="T27" fmla="*/ 467 h 3755"/>
              <a:gd name="T28" fmla="*/ 2304 w 3787"/>
              <a:gd name="T29" fmla="*/ 741 h 3755"/>
              <a:gd name="T30" fmla="*/ 1988 w 3787"/>
              <a:gd name="T31" fmla="*/ 754 h 3755"/>
              <a:gd name="T32" fmla="*/ 1872 w 3787"/>
              <a:gd name="T33" fmla="*/ 530 h 3755"/>
              <a:gd name="T34" fmla="*/ 1816 w 3787"/>
              <a:gd name="T35" fmla="*/ 461 h 3755"/>
              <a:gd name="T36" fmla="*/ 2004 w 3787"/>
              <a:gd name="T37" fmla="*/ 372 h 3755"/>
              <a:gd name="T38" fmla="*/ 2178 w 3787"/>
              <a:gd name="T39" fmla="*/ 334 h 3755"/>
              <a:gd name="T40" fmla="*/ 1093 w 3787"/>
              <a:gd name="T41" fmla="*/ 463 h 3755"/>
              <a:gd name="T42" fmla="*/ 1262 w 3787"/>
              <a:gd name="T43" fmla="*/ 580 h 3755"/>
              <a:gd name="T44" fmla="*/ 1353 w 3787"/>
              <a:gd name="T45" fmla="*/ 559 h 3755"/>
              <a:gd name="T46" fmla="*/ 1447 w 3787"/>
              <a:gd name="T47" fmla="*/ 507 h 3755"/>
              <a:gd name="T48" fmla="*/ 1598 w 3787"/>
              <a:gd name="T49" fmla="*/ 472 h 3755"/>
              <a:gd name="T50" fmla="*/ 1698 w 3787"/>
              <a:gd name="T51" fmla="*/ 366 h 3755"/>
              <a:gd name="T52" fmla="*/ 1687 w 3787"/>
              <a:gd name="T53" fmla="*/ 549 h 3755"/>
              <a:gd name="T54" fmla="*/ 1880 w 3787"/>
              <a:gd name="T55" fmla="*/ 650 h 3755"/>
              <a:gd name="T56" fmla="*/ 1813 w 3787"/>
              <a:gd name="T57" fmla="*/ 786 h 3755"/>
              <a:gd name="T58" fmla="*/ 1513 w 3787"/>
              <a:gd name="T59" fmla="*/ 772 h 3755"/>
              <a:gd name="T60" fmla="*/ 1636 w 3787"/>
              <a:gd name="T61" fmla="*/ 822 h 3755"/>
              <a:gd name="T62" fmla="*/ 1886 w 3787"/>
              <a:gd name="T63" fmla="*/ 1068 h 3755"/>
              <a:gd name="T64" fmla="*/ 1664 w 3787"/>
              <a:gd name="T65" fmla="*/ 1204 h 3755"/>
              <a:gd name="T66" fmla="*/ 1290 w 3787"/>
              <a:gd name="T67" fmla="*/ 1393 h 3755"/>
              <a:gd name="T68" fmla="*/ 861 w 3787"/>
              <a:gd name="T69" fmla="*/ 1613 h 3755"/>
              <a:gd name="T70" fmla="*/ 836 w 3787"/>
              <a:gd name="T71" fmla="*/ 1929 h 3755"/>
              <a:gd name="T72" fmla="*/ 732 w 3787"/>
              <a:gd name="T73" fmla="*/ 1776 h 3755"/>
              <a:gd name="T74" fmla="*/ 578 w 3787"/>
              <a:gd name="T75" fmla="*/ 1544 h 3755"/>
              <a:gd name="T76" fmla="*/ 549 w 3787"/>
              <a:gd name="T77" fmla="*/ 1758 h 3755"/>
              <a:gd name="T78" fmla="*/ 816 w 3787"/>
              <a:gd name="T79" fmla="*/ 2111 h 3755"/>
              <a:gd name="T80" fmla="*/ 1396 w 3787"/>
              <a:gd name="T81" fmla="*/ 2427 h 3755"/>
              <a:gd name="T82" fmla="*/ 1892 w 3787"/>
              <a:gd name="T83" fmla="*/ 2725 h 3755"/>
              <a:gd name="T84" fmla="*/ 1984 w 3787"/>
              <a:gd name="T85" fmla="*/ 3091 h 3755"/>
              <a:gd name="T86" fmla="*/ 1647 w 3787"/>
              <a:gd name="T87" fmla="*/ 3432 h 3755"/>
              <a:gd name="T88" fmla="*/ 2388 w 3787"/>
              <a:gd name="T89" fmla="*/ 3506 h 3755"/>
              <a:gd name="T90" fmla="*/ 3415 w 3787"/>
              <a:gd name="T91" fmla="*/ 2240 h 3755"/>
              <a:gd name="T92" fmla="*/ 2852 w 3787"/>
              <a:gd name="T93" fmla="*/ 2237 h 3755"/>
              <a:gd name="T94" fmla="*/ 2893 w 3787"/>
              <a:gd name="T95" fmla="*/ 1486 h 3755"/>
              <a:gd name="T96" fmla="*/ 3255 w 3787"/>
              <a:gd name="T97" fmla="*/ 1222 h 3755"/>
              <a:gd name="T98" fmla="*/ 3402 w 3787"/>
              <a:gd name="T99" fmla="*/ 1156 h 3755"/>
              <a:gd name="T100" fmla="*/ 3134 w 3787"/>
              <a:gd name="T101" fmla="*/ 1090 h 3755"/>
              <a:gd name="T102" fmla="*/ 2870 w 3787"/>
              <a:gd name="T103" fmla="*/ 1350 h 3755"/>
              <a:gd name="T104" fmla="*/ 2879 w 3787"/>
              <a:gd name="T105" fmla="*/ 1037 h 3755"/>
              <a:gd name="T106" fmla="*/ 2784 w 3787"/>
              <a:gd name="T107" fmla="*/ 1005 h 3755"/>
              <a:gd name="T108" fmla="*/ 2736 w 3787"/>
              <a:gd name="T109" fmla="*/ 949 h 3755"/>
              <a:gd name="T110" fmla="*/ 2840 w 3787"/>
              <a:gd name="T111" fmla="*/ 831 h 3755"/>
              <a:gd name="T112" fmla="*/ 2841 w 3787"/>
              <a:gd name="T113" fmla="*/ 743 h 3755"/>
              <a:gd name="T114" fmla="*/ 2669 w 3787"/>
              <a:gd name="T115" fmla="*/ 398 h 3755"/>
              <a:gd name="T116" fmla="*/ 2881 w 3787"/>
              <a:gd name="T117" fmla="*/ 277 h 3755"/>
              <a:gd name="T118" fmla="*/ 3309 w 3787"/>
              <a:gd name="T119" fmla="*/ 3124 h 3755"/>
              <a:gd name="T120" fmla="*/ 407 w 3787"/>
              <a:gd name="T121" fmla="*/ 3038 h 3755"/>
              <a:gd name="T122" fmla="*/ 906 w 3787"/>
              <a:gd name="T123" fmla="*/ 277 h 3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87" h="3755">
                <a:moveTo>
                  <a:pt x="935" y="1880"/>
                </a:moveTo>
                <a:lnTo>
                  <a:pt x="940" y="1880"/>
                </a:lnTo>
                <a:lnTo>
                  <a:pt x="945" y="1881"/>
                </a:lnTo>
                <a:lnTo>
                  <a:pt x="949" y="1884"/>
                </a:lnTo>
                <a:lnTo>
                  <a:pt x="1004" y="1913"/>
                </a:lnTo>
                <a:lnTo>
                  <a:pt x="1007" y="1915"/>
                </a:lnTo>
                <a:lnTo>
                  <a:pt x="1011" y="1919"/>
                </a:lnTo>
                <a:lnTo>
                  <a:pt x="1013" y="1921"/>
                </a:lnTo>
                <a:lnTo>
                  <a:pt x="1046" y="1973"/>
                </a:lnTo>
                <a:lnTo>
                  <a:pt x="1051" y="1984"/>
                </a:lnTo>
                <a:lnTo>
                  <a:pt x="1049" y="1996"/>
                </a:lnTo>
                <a:lnTo>
                  <a:pt x="1043" y="2006"/>
                </a:lnTo>
                <a:lnTo>
                  <a:pt x="1001" y="2043"/>
                </a:lnTo>
                <a:lnTo>
                  <a:pt x="996" y="2047"/>
                </a:lnTo>
                <a:lnTo>
                  <a:pt x="993" y="2048"/>
                </a:lnTo>
                <a:lnTo>
                  <a:pt x="988" y="2049"/>
                </a:lnTo>
                <a:lnTo>
                  <a:pt x="983" y="2050"/>
                </a:lnTo>
                <a:lnTo>
                  <a:pt x="981" y="2050"/>
                </a:lnTo>
                <a:lnTo>
                  <a:pt x="976" y="2049"/>
                </a:lnTo>
                <a:lnTo>
                  <a:pt x="971" y="2047"/>
                </a:lnTo>
                <a:lnTo>
                  <a:pt x="966" y="2044"/>
                </a:lnTo>
                <a:lnTo>
                  <a:pt x="962" y="2041"/>
                </a:lnTo>
                <a:lnTo>
                  <a:pt x="951" y="2026"/>
                </a:lnTo>
                <a:lnTo>
                  <a:pt x="942" y="2015"/>
                </a:lnTo>
                <a:lnTo>
                  <a:pt x="935" y="2008"/>
                </a:lnTo>
                <a:lnTo>
                  <a:pt x="931" y="2003"/>
                </a:lnTo>
                <a:lnTo>
                  <a:pt x="927" y="2001"/>
                </a:lnTo>
                <a:lnTo>
                  <a:pt x="924" y="2000"/>
                </a:lnTo>
                <a:lnTo>
                  <a:pt x="922" y="2000"/>
                </a:lnTo>
                <a:lnTo>
                  <a:pt x="915" y="2000"/>
                </a:lnTo>
                <a:lnTo>
                  <a:pt x="907" y="2001"/>
                </a:lnTo>
                <a:lnTo>
                  <a:pt x="895" y="1998"/>
                </a:lnTo>
                <a:lnTo>
                  <a:pt x="885" y="1992"/>
                </a:lnTo>
                <a:lnTo>
                  <a:pt x="879" y="1981"/>
                </a:lnTo>
                <a:lnTo>
                  <a:pt x="873" y="1954"/>
                </a:lnTo>
                <a:lnTo>
                  <a:pt x="871" y="1933"/>
                </a:lnTo>
                <a:lnTo>
                  <a:pt x="875" y="1915"/>
                </a:lnTo>
                <a:lnTo>
                  <a:pt x="883" y="1902"/>
                </a:lnTo>
                <a:lnTo>
                  <a:pt x="898" y="1892"/>
                </a:lnTo>
                <a:lnTo>
                  <a:pt x="921" y="1884"/>
                </a:lnTo>
                <a:lnTo>
                  <a:pt x="931" y="1881"/>
                </a:lnTo>
                <a:lnTo>
                  <a:pt x="935" y="1880"/>
                </a:lnTo>
                <a:close/>
                <a:moveTo>
                  <a:pt x="215" y="1531"/>
                </a:moveTo>
                <a:lnTo>
                  <a:pt x="198" y="1617"/>
                </a:lnTo>
                <a:lnTo>
                  <a:pt x="187" y="1702"/>
                </a:lnTo>
                <a:lnTo>
                  <a:pt x="180" y="1791"/>
                </a:lnTo>
                <a:lnTo>
                  <a:pt x="179" y="1879"/>
                </a:lnTo>
                <a:lnTo>
                  <a:pt x="181" y="1986"/>
                </a:lnTo>
                <a:lnTo>
                  <a:pt x="191" y="2091"/>
                </a:lnTo>
                <a:lnTo>
                  <a:pt x="208" y="2195"/>
                </a:lnTo>
                <a:lnTo>
                  <a:pt x="230" y="2297"/>
                </a:lnTo>
                <a:lnTo>
                  <a:pt x="259" y="2397"/>
                </a:lnTo>
                <a:lnTo>
                  <a:pt x="293" y="2494"/>
                </a:lnTo>
                <a:lnTo>
                  <a:pt x="334" y="2588"/>
                </a:lnTo>
                <a:lnTo>
                  <a:pt x="379" y="2680"/>
                </a:lnTo>
                <a:lnTo>
                  <a:pt x="430" y="2768"/>
                </a:lnTo>
                <a:lnTo>
                  <a:pt x="486" y="2852"/>
                </a:lnTo>
                <a:lnTo>
                  <a:pt x="547" y="2933"/>
                </a:lnTo>
                <a:lnTo>
                  <a:pt x="613" y="3012"/>
                </a:lnTo>
                <a:lnTo>
                  <a:pt x="683" y="3084"/>
                </a:lnTo>
                <a:lnTo>
                  <a:pt x="758" y="3154"/>
                </a:lnTo>
                <a:lnTo>
                  <a:pt x="837" y="3219"/>
                </a:lnTo>
                <a:lnTo>
                  <a:pt x="920" y="3279"/>
                </a:lnTo>
                <a:lnTo>
                  <a:pt x="1006" y="3334"/>
                </a:lnTo>
                <a:lnTo>
                  <a:pt x="1096" y="3385"/>
                </a:lnTo>
                <a:lnTo>
                  <a:pt x="1190" y="3430"/>
                </a:lnTo>
                <a:lnTo>
                  <a:pt x="1288" y="3469"/>
                </a:lnTo>
                <a:lnTo>
                  <a:pt x="1389" y="3503"/>
                </a:lnTo>
                <a:lnTo>
                  <a:pt x="1386" y="3502"/>
                </a:lnTo>
                <a:lnTo>
                  <a:pt x="1325" y="3465"/>
                </a:lnTo>
                <a:lnTo>
                  <a:pt x="1269" y="3424"/>
                </a:lnTo>
                <a:lnTo>
                  <a:pt x="1219" y="3379"/>
                </a:lnTo>
                <a:lnTo>
                  <a:pt x="1174" y="3331"/>
                </a:lnTo>
                <a:lnTo>
                  <a:pt x="1135" y="3279"/>
                </a:lnTo>
                <a:lnTo>
                  <a:pt x="1101" y="3223"/>
                </a:lnTo>
                <a:lnTo>
                  <a:pt x="1072" y="3164"/>
                </a:lnTo>
                <a:lnTo>
                  <a:pt x="1049" y="3101"/>
                </a:lnTo>
                <a:lnTo>
                  <a:pt x="1032" y="3035"/>
                </a:lnTo>
                <a:lnTo>
                  <a:pt x="1001" y="3024"/>
                </a:lnTo>
                <a:lnTo>
                  <a:pt x="972" y="3009"/>
                </a:lnTo>
                <a:lnTo>
                  <a:pt x="943" y="2992"/>
                </a:lnTo>
                <a:lnTo>
                  <a:pt x="915" y="2975"/>
                </a:lnTo>
                <a:lnTo>
                  <a:pt x="888" y="2956"/>
                </a:lnTo>
                <a:lnTo>
                  <a:pt x="862" y="2938"/>
                </a:lnTo>
                <a:lnTo>
                  <a:pt x="838" y="2919"/>
                </a:lnTo>
                <a:lnTo>
                  <a:pt x="816" y="2901"/>
                </a:lnTo>
                <a:lnTo>
                  <a:pt x="797" y="2884"/>
                </a:lnTo>
                <a:lnTo>
                  <a:pt x="779" y="2868"/>
                </a:lnTo>
                <a:lnTo>
                  <a:pt x="766" y="2856"/>
                </a:lnTo>
                <a:lnTo>
                  <a:pt x="755" y="2846"/>
                </a:lnTo>
                <a:lnTo>
                  <a:pt x="749" y="2839"/>
                </a:lnTo>
                <a:lnTo>
                  <a:pt x="747" y="2837"/>
                </a:lnTo>
                <a:lnTo>
                  <a:pt x="743" y="2832"/>
                </a:lnTo>
                <a:lnTo>
                  <a:pt x="741" y="2827"/>
                </a:lnTo>
                <a:lnTo>
                  <a:pt x="721" y="2758"/>
                </a:lnTo>
                <a:lnTo>
                  <a:pt x="699" y="2745"/>
                </a:lnTo>
                <a:lnTo>
                  <a:pt x="675" y="2730"/>
                </a:lnTo>
                <a:lnTo>
                  <a:pt x="652" y="2715"/>
                </a:lnTo>
                <a:lnTo>
                  <a:pt x="630" y="2696"/>
                </a:lnTo>
                <a:lnTo>
                  <a:pt x="609" y="2675"/>
                </a:lnTo>
                <a:lnTo>
                  <a:pt x="591" y="2651"/>
                </a:lnTo>
                <a:lnTo>
                  <a:pt x="576" y="2624"/>
                </a:lnTo>
                <a:lnTo>
                  <a:pt x="565" y="2593"/>
                </a:lnTo>
                <a:lnTo>
                  <a:pt x="559" y="2559"/>
                </a:lnTo>
                <a:lnTo>
                  <a:pt x="559" y="2521"/>
                </a:lnTo>
                <a:lnTo>
                  <a:pt x="564" y="2483"/>
                </a:lnTo>
                <a:lnTo>
                  <a:pt x="575" y="2442"/>
                </a:lnTo>
                <a:lnTo>
                  <a:pt x="591" y="2398"/>
                </a:lnTo>
                <a:lnTo>
                  <a:pt x="614" y="2352"/>
                </a:lnTo>
                <a:lnTo>
                  <a:pt x="642" y="2303"/>
                </a:lnTo>
                <a:lnTo>
                  <a:pt x="635" y="2287"/>
                </a:lnTo>
                <a:lnTo>
                  <a:pt x="625" y="2266"/>
                </a:lnTo>
                <a:lnTo>
                  <a:pt x="613" y="2240"/>
                </a:lnTo>
                <a:lnTo>
                  <a:pt x="597" y="2210"/>
                </a:lnTo>
                <a:lnTo>
                  <a:pt x="577" y="2176"/>
                </a:lnTo>
                <a:lnTo>
                  <a:pt x="555" y="2140"/>
                </a:lnTo>
                <a:lnTo>
                  <a:pt x="530" y="2101"/>
                </a:lnTo>
                <a:lnTo>
                  <a:pt x="500" y="2061"/>
                </a:lnTo>
                <a:lnTo>
                  <a:pt x="469" y="2020"/>
                </a:lnTo>
                <a:lnTo>
                  <a:pt x="433" y="1979"/>
                </a:lnTo>
                <a:lnTo>
                  <a:pt x="395" y="1939"/>
                </a:lnTo>
                <a:lnTo>
                  <a:pt x="353" y="1902"/>
                </a:lnTo>
                <a:lnTo>
                  <a:pt x="308" y="1865"/>
                </a:lnTo>
                <a:lnTo>
                  <a:pt x="259" y="1832"/>
                </a:lnTo>
                <a:lnTo>
                  <a:pt x="254" y="1828"/>
                </a:lnTo>
                <a:lnTo>
                  <a:pt x="251" y="1824"/>
                </a:lnTo>
                <a:lnTo>
                  <a:pt x="248" y="1820"/>
                </a:lnTo>
                <a:lnTo>
                  <a:pt x="247" y="1815"/>
                </a:lnTo>
                <a:lnTo>
                  <a:pt x="241" y="1775"/>
                </a:lnTo>
                <a:lnTo>
                  <a:pt x="236" y="1733"/>
                </a:lnTo>
                <a:lnTo>
                  <a:pt x="231" y="1689"/>
                </a:lnTo>
                <a:lnTo>
                  <a:pt x="226" y="1650"/>
                </a:lnTo>
                <a:lnTo>
                  <a:pt x="226" y="1648"/>
                </a:lnTo>
                <a:lnTo>
                  <a:pt x="226" y="1644"/>
                </a:lnTo>
                <a:lnTo>
                  <a:pt x="226" y="1641"/>
                </a:lnTo>
                <a:lnTo>
                  <a:pt x="226" y="1638"/>
                </a:lnTo>
                <a:lnTo>
                  <a:pt x="237" y="1589"/>
                </a:lnTo>
                <a:lnTo>
                  <a:pt x="251" y="1536"/>
                </a:lnTo>
                <a:lnTo>
                  <a:pt x="230" y="1536"/>
                </a:lnTo>
                <a:lnTo>
                  <a:pt x="225" y="1536"/>
                </a:lnTo>
                <a:lnTo>
                  <a:pt x="219" y="1533"/>
                </a:lnTo>
                <a:lnTo>
                  <a:pt x="215" y="1531"/>
                </a:lnTo>
                <a:close/>
                <a:moveTo>
                  <a:pt x="1039" y="1102"/>
                </a:moveTo>
                <a:lnTo>
                  <a:pt x="1028" y="1103"/>
                </a:lnTo>
                <a:lnTo>
                  <a:pt x="1016" y="1107"/>
                </a:lnTo>
                <a:lnTo>
                  <a:pt x="1004" y="1117"/>
                </a:lnTo>
                <a:lnTo>
                  <a:pt x="1009" y="1120"/>
                </a:lnTo>
                <a:lnTo>
                  <a:pt x="1015" y="1125"/>
                </a:lnTo>
                <a:lnTo>
                  <a:pt x="1023" y="1131"/>
                </a:lnTo>
                <a:lnTo>
                  <a:pt x="1032" y="1138"/>
                </a:lnTo>
                <a:lnTo>
                  <a:pt x="1039" y="1143"/>
                </a:lnTo>
                <a:lnTo>
                  <a:pt x="1043" y="1152"/>
                </a:lnTo>
                <a:lnTo>
                  <a:pt x="1044" y="1160"/>
                </a:lnTo>
                <a:lnTo>
                  <a:pt x="1044" y="1164"/>
                </a:lnTo>
                <a:lnTo>
                  <a:pt x="1044" y="1167"/>
                </a:lnTo>
                <a:lnTo>
                  <a:pt x="1043" y="1171"/>
                </a:lnTo>
                <a:lnTo>
                  <a:pt x="1052" y="1171"/>
                </a:lnTo>
                <a:lnTo>
                  <a:pt x="1074" y="1171"/>
                </a:lnTo>
                <a:lnTo>
                  <a:pt x="1085" y="1173"/>
                </a:lnTo>
                <a:lnTo>
                  <a:pt x="1096" y="1179"/>
                </a:lnTo>
                <a:lnTo>
                  <a:pt x="1102" y="1189"/>
                </a:lnTo>
                <a:lnTo>
                  <a:pt x="1104" y="1200"/>
                </a:lnTo>
                <a:lnTo>
                  <a:pt x="1101" y="1210"/>
                </a:lnTo>
                <a:lnTo>
                  <a:pt x="1094" y="1218"/>
                </a:lnTo>
                <a:lnTo>
                  <a:pt x="1061" y="1240"/>
                </a:lnTo>
                <a:lnTo>
                  <a:pt x="1056" y="1261"/>
                </a:lnTo>
                <a:lnTo>
                  <a:pt x="1048" y="1281"/>
                </a:lnTo>
                <a:lnTo>
                  <a:pt x="1068" y="1272"/>
                </a:lnTo>
                <a:lnTo>
                  <a:pt x="1089" y="1259"/>
                </a:lnTo>
                <a:lnTo>
                  <a:pt x="1110" y="1246"/>
                </a:lnTo>
                <a:lnTo>
                  <a:pt x="1138" y="1225"/>
                </a:lnTo>
                <a:lnTo>
                  <a:pt x="1121" y="1204"/>
                </a:lnTo>
                <a:lnTo>
                  <a:pt x="1107" y="1178"/>
                </a:lnTo>
                <a:lnTo>
                  <a:pt x="1096" y="1148"/>
                </a:lnTo>
                <a:lnTo>
                  <a:pt x="1086" y="1115"/>
                </a:lnTo>
                <a:lnTo>
                  <a:pt x="1067" y="1108"/>
                </a:lnTo>
                <a:lnTo>
                  <a:pt x="1051" y="1103"/>
                </a:lnTo>
                <a:lnTo>
                  <a:pt x="1039" y="1102"/>
                </a:lnTo>
                <a:close/>
                <a:moveTo>
                  <a:pt x="2799" y="899"/>
                </a:moveTo>
                <a:lnTo>
                  <a:pt x="2808" y="918"/>
                </a:lnTo>
                <a:lnTo>
                  <a:pt x="2808" y="906"/>
                </a:lnTo>
                <a:lnTo>
                  <a:pt x="2804" y="904"/>
                </a:lnTo>
                <a:lnTo>
                  <a:pt x="2802" y="902"/>
                </a:lnTo>
                <a:lnTo>
                  <a:pt x="2799" y="899"/>
                </a:lnTo>
                <a:close/>
                <a:moveTo>
                  <a:pt x="2511" y="671"/>
                </a:moveTo>
                <a:lnTo>
                  <a:pt x="2536" y="674"/>
                </a:lnTo>
                <a:lnTo>
                  <a:pt x="2548" y="678"/>
                </a:lnTo>
                <a:lnTo>
                  <a:pt x="2556" y="687"/>
                </a:lnTo>
                <a:lnTo>
                  <a:pt x="2559" y="699"/>
                </a:lnTo>
                <a:lnTo>
                  <a:pt x="2559" y="705"/>
                </a:lnTo>
                <a:lnTo>
                  <a:pt x="2557" y="723"/>
                </a:lnTo>
                <a:lnTo>
                  <a:pt x="2548" y="738"/>
                </a:lnTo>
                <a:lnTo>
                  <a:pt x="2536" y="751"/>
                </a:lnTo>
                <a:lnTo>
                  <a:pt x="2516" y="760"/>
                </a:lnTo>
                <a:lnTo>
                  <a:pt x="2490" y="769"/>
                </a:lnTo>
                <a:lnTo>
                  <a:pt x="2455" y="776"/>
                </a:lnTo>
                <a:lnTo>
                  <a:pt x="2451" y="776"/>
                </a:lnTo>
                <a:lnTo>
                  <a:pt x="2446" y="775"/>
                </a:lnTo>
                <a:lnTo>
                  <a:pt x="2440" y="774"/>
                </a:lnTo>
                <a:lnTo>
                  <a:pt x="2435" y="771"/>
                </a:lnTo>
                <a:lnTo>
                  <a:pt x="2427" y="765"/>
                </a:lnTo>
                <a:lnTo>
                  <a:pt x="2410" y="753"/>
                </a:lnTo>
                <a:lnTo>
                  <a:pt x="2394" y="742"/>
                </a:lnTo>
                <a:lnTo>
                  <a:pt x="2386" y="734"/>
                </a:lnTo>
                <a:lnTo>
                  <a:pt x="2383" y="722"/>
                </a:lnTo>
                <a:lnTo>
                  <a:pt x="2386" y="708"/>
                </a:lnTo>
                <a:lnTo>
                  <a:pt x="2395" y="700"/>
                </a:lnTo>
                <a:lnTo>
                  <a:pt x="2413" y="690"/>
                </a:lnTo>
                <a:lnTo>
                  <a:pt x="2434" y="682"/>
                </a:lnTo>
                <a:lnTo>
                  <a:pt x="2457" y="676"/>
                </a:lnTo>
                <a:lnTo>
                  <a:pt x="2485" y="672"/>
                </a:lnTo>
                <a:lnTo>
                  <a:pt x="2511" y="671"/>
                </a:lnTo>
                <a:close/>
                <a:moveTo>
                  <a:pt x="1694" y="649"/>
                </a:moveTo>
                <a:lnTo>
                  <a:pt x="1690" y="650"/>
                </a:lnTo>
                <a:lnTo>
                  <a:pt x="1686" y="650"/>
                </a:lnTo>
                <a:lnTo>
                  <a:pt x="1683" y="652"/>
                </a:lnTo>
                <a:lnTo>
                  <a:pt x="1682" y="652"/>
                </a:lnTo>
                <a:lnTo>
                  <a:pt x="1681" y="652"/>
                </a:lnTo>
                <a:lnTo>
                  <a:pt x="1681" y="653"/>
                </a:lnTo>
                <a:lnTo>
                  <a:pt x="1682" y="654"/>
                </a:lnTo>
                <a:lnTo>
                  <a:pt x="1683" y="655"/>
                </a:lnTo>
                <a:lnTo>
                  <a:pt x="1696" y="688"/>
                </a:lnTo>
                <a:lnTo>
                  <a:pt x="1697" y="699"/>
                </a:lnTo>
                <a:lnTo>
                  <a:pt x="1694" y="708"/>
                </a:lnTo>
                <a:lnTo>
                  <a:pt x="1688" y="716"/>
                </a:lnTo>
                <a:lnTo>
                  <a:pt x="1674" y="729"/>
                </a:lnTo>
                <a:lnTo>
                  <a:pt x="1659" y="742"/>
                </a:lnTo>
                <a:lnTo>
                  <a:pt x="1666" y="741"/>
                </a:lnTo>
                <a:lnTo>
                  <a:pt x="1675" y="740"/>
                </a:lnTo>
                <a:lnTo>
                  <a:pt x="1687" y="720"/>
                </a:lnTo>
                <a:lnTo>
                  <a:pt x="1699" y="702"/>
                </a:lnTo>
                <a:lnTo>
                  <a:pt x="1714" y="683"/>
                </a:lnTo>
                <a:lnTo>
                  <a:pt x="1730" y="662"/>
                </a:lnTo>
                <a:lnTo>
                  <a:pt x="1721" y="656"/>
                </a:lnTo>
                <a:lnTo>
                  <a:pt x="1708" y="652"/>
                </a:lnTo>
                <a:lnTo>
                  <a:pt x="1694" y="649"/>
                </a:lnTo>
                <a:close/>
                <a:moveTo>
                  <a:pt x="2931" y="629"/>
                </a:moveTo>
                <a:lnTo>
                  <a:pt x="2929" y="630"/>
                </a:lnTo>
                <a:lnTo>
                  <a:pt x="2926" y="630"/>
                </a:lnTo>
                <a:lnTo>
                  <a:pt x="2924" y="631"/>
                </a:lnTo>
                <a:lnTo>
                  <a:pt x="2922" y="631"/>
                </a:lnTo>
                <a:lnTo>
                  <a:pt x="2938" y="661"/>
                </a:lnTo>
                <a:lnTo>
                  <a:pt x="2952" y="690"/>
                </a:lnTo>
                <a:lnTo>
                  <a:pt x="2954" y="700"/>
                </a:lnTo>
                <a:lnTo>
                  <a:pt x="2952" y="709"/>
                </a:lnTo>
                <a:lnTo>
                  <a:pt x="2947" y="718"/>
                </a:lnTo>
                <a:lnTo>
                  <a:pt x="2938" y="724"/>
                </a:lnTo>
                <a:lnTo>
                  <a:pt x="2932" y="725"/>
                </a:lnTo>
                <a:lnTo>
                  <a:pt x="2927" y="726"/>
                </a:lnTo>
                <a:lnTo>
                  <a:pt x="2921" y="725"/>
                </a:lnTo>
                <a:lnTo>
                  <a:pt x="2916" y="723"/>
                </a:lnTo>
                <a:lnTo>
                  <a:pt x="2911" y="719"/>
                </a:lnTo>
                <a:lnTo>
                  <a:pt x="2911" y="720"/>
                </a:lnTo>
                <a:lnTo>
                  <a:pt x="2910" y="722"/>
                </a:lnTo>
                <a:lnTo>
                  <a:pt x="2910" y="723"/>
                </a:lnTo>
                <a:lnTo>
                  <a:pt x="2914" y="725"/>
                </a:lnTo>
                <a:lnTo>
                  <a:pt x="2918" y="729"/>
                </a:lnTo>
                <a:lnTo>
                  <a:pt x="2930" y="743"/>
                </a:lnTo>
                <a:lnTo>
                  <a:pt x="2941" y="754"/>
                </a:lnTo>
                <a:lnTo>
                  <a:pt x="2949" y="763"/>
                </a:lnTo>
                <a:lnTo>
                  <a:pt x="2955" y="769"/>
                </a:lnTo>
                <a:lnTo>
                  <a:pt x="2958" y="764"/>
                </a:lnTo>
                <a:lnTo>
                  <a:pt x="2961" y="759"/>
                </a:lnTo>
                <a:lnTo>
                  <a:pt x="2965" y="755"/>
                </a:lnTo>
                <a:lnTo>
                  <a:pt x="2970" y="753"/>
                </a:lnTo>
                <a:lnTo>
                  <a:pt x="2981" y="751"/>
                </a:lnTo>
                <a:lnTo>
                  <a:pt x="2992" y="753"/>
                </a:lnTo>
                <a:lnTo>
                  <a:pt x="2992" y="753"/>
                </a:lnTo>
                <a:lnTo>
                  <a:pt x="2993" y="753"/>
                </a:lnTo>
                <a:lnTo>
                  <a:pt x="2988" y="741"/>
                </a:lnTo>
                <a:lnTo>
                  <a:pt x="2981" y="726"/>
                </a:lnTo>
                <a:lnTo>
                  <a:pt x="2972" y="709"/>
                </a:lnTo>
                <a:lnTo>
                  <a:pt x="2961" y="687"/>
                </a:lnTo>
                <a:lnTo>
                  <a:pt x="2948" y="660"/>
                </a:lnTo>
                <a:lnTo>
                  <a:pt x="2931" y="629"/>
                </a:lnTo>
                <a:close/>
                <a:moveTo>
                  <a:pt x="772" y="607"/>
                </a:moveTo>
                <a:lnTo>
                  <a:pt x="769" y="609"/>
                </a:lnTo>
                <a:lnTo>
                  <a:pt x="764" y="610"/>
                </a:lnTo>
                <a:lnTo>
                  <a:pt x="759" y="614"/>
                </a:lnTo>
                <a:lnTo>
                  <a:pt x="753" y="615"/>
                </a:lnTo>
                <a:lnTo>
                  <a:pt x="747" y="615"/>
                </a:lnTo>
                <a:lnTo>
                  <a:pt x="680" y="678"/>
                </a:lnTo>
                <a:lnTo>
                  <a:pt x="616" y="746"/>
                </a:lnTo>
                <a:lnTo>
                  <a:pt x="557" y="815"/>
                </a:lnTo>
                <a:lnTo>
                  <a:pt x="500" y="887"/>
                </a:lnTo>
                <a:lnTo>
                  <a:pt x="449" y="963"/>
                </a:lnTo>
                <a:lnTo>
                  <a:pt x="402" y="1040"/>
                </a:lnTo>
                <a:lnTo>
                  <a:pt x="415" y="1027"/>
                </a:lnTo>
                <a:lnTo>
                  <a:pt x="431" y="1011"/>
                </a:lnTo>
                <a:lnTo>
                  <a:pt x="449" y="995"/>
                </a:lnTo>
                <a:lnTo>
                  <a:pt x="470" y="975"/>
                </a:lnTo>
                <a:lnTo>
                  <a:pt x="493" y="955"/>
                </a:lnTo>
                <a:lnTo>
                  <a:pt x="520" y="931"/>
                </a:lnTo>
                <a:lnTo>
                  <a:pt x="549" y="904"/>
                </a:lnTo>
                <a:lnTo>
                  <a:pt x="581" y="874"/>
                </a:lnTo>
                <a:lnTo>
                  <a:pt x="617" y="842"/>
                </a:lnTo>
                <a:lnTo>
                  <a:pt x="656" y="806"/>
                </a:lnTo>
                <a:lnTo>
                  <a:pt x="700" y="766"/>
                </a:lnTo>
                <a:lnTo>
                  <a:pt x="748" y="724"/>
                </a:lnTo>
                <a:lnTo>
                  <a:pt x="799" y="677"/>
                </a:lnTo>
                <a:lnTo>
                  <a:pt x="799" y="676"/>
                </a:lnTo>
                <a:lnTo>
                  <a:pt x="793" y="673"/>
                </a:lnTo>
                <a:lnTo>
                  <a:pt x="788" y="670"/>
                </a:lnTo>
                <a:lnTo>
                  <a:pt x="784" y="665"/>
                </a:lnTo>
                <a:lnTo>
                  <a:pt x="782" y="659"/>
                </a:lnTo>
                <a:lnTo>
                  <a:pt x="782" y="645"/>
                </a:lnTo>
                <a:lnTo>
                  <a:pt x="787" y="635"/>
                </a:lnTo>
                <a:lnTo>
                  <a:pt x="790" y="631"/>
                </a:lnTo>
                <a:lnTo>
                  <a:pt x="794" y="627"/>
                </a:lnTo>
                <a:lnTo>
                  <a:pt x="789" y="626"/>
                </a:lnTo>
                <a:lnTo>
                  <a:pt x="784" y="624"/>
                </a:lnTo>
                <a:lnTo>
                  <a:pt x="781" y="621"/>
                </a:lnTo>
                <a:lnTo>
                  <a:pt x="777" y="618"/>
                </a:lnTo>
                <a:lnTo>
                  <a:pt x="775" y="613"/>
                </a:lnTo>
                <a:lnTo>
                  <a:pt x="772" y="607"/>
                </a:lnTo>
                <a:close/>
                <a:moveTo>
                  <a:pt x="1607" y="589"/>
                </a:moveTo>
                <a:lnTo>
                  <a:pt x="1605" y="613"/>
                </a:lnTo>
                <a:lnTo>
                  <a:pt x="1605" y="636"/>
                </a:lnTo>
                <a:lnTo>
                  <a:pt x="1608" y="656"/>
                </a:lnTo>
                <a:lnTo>
                  <a:pt x="1618" y="653"/>
                </a:lnTo>
                <a:lnTo>
                  <a:pt x="1631" y="648"/>
                </a:lnTo>
                <a:lnTo>
                  <a:pt x="1647" y="641"/>
                </a:lnTo>
                <a:lnTo>
                  <a:pt x="1647" y="641"/>
                </a:lnTo>
                <a:lnTo>
                  <a:pt x="1647" y="638"/>
                </a:lnTo>
                <a:lnTo>
                  <a:pt x="1646" y="636"/>
                </a:lnTo>
                <a:lnTo>
                  <a:pt x="1644" y="635"/>
                </a:lnTo>
                <a:lnTo>
                  <a:pt x="1642" y="636"/>
                </a:lnTo>
                <a:lnTo>
                  <a:pt x="1638" y="637"/>
                </a:lnTo>
                <a:lnTo>
                  <a:pt x="1635" y="637"/>
                </a:lnTo>
                <a:lnTo>
                  <a:pt x="1632" y="637"/>
                </a:lnTo>
                <a:lnTo>
                  <a:pt x="1621" y="633"/>
                </a:lnTo>
                <a:lnTo>
                  <a:pt x="1614" y="626"/>
                </a:lnTo>
                <a:lnTo>
                  <a:pt x="1609" y="615"/>
                </a:lnTo>
                <a:lnTo>
                  <a:pt x="1609" y="612"/>
                </a:lnTo>
                <a:lnTo>
                  <a:pt x="1607" y="589"/>
                </a:lnTo>
                <a:close/>
                <a:moveTo>
                  <a:pt x="1538" y="577"/>
                </a:moveTo>
                <a:lnTo>
                  <a:pt x="1537" y="579"/>
                </a:lnTo>
                <a:lnTo>
                  <a:pt x="1535" y="583"/>
                </a:lnTo>
                <a:lnTo>
                  <a:pt x="1532" y="585"/>
                </a:lnTo>
                <a:lnTo>
                  <a:pt x="1523" y="592"/>
                </a:lnTo>
                <a:lnTo>
                  <a:pt x="1487" y="618"/>
                </a:lnTo>
                <a:lnTo>
                  <a:pt x="1453" y="636"/>
                </a:lnTo>
                <a:lnTo>
                  <a:pt x="1420" y="647"/>
                </a:lnTo>
                <a:lnTo>
                  <a:pt x="1423" y="647"/>
                </a:lnTo>
                <a:lnTo>
                  <a:pt x="1424" y="647"/>
                </a:lnTo>
                <a:lnTo>
                  <a:pt x="1426" y="647"/>
                </a:lnTo>
                <a:lnTo>
                  <a:pt x="1436" y="649"/>
                </a:lnTo>
                <a:lnTo>
                  <a:pt x="1445" y="655"/>
                </a:lnTo>
                <a:lnTo>
                  <a:pt x="1450" y="664"/>
                </a:lnTo>
                <a:lnTo>
                  <a:pt x="1459" y="664"/>
                </a:lnTo>
                <a:lnTo>
                  <a:pt x="1468" y="664"/>
                </a:lnTo>
                <a:lnTo>
                  <a:pt x="1475" y="664"/>
                </a:lnTo>
                <a:lnTo>
                  <a:pt x="1481" y="661"/>
                </a:lnTo>
                <a:lnTo>
                  <a:pt x="1487" y="656"/>
                </a:lnTo>
                <a:lnTo>
                  <a:pt x="1495" y="649"/>
                </a:lnTo>
                <a:lnTo>
                  <a:pt x="1503" y="638"/>
                </a:lnTo>
                <a:lnTo>
                  <a:pt x="1513" y="623"/>
                </a:lnTo>
                <a:lnTo>
                  <a:pt x="1524" y="602"/>
                </a:lnTo>
                <a:lnTo>
                  <a:pt x="1538" y="577"/>
                </a:lnTo>
                <a:close/>
                <a:moveTo>
                  <a:pt x="1542" y="563"/>
                </a:moveTo>
                <a:lnTo>
                  <a:pt x="1542" y="566"/>
                </a:lnTo>
                <a:lnTo>
                  <a:pt x="1542" y="569"/>
                </a:lnTo>
                <a:lnTo>
                  <a:pt x="1541" y="572"/>
                </a:lnTo>
                <a:lnTo>
                  <a:pt x="1543" y="568"/>
                </a:lnTo>
                <a:lnTo>
                  <a:pt x="1545" y="563"/>
                </a:lnTo>
                <a:lnTo>
                  <a:pt x="1543" y="563"/>
                </a:lnTo>
                <a:lnTo>
                  <a:pt x="1542" y="563"/>
                </a:lnTo>
                <a:close/>
                <a:moveTo>
                  <a:pt x="1584" y="533"/>
                </a:moveTo>
                <a:lnTo>
                  <a:pt x="1580" y="537"/>
                </a:lnTo>
                <a:lnTo>
                  <a:pt x="1576" y="542"/>
                </a:lnTo>
                <a:lnTo>
                  <a:pt x="1579" y="542"/>
                </a:lnTo>
                <a:lnTo>
                  <a:pt x="1581" y="542"/>
                </a:lnTo>
                <a:lnTo>
                  <a:pt x="1584" y="542"/>
                </a:lnTo>
                <a:lnTo>
                  <a:pt x="1593" y="546"/>
                </a:lnTo>
                <a:lnTo>
                  <a:pt x="1601" y="555"/>
                </a:lnTo>
                <a:lnTo>
                  <a:pt x="1605" y="565"/>
                </a:lnTo>
                <a:lnTo>
                  <a:pt x="1607" y="587"/>
                </a:lnTo>
                <a:lnTo>
                  <a:pt x="1607" y="568"/>
                </a:lnTo>
                <a:lnTo>
                  <a:pt x="1608" y="552"/>
                </a:lnTo>
                <a:lnTo>
                  <a:pt x="1612" y="540"/>
                </a:lnTo>
                <a:lnTo>
                  <a:pt x="1608" y="542"/>
                </a:lnTo>
                <a:lnTo>
                  <a:pt x="1605" y="542"/>
                </a:lnTo>
                <a:lnTo>
                  <a:pt x="1604" y="542"/>
                </a:lnTo>
                <a:lnTo>
                  <a:pt x="1599" y="542"/>
                </a:lnTo>
                <a:lnTo>
                  <a:pt x="1598" y="542"/>
                </a:lnTo>
                <a:lnTo>
                  <a:pt x="1595" y="540"/>
                </a:lnTo>
                <a:lnTo>
                  <a:pt x="1590" y="538"/>
                </a:lnTo>
                <a:lnTo>
                  <a:pt x="1586" y="536"/>
                </a:lnTo>
                <a:lnTo>
                  <a:pt x="1584" y="533"/>
                </a:lnTo>
                <a:close/>
                <a:moveTo>
                  <a:pt x="2210" y="325"/>
                </a:moveTo>
                <a:lnTo>
                  <a:pt x="2221" y="328"/>
                </a:lnTo>
                <a:lnTo>
                  <a:pt x="2258" y="347"/>
                </a:lnTo>
                <a:lnTo>
                  <a:pt x="2263" y="350"/>
                </a:lnTo>
                <a:lnTo>
                  <a:pt x="2267" y="354"/>
                </a:lnTo>
                <a:lnTo>
                  <a:pt x="2271" y="359"/>
                </a:lnTo>
                <a:lnTo>
                  <a:pt x="2279" y="354"/>
                </a:lnTo>
                <a:lnTo>
                  <a:pt x="2289" y="354"/>
                </a:lnTo>
                <a:lnTo>
                  <a:pt x="2297" y="357"/>
                </a:lnTo>
                <a:lnTo>
                  <a:pt x="2305" y="363"/>
                </a:lnTo>
                <a:lnTo>
                  <a:pt x="2310" y="371"/>
                </a:lnTo>
                <a:lnTo>
                  <a:pt x="2312" y="380"/>
                </a:lnTo>
                <a:lnTo>
                  <a:pt x="2316" y="389"/>
                </a:lnTo>
                <a:lnTo>
                  <a:pt x="2323" y="405"/>
                </a:lnTo>
                <a:lnTo>
                  <a:pt x="2334" y="423"/>
                </a:lnTo>
                <a:lnTo>
                  <a:pt x="2347" y="445"/>
                </a:lnTo>
                <a:lnTo>
                  <a:pt x="2366" y="467"/>
                </a:lnTo>
                <a:lnTo>
                  <a:pt x="2388" y="488"/>
                </a:lnTo>
                <a:lnTo>
                  <a:pt x="2390" y="492"/>
                </a:lnTo>
                <a:lnTo>
                  <a:pt x="2393" y="496"/>
                </a:lnTo>
                <a:lnTo>
                  <a:pt x="2395" y="501"/>
                </a:lnTo>
                <a:lnTo>
                  <a:pt x="2397" y="508"/>
                </a:lnTo>
                <a:lnTo>
                  <a:pt x="2401" y="520"/>
                </a:lnTo>
                <a:lnTo>
                  <a:pt x="2406" y="532"/>
                </a:lnTo>
                <a:lnTo>
                  <a:pt x="2407" y="542"/>
                </a:lnTo>
                <a:lnTo>
                  <a:pt x="2405" y="551"/>
                </a:lnTo>
                <a:lnTo>
                  <a:pt x="2400" y="559"/>
                </a:lnTo>
                <a:lnTo>
                  <a:pt x="2399" y="560"/>
                </a:lnTo>
                <a:lnTo>
                  <a:pt x="2397" y="561"/>
                </a:lnTo>
                <a:lnTo>
                  <a:pt x="2402" y="568"/>
                </a:lnTo>
                <a:lnTo>
                  <a:pt x="2407" y="575"/>
                </a:lnTo>
                <a:lnTo>
                  <a:pt x="2411" y="584"/>
                </a:lnTo>
                <a:lnTo>
                  <a:pt x="2412" y="594"/>
                </a:lnTo>
                <a:lnTo>
                  <a:pt x="2408" y="602"/>
                </a:lnTo>
                <a:lnTo>
                  <a:pt x="2407" y="606"/>
                </a:lnTo>
                <a:lnTo>
                  <a:pt x="2403" y="609"/>
                </a:lnTo>
                <a:lnTo>
                  <a:pt x="2400" y="612"/>
                </a:lnTo>
                <a:lnTo>
                  <a:pt x="2401" y="613"/>
                </a:lnTo>
                <a:lnTo>
                  <a:pt x="2402" y="614"/>
                </a:lnTo>
                <a:lnTo>
                  <a:pt x="2403" y="616"/>
                </a:lnTo>
                <a:lnTo>
                  <a:pt x="2406" y="625"/>
                </a:lnTo>
                <a:lnTo>
                  <a:pt x="2405" y="635"/>
                </a:lnTo>
                <a:lnTo>
                  <a:pt x="2400" y="643"/>
                </a:lnTo>
                <a:lnTo>
                  <a:pt x="2369" y="678"/>
                </a:lnTo>
                <a:lnTo>
                  <a:pt x="2338" y="712"/>
                </a:lnTo>
                <a:lnTo>
                  <a:pt x="2304" y="741"/>
                </a:lnTo>
                <a:lnTo>
                  <a:pt x="2271" y="767"/>
                </a:lnTo>
                <a:lnTo>
                  <a:pt x="2238" y="790"/>
                </a:lnTo>
                <a:lnTo>
                  <a:pt x="2206" y="810"/>
                </a:lnTo>
                <a:lnTo>
                  <a:pt x="2178" y="825"/>
                </a:lnTo>
                <a:lnTo>
                  <a:pt x="2155" y="836"/>
                </a:lnTo>
                <a:lnTo>
                  <a:pt x="2154" y="847"/>
                </a:lnTo>
                <a:lnTo>
                  <a:pt x="2150" y="858"/>
                </a:lnTo>
                <a:lnTo>
                  <a:pt x="2144" y="868"/>
                </a:lnTo>
                <a:lnTo>
                  <a:pt x="2138" y="873"/>
                </a:lnTo>
                <a:lnTo>
                  <a:pt x="2131" y="877"/>
                </a:lnTo>
                <a:lnTo>
                  <a:pt x="2121" y="881"/>
                </a:lnTo>
                <a:lnTo>
                  <a:pt x="2109" y="883"/>
                </a:lnTo>
                <a:lnTo>
                  <a:pt x="2106" y="883"/>
                </a:lnTo>
                <a:lnTo>
                  <a:pt x="2088" y="881"/>
                </a:lnTo>
                <a:lnTo>
                  <a:pt x="2073" y="875"/>
                </a:lnTo>
                <a:lnTo>
                  <a:pt x="2060" y="867"/>
                </a:lnTo>
                <a:lnTo>
                  <a:pt x="2050" y="858"/>
                </a:lnTo>
                <a:lnTo>
                  <a:pt x="2044" y="854"/>
                </a:lnTo>
                <a:lnTo>
                  <a:pt x="2039" y="851"/>
                </a:lnTo>
                <a:lnTo>
                  <a:pt x="2034" y="847"/>
                </a:lnTo>
                <a:lnTo>
                  <a:pt x="2031" y="846"/>
                </a:lnTo>
                <a:lnTo>
                  <a:pt x="2021" y="841"/>
                </a:lnTo>
                <a:lnTo>
                  <a:pt x="2015" y="834"/>
                </a:lnTo>
                <a:lnTo>
                  <a:pt x="2011" y="824"/>
                </a:lnTo>
                <a:lnTo>
                  <a:pt x="2008" y="811"/>
                </a:lnTo>
                <a:lnTo>
                  <a:pt x="2001" y="796"/>
                </a:lnTo>
                <a:lnTo>
                  <a:pt x="1997" y="783"/>
                </a:lnTo>
                <a:lnTo>
                  <a:pt x="1992" y="769"/>
                </a:lnTo>
                <a:lnTo>
                  <a:pt x="1988" y="754"/>
                </a:lnTo>
                <a:lnTo>
                  <a:pt x="1988" y="736"/>
                </a:lnTo>
                <a:lnTo>
                  <a:pt x="1989" y="731"/>
                </a:lnTo>
                <a:lnTo>
                  <a:pt x="1990" y="726"/>
                </a:lnTo>
                <a:lnTo>
                  <a:pt x="1997" y="717"/>
                </a:lnTo>
                <a:lnTo>
                  <a:pt x="2009" y="691"/>
                </a:lnTo>
                <a:lnTo>
                  <a:pt x="2021" y="662"/>
                </a:lnTo>
                <a:lnTo>
                  <a:pt x="2004" y="641"/>
                </a:lnTo>
                <a:lnTo>
                  <a:pt x="1999" y="635"/>
                </a:lnTo>
                <a:lnTo>
                  <a:pt x="1998" y="626"/>
                </a:lnTo>
                <a:lnTo>
                  <a:pt x="1998" y="619"/>
                </a:lnTo>
                <a:lnTo>
                  <a:pt x="2001" y="606"/>
                </a:lnTo>
                <a:lnTo>
                  <a:pt x="2003" y="595"/>
                </a:lnTo>
                <a:lnTo>
                  <a:pt x="2003" y="587"/>
                </a:lnTo>
                <a:lnTo>
                  <a:pt x="1987" y="565"/>
                </a:lnTo>
                <a:lnTo>
                  <a:pt x="1972" y="545"/>
                </a:lnTo>
                <a:lnTo>
                  <a:pt x="1958" y="528"/>
                </a:lnTo>
                <a:lnTo>
                  <a:pt x="1943" y="523"/>
                </a:lnTo>
                <a:lnTo>
                  <a:pt x="1931" y="521"/>
                </a:lnTo>
                <a:lnTo>
                  <a:pt x="1922" y="520"/>
                </a:lnTo>
                <a:lnTo>
                  <a:pt x="1917" y="519"/>
                </a:lnTo>
                <a:lnTo>
                  <a:pt x="1914" y="517"/>
                </a:lnTo>
                <a:lnTo>
                  <a:pt x="1910" y="515"/>
                </a:lnTo>
                <a:lnTo>
                  <a:pt x="1906" y="511"/>
                </a:lnTo>
                <a:lnTo>
                  <a:pt x="1900" y="521"/>
                </a:lnTo>
                <a:lnTo>
                  <a:pt x="1894" y="526"/>
                </a:lnTo>
                <a:lnTo>
                  <a:pt x="1889" y="528"/>
                </a:lnTo>
                <a:lnTo>
                  <a:pt x="1882" y="531"/>
                </a:lnTo>
                <a:lnTo>
                  <a:pt x="1877" y="531"/>
                </a:lnTo>
                <a:lnTo>
                  <a:pt x="1872" y="530"/>
                </a:lnTo>
                <a:lnTo>
                  <a:pt x="1867" y="528"/>
                </a:lnTo>
                <a:lnTo>
                  <a:pt x="1863" y="525"/>
                </a:lnTo>
                <a:lnTo>
                  <a:pt x="1861" y="523"/>
                </a:lnTo>
                <a:lnTo>
                  <a:pt x="1860" y="523"/>
                </a:lnTo>
                <a:lnTo>
                  <a:pt x="1852" y="530"/>
                </a:lnTo>
                <a:lnTo>
                  <a:pt x="1839" y="534"/>
                </a:lnTo>
                <a:lnTo>
                  <a:pt x="1826" y="540"/>
                </a:lnTo>
                <a:lnTo>
                  <a:pt x="1808" y="546"/>
                </a:lnTo>
                <a:lnTo>
                  <a:pt x="1786" y="554"/>
                </a:lnTo>
                <a:lnTo>
                  <a:pt x="1781" y="555"/>
                </a:lnTo>
                <a:lnTo>
                  <a:pt x="1777" y="555"/>
                </a:lnTo>
                <a:lnTo>
                  <a:pt x="1771" y="554"/>
                </a:lnTo>
                <a:lnTo>
                  <a:pt x="1764" y="551"/>
                </a:lnTo>
                <a:lnTo>
                  <a:pt x="1754" y="546"/>
                </a:lnTo>
                <a:lnTo>
                  <a:pt x="1748" y="543"/>
                </a:lnTo>
                <a:lnTo>
                  <a:pt x="1743" y="540"/>
                </a:lnTo>
                <a:lnTo>
                  <a:pt x="1741" y="540"/>
                </a:lnTo>
                <a:lnTo>
                  <a:pt x="1729" y="536"/>
                </a:lnTo>
                <a:lnTo>
                  <a:pt x="1720" y="525"/>
                </a:lnTo>
                <a:lnTo>
                  <a:pt x="1718" y="513"/>
                </a:lnTo>
                <a:lnTo>
                  <a:pt x="1720" y="503"/>
                </a:lnTo>
                <a:lnTo>
                  <a:pt x="1726" y="496"/>
                </a:lnTo>
                <a:lnTo>
                  <a:pt x="1733" y="490"/>
                </a:lnTo>
                <a:lnTo>
                  <a:pt x="1744" y="488"/>
                </a:lnTo>
                <a:lnTo>
                  <a:pt x="1759" y="488"/>
                </a:lnTo>
                <a:lnTo>
                  <a:pt x="1771" y="486"/>
                </a:lnTo>
                <a:lnTo>
                  <a:pt x="1785" y="480"/>
                </a:lnTo>
                <a:lnTo>
                  <a:pt x="1799" y="473"/>
                </a:lnTo>
                <a:lnTo>
                  <a:pt x="1816" y="461"/>
                </a:lnTo>
                <a:lnTo>
                  <a:pt x="1837" y="446"/>
                </a:lnTo>
                <a:lnTo>
                  <a:pt x="1828" y="432"/>
                </a:lnTo>
                <a:lnTo>
                  <a:pt x="1824" y="418"/>
                </a:lnTo>
                <a:lnTo>
                  <a:pt x="1820" y="405"/>
                </a:lnTo>
                <a:lnTo>
                  <a:pt x="1820" y="394"/>
                </a:lnTo>
                <a:lnTo>
                  <a:pt x="1825" y="383"/>
                </a:lnTo>
                <a:lnTo>
                  <a:pt x="1835" y="377"/>
                </a:lnTo>
                <a:lnTo>
                  <a:pt x="1845" y="375"/>
                </a:lnTo>
                <a:lnTo>
                  <a:pt x="1853" y="374"/>
                </a:lnTo>
                <a:lnTo>
                  <a:pt x="1865" y="371"/>
                </a:lnTo>
                <a:lnTo>
                  <a:pt x="1880" y="369"/>
                </a:lnTo>
                <a:lnTo>
                  <a:pt x="1899" y="364"/>
                </a:lnTo>
                <a:lnTo>
                  <a:pt x="1920" y="360"/>
                </a:lnTo>
                <a:lnTo>
                  <a:pt x="1938" y="360"/>
                </a:lnTo>
                <a:lnTo>
                  <a:pt x="1943" y="358"/>
                </a:lnTo>
                <a:lnTo>
                  <a:pt x="1949" y="356"/>
                </a:lnTo>
                <a:lnTo>
                  <a:pt x="1961" y="356"/>
                </a:lnTo>
                <a:lnTo>
                  <a:pt x="1971" y="359"/>
                </a:lnTo>
                <a:lnTo>
                  <a:pt x="1980" y="364"/>
                </a:lnTo>
                <a:lnTo>
                  <a:pt x="1984" y="370"/>
                </a:lnTo>
                <a:lnTo>
                  <a:pt x="1988" y="374"/>
                </a:lnTo>
                <a:lnTo>
                  <a:pt x="1988" y="375"/>
                </a:lnTo>
                <a:lnTo>
                  <a:pt x="1989" y="377"/>
                </a:lnTo>
                <a:lnTo>
                  <a:pt x="1990" y="376"/>
                </a:lnTo>
                <a:lnTo>
                  <a:pt x="1992" y="375"/>
                </a:lnTo>
                <a:lnTo>
                  <a:pt x="1994" y="374"/>
                </a:lnTo>
                <a:lnTo>
                  <a:pt x="1995" y="372"/>
                </a:lnTo>
                <a:lnTo>
                  <a:pt x="1999" y="372"/>
                </a:lnTo>
                <a:lnTo>
                  <a:pt x="2004" y="372"/>
                </a:lnTo>
                <a:lnTo>
                  <a:pt x="2006" y="365"/>
                </a:lnTo>
                <a:lnTo>
                  <a:pt x="2010" y="357"/>
                </a:lnTo>
                <a:lnTo>
                  <a:pt x="2017" y="352"/>
                </a:lnTo>
                <a:lnTo>
                  <a:pt x="2025" y="348"/>
                </a:lnTo>
                <a:lnTo>
                  <a:pt x="2033" y="347"/>
                </a:lnTo>
                <a:lnTo>
                  <a:pt x="2040" y="350"/>
                </a:lnTo>
                <a:lnTo>
                  <a:pt x="2055" y="356"/>
                </a:lnTo>
                <a:lnTo>
                  <a:pt x="2066" y="360"/>
                </a:lnTo>
                <a:lnTo>
                  <a:pt x="2075" y="364"/>
                </a:lnTo>
                <a:lnTo>
                  <a:pt x="2081" y="365"/>
                </a:lnTo>
                <a:lnTo>
                  <a:pt x="2089" y="365"/>
                </a:lnTo>
                <a:lnTo>
                  <a:pt x="2096" y="365"/>
                </a:lnTo>
                <a:lnTo>
                  <a:pt x="2105" y="365"/>
                </a:lnTo>
                <a:lnTo>
                  <a:pt x="2111" y="365"/>
                </a:lnTo>
                <a:lnTo>
                  <a:pt x="2116" y="366"/>
                </a:lnTo>
                <a:lnTo>
                  <a:pt x="2121" y="366"/>
                </a:lnTo>
                <a:lnTo>
                  <a:pt x="2123" y="362"/>
                </a:lnTo>
                <a:lnTo>
                  <a:pt x="2127" y="357"/>
                </a:lnTo>
                <a:lnTo>
                  <a:pt x="2132" y="351"/>
                </a:lnTo>
                <a:lnTo>
                  <a:pt x="2143" y="346"/>
                </a:lnTo>
                <a:lnTo>
                  <a:pt x="2156" y="343"/>
                </a:lnTo>
                <a:lnTo>
                  <a:pt x="2157" y="343"/>
                </a:lnTo>
                <a:lnTo>
                  <a:pt x="2160" y="343"/>
                </a:lnTo>
                <a:lnTo>
                  <a:pt x="2163" y="343"/>
                </a:lnTo>
                <a:lnTo>
                  <a:pt x="2166" y="345"/>
                </a:lnTo>
                <a:lnTo>
                  <a:pt x="2167" y="345"/>
                </a:lnTo>
                <a:lnTo>
                  <a:pt x="2170" y="341"/>
                </a:lnTo>
                <a:lnTo>
                  <a:pt x="2173" y="337"/>
                </a:lnTo>
                <a:lnTo>
                  <a:pt x="2178" y="334"/>
                </a:lnTo>
                <a:lnTo>
                  <a:pt x="2184" y="331"/>
                </a:lnTo>
                <a:lnTo>
                  <a:pt x="2199" y="327"/>
                </a:lnTo>
                <a:lnTo>
                  <a:pt x="2210" y="325"/>
                </a:lnTo>
                <a:close/>
                <a:moveTo>
                  <a:pt x="1894" y="178"/>
                </a:moveTo>
                <a:lnTo>
                  <a:pt x="1786" y="182"/>
                </a:lnTo>
                <a:lnTo>
                  <a:pt x="1679" y="191"/>
                </a:lnTo>
                <a:lnTo>
                  <a:pt x="1573" y="208"/>
                </a:lnTo>
                <a:lnTo>
                  <a:pt x="1469" y="231"/>
                </a:lnTo>
                <a:lnTo>
                  <a:pt x="1367" y="260"/>
                </a:lnTo>
                <a:lnTo>
                  <a:pt x="1267" y="295"/>
                </a:lnTo>
                <a:lnTo>
                  <a:pt x="1168" y="337"/>
                </a:lnTo>
                <a:lnTo>
                  <a:pt x="1073" y="386"/>
                </a:lnTo>
                <a:lnTo>
                  <a:pt x="981" y="440"/>
                </a:lnTo>
                <a:lnTo>
                  <a:pt x="984" y="441"/>
                </a:lnTo>
                <a:lnTo>
                  <a:pt x="1000" y="434"/>
                </a:lnTo>
                <a:lnTo>
                  <a:pt x="1011" y="428"/>
                </a:lnTo>
                <a:lnTo>
                  <a:pt x="1019" y="424"/>
                </a:lnTo>
                <a:lnTo>
                  <a:pt x="1028" y="420"/>
                </a:lnTo>
                <a:lnTo>
                  <a:pt x="1035" y="416"/>
                </a:lnTo>
                <a:lnTo>
                  <a:pt x="1044" y="411"/>
                </a:lnTo>
                <a:lnTo>
                  <a:pt x="1056" y="408"/>
                </a:lnTo>
                <a:lnTo>
                  <a:pt x="1067" y="410"/>
                </a:lnTo>
                <a:lnTo>
                  <a:pt x="1077" y="417"/>
                </a:lnTo>
                <a:lnTo>
                  <a:pt x="1082" y="428"/>
                </a:lnTo>
                <a:lnTo>
                  <a:pt x="1082" y="440"/>
                </a:lnTo>
                <a:lnTo>
                  <a:pt x="1085" y="443"/>
                </a:lnTo>
                <a:lnTo>
                  <a:pt x="1088" y="446"/>
                </a:lnTo>
                <a:lnTo>
                  <a:pt x="1090" y="450"/>
                </a:lnTo>
                <a:lnTo>
                  <a:pt x="1093" y="463"/>
                </a:lnTo>
                <a:lnTo>
                  <a:pt x="1089" y="475"/>
                </a:lnTo>
                <a:lnTo>
                  <a:pt x="1090" y="479"/>
                </a:lnTo>
                <a:lnTo>
                  <a:pt x="1091" y="482"/>
                </a:lnTo>
                <a:lnTo>
                  <a:pt x="1111" y="481"/>
                </a:lnTo>
                <a:lnTo>
                  <a:pt x="1127" y="481"/>
                </a:lnTo>
                <a:lnTo>
                  <a:pt x="1140" y="482"/>
                </a:lnTo>
                <a:lnTo>
                  <a:pt x="1151" y="486"/>
                </a:lnTo>
                <a:lnTo>
                  <a:pt x="1156" y="487"/>
                </a:lnTo>
                <a:lnTo>
                  <a:pt x="1160" y="491"/>
                </a:lnTo>
                <a:lnTo>
                  <a:pt x="1163" y="493"/>
                </a:lnTo>
                <a:lnTo>
                  <a:pt x="1167" y="497"/>
                </a:lnTo>
                <a:lnTo>
                  <a:pt x="1169" y="502"/>
                </a:lnTo>
                <a:lnTo>
                  <a:pt x="1171" y="514"/>
                </a:lnTo>
                <a:lnTo>
                  <a:pt x="1166" y="526"/>
                </a:lnTo>
                <a:lnTo>
                  <a:pt x="1155" y="542"/>
                </a:lnTo>
                <a:lnTo>
                  <a:pt x="1162" y="540"/>
                </a:lnTo>
                <a:lnTo>
                  <a:pt x="1172" y="537"/>
                </a:lnTo>
                <a:lnTo>
                  <a:pt x="1184" y="533"/>
                </a:lnTo>
                <a:lnTo>
                  <a:pt x="1191" y="531"/>
                </a:lnTo>
                <a:lnTo>
                  <a:pt x="1197" y="531"/>
                </a:lnTo>
                <a:lnTo>
                  <a:pt x="1203" y="532"/>
                </a:lnTo>
                <a:lnTo>
                  <a:pt x="1224" y="539"/>
                </a:lnTo>
                <a:lnTo>
                  <a:pt x="1245" y="546"/>
                </a:lnTo>
                <a:lnTo>
                  <a:pt x="1250" y="549"/>
                </a:lnTo>
                <a:lnTo>
                  <a:pt x="1255" y="552"/>
                </a:lnTo>
                <a:lnTo>
                  <a:pt x="1258" y="556"/>
                </a:lnTo>
                <a:lnTo>
                  <a:pt x="1261" y="560"/>
                </a:lnTo>
                <a:lnTo>
                  <a:pt x="1263" y="571"/>
                </a:lnTo>
                <a:lnTo>
                  <a:pt x="1262" y="580"/>
                </a:lnTo>
                <a:lnTo>
                  <a:pt x="1258" y="587"/>
                </a:lnTo>
                <a:lnTo>
                  <a:pt x="1262" y="589"/>
                </a:lnTo>
                <a:lnTo>
                  <a:pt x="1266" y="590"/>
                </a:lnTo>
                <a:lnTo>
                  <a:pt x="1269" y="591"/>
                </a:lnTo>
                <a:lnTo>
                  <a:pt x="1274" y="594"/>
                </a:lnTo>
                <a:lnTo>
                  <a:pt x="1278" y="594"/>
                </a:lnTo>
                <a:lnTo>
                  <a:pt x="1283" y="595"/>
                </a:lnTo>
                <a:lnTo>
                  <a:pt x="1288" y="596"/>
                </a:lnTo>
                <a:lnTo>
                  <a:pt x="1297" y="604"/>
                </a:lnTo>
                <a:lnTo>
                  <a:pt x="1301" y="616"/>
                </a:lnTo>
                <a:lnTo>
                  <a:pt x="1305" y="635"/>
                </a:lnTo>
                <a:lnTo>
                  <a:pt x="1312" y="637"/>
                </a:lnTo>
                <a:lnTo>
                  <a:pt x="1319" y="638"/>
                </a:lnTo>
                <a:lnTo>
                  <a:pt x="1323" y="639"/>
                </a:lnTo>
                <a:lnTo>
                  <a:pt x="1325" y="642"/>
                </a:lnTo>
                <a:lnTo>
                  <a:pt x="1337" y="636"/>
                </a:lnTo>
                <a:lnTo>
                  <a:pt x="1326" y="627"/>
                </a:lnTo>
                <a:lnTo>
                  <a:pt x="1317" y="618"/>
                </a:lnTo>
                <a:lnTo>
                  <a:pt x="1309" y="607"/>
                </a:lnTo>
                <a:lnTo>
                  <a:pt x="1307" y="596"/>
                </a:lnTo>
                <a:lnTo>
                  <a:pt x="1308" y="586"/>
                </a:lnTo>
                <a:lnTo>
                  <a:pt x="1311" y="581"/>
                </a:lnTo>
                <a:lnTo>
                  <a:pt x="1313" y="577"/>
                </a:lnTo>
                <a:lnTo>
                  <a:pt x="1318" y="573"/>
                </a:lnTo>
                <a:lnTo>
                  <a:pt x="1322" y="571"/>
                </a:lnTo>
                <a:lnTo>
                  <a:pt x="1337" y="566"/>
                </a:lnTo>
                <a:lnTo>
                  <a:pt x="1353" y="561"/>
                </a:lnTo>
                <a:lnTo>
                  <a:pt x="1353" y="560"/>
                </a:lnTo>
                <a:lnTo>
                  <a:pt x="1353" y="559"/>
                </a:lnTo>
                <a:lnTo>
                  <a:pt x="1353" y="556"/>
                </a:lnTo>
                <a:lnTo>
                  <a:pt x="1352" y="554"/>
                </a:lnTo>
                <a:lnTo>
                  <a:pt x="1352" y="552"/>
                </a:lnTo>
                <a:lnTo>
                  <a:pt x="1351" y="546"/>
                </a:lnTo>
                <a:lnTo>
                  <a:pt x="1351" y="540"/>
                </a:lnTo>
                <a:lnTo>
                  <a:pt x="1351" y="533"/>
                </a:lnTo>
                <a:lnTo>
                  <a:pt x="1353" y="519"/>
                </a:lnTo>
                <a:lnTo>
                  <a:pt x="1359" y="507"/>
                </a:lnTo>
                <a:lnTo>
                  <a:pt x="1367" y="498"/>
                </a:lnTo>
                <a:lnTo>
                  <a:pt x="1368" y="496"/>
                </a:lnTo>
                <a:lnTo>
                  <a:pt x="1369" y="493"/>
                </a:lnTo>
                <a:lnTo>
                  <a:pt x="1370" y="491"/>
                </a:lnTo>
                <a:lnTo>
                  <a:pt x="1372" y="490"/>
                </a:lnTo>
                <a:lnTo>
                  <a:pt x="1375" y="479"/>
                </a:lnTo>
                <a:lnTo>
                  <a:pt x="1384" y="470"/>
                </a:lnTo>
                <a:lnTo>
                  <a:pt x="1395" y="467"/>
                </a:lnTo>
                <a:lnTo>
                  <a:pt x="1406" y="467"/>
                </a:lnTo>
                <a:lnTo>
                  <a:pt x="1414" y="473"/>
                </a:lnTo>
                <a:lnTo>
                  <a:pt x="1425" y="484"/>
                </a:lnTo>
                <a:lnTo>
                  <a:pt x="1432" y="493"/>
                </a:lnTo>
                <a:lnTo>
                  <a:pt x="1436" y="503"/>
                </a:lnTo>
                <a:lnTo>
                  <a:pt x="1437" y="515"/>
                </a:lnTo>
                <a:lnTo>
                  <a:pt x="1445" y="521"/>
                </a:lnTo>
                <a:lnTo>
                  <a:pt x="1451" y="519"/>
                </a:lnTo>
                <a:lnTo>
                  <a:pt x="1456" y="517"/>
                </a:lnTo>
                <a:lnTo>
                  <a:pt x="1454" y="515"/>
                </a:lnTo>
                <a:lnTo>
                  <a:pt x="1453" y="511"/>
                </a:lnTo>
                <a:lnTo>
                  <a:pt x="1452" y="509"/>
                </a:lnTo>
                <a:lnTo>
                  <a:pt x="1447" y="507"/>
                </a:lnTo>
                <a:lnTo>
                  <a:pt x="1442" y="504"/>
                </a:lnTo>
                <a:lnTo>
                  <a:pt x="1439" y="501"/>
                </a:lnTo>
                <a:lnTo>
                  <a:pt x="1436" y="496"/>
                </a:lnTo>
                <a:lnTo>
                  <a:pt x="1434" y="491"/>
                </a:lnTo>
                <a:lnTo>
                  <a:pt x="1432" y="482"/>
                </a:lnTo>
                <a:lnTo>
                  <a:pt x="1431" y="472"/>
                </a:lnTo>
                <a:lnTo>
                  <a:pt x="1436" y="462"/>
                </a:lnTo>
                <a:lnTo>
                  <a:pt x="1443" y="455"/>
                </a:lnTo>
                <a:lnTo>
                  <a:pt x="1453" y="450"/>
                </a:lnTo>
                <a:lnTo>
                  <a:pt x="1464" y="444"/>
                </a:lnTo>
                <a:lnTo>
                  <a:pt x="1479" y="438"/>
                </a:lnTo>
                <a:lnTo>
                  <a:pt x="1499" y="430"/>
                </a:lnTo>
                <a:lnTo>
                  <a:pt x="1509" y="428"/>
                </a:lnTo>
                <a:lnTo>
                  <a:pt x="1519" y="430"/>
                </a:lnTo>
                <a:lnTo>
                  <a:pt x="1526" y="435"/>
                </a:lnTo>
                <a:lnTo>
                  <a:pt x="1532" y="435"/>
                </a:lnTo>
                <a:lnTo>
                  <a:pt x="1543" y="435"/>
                </a:lnTo>
                <a:lnTo>
                  <a:pt x="1552" y="437"/>
                </a:lnTo>
                <a:lnTo>
                  <a:pt x="1562" y="439"/>
                </a:lnTo>
                <a:lnTo>
                  <a:pt x="1569" y="445"/>
                </a:lnTo>
                <a:lnTo>
                  <a:pt x="1575" y="453"/>
                </a:lnTo>
                <a:lnTo>
                  <a:pt x="1577" y="464"/>
                </a:lnTo>
                <a:lnTo>
                  <a:pt x="1575" y="474"/>
                </a:lnTo>
                <a:lnTo>
                  <a:pt x="1580" y="475"/>
                </a:lnTo>
                <a:lnTo>
                  <a:pt x="1585" y="476"/>
                </a:lnTo>
                <a:lnTo>
                  <a:pt x="1588" y="478"/>
                </a:lnTo>
                <a:lnTo>
                  <a:pt x="1593" y="481"/>
                </a:lnTo>
                <a:lnTo>
                  <a:pt x="1596" y="476"/>
                </a:lnTo>
                <a:lnTo>
                  <a:pt x="1598" y="472"/>
                </a:lnTo>
                <a:lnTo>
                  <a:pt x="1601" y="468"/>
                </a:lnTo>
                <a:lnTo>
                  <a:pt x="1603" y="463"/>
                </a:lnTo>
                <a:lnTo>
                  <a:pt x="1607" y="459"/>
                </a:lnTo>
                <a:lnTo>
                  <a:pt x="1612" y="457"/>
                </a:lnTo>
                <a:lnTo>
                  <a:pt x="1614" y="456"/>
                </a:lnTo>
                <a:lnTo>
                  <a:pt x="1620" y="452"/>
                </a:lnTo>
                <a:lnTo>
                  <a:pt x="1631" y="449"/>
                </a:lnTo>
                <a:lnTo>
                  <a:pt x="1629" y="446"/>
                </a:lnTo>
                <a:lnTo>
                  <a:pt x="1626" y="445"/>
                </a:lnTo>
                <a:lnTo>
                  <a:pt x="1616" y="446"/>
                </a:lnTo>
                <a:lnTo>
                  <a:pt x="1603" y="449"/>
                </a:lnTo>
                <a:lnTo>
                  <a:pt x="1591" y="447"/>
                </a:lnTo>
                <a:lnTo>
                  <a:pt x="1580" y="441"/>
                </a:lnTo>
                <a:lnTo>
                  <a:pt x="1574" y="429"/>
                </a:lnTo>
                <a:lnTo>
                  <a:pt x="1574" y="417"/>
                </a:lnTo>
                <a:lnTo>
                  <a:pt x="1580" y="406"/>
                </a:lnTo>
                <a:lnTo>
                  <a:pt x="1591" y="399"/>
                </a:lnTo>
                <a:lnTo>
                  <a:pt x="1595" y="398"/>
                </a:lnTo>
                <a:lnTo>
                  <a:pt x="1597" y="397"/>
                </a:lnTo>
                <a:lnTo>
                  <a:pt x="1602" y="394"/>
                </a:lnTo>
                <a:lnTo>
                  <a:pt x="1607" y="392"/>
                </a:lnTo>
                <a:lnTo>
                  <a:pt x="1615" y="387"/>
                </a:lnTo>
                <a:lnTo>
                  <a:pt x="1626" y="381"/>
                </a:lnTo>
                <a:lnTo>
                  <a:pt x="1642" y="371"/>
                </a:lnTo>
                <a:lnTo>
                  <a:pt x="1662" y="359"/>
                </a:lnTo>
                <a:lnTo>
                  <a:pt x="1671" y="357"/>
                </a:lnTo>
                <a:lnTo>
                  <a:pt x="1682" y="356"/>
                </a:lnTo>
                <a:lnTo>
                  <a:pt x="1691" y="359"/>
                </a:lnTo>
                <a:lnTo>
                  <a:pt x="1698" y="366"/>
                </a:lnTo>
                <a:lnTo>
                  <a:pt x="1703" y="375"/>
                </a:lnTo>
                <a:lnTo>
                  <a:pt x="1704" y="383"/>
                </a:lnTo>
                <a:lnTo>
                  <a:pt x="1701" y="401"/>
                </a:lnTo>
                <a:lnTo>
                  <a:pt x="1697" y="415"/>
                </a:lnTo>
                <a:lnTo>
                  <a:pt x="1692" y="423"/>
                </a:lnTo>
                <a:lnTo>
                  <a:pt x="1683" y="432"/>
                </a:lnTo>
                <a:lnTo>
                  <a:pt x="1677" y="437"/>
                </a:lnTo>
                <a:lnTo>
                  <a:pt x="1674" y="439"/>
                </a:lnTo>
                <a:lnTo>
                  <a:pt x="1670" y="443"/>
                </a:lnTo>
                <a:lnTo>
                  <a:pt x="1666" y="445"/>
                </a:lnTo>
                <a:lnTo>
                  <a:pt x="1666" y="445"/>
                </a:lnTo>
                <a:lnTo>
                  <a:pt x="1676" y="453"/>
                </a:lnTo>
                <a:lnTo>
                  <a:pt x="1680" y="467"/>
                </a:lnTo>
                <a:lnTo>
                  <a:pt x="1679" y="481"/>
                </a:lnTo>
                <a:lnTo>
                  <a:pt x="1679" y="496"/>
                </a:lnTo>
                <a:lnTo>
                  <a:pt x="1677" y="501"/>
                </a:lnTo>
                <a:lnTo>
                  <a:pt x="1676" y="505"/>
                </a:lnTo>
                <a:lnTo>
                  <a:pt x="1672" y="509"/>
                </a:lnTo>
                <a:lnTo>
                  <a:pt x="1669" y="513"/>
                </a:lnTo>
                <a:lnTo>
                  <a:pt x="1666" y="515"/>
                </a:lnTo>
                <a:lnTo>
                  <a:pt x="1664" y="516"/>
                </a:lnTo>
                <a:lnTo>
                  <a:pt x="1662" y="519"/>
                </a:lnTo>
                <a:lnTo>
                  <a:pt x="1665" y="522"/>
                </a:lnTo>
                <a:lnTo>
                  <a:pt x="1668" y="527"/>
                </a:lnTo>
                <a:lnTo>
                  <a:pt x="1669" y="533"/>
                </a:lnTo>
                <a:lnTo>
                  <a:pt x="1669" y="545"/>
                </a:lnTo>
                <a:lnTo>
                  <a:pt x="1669" y="556"/>
                </a:lnTo>
                <a:lnTo>
                  <a:pt x="1677" y="552"/>
                </a:lnTo>
                <a:lnTo>
                  <a:pt x="1687" y="549"/>
                </a:lnTo>
                <a:lnTo>
                  <a:pt x="1701" y="544"/>
                </a:lnTo>
                <a:lnTo>
                  <a:pt x="1710" y="543"/>
                </a:lnTo>
                <a:lnTo>
                  <a:pt x="1720" y="545"/>
                </a:lnTo>
                <a:lnTo>
                  <a:pt x="1729" y="550"/>
                </a:lnTo>
                <a:lnTo>
                  <a:pt x="1730" y="551"/>
                </a:lnTo>
                <a:lnTo>
                  <a:pt x="1730" y="552"/>
                </a:lnTo>
                <a:lnTo>
                  <a:pt x="1739" y="549"/>
                </a:lnTo>
                <a:lnTo>
                  <a:pt x="1750" y="549"/>
                </a:lnTo>
                <a:lnTo>
                  <a:pt x="1757" y="551"/>
                </a:lnTo>
                <a:lnTo>
                  <a:pt x="1760" y="554"/>
                </a:lnTo>
                <a:lnTo>
                  <a:pt x="1764" y="559"/>
                </a:lnTo>
                <a:lnTo>
                  <a:pt x="1768" y="562"/>
                </a:lnTo>
                <a:lnTo>
                  <a:pt x="1774" y="578"/>
                </a:lnTo>
                <a:lnTo>
                  <a:pt x="1783" y="580"/>
                </a:lnTo>
                <a:lnTo>
                  <a:pt x="1794" y="583"/>
                </a:lnTo>
                <a:lnTo>
                  <a:pt x="1808" y="589"/>
                </a:lnTo>
                <a:lnTo>
                  <a:pt x="1821" y="594"/>
                </a:lnTo>
                <a:lnTo>
                  <a:pt x="1830" y="597"/>
                </a:lnTo>
                <a:lnTo>
                  <a:pt x="1836" y="600"/>
                </a:lnTo>
                <a:lnTo>
                  <a:pt x="1838" y="600"/>
                </a:lnTo>
                <a:lnTo>
                  <a:pt x="1848" y="602"/>
                </a:lnTo>
                <a:lnTo>
                  <a:pt x="1855" y="608"/>
                </a:lnTo>
                <a:lnTo>
                  <a:pt x="1860" y="616"/>
                </a:lnTo>
                <a:lnTo>
                  <a:pt x="1861" y="626"/>
                </a:lnTo>
                <a:lnTo>
                  <a:pt x="1861" y="630"/>
                </a:lnTo>
                <a:lnTo>
                  <a:pt x="1863" y="633"/>
                </a:lnTo>
                <a:lnTo>
                  <a:pt x="1865" y="638"/>
                </a:lnTo>
                <a:lnTo>
                  <a:pt x="1871" y="643"/>
                </a:lnTo>
                <a:lnTo>
                  <a:pt x="1880" y="650"/>
                </a:lnTo>
                <a:lnTo>
                  <a:pt x="1886" y="656"/>
                </a:lnTo>
                <a:lnTo>
                  <a:pt x="1889" y="665"/>
                </a:lnTo>
                <a:lnTo>
                  <a:pt x="1891" y="673"/>
                </a:lnTo>
                <a:lnTo>
                  <a:pt x="1891" y="680"/>
                </a:lnTo>
                <a:lnTo>
                  <a:pt x="1889" y="690"/>
                </a:lnTo>
                <a:lnTo>
                  <a:pt x="1891" y="700"/>
                </a:lnTo>
                <a:lnTo>
                  <a:pt x="1895" y="700"/>
                </a:lnTo>
                <a:lnTo>
                  <a:pt x="1900" y="702"/>
                </a:lnTo>
                <a:lnTo>
                  <a:pt x="1905" y="706"/>
                </a:lnTo>
                <a:lnTo>
                  <a:pt x="1910" y="712"/>
                </a:lnTo>
                <a:lnTo>
                  <a:pt x="1914" y="719"/>
                </a:lnTo>
                <a:lnTo>
                  <a:pt x="1914" y="728"/>
                </a:lnTo>
                <a:lnTo>
                  <a:pt x="1912" y="736"/>
                </a:lnTo>
                <a:lnTo>
                  <a:pt x="1908" y="757"/>
                </a:lnTo>
                <a:lnTo>
                  <a:pt x="1900" y="772"/>
                </a:lnTo>
                <a:lnTo>
                  <a:pt x="1892" y="787"/>
                </a:lnTo>
                <a:lnTo>
                  <a:pt x="1883" y="798"/>
                </a:lnTo>
                <a:lnTo>
                  <a:pt x="1876" y="806"/>
                </a:lnTo>
                <a:lnTo>
                  <a:pt x="1871" y="809"/>
                </a:lnTo>
                <a:lnTo>
                  <a:pt x="1866" y="811"/>
                </a:lnTo>
                <a:lnTo>
                  <a:pt x="1861" y="813"/>
                </a:lnTo>
                <a:lnTo>
                  <a:pt x="1856" y="815"/>
                </a:lnTo>
                <a:lnTo>
                  <a:pt x="1850" y="813"/>
                </a:lnTo>
                <a:lnTo>
                  <a:pt x="1845" y="812"/>
                </a:lnTo>
                <a:lnTo>
                  <a:pt x="1842" y="810"/>
                </a:lnTo>
                <a:lnTo>
                  <a:pt x="1837" y="807"/>
                </a:lnTo>
                <a:lnTo>
                  <a:pt x="1831" y="800"/>
                </a:lnTo>
                <a:lnTo>
                  <a:pt x="1822" y="793"/>
                </a:lnTo>
                <a:lnTo>
                  <a:pt x="1813" y="786"/>
                </a:lnTo>
                <a:lnTo>
                  <a:pt x="1804" y="783"/>
                </a:lnTo>
                <a:lnTo>
                  <a:pt x="1802" y="783"/>
                </a:lnTo>
                <a:lnTo>
                  <a:pt x="1798" y="786"/>
                </a:lnTo>
                <a:lnTo>
                  <a:pt x="1792" y="789"/>
                </a:lnTo>
                <a:lnTo>
                  <a:pt x="1785" y="796"/>
                </a:lnTo>
                <a:lnTo>
                  <a:pt x="1775" y="809"/>
                </a:lnTo>
                <a:lnTo>
                  <a:pt x="1764" y="825"/>
                </a:lnTo>
                <a:lnTo>
                  <a:pt x="1750" y="850"/>
                </a:lnTo>
                <a:lnTo>
                  <a:pt x="1746" y="857"/>
                </a:lnTo>
                <a:lnTo>
                  <a:pt x="1738" y="862"/>
                </a:lnTo>
                <a:lnTo>
                  <a:pt x="1729" y="863"/>
                </a:lnTo>
                <a:lnTo>
                  <a:pt x="1719" y="862"/>
                </a:lnTo>
                <a:lnTo>
                  <a:pt x="1710" y="857"/>
                </a:lnTo>
                <a:lnTo>
                  <a:pt x="1705" y="850"/>
                </a:lnTo>
                <a:lnTo>
                  <a:pt x="1682" y="807"/>
                </a:lnTo>
                <a:lnTo>
                  <a:pt x="1621" y="801"/>
                </a:lnTo>
                <a:lnTo>
                  <a:pt x="1609" y="798"/>
                </a:lnTo>
                <a:lnTo>
                  <a:pt x="1601" y="789"/>
                </a:lnTo>
                <a:lnTo>
                  <a:pt x="1597" y="777"/>
                </a:lnTo>
                <a:lnTo>
                  <a:pt x="1598" y="771"/>
                </a:lnTo>
                <a:lnTo>
                  <a:pt x="1601" y="766"/>
                </a:lnTo>
                <a:lnTo>
                  <a:pt x="1603" y="761"/>
                </a:lnTo>
                <a:lnTo>
                  <a:pt x="1590" y="755"/>
                </a:lnTo>
                <a:lnTo>
                  <a:pt x="1579" y="752"/>
                </a:lnTo>
                <a:lnTo>
                  <a:pt x="1570" y="751"/>
                </a:lnTo>
                <a:lnTo>
                  <a:pt x="1559" y="752"/>
                </a:lnTo>
                <a:lnTo>
                  <a:pt x="1547" y="757"/>
                </a:lnTo>
                <a:lnTo>
                  <a:pt x="1531" y="763"/>
                </a:lnTo>
                <a:lnTo>
                  <a:pt x="1513" y="772"/>
                </a:lnTo>
                <a:lnTo>
                  <a:pt x="1491" y="786"/>
                </a:lnTo>
                <a:lnTo>
                  <a:pt x="1464" y="801"/>
                </a:lnTo>
                <a:lnTo>
                  <a:pt x="1432" y="822"/>
                </a:lnTo>
                <a:lnTo>
                  <a:pt x="1396" y="845"/>
                </a:lnTo>
                <a:lnTo>
                  <a:pt x="1281" y="903"/>
                </a:lnTo>
                <a:lnTo>
                  <a:pt x="1286" y="932"/>
                </a:lnTo>
                <a:lnTo>
                  <a:pt x="1291" y="964"/>
                </a:lnTo>
                <a:lnTo>
                  <a:pt x="1300" y="998"/>
                </a:lnTo>
                <a:lnTo>
                  <a:pt x="1308" y="1031"/>
                </a:lnTo>
                <a:lnTo>
                  <a:pt x="1319" y="1059"/>
                </a:lnTo>
                <a:lnTo>
                  <a:pt x="1362" y="1016"/>
                </a:lnTo>
                <a:lnTo>
                  <a:pt x="1406" y="974"/>
                </a:lnTo>
                <a:lnTo>
                  <a:pt x="1443" y="938"/>
                </a:lnTo>
                <a:lnTo>
                  <a:pt x="1481" y="900"/>
                </a:lnTo>
                <a:lnTo>
                  <a:pt x="1517" y="862"/>
                </a:lnTo>
                <a:lnTo>
                  <a:pt x="1526" y="854"/>
                </a:lnTo>
                <a:lnTo>
                  <a:pt x="1538" y="853"/>
                </a:lnTo>
                <a:lnTo>
                  <a:pt x="1567" y="856"/>
                </a:lnTo>
                <a:lnTo>
                  <a:pt x="1568" y="831"/>
                </a:lnTo>
                <a:lnTo>
                  <a:pt x="1569" y="825"/>
                </a:lnTo>
                <a:lnTo>
                  <a:pt x="1570" y="821"/>
                </a:lnTo>
                <a:lnTo>
                  <a:pt x="1574" y="816"/>
                </a:lnTo>
                <a:lnTo>
                  <a:pt x="1577" y="812"/>
                </a:lnTo>
                <a:lnTo>
                  <a:pt x="1587" y="807"/>
                </a:lnTo>
                <a:lnTo>
                  <a:pt x="1598" y="807"/>
                </a:lnTo>
                <a:lnTo>
                  <a:pt x="1610" y="810"/>
                </a:lnTo>
                <a:lnTo>
                  <a:pt x="1620" y="812"/>
                </a:lnTo>
                <a:lnTo>
                  <a:pt x="1629" y="816"/>
                </a:lnTo>
                <a:lnTo>
                  <a:pt x="1636" y="822"/>
                </a:lnTo>
                <a:lnTo>
                  <a:pt x="1644" y="830"/>
                </a:lnTo>
                <a:lnTo>
                  <a:pt x="1653" y="842"/>
                </a:lnTo>
                <a:lnTo>
                  <a:pt x="1663" y="857"/>
                </a:lnTo>
                <a:lnTo>
                  <a:pt x="1675" y="876"/>
                </a:lnTo>
                <a:lnTo>
                  <a:pt x="1690" y="899"/>
                </a:lnTo>
                <a:lnTo>
                  <a:pt x="1714" y="897"/>
                </a:lnTo>
                <a:lnTo>
                  <a:pt x="1737" y="896"/>
                </a:lnTo>
                <a:lnTo>
                  <a:pt x="1758" y="899"/>
                </a:lnTo>
                <a:lnTo>
                  <a:pt x="1778" y="904"/>
                </a:lnTo>
                <a:lnTo>
                  <a:pt x="1798" y="912"/>
                </a:lnTo>
                <a:lnTo>
                  <a:pt x="1804" y="917"/>
                </a:lnTo>
                <a:lnTo>
                  <a:pt x="1809" y="922"/>
                </a:lnTo>
                <a:lnTo>
                  <a:pt x="1811" y="928"/>
                </a:lnTo>
                <a:lnTo>
                  <a:pt x="1813" y="939"/>
                </a:lnTo>
                <a:lnTo>
                  <a:pt x="1810" y="949"/>
                </a:lnTo>
                <a:lnTo>
                  <a:pt x="1804" y="960"/>
                </a:lnTo>
                <a:lnTo>
                  <a:pt x="1799" y="967"/>
                </a:lnTo>
                <a:lnTo>
                  <a:pt x="1797" y="973"/>
                </a:lnTo>
                <a:lnTo>
                  <a:pt x="1794" y="979"/>
                </a:lnTo>
                <a:lnTo>
                  <a:pt x="1792" y="986"/>
                </a:lnTo>
                <a:lnTo>
                  <a:pt x="1813" y="1025"/>
                </a:lnTo>
                <a:lnTo>
                  <a:pt x="1815" y="1036"/>
                </a:lnTo>
                <a:lnTo>
                  <a:pt x="1813" y="1048"/>
                </a:lnTo>
                <a:lnTo>
                  <a:pt x="1833" y="1043"/>
                </a:lnTo>
                <a:lnTo>
                  <a:pt x="1858" y="1042"/>
                </a:lnTo>
                <a:lnTo>
                  <a:pt x="1869" y="1043"/>
                </a:lnTo>
                <a:lnTo>
                  <a:pt x="1877" y="1049"/>
                </a:lnTo>
                <a:lnTo>
                  <a:pt x="1883" y="1057"/>
                </a:lnTo>
                <a:lnTo>
                  <a:pt x="1886" y="1068"/>
                </a:lnTo>
                <a:lnTo>
                  <a:pt x="1883" y="1078"/>
                </a:lnTo>
                <a:lnTo>
                  <a:pt x="1876" y="1086"/>
                </a:lnTo>
                <a:lnTo>
                  <a:pt x="1852" y="1108"/>
                </a:lnTo>
                <a:lnTo>
                  <a:pt x="1830" y="1126"/>
                </a:lnTo>
                <a:lnTo>
                  <a:pt x="1811" y="1141"/>
                </a:lnTo>
                <a:lnTo>
                  <a:pt x="1796" y="1154"/>
                </a:lnTo>
                <a:lnTo>
                  <a:pt x="1782" y="1164"/>
                </a:lnTo>
                <a:lnTo>
                  <a:pt x="1771" y="1172"/>
                </a:lnTo>
                <a:lnTo>
                  <a:pt x="1782" y="1175"/>
                </a:lnTo>
                <a:lnTo>
                  <a:pt x="1791" y="1178"/>
                </a:lnTo>
                <a:lnTo>
                  <a:pt x="1797" y="1184"/>
                </a:lnTo>
                <a:lnTo>
                  <a:pt x="1802" y="1191"/>
                </a:lnTo>
                <a:lnTo>
                  <a:pt x="1803" y="1201"/>
                </a:lnTo>
                <a:lnTo>
                  <a:pt x="1800" y="1210"/>
                </a:lnTo>
                <a:lnTo>
                  <a:pt x="1796" y="1217"/>
                </a:lnTo>
                <a:lnTo>
                  <a:pt x="1758" y="1260"/>
                </a:lnTo>
                <a:lnTo>
                  <a:pt x="1753" y="1264"/>
                </a:lnTo>
                <a:lnTo>
                  <a:pt x="1748" y="1266"/>
                </a:lnTo>
                <a:lnTo>
                  <a:pt x="1743" y="1269"/>
                </a:lnTo>
                <a:lnTo>
                  <a:pt x="1738" y="1269"/>
                </a:lnTo>
                <a:lnTo>
                  <a:pt x="1736" y="1269"/>
                </a:lnTo>
                <a:lnTo>
                  <a:pt x="1733" y="1269"/>
                </a:lnTo>
                <a:lnTo>
                  <a:pt x="1722" y="1263"/>
                </a:lnTo>
                <a:lnTo>
                  <a:pt x="1714" y="1253"/>
                </a:lnTo>
                <a:lnTo>
                  <a:pt x="1710" y="1248"/>
                </a:lnTo>
                <a:lnTo>
                  <a:pt x="1704" y="1240"/>
                </a:lnTo>
                <a:lnTo>
                  <a:pt x="1694" y="1230"/>
                </a:lnTo>
                <a:lnTo>
                  <a:pt x="1681" y="1218"/>
                </a:lnTo>
                <a:lnTo>
                  <a:pt x="1664" y="1204"/>
                </a:lnTo>
                <a:lnTo>
                  <a:pt x="1660" y="1201"/>
                </a:lnTo>
                <a:lnTo>
                  <a:pt x="1658" y="1199"/>
                </a:lnTo>
                <a:lnTo>
                  <a:pt x="1657" y="1195"/>
                </a:lnTo>
                <a:lnTo>
                  <a:pt x="1654" y="1191"/>
                </a:lnTo>
                <a:lnTo>
                  <a:pt x="1634" y="1191"/>
                </a:lnTo>
                <a:lnTo>
                  <a:pt x="1614" y="1193"/>
                </a:lnTo>
                <a:lnTo>
                  <a:pt x="1614" y="1193"/>
                </a:lnTo>
                <a:lnTo>
                  <a:pt x="1614" y="1201"/>
                </a:lnTo>
                <a:lnTo>
                  <a:pt x="1613" y="1210"/>
                </a:lnTo>
                <a:lnTo>
                  <a:pt x="1608" y="1217"/>
                </a:lnTo>
                <a:lnTo>
                  <a:pt x="1585" y="1242"/>
                </a:lnTo>
                <a:lnTo>
                  <a:pt x="1591" y="1247"/>
                </a:lnTo>
                <a:lnTo>
                  <a:pt x="1598" y="1251"/>
                </a:lnTo>
                <a:lnTo>
                  <a:pt x="1610" y="1253"/>
                </a:lnTo>
                <a:lnTo>
                  <a:pt x="1620" y="1258"/>
                </a:lnTo>
                <a:lnTo>
                  <a:pt x="1627" y="1266"/>
                </a:lnTo>
                <a:lnTo>
                  <a:pt x="1631" y="1277"/>
                </a:lnTo>
                <a:lnTo>
                  <a:pt x="1629" y="1288"/>
                </a:lnTo>
                <a:lnTo>
                  <a:pt x="1621" y="1298"/>
                </a:lnTo>
                <a:lnTo>
                  <a:pt x="1612" y="1303"/>
                </a:lnTo>
                <a:lnTo>
                  <a:pt x="1554" y="1318"/>
                </a:lnTo>
                <a:lnTo>
                  <a:pt x="1503" y="1333"/>
                </a:lnTo>
                <a:lnTo>
                  <a:pt x="1459" y="1344"/>
                </a:lnTo>
                <a:lnTo>
                  <a:pt x="1420" y="1354"/>
                </a:lnTo>
                <a:lnTo>
                  <a:pt x="1387" y="1364"/>
                </a:lnTo>
                <a:lnTo>
                  <a:pt x="1358" y="1373"/>
                </a:lnTo>
                <a:lnTo>
                  <a:pt x="1333" y="1380"/>
                </a:lnTo>
                <a:lnTo>
                  <a:pt x="1309" y="1387"/>
                </a:lnTo>
                <a:lnTo>
                  <a:pt x="1290" y="1393"/>
                </a:lnTo>
                <a:lnTo>
                  <a:pt x="1270" y="1400"/>
                </a:lnTo>
                <a:lnTo>
                  <a:pt x="1253" y="1406"/>
                </a:lnTo>
                <a:lnTo>
                  <a:pt x="1236" y="1412"/>
                </a:lnTo>
                <a:lnTo>
                  <a:pt x="1219" y="1420"/>
                </a:lnTo>
                <a:lnTo>
                  <a:pt x="1201" y="1427"/>
                </a:lnTo>
                <a:lnTo>
                  <a:pt x="1183" y="1435"/>
                </a:lnTo>
                <a:lnTo>
                  <a:pt x="1161" y="1445"/>
                </a:lnTo>
                <a:lnTo>
                  <a:pt x="1156" y="1450"/>
                </a:lnTo>
                <a:lnTo>
                  <a:pt x="1151" y="1456"/>
                </a:lnTo>
                <a:lnTo>
                  <a:pt x="1145" y="1461"/>
                </a:lnTo>
                <a:lnTo>
                  <a:pt x="1140" y="1467"/>
                </a:lnTo>
                <a:lnTo>
                  <a:pt x="1133" y="1474"/>
                </a:lnTo>
                <a:lnTo>
                  <a:pt x="1125" y="1484"/>
                </a:lnTo>
                <a:lnTo>
                  <a:pt x="1115" y="1497"/>
                </a:lnTo>
                <a:lnTo>
                  <a:pt x="1102" y="1512"/>
                </a:lnTo>
                <a:lnTo>
                  <a:pt x="1086" y="1531"/>
                </a:lnTo>
                <a:lnTo>
                  <a:pt x="1067" y="1555"/>
                </a:lnTo>
                <a:lnTo>
                  <a:pt x="1060" y="1561"/>
                </a:lnTo>
                <a:lnTo>
                  <a:pt x="1051" y="1563"/>
                </a:lnTo>
                <a:lnTo>
                  <a:pt x="1041" y="1563"/>
                </a:lnTo>
                <a:lnTo>
                  <a:pt x="1019" y="1560"/>
                </a:lnTo>
                <a:lnTo>
                  <a:pt x="999" y="1556"/>
                </a:lnTo>
                <a:lnTo>
                  <a:pt x="976" y="1555"/>
                </a:lnTo>
                <a:lnTo>
                  <a:pt x="950" y="1569"/>
                </a:lnTo>
                <a:lnTo>
                  <a:pt x="924" y="1582"/>
                </a:lnTo>
                <a:lnTo>
                  <a:pt x="896" y="1594"/>
                </a:lnTo>
                <a:lnTo>
                  <a:pt x="871" y="1609"/>
                </a:lnTo>
                <a:lnTo>
                  <a:pt x="866" y="1612"/>
                </a:lnTo>
                <a:lnTo>
                  <a:pt x="861" y="1613"/>
                </a:lnTo>
                <a:lnTo>
                  <a:pt x="855" y="1631"/>
                </a:lnTo>
                <a:lnTo>
                  <a:pt x="849" y="1648"/>
                </a:lnTo>
                <a:lnTo>
                  <a:pt x="871" y="1696"/>
                </a:lnTo>
                <a:lnTo>
                  <a:pt x="873" y="1707"/>
                </a:lnTo>
                <a:lnTo>
                  <a:pt x="871" y="1717"/>
                </a:lnTo>
                <a:lnTo>
                  <a:pt x="865" y="1727"/>
                </a:lnTo>
                <a:lnTo>
                  <a:pt x="782" y="1794"/>
                </a:lnTo>
                <a:lnTo>
                  <a:pt x="778" y="1797"/>
                </a:lnTo>
                <a:lnTo>
                  <a:pt x="775" y="1798"/>
                </a:lnTo>
                <a:lnTo>
                  <a:pt x="771" y="1799"/>
                </a:lnTo>
                <a:lnTo>
                  <a:pt x="773" y="1799"/>
                </a:lnTo>
                <a:lnTo>
                  <a:pt x="777" y="1798"/>
                </a:lnTo>
                <a:lnTo>
                  <a:pt x="779" y="1798"/>
                </a:lnTo>
                <a:lnTo>
                  <a:pt x="793" y="1799"/>
                </a:lnTo>
                <a:lnTo>
                  <a:pt x="805" y="1805"/>
                </a:lnTo>
                <a:lnTo>
                  <a:pt x="816" y="1813"/>
                </a:lnTo>
                <a:lnTo>
                  <a:pt x="826" y="1826"/>
                </a:lnTo>
                <a:lnTo>
                  <a:pt x="837" y="1840"/>
                </a:lnTo>
                <a:lnTo>
                  <a:pt x="846" y="1852"/>
                </a:lnTo>
                <a:lnTo>
                  <a:pt x="853" y="1859"/>
                </a:lnTo>
                <a:lnTo>
                  <a:pt x="856" y="1863"/>
                </a:lnTo>
                <a:lnTo>
                  <a:pt x="859" y="1865"/>
                </a:lnTo>
                <a:lnTo>
                  <a:pt x="868" y="1873"/>
                </a:lnTo>
                <a:lnTo>
                  <a:pt x="873" y="1885"/>
                </a:lnTo>
                <a:lnTo>
                  <a:pt x="872" y="1897"/>
                </a:lnTo>
                <a:lnTo>
                  <a:pt x="865" y="1908"/>
                </a:lnTo>
                <a:lnTo>
                  <a:pt x="846" y="1923"/>
                </a:lnTo>
                <a:lnTo>
                  <a:pt x="842" y="1927"/>
                </a:lnTo>
                <a:lnTo>
                  <a:pt x="836" y="1929"/>
                </a:lnTo>
                <a:lnTo>
                  <a:pt x="829" y="1931"/>
                </a:lnTo>
                <a:lnTo>
                  <a:pt x="826" y="1931"/>
                </a:lnTo>
                <a:lnTo>
                  <a:pt x="823" y="1929"/>
                </a:lnTo>
                <a:lnTo>
                  <a:pt x="798" y="1923"/>
                </a:lnTo>
                <a:lnTo>
                  <a:pt x="778" y="1917"/>
                </a:lnTo>
                <a:lnTo>
                  <a:pt x="762" y="1911"/>
                </a:lnTo>
                <a:lnTo>
                  <a:pt x="750" y="1904"/>
                </a:lnTo>
                <a:lnTo>
                  <a:pt x="739" y="1893"/>
                </a:lnTo>
                <a:lnTo>
                  <a:pt x="730" y="1880"/>
                </a:lnTo>
                <a:lnTo>
                  <a:pt x="719" y="1863"/>
                </a:lnTo>
                <a:lnTo>
                  <a:pt x="686" y="1852"/>
                </a:lnTo>
                <a:lnTo>
                  <a:pt x="659" y="1840"/>
                </a:lnTo>
                <a:lnTo>
                  <a:pt x="639" y="1828"/>
                </a:lnTo>
                <a:lnTo>
                  <a:pt x="625" y="1816"/>
                </a:lnTo>
                <a:lnTo>
                  <a:pt x="614" y="1805"/>
                </a:lnTo>
                <a:lnTo>
                  <a:pt x="605" y="1794"/>
                </a:lnTo>
                <a:lnTo>
                  <a:pt x="602" y="1784"/>
                </a:lnTo>
                <a:lnTo>
                  <a:pt x="602" y="1775"/>
                </a:lnTo>
                <a:lnTo>
                  <a:pt x="605" y="1766"/>
                </a:lnTo>
                <a:lnTo>
                  <a:pt x="613" y="1759"/>
                </a:lnTo>
                <a:lnTo>
                  <a:pt x="621" y="1756"/>
                </a:lnTo>
                <a:lnTo>
                  <a:pt x="631" y="1754"/>
                </a:lnTo>
                <a:lnTo>
                  <a:pt x="650" y="1757"/>
                </a:lnTo>
                <a:lnTo>
                  <a:pt x="669" y="1758"/>
                </a:lnTo>
                <a:lnTo>
                  <a:pt x="688" y="1759"/>
                </a:lnTo>
                <a:lnTo>
                  <a:pt x="698" y="1760"/>
                </a:lnTo>
                <a:lnTo>
                  <a:pt x="709" y="1763"/>
                </a:lnTo>
                <a:lnTo>
                  <a:pt x="721" y="1768"/>
                </a:lnTo>
                <a:lnTo>
                  <a:pt x="732" y="1776"/>
                </a:lnTo>
                <a:lnTo>
                  <a:pt x="743" y="1788"/>
                </a:lnTo>
                <a:lnTo>
                  <a:pt x="751" y="1804"/>
                </a:lnTo>
                <a:lnTo>
                  <a:pt x="756" y="1803"/>
                </a:lnTo>
                <a:lnTo>
                  <a:pt x="761" y="1801"/>
                </a:lnTo>
                <a:lnTo>
                  <a:pt x="766" y="1800"/>
                </a:lnTo>
                <a:lnTo>
                  <a:pt x="762" y="1800"/>
                </a:lnTo>
                <a:lnTo>
                  <a:pt x="758" y="1799"/>
                </a:lnTo>
                <a:lnTo>
                  <a:pt x="754" y="1798"/>
                </a:lnTo>
                <a:lnTo>
                  <a:pt x="745" y="1792"/>
                </a:lnTo>
                <a:lnTo>
                  <a:pt x="741" y="1783"/>
                </a:lnTo>
                <a:lnTo>
                  <a:pt x="739" y="1774"/>
                </a:lnTo>
                <a:lnTo>
                  <a:pt x="739" y="1733"/>
                </a:lnTo>
                <a:lnTo>
                  <a:pt x="736" y="1690"/>
                </a:lnTo>
                <a:lnTo>
                  <a:pt x="733" y="1646"/>
                </a:lnTo>
                <a:lnTo>
                  <a:pt x="732" y="1600"/>
                </a:lnTo>
                <a:lnTo>
                  <a:pt x="720" y="1601"/>
                </a:lnTo>
                <a:lnTo>
                  <a:pt x="705" y="1600"/>
                </a:lnTo>
                <a:lnTo>
                  <a:pt x="694" y="1597"/>
                </a:lnTo>
                <a:lnTo>
                  <a:pt x="687" y="1591"/>
                </a:lnTo>
                <a:lnTo>
                  <a:pt x="682" y="1582"/>
                </a:lnTo>
                <a:lnTo>
                  <a:pt x="676" y="1561"/>
                </a:lnTo>
                <a:lnTo>
                  <a:pt x="663" y="1568"/>
                </a:lnTo>
                <a:lnTo>
                  <a:pt x="652" y="1573"/>
                </a:lnTo>
                <a:lnTo>
                  <a:pt x="642" y="1577"/>
                </a:lnTo>
                <a:lnTo>
                  <a:pt x="632" y="1577"/>
                </a:lnTo>
                <a:lnTo>
                  <a:pt x="624" y="1572"/>
                </a:lnTo>
                <a:lnTo>
                  <a:pt x="606" y="1560"/>
                </a:lnTo>
                <a:lnTo>
                  <a:pt x="592" y="1551"/>
                </a:lnTo>
                <a:lnTo>
                  <a:pt x="578" y="1544"/>
                </a:lnTo>
                <a:lnTo>
                  <a:pt x="566" y="1539"/>
                </a:lnTo>
                <a:lnTo>
                  <a:pt x="552" y="1537"/>
                </a:lnTo>
                <a:lnTo>
                  <a:pt x="535" y="1534"/>
                </a:lnTo>
                <a:lnTo>
                  <a:pt x="514" y="1533"/>
                </a:lnTo>
                <a:lnTo>
                  <a:pt x="486" y="1532"/>
                </a:lnTo>
                <a:lnTo>
                  <a:pt x="472" y="1557"/>
                </a:lnTo>
                <a:lnTo>
                  <a:pt x="462" y="1578"/>
                </a:lnTo>
                <a:lnTo>
                  <a:pt x="452" y="1595"/>
                </a:lnTo>
                <a:lnTo>
                  <a:pt x="443" y="1608"/>
                </a:lnTo>
                <a:lnTo>
                  <a:pt x="436" y="1619"/>
                </a:lnTo>
                <a:lnTo>
                  <a:pt x="429" y="1627"/>
                </a:lnTo>
                <a:lnTo>
                  <a:pt x="423" y="1634"/>
                </a:lnTo>
                <a:lnTo>
                  <a:pt x="415" y="1638"/>
                </a:lnTo>
                <a:lnTo>
                  <a:pt x="408" y="1643"/>
                </a:lnTo>
                <a:lnTo>
                  <a:pt x="407" y="1676"/>
                </a:lnTo>
                <a:lnTo>
                  <a:pt x="407" y="1706"/>
                </a:lnTo>
                <a:lnTo>
                  <a:pt x="409" y="1735"/>
                </a:lnTo>
                <a:lnTo>
                  <a:pt x="412" y="1760"/>
                </a:lnTo>
                <a:lnTo>
                  <a:pt x="415" y="1781"/>
                </a:lnTo>
                <a:lnTo>
                  <a:pt x="419" y="1797"/>
                </a:lnTo>
                <a:lnTo>
                  <a:pt x="427" y="1800"/>
                </a:lnTo>
                <a:lnTo>
                  <a:pt x="437" y="1805"/>
                </a:lnTo>
                <a:lnTo>
                  <a:pt x="455" y="1786"/>
                </a:lnTo>
                <a:lnTo>
                  <a:pt x="475" y="1770"/>
                </a:lnTo>
                <a:lnTo>
                  <a:pt x="494" y="1760"/>
                </a:lnTo>
                <a:lnTo>
                  <a:pt x="515" y="1756"/>
                </a:lnTo>
                <a:lnTo>
                  <a:pt x="539" y="1754"/>
                </a:lnTo>
                <a:lnTo>
                  <a:pt x="544" y="1756"/>
                </a:lnTo>
                <a:lnTo>
                  <a:pt x="549" y="1758"/>
                </a:lnTo>
                <a:lnTo>
                  <a:pt x="554" y="1762"/>
                </a:lnTo>
                <a:lnTo>
                  <a:pt x="558" y="1765"/>
                </a:lnTo>
                <a:lnTo>
                  <a:pt x="563" y="1776"/>
                </a:lnTo>
                <a:lnTo>
                  <a:pt x="561" y="1787"/>
                </a:lnTo>
                <a:lnTo>
                  <a:pt x="555" y="1807"/>
                </a:lnTo>
                <a:lnTo>
                  <a:pt x="549" y="1823"/>
                </a:lnTo>
                <a:lnTo>
                  <a:pt x="542" y="1838"/>
                </a:lnTo>
                <a:lnTo>
                  <a:pt x="532" y="1852"/>
                </a:lnTo>
                <a:lnTo>
                  <a:pt x="519" y="1868"/>
                </a:lnTo>
                <a:lnTo>
                  <a:pt x="510" y="1942"/>
                </a:lnTo>
                <a:lnTo>
                  <a:pt x="516" y="1958"/>
                </a:lnTo>
                <a:lnTo>
                  <a:pt x="544" y="1978"/>
                </a:lnTo>
                <a:lnTo>
                  <a:pt x="569" y="1998"/>
                </a:lnTo>
                <a:lnTo>
                  <a:pt x="589" y="2020"/>
                </a:lnTo>
                <a:lnTo>
                  <a:pt x="606" y="2041"/>
                </a:lnTo>
                <a:lnTo>
                  <a:pt x="619" y="2060"/>
                </a:lnTo>
                <a:lnTo>
                  <a:pt x="627" y="2077"/>
                </a:lnTo>
                <a:lnTo>
                  <a:pt x="659" y="2097"/>
                </a:lnTo>
                <a:lnTo>
                  <a:pt x="684" y="2114"/>
                </a:lnTo>
                <a:lnTo>
                  <a:pt x="708" y="2129"/>
                </a:lnTo>
                <a:lnTo>
                  <a:pt x="727" y="2138"/>
                </a:lnTo>
                <a:lnTo>
                  <a:pt x="743" y="2144"/>
                </a:lnTo>
                <a:lnTo>
                  <a:pt x="756" y="2147"/>
                </a:lnTo>
                <a:lnTo>
                  <a:pt x="764" y="2146"/>
                </a:lnTo>
                <a:lnTo>
                  <a:pt x="771" y="2143"/>
                </a:lnTo>
                <a:lnTo>
                  <a:pt x="781" y="2138"/>
                </a:lnTo>
                <a:lnTo>
                  <a:pt x="792" y="2129"/>
                </a:lnTo>
                <a:lnTo>
                  <a:pt x="806" y="2117"/>
                </a:lnTo>
                <a:lnTo>
                  <a:pt x="816" y="2111"/>
                </a:lnTo>
                <a:lnTo>
                  <a:pt x="827" y="2109"/>
                </a:lnTo>
                <a:lnTo>
                  <a:pt x="838" y="2113"/>
                </a:lnTo>
                <a:lnTo>
                  <a:pt x="860" y="2128"/>
                </a:lnTo>
                <a:lnTo>
                  <a:pt x="879" y="2138"/>
                </a:lnTo>
                <a:lnTo>
                  <a:pt x="898" y="2150"/>
                </a:lnTo>
                <a:lnTo>
                  <a:pt x="918" y="2163"/>
                </a:lnTo>
                <a:lnTo>
                  <a:pt x="942" y="2176"/>
                </a:lnTo>
                <a:lnTo>
                  <a:pt x="988" y="2171"/>
                </a:lnTo>
                <a:lnTo>
                  <a:pt x="994" y="2171"/>
                </a:lnTo>
                <a:lnTo>
                  <a:pt x="999" y="2173"/>
                </a:lnTo>
                <a:lnTo>
                  <a:pt x="1041" y="2189"/>
                </a:lnTo>
                <a:lnTo>
                  <a:pt x="1082" y="2206"/>
                </a:lnTo>
                <a:lnTo>
                  <a:pt x="1122" y="2225"/>
                </a:lnTo>
                <a:lnTo>
                  <a:pt x="1160" y="2246"/>
                </a:lnTo>
                <a:lnTo>
                  <a:pt x="1196" y="2271"/>
                </a:lnTo>
                <a:lnTo>
                  <a:pt x="1230" y="2300"/>
                </a:lnTo>
                <a:lnTo>
                  <a:pt x="1253" y="2324"/>
                </a:lnTo>
                <a:lnTo>
                  <a:pt x="1258" y="2329"/>
                </a:lnTo>
                <a:lnTo>
                  <a:pt x="1259" y="2334"/>
                </a:lnTo>
                <a:lnTo>
                  <a:pt x="1268" y="2359"/>
                </a:lnTo>
                <a:lnTo>
                  <a:pt x="1275" y="2379"/>
                </a:lnTo>
                <a:lnTo>
                  <a:pt x="1283" y="2392"/>
                </a:lnTo>
                <a:lnTo>
                  <a:pt x="1291" y="2403"/>
                </a:lnTo>
                <a:lnTo>
                  <a:pt x="1302" y="2409"/>
                </a:lnTo>
                <a:lnTo>
                  <a:pt x="1317" y="2414"/>
                </a:lnTo>
                <a:lnTo>
                  <a:pt x="1337" y="2417"/>
                </a:lnTo>
                <a:lnTo>
                  <a:pt x="1364" y="2421"/>
                </a:lnTo>
                <a:lnTo>
                  <a:pt x="1380" y="2425"/>
                </a:lnTo>
                <a:lnTo>
                  <a:pt x="1396" y="2427"/>
                </a:lnTo>
                <a:lnTo>
                  <a:pt x="1409" y="2432"/>
                </a:lnTo>
                <a:lnTo>
                  <a:pt x="1422" y="2438"/>
                </a:lnTo>
                <a:lnTo>
                  <a:pt x="1434" y="2448"/>
                </a:lnTo>
                <a:lnTo>
                  <a:pt x="1446" y="2458"/>
                </a:lnTo>
                <a:lnTo>
                  <a:pt x="1457" y="2473"/>
                </a:lnTo>
                <a:lnTo>
                  <a:pt x="1470" y="2492"/>
                </a:lnTo>
                <a:lnTo>
                  <a:pt x="1484" y="2514"/>
                </a:lnTo>
                <a:lnTo>
                  <a:pt x="1498" y="2542"/>
                </a:lnTo>
                <a:lnTo>
                  <a:pt x="1515" y="2574"/>
                </a:lnTo>
                <a:lnTo>
                  <a:pt x="1519" y="2585"/>
                </a:lnTo>
                <a:lnTo>
                  <a:pt x="1517" y="2595"/>
                </a:lnTo>
                <a:lnTo>
                  <a:pt x="1512" y="2603"/>
                </a:lnTo>
                <a:lnTo>
                  <a:pt x="1492" y="2624"/>
                </a:lnTo>
                <a:lnTo>
                  <a:pt x="1501" y="2631"/>
                </a:lnTo>
                <a:lnTo>
                  <a:pt x="1529" y="2614"/>
                </a:lnTo>
                <a:lnTo>
                  <a:pt x="1552" y="2602"/>
                </a:lnTo>
                <a:lnTo>
                  <a:pt x="1574" y="2594"/>
                </a:lnTo>
                <a:lnTo>
                  <a:pt x="1592" y="2589"/>
                </a:lnTo>
                <a:lnTo>
                  <a:pt x="1607" y="2587"/>
                </a:lnTo>
                <a:lnTo>
                  <a:pt x="1620" y="2585"/>
                </a:lnTo>
                <a:lnTo>
                  <a:pt x="1627" y="2587"/>
                </a:lnTo>
                <a:lnTo>
                  <a:pt x="1635" y="2589"/>
                </a:lnTo>
                <a:lnTo>
                  <a:pt x="1641" y="2593"/>
                </a:lnTo>
                <a:lnTo>
                  <a:pt x="1679" y="2625"/>
                </a:lnTo>
                <a:lnTo>
                  <a:pt x="1720" y="2653"/>
                </a:lnTo>
                <a:lnTo>
                  <a:pt x="1763" y="2676"/>
                </a:lnTo>
                <a:lnTo>
                  <a:pt x="1805" y="2696"/>
                </a:lnTo>
                <a:lnTo>
                  <a:pt x="1849" y="2712"/>
                </a:lnTo>
                <a:lnTo>
                  <a:pt x="1892" y="2725"/>
                </a:lnTo>
                <a:lnTo>
                  <a:pt x="1931" y="2735"/>
                </a:lnTo>
                <a:lnTo>
                  <a:pt x="1969" y="2742"/>
                </a:lnTo>
                <a:lnTo>
                  <a:pt x="2001" y="2748"/>
                </a:lnTo>
                <a:lnTo>
                  <a:pt x="2029" y="2752"/>
                </a:lnTo>
                <a:lnTo>
                  <a:pt x="2051" y="2754"/>
                </a:lnTo>
                <a:lnTo>
                  <a:pt x="2066" y="2756"/>
                </a:lnTo>
                <a:lnTo>
                  <a:pt x="2072" y="2756"/>
                </a:lnTo>
                <a:lnTo>
                  <a:pt x="2082" y="2758"/>
                </a:lnTo>
                <a:lnTo>
                  <a:pt x="2090" y="2764"/>
                </a:lnTo>
                <a:lnTo>
                  <a:pt x="2095" y="2771"/>
                </a:lnTo>
                <a:lnTo>
                  <a:pt x="2098" y="2782"/>
                </a:lnTo>
                <a:lnTo>
                  <a:pt x="2096" y="2798"/>
                </a:lnTo>
                <a:lnTo>
                  <a:pt x="2095" y="2815"/>
                </a:lnTo>
                <a:lnTo>
                  <a:pt x="2094" y="2834"/>
                </a:lnTo>
                <a:lnTo>
                  <a:pt x="2093" y="2852"/>
                </a:lnTo>
                <a:lnTo>
                  <a:pt x="2090" y="2868"/>
                </a:lnTo>
                <a:lnTo>
                  <a:pt x="2087" y="2881"/>
                </a:lnTo>
                <a:lnTo>
                  <a:pt x="2082" y="2896"/>
                </a:lnTo>
                <a:lnTo>
                  <a:pt x="2075" y="2909"/>
                </a:lnTo>
                <a:lnTo>
                  <a:pt x="2066" y="2924"/>
                </a:lnTo>
                <a:lnTo>
                  <a:pt x="2054" y="2939"/>
                </a:lnTo>
                <a:lnTo>
                  <a:pt x="2039" y="2957"/>
                </a:lnTo>
                <a:lnTo>
                  <a:pt x="2021" y="2978"/>
                </a:lnTo>
                <a:lnTo>
                  <a:pt x="1999" y="3002"/>
                </a:lnTo>
                <a:lnTo>
                  <a:pt x="1973" y="3030"/>
                </a:lnTo>
                <a:lnTo>
                  <a:pt x="1980" y="3048"/>
                </a:lnTo>
                <a:lnTo>
                  <a:pt x="1984" y="3064"/>
                </a:lnTo>
                <a:lnTo>
                  <a:pt x="1986" y="3078"/>
                </a:lnTo>
                <a:lnTo>
                  <a:pt x="1984" y="3091"/>
                </a:lnTo>
                <a:lnTo>
                  <a:pt x="1980" y="3105"/>
                </a:lnTo>
                <a:lnTo>
                  <a:pt x="1972" y="3118"/>
                </a:lnTo>
                <a:lnTo>
                  <a:pt x="1960" y="3131"/>
                </a:lnTo>
                <a:lnTo>
                  <a:pt x="1944" y="3146"/>
                </a:lnTo>
                <a:lnTo>
                  <a:pt x="1923" y="3160"/>
                </a:lnTo>
                <a:lnTo>
                  <a:pt x="1899" y="3177"/>
                </a:lnTo>
                <a:lnTo>
                  <a:pt x="1870" y="3197"/>
                </a:lnTo>
                <a:lnTo>
                  <a:pt x="1835" y="3218"/>
                </a:lnTo>
                <a:lnTo>
                  <a:pt x="1794" y="3242"/>
                </a:lnTo>
                <a:lnTo>
                  <a:pt x="1798" y="3258"/>
                </a:lnTo>
                <a:lnTo>
                  <a:pt x="1800" y="3271"/>
                </a:lnTo>
                <a:lnTo>
                  <a:pt x="1802" y="3286"/>
                </a:lnTo>
                <a:lnTo>
                  <a:pt x="1803" y="3303"/>
                </a:lnTo>
                <a:lnTo>
                  <a:pt x="1803" y="3326"/>
                </a:lnTo>
                <a:lnTo>
                  <a:pt x="1802" y="3355"/>
                </a:lnTo>
                <a:lnTo>
                  <a:pt x="1799" y="3367"/>
                </a:lnTo>
                <a:lnTo>
                  <a:pt x="1792" y="3375"/>
                </a:lnTo>
                <a:lnTo>
                  <a:pt x="1761" y="3397"/>
                </a:lnTo>
                <a:lnTo>
                  <a:pt x="1750" y="3402"/>
                </a:lnTo>
                <a:lnTo>
                  <a:pt x="1739" y="3402"/>
                </a:lnTo>
                <a:lnTo>
                  <a:pt x="1731" y="3399"/>
                </a:lnTo>
                <a:lnTo>
                  <a:pt x="1722" y="3397"/>
                </a:lnTo>
                <a:lnTo>
                  <a:pt x="1699" y="3409"/>
                </a:lnTo>
                <a:lnTo>
                  <a:pt x="1676" y="3419"/>
                </a:lnTo>
                <a:lnTo>
                  <a:pt x="1652" y="3427"/>
                </a:lnTo>
                <a:lnTo>
                  <a:pt x="1648" y="3427"/>
                </a:lnTo>
                <a:lnTo>
                  <a:pt x="1644" y="3430"/>
                </a:lnTo>
                <a:lnTo>
                  <a:pt x="1646" y="3430"/>
                </a:lnTo>
                <a:lnTo>
                  <a:pt x="1647" y="3432"/>
                </a:lnTo>
                <a:lnTo>
                  <a:pt x="1649" y="3441"/>
                </a:lnTo>
                <a:lnTo>
                  <a:pt x="1649" y="3449"/>
                </a:lnTo>
                <a:lnTo>
                  <a:pt x="1647" y="3457"/>
                </a:lnTo>
                <a:lnTo>
                  <a:pt x="1640" y="3465"/>
                </a:lnTo>
                <a:lnTo>
                  <a:pt x="1631" y="3469"/>
                </a:lnTo>
                <a:lnTo>
                  <a:pt x="1624" y="3471"/>
                </a:lnTo>
                <a:lnTo>
                  <a:pt x="1603" y="3471"/>
                </a:lnTo>
                <a:lnTo>
                  <a:pt x="1603" y="3472"/>
                </a:lnTo>
                <a:lnTo>
                  <a:pt x="1602" y="3480"/>
                </a:lnTo>
                <a:lnTo>
                  <a:pt x="1601" y="3488"/>
                </a:lnTo>
                <a:lnTo>
                  <a:pt x="1602" y="3494"/>
                </a:lnTo>
                <a:lnTo>
                  <a:pt x="1604" y="3501"/>
                </a:lnTo>
                <a:lnTo>
                  <a:pt x="1610" y="3509"/>
                </a:lnTo>
                <a:lnTo>
                  <a:pt x="1618" y="3521"/>
                </a:lnTo>
                <a:lnTo>
                  <a:pt x="1647" y="3536"/>
                </a:lnTo>
                <a:lnTo>
                  <a:pt x="1651" y="3537"/>
                </a:lnTo>
                <a:lnTo>
                  <a:pt x="1654" y="3540"/>
                </a:lnTo>
                <a:lnTo>
                  <a:pt x="1657" y="3543"/>
                </a:lnTo>
                <a:lnTo>
                  <a:pt x="1665" y="3553"/>
                </a:lnTo>
                <a:lnTo>
                  <a:pt x="1668" y="3556"/>
                </a:lnTo>
                <a:lnTo>
                  <a:pt x="1670" y="3560"/>
                </a:lnTo>
                <a:lnTo>
                  <a:pt x="1671" y="3564"/>
                </a:lnTo>
                <a:lnTo>
                  <a:pt x="1782" y="3575"/>
                </a:lnTo>
                <a:lnTo>
                  <a:pt x="1894" y="3578"/>
                </a:lnTo>
                <a:lnTo>
                  <a:pt x="1994" y="3576"/>
                </a:lnTo>
                <a:lnTo>
                  <a:pt x="2094" y="3567"/>
                </a:lnTo>
                <a:lnTo>
                  <a:pt x="2194" y="3552"/>
                </a:lnTo>
                <a:lnTo>
                  <a:pt x="2291" y="3532"/>
                </a:lnTo>
                <a:lnTo>
                  <a:pt x="2388" y="3506"/>
                </a:lnTo>
                <a:lnTo>
                  <a:pt x="2481" y="3474"/>
                </a:lnTo>
                <a:lnTo>
                  <a:pt x="2574" y="3438"/>
                </a:lnTo>
                <a:lnTo>
                  <a:pt x="2664" y="3396"/>
                </a:lnTo>
                <a:lnTo>
                  <a:pt x="2751" y="3349"/>
                </a:lnTo>
                <a:lnTo>
                  <a:pt x="2836" y="3297"/>
                </a:lnTo>
                <a:lnTo>
                  <a:pt x="2918" y="3240"/>
                </a:lnTo>
                <a:lnTo>
                  <a:pt x="2996" y="3180"/>
                </a:lnTo>
                <a:lnTo>
                  <a:pt x="3071" y="3113"/>
                </a:lnTo>
                <a:lnTo>
                  <a:pt x="3142" y="3043"/>
                </a:lnTo>
                <a:lnTo>
                  <a:pt x="3209" y="2968"/>
                </a:lnTo>
                <a:lnTo>
                  <a:pt x="3272" y="2890"/>
                </a:lnTo>
                <a:lnTo>
                  <a:pt x="3276" y="2879"/>
                </a:lnTo>
                <a:lnTo>
                  <a:pt x="3309" y="2811"/>
                </a:lnTo>
                <a:lnTo>
                  <a:pt x="3344" y="2745"/>
                </a:lnTo>
                <a:lnTo>
                  <a:pt x="3383" y="2678"/>
                </a:lnTo>
                <a:lnTo>
                  <a:pt x="3401" y="2624"/>
                </a:lnTo>
                <a:lnTo>
                  <a:pt x="3417" y="2570"/>
                </a:lnTo>
                <a:lnTo>
                  <a:pt x="3422" y="2520"/>
                </a:lnTo>
                <a:lnTo>
                  <a:pt x="3424" y="2474"/>
                </a:lnTo>
                <a:lnTo>
                  <a:pt x="3428" y="2431"/>
                </a:lnTo>
                <a:lnTo>
                  <a:pt x="3430" y="2390"/>
                </a:lnTo>
                <a:lnTo>
                  <a:pt x="3432" y="2353"/>
                </a:lnTo>
                <a:lnTo>
                  <a:pt x="3432" y="2321"/>
                </a:lnTo>
                <a:lnTo>
                  <a:pt x="3430" y="2293"/>
                </a:lnTo>
                <a:lnTo>
                  <a:pt x="3428" y="2271"/>
                </a:lnTo>
                <a:lnTo>
                  <a:pt x="3423" y="2253"/>
                </a:lnTo>
                <a:lnTo>
                  <a:pt x="3417" y="2242"/>
                </a:lnTo>
                <a:lnTo>
                  <a:pt x="3417" y="2241"/>
                </a:lnTo>
                <a:lnTo>
                  <a:pt x="3415" y="2240"/>
                </a:lnTo>
                <a:lnTo>
                  <a:pt x="3413" y="2240"/>
                </a:lnTo>
                <a:lnTo>
                  <a:pt x="3410" y="2239"/>
                </a:lnTo>
                <a:lnTo>
                  <a:pt x="3405" y="2237"/>
                </a:lnTo>
                <a:lnTo>
                  <a:pt x="3400" y="2237"/>
                </a:lnTo>
                <a:lnTo>
                  <a:pt x="3384" y="2239"/>
                </a:lnTo>
                <a:lnTo>
                  <a:pt x="3365" y="2242"/>
                </a:lnTo>
                <a:lnTo>
                  <a:pt x="3343" y="2248"/>
                </a:lnTo>
                <a:lnTo>
                  <a:pt x="3317" y="2256"/>
                </a:lnTo>
                <a:lnTo>
                  <a:pt x="3289" y="2265"/>
                </a:lnTo>
                <a:lnTo>
                  <a:pt x="3195" y="2293"/>
                </a:lnTo>
                <a:lnTo>
                  <a:pt x="3097" y="2317"/>
                </a:lnTo>
                <a:lnTo>
                  <a:pt x="3070" y="2359"/>
                </a:lnTo>
                <a:lnTo>
                  <a:pt x="3061" y="2368"/>
                </a:lnTo>
                <a:lnTo>
                  <a:pt x="3052" y="2372"/>
                </a:lnTo>
                <a:lnTo>
                  <a:pt x="3041" y="2370"/>
                </a:lnTo>
                <a:lnTo>
                  <a:pt x="3031" y="2368"/>
                </a:lnTo>
                <a:lnTo>
                  <a:pt x="3022" y="2365"/>
                </a:lnTo>
                <a:lnTo>
                  <a:pt x="3014" y="2362"/>
                </a:lnTo>
                <a:lnTo>
                  <a:pt x="3007" y="2359"/>
                </a:lnTo>
                <a:lnTo>
                  <a:pt x="2998" y="2355"/>
                </a:lnTo>
                <a:lnTo>
                  <a:pt x="2988" y="2350"/>
                </a:lnTo>
                <a:lnTo>
                  <a:pt x="2979" y="2343"/>
                </a:lnTo>
                <a:lnTo>
                  <a:pt x="2968" y="2335"/>
                </a:lnTo>
                <a:lnTo>
                  <a:pt x="2954" y="2324"/>
                </a:lnTo>
                <a:lnTo>
                  <a:pt x="2940" y="2312"/>
                </a:lnTo>
                <a:lnTo>
                  <a:pt x="2922" y="2298"/>
                </a:lnTo>
                <a:lnTo>
                  <a:pt x="2902" y="2281"/>
                </a:lnTo>
                <a:lnTo>
                  <a:pt x="2879" y="2260"/>
                </a:lnTo>
                <a:lnTo>
                  <a:pt x="2852" y="2237"/>
                </a:lnTo>
                <a:lnTo>
                  <a:pt x="2820" y="2210"/>
                </a:lnTo>
                <a:lnTo>
                  <a:pt x="2786" y="2178"/>
                </a:lnTo>
                <a:lnTo>
                  <a:pt x="2746" y="2143"/>
                </a:lnTo>
                <a:lnTo>
                  <a:pt x="2740" y="2135"/>
                </a:lnTo>
                <a:lnTo>
                  <a:pt x="2737" y="2125"/>
                </a:lnTo>
                <a:lnTo>
                  <a:pt x="2740" y="2114"/>
                </a:lnTo>
                <a:lnTo>
                  <a:pt x="2746" y="2101"/>
                </a:lnTo>
                <a:lnTo>
                  <a:pt x="2751" y="2089"/>
                </a:lnTo>
                <a:lnTo>
                  <a:pt x="2754" y="2078"/>
                </a:lnTo>
                <a:lnTo>
                  <a:pt x="2757" y="2066"/>
                </a:lnTo>
                <a:lnTo>
                  <a:pt x="2758" y="2054"/>
                </a:lnTo>
                <a:lnTo>
                  <a:pt x="2759" y="2038"/>
                </a:lnTo>
                <a:lnTo>
                  <a:pt x="2758" y="2020"/>
                </a:lnTo>
                <a:lnTo>
                  <a:pt x="2756" y="1997"/>
                </a:lnTo>
                <a:lnTo>
                  <a:pt x="2752" y="1968"/>
                </a:lnTo>
                <a:lnTo>
                  <a:pt x="2747" y="1934"/>
                </a:lnTo>
                <a:lnTo>
                  <a:pt x="2741" y="1892"/>
                </a:lnTo>
                <a:lnTo>
                  <a:pt x="2703" y="1861"/>
                </a:lnTo>
                <a:lnTo>
                  <a:pt x="2696" y="1850"/>
                </a:lnTo>
                <a:lnTo>
                  <a:pt x="2693" y="1838"/>
                </a:lnTo>
                <a:lnTo>
                  <a:pt x="2698" y="1826"/>
                </a:lnTo>
                <a:lnTo>
                  <a:pt x="2735" y="1774"/>
                </a:lnTo>
                <a:lnTo>
                  <a:pt x="2767" y="1724"/>
                </a:lnTo>
                <a:lnTo>
                  <a:pt x="2795" y="1678"/>
                </a:lnTo>
                <a:lnTo>
                  <a:pt x="2820" y="1636"/>
                </a:lnTo>
                <a:lnTo>
                  <a:pt x="2842" y="1596"/>
                </a:lnTo>
                <a:lnTo>
                  <a:pt x="2860" y="1559"/>
                </a:lnTo>
                <a:lnTo>
                  <a:pt x="2879" y="1522"/>
                </a:lnTo>
                <a:lnTo>
                  <a:pt x="2893" y="1486"/>
                </a:lnTo>
                <a:lnTo>
                  <a:pt x="2908" y="1451"/>
                </a:lnTo>
                <a:lnTo>
                  <a:pt x="2922" y="1416"/>
                </a:lnTo>
                <a:lnTo>
                  <a:pt x="2936" y="1381"/>
                </a:lnTo>
                <a:lnTo>
                  <a:pt x="2940" y="1376"/>
                </a:lnTo>
                <a:lnTo>
                  <a:pt x="2944" y="1371"/>
                </a:lnTo>
                <a:lnTo>
                  <a:pt x="2949" y="1368"/>
                </a:lnTo>
                <a:lnTo>
                  <a:pt x="2955" y="1365"/>
                </a:lnTo>
                <a:lnTo>
                  <a:pt x="2966" y="1388"/>
                </a:lnTo>
                <a:lnTo>
                  <a:pt x="2965" y="1362"/>
                </a:lnTo>
                <a:lnTo>
                  <a:pt x="2966" y="1362"/>
                </a:lnTo>
                <a:lnTo>
                  <a:pt x="2968" y="1362"/>
                </a:lnTo>
                <a:lnTo>
                  <a:pt x="2970" y="1361"/>
                </a:lnTo>
                <a:lnTo>
                  <a:pt x="2968" y="1356"/>
                </a:lnTo>
                <a:lnTo>
                  <a:pt x="2968" y="1351"/>
                </a:lnTo>
                <a:lnTo>
                  <a:pt x="2969" y="1345"/>
                </a:lnTo>
                <a:lnTo>
                  <a:pt x="2971" y="1340"/>
                </a:lnTo>
                <a:lnTo>
                  <a:pt x="2974" y="1335"/>
                </a:lnTo>
                <a:lnTo>
                  <a:pt x="2977" y="1332"/>
                </a:lnTo>
                <a:lnTo>
                  <a:pt x="2982" y="1329"/>
                </a:lnTo>
                <a:lnTo>
                  <a:pt x="2987" y="1327"/>
                </a:lnTo>
                <a:lnTo>
                  <a:pt x="3037" y="1312"/>
                </a:lnTo>
                <a:lnTo>
                  <a:pt x="3082" y="1297"/>
                </a:lnTo>
                <a:lnTo>
                  <a:pt x="3122" y="1280"/>
                </a:lnTo>
                <a:lnTo>
                  <a:pt x="3158" y="1264"/>
                </a:lnTo>
                <a:lnTo>
                  <a:pt x="3188" y="1248"/>
                </a:lnTo>
                <a:lnTo>
                  <a:pt x="3212" y="1235"/>
                </a:lnTo>
                <a:lnTo>
                  <a:pt x="3233" y="1224"/>
                </a:lnTo>
                <a:lnTo>
                  <a:pt x="3244" y="1220"/>
                </a:lnTo>
                <a:lnTo>
                  <a:pt x="3255" y="1222"/>
                </a:lnTo>
                <a:lnTo>
                  <a:pt x="3265" y="1228"/>
                </a:lnTo>
                <a:lnTo>
                  <a:pt x="3288" y="1251"/>
                </a:lnTo>
                <a:lnTo>
                  <a:pt x="3311" y="1272"/>
                </a:lnTo>
                <a:lnTo>
                  <a:pt x="3335" y="1292"/>
                </a:lnTo>
                <a:lnTo>
                  <a:pt x="3359" y="1309"/>
                </a:lnTo>
                <a:lnTo>
                  <a:pt x="3378" y="1321"/>
                </a:lnTo>
                <a:lnTo>
                  <a:pt x="3382" y="1310"/>
                </a:lnTo>
                <a:lnTo>
                  <a:pt x="3383" y="1301"/>
                </a:lnTo>
                <a:lnTo>
                  <a:pt x="3383" y="1294"/>
                </a:lnTo>
                <a:lnTo>
                  <a:pt x="3382" y="1284"/>
                </a:lnTo>
                <a:lnTo>
                  <a:pt x="3383" y="1274"/>
                </a:lnTo>
                <a:lnTo>
                  <a:pt x="3389" y="1265"/>
                </a:lnTo>
                <a:lnTo>
                  <a:pt x="3399" y="1259"/>
                </a:lnTo>
                <a:lnTo>
                  <a:pt x="3426" y="1247"/>
                </a:lnTo>
                <a:lnTo>
                  <a:pt x="3448" y="1239"/>
                </a:lnTo>
                <a:lnTo>
                  <a:pt x="3465" y="1231"/>
                </a:lnTo>
                <a:lnTo>
                  <a:pt x="3478" y="1226"/>
                </a:lnTo>
                <a:lnTo>
                  <a:pt x="3439" y="1139"/>
                </a:lnTo>
                <a:lnTo>
                  <a:pt x="3438" y="1141"/>
                </a:lnTo>
                <a:lnTo>
                  <a:pt x="3437" y="1141"/>
                </a:lnTo>
                <a:lnTo>
                  <a:pt x="3434" y="1142"/>
                </a:lnTo>
                <a:lnTo>
                  <a:pt x="3426" y="1144"/>
                </a:lnTo>
                <a:lnTo>
                  <a:pt x="3416" y="1144"/>
                </a:lnTo>
                <a:lnTo>
                  <a:pt x="3406" y="1139"/>
                </a:lnTo>
                <a:lnTo>
                  <a:pt x="3406" y="1138"/>
                </a:lnTo>
                <a:lnTo>
                  <a:pt x="3405" y="1138"/>
                </a:lnTo>
                <a:lnTo>
                  <a:pt x="3405" y="1144"/>
                </a:lnTo>
                <a:lnTo>
                  <a:pt x="3404" y="1150"/>
                </a:lnTo>
                <a:lnTo>
                  <a:pt x="3402" y="1156"/>
                </a:lnTo>
                <a:lnTo>
                  <a:pt x="3400" y="1165"/>
                </a:lnTo>
                <a:lnTo>
                  <a:pt x="3395" y="1172"/>
                </a:lnTo>
                <a:lnTo>
                  <a:pt x="3387" y="1177"/>
                </a:lnTo>
                <a:lnTo>
                  <a:pt x="3373" y="1178"/>
                </a:lnTo>
                <a:lnTo>
                  <a:pt x="3361" y="1173"/>
                </a:lnTo>
                <a:lnTo>
                  <a:pt x="3329" y="1148"/>
                </a:lnTo>
                <a:lnTo>
                  <a:pt x="3303" y="1126"/>
                </a:lnTo>
                <a:lnTo>
                  <a:pt x="3315" y="1148"/>
                </a:lnTo>
                <a:lnTo>
                  <a:pt x="3317" y="1158"/>
                </a:lnTo>
                <a:lnTo>
                  <a:pt x="3317" y="1167"/>
                </a:lnTo>
                <a:lnTo>
                  <a:pt x="3312" y="1176"/>
                </a:lnTo>
                <a:lnTo>
                  <a:pt x="3306" y="1182"/>
                </a:lnTo>
                <a:lnTo>
                  <a:pt x="3296" y="1185"/>
                </a:lnTo>
                <a:lnTo>
                  <a:pt x="3288" y="1187"/>
                </a:lnTo>
                <a:lnTo>
                  <a:pt x="3279" y="1183"/>
                </a:lnTo>
                <a:lnTo>
                  <a:pt x="3272" y="1177"/>
                </a:lnTo>
                <a:lnTo>
                  <a:pt x="3264" y="1166"/>
                </a:lnTo>
                <a:lnTo>
                  <a:pt x="3256" y="1158"/>
                </a:lnTo>
                <a:lnTo>
                  <a:pt x="3251" y="1152"/>
                </a:lnTo>
                <a:lnTo>
                  <a:pt x="3248" y="1146"/>
                </a:lnTo>
                <a:lnTo>
                  <a:pt x="3237" y="1148"/>
                </a:lnTo>
                <a:lnTo>
                  <a:pt x="3226" y="1148"/>
                </a:lnTo>
                <a:lnTo>
                  <a:pt x="3214" y="1148"/>
                </a:lnTo>
                <a:lnTo>
                  <a:pt x="3203" y="1144"/>
                </a:lnTo>
                <a:lnTo>
                  <a:pt x="3192" y="1139"/>
                </a:lnTo>
                <a:lnTo>
                  <a:pt x="3180" y="1131"/>
                </a:lnTo>
                <a:lnTo>
                  <a:pt x="3166" y="1121"/>
                </a:lnTo>
                <a:lnTo>
                  <a:pt x="3151" y="1107"/>
                </a:lnTo>
                <a:lnTo>
                  <a:pt x="3134" y="1090"/>
                </a:lnTo>
                <a:lnTo>
                  <a:pt x="3114" y="1069"/>
                </a:lnTo>
                <a:lnTo>
                  <a:pt x="3106" y="1073"/>
                </a:lnTo>
                <a:lnTo>
                  <a:pt x="3099" y="1075"/>
                </a:lnTo>
                <a:lnTo>
                  <a:pt x="3093" y="1089"/>
                </a:lnTo>
                <a:lnTo>
                  <a:pt x="3088" y="1104"/>
                </a:lnTo>
                <a:lnTo>
                  <a:pt x="3086" y="1123"/>
                </a:lnTo>
                <a:lnTo>
                  <a:pt x="3082" y="1139"/>
                </a:lnTo>
                <a:lnTo>
                  <a:pt x="3078" y="1158"/>
                </a:lnTo>
                <a:lnTo>
                  <a:pt x="3071" y="1175"/>
                </a:lnTo>
                <a:lnTo>
                  <a:pt x="3061" y="1193"/>
                </a:lnTo>
                <a:lnTo>
                  <a:pt x="3091" y="1257"/>
                </a:lnTo>
                <a:lnTo>
                  <a:pt x="3092" y="1266"/>
                </a:lnTo>
                <a:lnTo>
                  <a:pt x="3091" y="1276"/>
                </a:lnTo>
                <a:lnTo>
                  <a:pt x="3086" y="1284"/>
                </a:lnTo>
                <a:lnTo>
                  <a:pt x="3077" y="1290"/>
                </a:lnTo>
                <a:lnTo>
                  <a:pt x="3060" y="1297"/>
                </a:lnTo>
                <a:lnTo>
                  <a:pt x="3047" y="1303"/>
                </a:lnTo>
                <a:lnTo>
                  <a:pt x="3035" y="1307"/>
                </a:lnTo>
                <a:lnTo>
                  <a:pt x="3022" y="1313"/>
                </a:lnTo>
                <a:lnTo>
                  <a:pt x="3009" y="1318"/>
                </a:lnTo>
                <a:lnTo>
                  <a:pt x="2994" y="1323"/>
                </a:lnTo>
                <a:lnTo>
                  <a:pt x="2976" y="1329"/>
                </a:lnTo>
                <a:lnTo>
                  <a:pt x="2955" y="1338"/>
                </a:lnTo>
                <a:lnTo>
                  <a:pt x="2930" y="1346"/>
                </a:lnTo>
                <a:lnTo>
                  <a:pt x="2898" y="1357"/>
                </a:lnTo>
                <a:lnTo>
                  <a:pt x="2888" y="1358"/>
                </a:lnTo>
                <a:lnTo>
                  <a:pt x="2879" y="1356"/>
                </a:lnTo>
                <a:lnTo>
                  <a:pt x="2874" y="1353"/>
                </a:lnTo>
                <a:lnTo>
                  <a:pt x="2870" y="1350"/>
                </a:lnTo>
                <a:lnTo>
                  <a:pt x="2868" y="1345"/>
                </a:lnTo>
                <a:lnTo>
                  <a:pt x="2865" y="1341"/>
                </a:lnTo>
                <a:lnTo>
                  <a:pt x="2865" y="1340"/>
                </a:lnTo>
                <a:lnTo>
                  <a:pt x="2864" y="1338"/>
                </a:lnTo>
                <a:lnTo>
                  <a:pt x="2863" y="1335"/>
                </a:lnTo>
                <a:lnTo>
                  <a:pt x="2862" y="1333"/>
                </a:lnTo>
                <a:lnTo>
                  <a:pt x="2862" y="1330"/>
                </a:lnTo>
                <a:lnTo>
                  <a:pt x="2860" y="1329"/>
                </a:lnTo>
                <a:lnTo>
                  <a:pt x="2848" y="1292"/>
                </a:lnTo>
                <a:lnTo>
                  <a:pt x="2846" y="1283"/>
                </a:lnTo>
                <a:lnTo>
                  <a:pt x="2848" y="1275"/>
                </a:lnTo>
                <a:lnTo>
                  <a:pt x="2853" y="1266"/>
                </a:lnTo>
                <a:lnTo>
                  <a:pt x="2825" y="1216"/>
                </a:lnTo>
                <a:lnTo>
                  <a:pt x="2806" y="1181"/>
                </a:lnTo>
                <a:lnTo>
                  <a:pt x="2788" y="1146"/>
                </a:lnTo>
                <a:lnTo>
                  <a:pt x="2786" y="1137"/>
                </a:lnTo>
                <a:lnTo>
                  <a:pt x="2786" y="1130"/>
                </a:lnTo>
                <a:lnTo>
                  <a:pt x="2790" y="1121"/>
                </a:lnTo>
                <a:lnTo>
                  <a:pt x="2798" y="1113"/>
                </a:lnTo>
                <a:lnTo>
                  <a:pt x="2810" y="1109"/>
                </a:lnTo>
                <a:lnTo>
                  <a:pt x="2842" y="1107"/>
                </a:lnTo>
                <a:lnTo>
                  <a:pt x="2869" y="1106"/>
                </a:lnTo>
                <a:lnTo>
                  <a:pt x="2891" y="1103"/>
                </a:lnTo>
                <a:lnTo>
                  <a:pt x="2908" y="1101"/>
                </a:lnTo>
                <a:lnTo>
                  <a:pt x="2921" y="1100"/>
                </a:lnTo>
                <a:lnTo>
                  <a:pt x="2907" y="1078"/>
                </a:lnTo>
                <a:lnTo>
                  <a:pt x="2896" y="1061"/>
                </a:lnTo>
                <a:lnTo>
                  <a:pt x="2886" y="1048"/>
                </a:lnTo>
                <a:lnTo>
                  <a:pt x="2879" y="1037"/>
                </a:lnTo>
                <a:lnTo>
                  <a:pt x="2873" y="1030"/>
                </a:lnTo>
                <a:lnTo>
                  <a:pt x="2868" y="1025"/>
                </a:lnTo>
                <a:lnTo>
                  <a:pt x="2864" y="1021"/>
                </a:lnTo>
                <a:lnTo>
                  <a:pt x="2860" y="1020"/>
                </a:lnTo>
                <a:lnTo>
                  <a:pt x="2858" y="1019"/>
                </a:lnTo>
                <a:lnTo>
                  <a:pt x="2854" y="1019"/>
                </a:lnTo>
                <a:lnTo>
                  <a:pt x="2848" y="1017"/>
                </a:lnTo>
                <a:lnTo>
                  <a:pt x="2843" y="1015"/>
                </a:lnTo>
                <a:lnTo>
                  <a:pt x="2838" y="1011"/>
                </a:lnTo>
                <a:lnTo>
                  <a:pt x="2836" y="1007"/>
                </a:lnTo>
                <a:lnTo>
                  <a:pt x="2832" y="1002"/>
                </a:lnTo>
                <a:lnTo>
                  <a:pt x="2831" y="995"/>
                </a:lnTo>
                <a:lnTo>
                  <a:pt x="2831" y="989"/>
                </a:lnTo>
                <a:lnTo>
                  <a:pt x="2825" y="981"/>
                </a:lnTo>
                <a:lnTo>
                  <a:pt x="2818" y="975"/>
                </a:lnTo>
                <a:lnTo>
                  <a:pt x="2814" y="970"/>
                </a:lnTo>
                <a:lnTo>
                  <a:pt x="2812" y="964"/>
                </a:lnTo>
                <a:lnTo>
                  <a:pt x="2810" y="957"/>
                </a:lnTo>
                <a:lnTo>
                  <a:pt x="2809" y="955"/>
                </a:lnTo>
                <a:lnTo>
                  <a:pt x="2808" y="958"/>
                </a:lnTo>
                <a:lnTo>
                  <a:pt x="2804" y="961"/>
                </a:lnTo>
                <a:lnTo>
                  <a:pt x="2802" y="963"/>
                </a:lnTo>
                <a:lnTo>
                  <a:pt x="2798" y="966"/>
                </a:lnTo>
                <a:lnTo>
                  <a:pt x="2796" y="967"/>
                </a:lnTo>
                <a:lnTo>
                  <a:pt x="2792" y="969"/>
                </a:lnTo>
                <a:lnTo>
                  <a:pt x="2790" y="974"/>
                </a:lnTo>
                <a:lnTo>
                  <a:pt x="2788" y="982"/>
                </a:lnTo>
                <a:lnTo>
                  <a:pt x="2787" y="995"/>
                </a:lnTo>
                <a:lnTo>
                  <a:pt x="2784" y="1005"/>
                </a:lnTo>
                <a:lnTo>
                  <a:pt x="2776" y="1014"/>
                </a:lnTo>
                <a:lnTo>
                  <a:pt x="2767" y="1019"/>
                </a:lnTo>
                <a:lnTo>
                  <a:pt x="2764" y="1019"/>
                </a:lnTo>
                <a:lnTo>
                  <a:pt x="2760" y="1019"/>
                </a:lnTo>
                <a:lnTo>
                  <a:pt x="2752" y="1017"/>
                </a:lnTo>
                <a:lnTo>
                  <a:pt x="2743" y="1013"/>
                </a:lnTo>
                <a:lnTo>
                  <a:pt x="2737" y="1005"/>
                </a:lnTo>
                <a:lnTo>
                  <a:pt x="2735" y="1001"/>
                </a:lnTo>
                <a:lnTo>
                  <a:pt x="2735" y="1001"/>
                </a:lnTo>
                <a:lnTo>
                  <a:pt x="2734" y="998"/>
                </a:lnTo>
                <a:lnTo>
                  <a:pt x="2732" y="995"/>
                </a:lnTo>
                <a:lnTo>
                  <a:pt x="2731" y="992"/>
                </a:lnTo>
                <a:lnTo>
                  <a:pt x="2731" y="992"/>
                </a:lnTo>
                <a:lnTo>
                  <a:pt x="2735" y="989"/>
                </a:lnTo>
                <a:lnTo>
                  <a:pt x="2736" y="984"/>
                </a:lnTo>
                <a:lnTo>
                  <a:pt x="2736" y="980"/>
                </a:lnTo>
                <a:lnTo>
                  <a:pt x="2726" y="984"/>
                </a:lnTo>
                <a:lnTo>
                  <a:pt x="2726" y="982"/>
                </a:lnTo>
                <a:lnTo>
                  <a:pt x="2725" y="981"/>
                </a:lnTo>
                <a:lnTo>
                  <a:pt x="2723" y="976"/>
                </a:lnTo>
                <a:lnTo>
                  <a:pt x="2721" y="975"/>
                </a:lnTo>
                <a:lnTo>
                  <a:pt x="2721" y="974"/>
                </a:lnTo>
                <a:lnTo>
                  <a:pt x="2720" y="973"/>
                </a:lnTo>
                <a:lnTo>
                  <a:pt x="2719" y="972"/>
                </a:lnTo>
                <a:lnTo>
                  <a:pt x="2718" y="969"/>
                </a:lnTo>
                <a:lnTo>
                  <a:pt x="2717" y="967"/>
                </a:lnTo>
                <a:lnTo>
                  <a:pt x="2717" y="966"/>
                </a:lnTo>
                <a:lnTo>
                  <a:pt x="2715" y="966"/>
                </a:lnTo>
                <a:lnTo>
                  <a:pt x="2736" y="949"/>
                </a:lnTo>
                <a:lnTo>
                  <a:pt x="2712" y="957"/>
                </a:lnTo>
                <a:lnTo>
                  <a:pt x="2710" y="956"/>
                </a:lnTo>
                <a:lnTo>
                  <a:pt x="2709" y="955"/>
                </a:lnTo>
                <a:lnTo>
                  <a:pt x="2708" y="952"/>
                </a:lnTo>
                <a:lnTo>
                  <a:pt x="2708" y="950"/>
                </a:lnTo>
                <a:lnTo>
                  <a:pt x="2707" y="947"/>
                </a:lnTo>
                <a:lnTo>
                  <a:pt x="2707" y="947"/>
                </a:lnTo>
                <a:lnTo>
                  <a:pt x="2726" y="931"/>
                </a:lnTo>
                <a:lnTo>
                  <a:pt x="2701" y="939"/>
                </a:lnTo>
                <a:lnTo>
                  <a:pt x="2698" y="929"/>
                </a:lnTo>
                <a:lnTo>
                  <a:pt x="2696" y="920"/>
                </a:lnTo>
                <a:lnTo>
                  <a:pt x="2698" y="911"/>
                </a:lnTo>
                <a:lnTo>
                  <a:pt x="2707" y="893"/>
                </a:lnTo>
                <a:lnTo>
                  <a:pt x="2717" y="876"/>
                </a:lnTo>
                <a:lnTo>
                  <a:pt x="2729" y="862"/>
                </a:lnTo>
                <a:lnTo>
                  <a:pt x="2742" y="852"/>
                </a:lnTo>
                <a:lnTo>
                  <a:pt x="2732" y="838"/>
                </a:lnTo>
                <a:lnTo>
                  <a:pt x="2726" y="825"/>
                </a:lnTo>
                <a:lnTo>
                  <a:pt x="2724" y="815"/>
                </a:lnTo>
                <a:lnTo>
                  <a:pt x="2723" y="806"/>
                </a:lnTo>
                <a:lnTo>
                  <a:pt x="2725" y="798"/>
                </a:lnTo>
                <a:lnTo>
                  <a:pt x="2731" y="790"/>
                </a:lnTo>
                <a:lnTo>
                  <a:pt x="2746" y="777"/>
                </a:lnTo>
                <a:lnTo>
                  <a:pt x="2763" y="765"/>
                </a:lnTo>
                <a:lnTo>
                  <a:pt x="2771" y="761"/>
                </a:lnTo>
                <a:lnTo>
                  <a:pt x="2781" y="761"/>
                </a:lnTo>
                <a:lnTo>
                  <a:pt x="2790" y="765"/>
                </a:lnTo>
                <a:lnTo>
                  <a:pt x="2797" y="771"/>
                </a:lnTo>
                <a:lnTo>
                  <a:pt x="2840" y="831"/>
                </a:lnTo>
                <a:lnTo>
                  <a:pt x="2841" y="831"/>
                </a:lnTo>
                <a:lnTo>
                  <a:pt x="2842" y="833"/>
                </a:lnTo>
                <a:lnTo>
                  <a:pt x="2843" y="834"/>
                </a:lnTo>
                <a:lnTo>
                  <a:pt x="2844" y="836"/>
                </a:lnTo>
                <a:lnTo>
                  <a:pt x="2848" y="838"/>
                </a:lnTo>
                <a:lnTo>
                  <a:pt x="2860" y="845"/>
                </a:lnTo>
                <a:lnTo>
                  <a:pt x="2871" y="851"/>
                </a:lnTo>
                <a:lnTo>
                  <a:pt x="2882" y="856"/>
                </a:lnTo>
                <a:lnTo>
                  <a:pt x="2898" y="862"/>
                </a:lnTo>
                <a:lnTo>
                  <a:pt x="2898" y="844"/>
                </a:lnTo>
                <a:lnTo>
                  <a:pt x="2901" y="831"/>
                </a:lnTo>
                <a:lnTo>
                  <a:pt x="2908" y="823"/>
                </a:lnTo>
                <a:lnTo>
                  <a:pt x="2909" y="822"/>
                </a:lnTo>
                <a:lnTo>
                  <a:pt x="2911" y="819"/>
                </a:lnTo>
                <a:lnTo>
                  <a:pt x="2897" y="802"/>
                </a:lnTo>
                <a:lnTo>
                  <a:pt x="2887" y="789"/>
                </a:lnTo>
                <a:lnTo>
                  <a:pt x="2880" y="778"/>
                </a:lnTo>
                <a:lnTo>
                  <a:pt x="2876" y="770"/>
                </a:lnTo>
                <a:lnTo>
                  <a:pt x="2874" y="761"/>
                </a:lnTo>
                <a:lnTo>
                  <a:pt x="2873" y="753"/>
                </a:lnTo>
                <a:lnTo>
                  <a:pt x="2874" y="743"/>
                </a:lnTo>
                <a:lnTo>
                  <a:pt x="2875" y="738"/>
                </a:lnTo>
                <a:lnTo>
                  <a:pt x="2877" y="735"/>
                </a:lnTo>
                <a:lnTo>
                  <a:pt x="2875" y="735"/>
                </a:lnTo>
                <a:lnTo>
                  <a:pt x="2870" y="734"/>
                </a:lnTo>
                <a:lnTo>
                  <a:pt x="2866" y="734"/>
                </a:lnTo>
                <a:lnTo>
                  <a:pt x="2863" y="731"/>
                </a:lnTo>
                <a:lnTo>
                  <a:pt x="2852" y="738"/>
                </a:lnTo>
                <a:lnTo>
                  <a:pt x="2841" y="743"/>
                </a:lnTo>
                <a:lnTo>
                  <a:pt x="2829" y="745"/>
                </a:lnTo>
                <a:lnTo>
                  <a:pt x="2818" y="740"/>
                </a:lnTo>
                <a:lnTo>
                  <a:pt x="2793" y="719"/>
                </a:lnTo>
                <a:lnTo>
                  <a:pt x="2773" y="702"/>
                </a:lnTo>
                <a:lnTo>
                  <a:pt x="2756" y="687"/>
                </a:lnTo>
                <a:lnTo>
                  <a:pt x="2743" y="674"/>
                </a:lnTo>
                <a:lnTo>
                  <a:pt x="2735" y="662"/>
                </a:lnTo>
                <a:lnTo>
                  <a:pt x="2730" y="650"/>
                </a:lnTo>
                <a:lnTo>
                  <a:pt x="2728" y="637"/>
                </a:lnTo>
                <a:lnTo>
                  <a:pt x="2728" y="624"/>
                </a:lnTo>
                <a:lnTo>
                  <a:pt x="2730" y="608"/>
                </a:lnTo>
                <a:lnTo>
                  <a:pt x="2720" y="590"/>
                </a:lnTo>
                <a:lnTo>
                  <a:pt x="2712" y="575"/>
                </a:lnTo>
                <a:lnTo>
                  <a:pt x="2703" y="562"/>
                </a:lnTo>
                <a:lnTo>
                  <a:pt x="2695" y="550"/>
                </a:lnTo>
                <a:lnTo>
                  <a:pt x="2686" y="537"/>
                </a:lnTo>
                <a:lnTo>
                  <a:pt x="2674" y="523"/>
                </a:lnTo>
                <a:lnTo>
                  <a:pt x="2661" y="508"/>
                </a:lnTo>
                <a:lnTo>
                  <a:pt x="2645" y="488"/>
                </a:lnTo>
                <a:lnTo>
                  <a:pt x="2624" y="464"/>
                </a:lnTo>
                <a:lnTo>
                  <a:pt x="2619" y="455"/>
                </a:lnTo>
                <a:lnTo>
                  <a:pt x="2618" y="443"/>
                </a:lnTo>
                <a:lnTo>
                  <a:pt x="2619" y="438"/>
                </a:lnTo>
                <a:lnTo>
                  <a:pt x="2622" y="433"/>
                </a:lnTo>
                <a:lnTo>
                  <a:pt x="2625" y="428"/>
                </a:lnTo>
                <a:lnTo>
                  <a:pt x="2630" y="426"/>
                </a:lnTo>
                <a:lnTo>
                  <a:pt x="2647" y="414"/>
                </a:lnTo>
                <a:lnTo>
                  <a:pt x="2662" y="403"/>
                </a:lnTo>
                <a:lnTo>
                  <a:pt x="2669" y="398"/>
                </a:lnTo>
                <a:lnTo>
                  <a:pt x="2679" y="395"/>
                </a:lnTo>
                <a:lnTo>
                  <a:pt x="2689" y="397"/>
                </a:lnTo>
                <a:lnTo>
                  <a:pt x="2714" y="406"/>
                </a:lnTo>
                <a:lnTo>
                  <a:pt x="2735" y="414"/>
                </a:lnTo>
                <a:lnTo>
                  <a:pt x="2749" y="417"/>
                </a:lnTo>
                <a:lnTo>
                  <a:pt x="2759" y="420"/>
                </a:lnTo>
                <a:lnTo>
                  <a:pt x="2760" y="418"/>
                </a:lnTo>
                <a:lnTo>
                  <a:pt x="2762" y="418"/>
                </a:lnTo>
                <a:lnTo>
                  <a:pt x="2764" y="417"/>
                </a:lnTo>
                <a:lnTo>
                  <a:pt x="2768" y="416"/>
                </a:lnTo>
                <a:lnTo>
                  <a:pt x="2679" y="366"/>
                </a:lnTo>
                <a:lnTo>
                  <a:pt x="2586" y="323"/>
                </a:lnTo>
                <a:lnTo>
                  <a:pt x="2492" y="284"/>
                </a:lnTo>
                <a:lnTo>
                  <a:pt x="2396" y="253"/>
                </a:lnTo>
                <a:lnTo>
                  <a:pt x="2299" y="226"/>
                </a:lnTo>
                <a:lnTo>
                  <a:pt x="2199" y="205"/>
                </a:lnTo>
                <a:lnTo>
                  <a:pt x="2099" y="190"/>
                </a:lnTo>
                <a:lnTo>
                  <a:pt x="1997" y="180"/>
                </a:lnTo>
                <a:lnTo>
                  <a:pt x="1894" y="178"/>
                </a:lnTo>
                <a:close/>
                <a:moveTo>
                  <a:pt x="1894" y="0"/>
                </a:moveTo>
                <a:lnTo>
                  <a:pt x="2014" y="4"/>
                </a:lnTo>
                <a:lnTo>
                  <a:pt x="2131" y="15"/>
                </a:lnTo>
                <a:lnTo>
                  <a:pt x="2246" y="33"/>
                </a:lnTo>
                <a:lnTo>
                  <a:pt x="2360" y="58"/>
                </a:lnTo>
                <a:lnTo>
                  <a:pt x="2469" y="90"/>
                </a:lnTo>
                <a:lnTo>
                  <a:pt x="2578" y="127"/>
                </a:lnTo>
                <a:lnTo>
                  <a:pt x="2681" y="171"/>
                </a:lnTo>
                <a:lnTo>
                  <a:pt x="2782" y="222"/>
                </a:lnTo>
                <a:lnTo>
                  <a:pt x="2881" y="277"/>
                </a:lnTo>
                <a:lnTo>
                  <a:pt x="2975" y="337"/>
                </a:lnTo>
                <a:lnTo>
                  <a:pt x="3065" y="404"/>
                </a:lnTo>
                <a:lnTo>
                  <a:pt x="3150" y="475"/>
                </a:lnTo>
                <a:lnTo>
                  <a:pt x="3232" y="551"/>
                </a:lnTo>
                <a:lnTo>
                  <a:pt x="3309" y="632"/>
                </a:lnTo>
                <a:lnTo>
                  <a:pt x="3381" y="717"/>
                </a:lnTo>
                <a:lnTo>
                  <a:pt x="3448" y="806"/>
                </a:lnTo>
                <a:lnTo>
                  <a:pt x="3508" y="899"/>
                </a:lnTo>
                <a:lnTo>
                  <a:pt x="3564" y="996"/>
                </a:lnTo>
                <a:lnTo>
                  <a:pt x="3614" y="1097"/>
                </a:lnTo>
                <a:lnTo>
                  <a:pt x="3660" y="1200"/>
                </a:lnTo>
                <a:lnTo>
                  <a:pt x="3697" y="1307"/>
                </a:lnTo>
                <a:lnTo>
                  <a:pt x="3729" y="1416"/>
                </a:lnTo>
                <a:lnTo>
                  <a:pt x="3753" y="1528"/>
                </a:lnTo>
                <a:lnTo>
                  <a:pt x="3772" y="1643"/>
                </a:lnTo>
                <a:lnTo>
                  <a:pt x="3783" y="1759"/>
                </a:lnTo>
                <a:lnTo>
                  <a:pt x="3787" y="1879"/>
                </a:lnTo>
                <a:lnTo>
                  <a:pt x="3783" y="1997"/>
                </a:lnTo>
                <a:lnTo>
                  <a:pt x="3772" y="2113"/>
                </a:lnTo>
                <a:lnTo>
                  <a:pt x="3753" y="2228"/>
                </a:lnTo>
                <a:lnTo>
                  <a:pt x="3729" y="2340"/>
                </a:lnTo>
                <a:lnTo>
                  <a:pt x="3697" y="2449"/>
                </a:lnTo>
                <a:lnTo>
                  <a:pt x="3660" y="2555"/>
                </a:lnTo>
                <a:lnTo>
                  <a:pt x="3614" y="2659"/>
                </a:lnTo>
                <a:lnTo>
                  <a:pt x="3564" y="2759"/>
                </a:lnTo>
                <a:lnTo>
                  <a:pt x="3508" y="2856"/>
                </a:lnTo>
                <a:lnTo>
                  <a:pt x="3448" y="2950"/>
                </a:lnTo>
                <a:lnTo>
                  <a:pt x="3381" y="3038"/>
                </a:lnTo>
                <a:lnTo>
                  <a:pt x="3309" y="3124"/>
                </a:lnTo>
                <a:lnTo>
                  <a:pt x="3232" y="3205"/>
                </a:lnTo>
                <a:lnTo>
                  <a:pt x="3150" y="3281"/>
                </a:lnTo>
                <a:lnTo>
                  <a:pt x="3065" y="3352"/>
                </a:lnTo>
                <a:lnTo>
                  <a:pt x="2975" y="3419"/>
                </a:lnTo>
                <a:lnTo>
                  <a:pt x="2881" y="3479"/>
                </a:lnTo>
                <a:lnTo>
                  <a:pt x="2782" y="3535"/>
                </a:lnTo>
                <a:lnTo>
                  <a:pt x="2681" y="3584"/>
                </a:lnTo>
                <a:lnTo>
                  <a:pt x="2578" y="3629"/>
                </a:lnTo>
                <a:lnTo>
                  <a:pt x="2469" y="3666"/>
                </a:lnTo>
                <a:lnTo>
                  <a:pt x="2360" y="3698"/>
                </a:lnTo>
                <a:lnTo>
                  <a:pt x="2246" y="3722"/>
                </a:lnTo>
                <a:lnTo>
                  <a:pt x="2131" y="3740"/>
                </a:lnTo>
                <a:lnTo>
                  <a:pt x="2014" y="3751"/>
                </a:lnTo>
                <a:lnTo>
                  <a:pt x="1894" y="3755"/>
                </a:lnTo>
                <a:lnTo>
                  <a:pt x="1774" y="3751"/>
                </a:lnTo>
                <a:lnTo>
                  <a:pt x="1657" y="3740"/>
                </a:lnTo>
                <a:lnTo>
                  <a:pt x="1541" y="3722"/>
                </a:lnTo>
                <a:lnTo>
                  <a:pt x="1428" y="3698"/>
                </a:lnTo>
                <a:lnTo>
                  <a:pt x="1318" y="3666"/>
                </a:lnTo>
                <a:lnTo>
                  <a:pt x="1210" y="3629"/>
                </a:lnTo>
                <a:lnTo>
                  <a:pt x="1106" y="3584"/>
                </a:lnTo>
                <a:lnTo>
                  <a:pt x="1005" y="3535"/>
                </a:lnTo>
                <a:lnTo>
                  <a:pt x="906" y="3479"/>
                </a:lnTo>
                <a:lnTo>
                  <a:pt x="812" y="3419"/>
                </a:lnTo>
                <a:lnTo>
                  <a:pt x="722" y="3352"/>
                </a:lnTo>
                <a:lnTo>
                  <a:pt x="637" y="3281"/>
                </a:lnTo>
                <a:lnTo>
                  <a:pt x="555" y="3205"/>
                </a:lnTo>
                <a:lnTo>
                  <a:pt x="479" y="3124"/>
                </a:lnTo>
                <a:lnTo>
                  <a:pt x="407" y="3038"/>
                </a:lnTo>
                <a:lnTo>
                  <a:pt x="340" y="2950"/>
                </a:lnTo>
                <a:lnTo>
                  <a:pt x="279" y="2856"/>
                </a:lnTo>
                <a:lnTo>
                  <a:pt x="223" y="2759"/>
                </a:lnTo>
                <a:lnTo>
                  <a:pt x="172" y="2659"/>
                </a:lnTo>
                <a:lnTo>
                  <a:pt x="128" y="2555"/>
                </a:lnTo>
                <a:lnTo>
                  <a:pt x="90" y="2449"/>
                </a:lnTo>
                <a:lnTo>
                  <a:pt x="58" y="2340"/>
                </a:lnTo>
                <a:lnTo>
                  <a:pt x="33" y="2228"/>
                </a:lnTo>
                <a:lnTo>
                  <a:pt x="14" y="2113"/>
                </a:lnTo>
                <a:lnTo>
                  <a:pt x="3" y="1997"/>
                </a:lnTo>
                <a:lnTo>
                  <a:pt x="0" y="1879"/>
                </a:lnTo>
                <a:lnTo>
                  <a:pt x="0" y="1879"/>
                </a:lnTo>
                <a:lnTo>
                  <a:pt x="3" y="1759"/>
                </a:lnTo>
                <a:lnTo>
                  <a:pt x="14" y="1643"/>
                </a:lnTo>
                <a:lnTo>
                  <a:pt x="33" y="1528"/>
                </a:lnTo>
                <a:lnTo>
                  <a:pt x="58" y="1416"/>
                </a:lnTo>
                <a:lnTo>
                  <a:pt x="90" y="1307"/>
                </a:lnTo>
                <a:lnTo>
                  <a:pt x="128" y="1200"/>
                </a:lnTo>
                <a:lnTo>
                  <a:pt x="172" y="1097"/>
                </a:lnTo>
                <a:lnTo>
                  <a:pt x="223" y="996"/>
                </a:lnTo>
                <a:lnTo>
                  <a:pt x="279" y="899"/>
                </a:lnTo>
                <a:lnTo>
                  <a:pt x="340" y="806"/>
                </a:lnTo>
                <a:lnTo>
                  <a:pt x="407" y="717"/>
                </a:lnTo>
                <a:lnTo>
                  <a:pt x="479" y="632"/>
                </a:lnTo>
                <a:lnTo>
                  <a:pt x="555" y="551"/>
                </a:lnTo>
                <a:lnTo>
                  <a:pt x="637" y="475"/>
                </a:lnTo>
                <a:lnTo>
                  <a:pt x="722" y="404"/>
                </a:lnTo>
                <a:lnTo>
                  <a:pt x="812" y="337"/>
                </a:lnTo>
                <a:lnTo>
                  <a:pt x="906" y="277"/>
                </a:lnTo>
                <a:lnTo>
                  <a:pt x="1005" y="222"/>
                </a:lnTo>
                <a:lnTo>
                  <a:pt x="1106" y="171"/>
                </a:lnTo>
                <a:lnTo>
                  <a:pt x="1210" y="127"/>
                </a:lnTo>
                <a:lnTo>
                  <a:pt x="1318" y="90"/>
                </a:lnTo>
                <a:lnTo>
                  <a:pt x="1428" y="58"/>
                </a:lnTo>
                <a:lnTo>
                  <a:pt x="1541" y="33"/>
                </a:lnTo>
                <a:lnTo>
                  <a:pt x="1657" y="15"/>
                </a:lnTo>
                <a:lnTo>
                  <a:pt x="1774" y="4"/>
                </a:lnTo>
                <a:lnTo>
                  <a:pt x="189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3" name="Group 42"/>
          <p:cNvGrpSpPr/>
          <p:nvPr/>
        </p:nvGrpSpPr>
        <p:grpSpPr>
          <a:xfrm>
            <a:off x="2407014" y="4283292"/>
            <a:ext cx="565494" cy="531800"/>
            <a:chOff x="3070225" y="1419225"/>
            <a:chExt cx="3703638" cy="3482976"/>
          </a:xfrm>
          <a:solidFill>
            <a:schemeClr val="accent4"/>
          </a:solidFill>
        </p:grpSpPr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3575050" y="3125788"/>
              <a:ext cx="2690813" cy="1776413"/>
            </a:xfrm>
            <a:custGeom>
              <a:avLst/>
              <a:gdLst>
                <a:gd name="T0" fmla="*/ 3290 w 3389"/>
                <a:gd name="T1" fmla="*/ 4 h 2238"/>
                <a:gd name="T2" fmla="*/ 3341 w 3389"/>
                <a:gd name="T3" fmla="*/ 30 h 2238"/>
                <a:gd name="T4" fmla="*/ 3376 w 3389"/>
                <a:gd name="T5" fmla="*/ 75 h 2238"/>
                <a:gd name="T6" fmla="*/ 3389 w 3389"/>
                <a:gd name="T7" fmla="*/ 136 h 2238"/>
                <a:gd name="T8" fmla="*/ 3386 w 3389"/>
                <a:gd name="T9" fmla="*/ 2137 h 2238"/>
                <a:gd name="T10" fmla="*/ 3361 w 3389"/>
                <a:gd name="T11" fmla="*/ 2190 h 2238"/>
                <a:gd name="T12" fmla="*/ 3317 w 3389"/>
                <a:gd name="T13" fmla="*/ 2225 h 2238"/>
                <a:gd name="T14" fmla="*/ 3260 w 3389"/>
                <a:gd name="T15" fmla="*/ 2238 h 2238"/>
                <a:gd name="T16" fmla="*/ 2011 w 3389"/>
                <a:gd name="T17" fmla="*/ 2235 h 2238"/>
                <a:gd name="T18" fmla="*/ 1957 w 3389"/>
                <a:gd name="T19" fmla="*/ 2210 h 2238"/>
                <a:gd name="T20" fmla="*/ 1922 w 3389"/>
                <a:gd name="T21" fmla="*/ 2166 h 2238"/>
                <a:gd name="T22" fmla="*/ 1907 w 3389"/>
                <a:gd name="T23" fmla="*/ 2109 h 2238"/>
                <a:gd name="T24" fmla="*/ 1483 w 3389"/>
                <a:gd name="T25" fmla="*/ 1357 h 2238"/>
                <a:gd name="T26" fmla="*/ 1479 w 3389"/>
                <a:gd name="T27" fmla="*/ 2137 h 2238"/>
                <a:gd name="T28" fmla="*/ 1453 w 3389"/>
                <a:gd name="T29" fmla="*/ 2190 h 2238"/>
                <a:gd name="T30" fmla="*/ 1409 w 3389"/>
                <a:gd name="T31" fmla="*/ 2225 h 2238"/>
                <a:gd name="T32" fmla="*/ 1353 w 3389"/>
                <a:gd name="T33" fmla="*/ 2238 h 2238"/>
                <a:gd name="T34" fmla="*/ 100 w 3389"/>
                <a:gd name="T35" fmla="*/ 2235 h 2238"/>
                <a:gd name="T36" fmla="*/ 49 w 3389"/>
                <a:gd name="T37" fmla="*/ 2210 h 2238"/>
                <a:gd name="T38" fmla="*/ 14 w 3389"/>
                <a:gd name="T39" fmla="*/ 2166 h 2238"/>
                <a:gd name="T40" fmla="*/ 0 w 3389"/>
                <a:gd name="T41" fmla="*/ 2109 h 2238"/>
                <a:gd name="T42" fmla="*/ 4 w 3389"/>
                <a:gd name="T43" fmla="*/ 167 h 2238"/>
                <a:gd name="T44" fmla="*/ 30 w 3389"/>
                <a:gd name="T45" fmla="*/ 114 h 2238"/>
                <a:gd name="T46" fmla="*/ 73 w 3389"/>
                <a:gd name="T47" fmla="*/ 79 h 2238"/>
                <a:gd name="T48" fmla="*/ 130 w 3389"/>
                <a:gd name="T49" fmla="*/ 66 h 2238"/>
                <a:gd name="T50" fmla="*/ 189 w 3389"/>
                <a:gd name="T51" fmla="*/ 79 h 2238"/>
                <a:gd name="T52" fmla="*/ 236 w 3389"/>
                <a:gd name="T53" fmla="*/ 114 h 2238"/>
                <a:gd name="T54" fmla="*/ 262 w 3389"/>
                <a:gd name="T55" fmla="*/ 167 h 2238"/>
                <a:gd name="T56" fmla="*/ 264 w 3389"/>
                <a:gd name="T57" fmla="*/ 1975 h 2238"/>
                <a:gd name="T58" fmla="*/ 1215 w 3389"/>
                <a:gd name="T59" fmla="*/ 1223 h 2238"/>
                <a:gd name="T60" fmla="*/ 1230 w 3389"/>
                <a:gd name="T61" fmla="*/ 1166 h 2238"/>
                <a:gd name="T62" fmla="*/ 1266 w 3389"/>
                <a:gd name="T63" fmla="*/ 1121 h 2238"/>
                <a:gd name="T64" fmla="*/ 1322 w 3389"/>
                <a:gd name="T65" fmla="*/ 1094 h 2238"/>
                <a:gd name="T66" fmla="*/ 2042 w 3389"/>
                <a:gd name="T67" fmla="*/ 1091 h 2238"/>
                <a:gd name="T68" fmla="*/ 2098 w 3389"/>
                <a:gd name="T69" fmla="*/ 1105 h 2238"/>
                <a:gd name="T70" fmla="*/ 2144 w 3389"/>
                <a:gd name="T71" fmla="*/ 1141 h 2238"/>
                <a:gd name="T72" fmla="*/ 2168 w 3389"/>
                <a:gd name="T73" fmla="*/ 1193 h 2238"/>
                <a:gd name="T74" fmla="*/ 2172 w 3389"/>
                <a:gd name="T75" fmla="*/ 1975 h 2238"/>
                <a:gd name="T76" fmla="*/ 3126 w 3389"/>
                <a:gd name="T77" fmla="*/ 134 h 2238"/>
                <a:gd name="T78" fmla="*/ 3139 w 3389"/>
                <a:gd name="T79" fmla="*/ 75 h 2238"/>
                <a:gd name="T80" fmla="*/ 3175 w 3389"/>
                <a:gd name="T81" fmla="*/ 30 h 2238"/>
                <a:gd name="T82" fmla="*/ 3229 w 3389"/>
                <a:gd name="T83" fmla="*/ 4 h 2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89" h="2238">
                  <a:moveTo>
                    <a:pt x="3260" y="0"/>
                  </a:moveTo>
                  <a:lnTo>
                    <a:pt x="3290" y="4"/>
                  </a:lnTo>
                  <a:lnTo>
                    <a:pt x="3317" y="14"/>
                  </a:lnTo>
                  <a:lnTo>
                    <a:pt x="3341" y="30"/>
                  </a:lnTo>
                  <a:lnTo>
                    <a:pt x="3361" y="49"/>
                  </a:lnTo>
                  <a:lnTo>
                    <a:pt x="3376" y="75"/>
                  </a:lnTo>
                  <a:lnTo>
                    <a:pt x="3386" y="103"/>
                  </a:lnTo>
                  <a:lnTo>
                    <a:pt x="3389" y="136"/>
                  </a:lnTo>
                  <a:lnTo>
                    <a:pt x="3389" y="2109"/>
                  </a:lnTo>
                  <a:lnTo>
                    <a:pt x="3386" y="2137"/>
                  </a:lnTo>
                  <a:lnTo>
                    <a:pt x="3376" y="2166"/>
                  </a:lnTo>
                  <a:lnTo>
                    <a:pt x="3361" y="2190"/>
                  </a:lnTo>
                  <a:lnTo>
                    <a:pt x="3341" y="2210"/>
                  </a:lnTo>
                  <a:lnTo>
                    <a:pt x="3317" y="2225"/>
                  </a:lnTo>
                  <a:lnTo>
                    <a:pt x="3290" y="2235"/>
                  </a:lnTo>
                  <a:lnTo>
                    <a:pt x="3260" y="2238"/>
                  </a:lnTo>
                  <a:lnTo>
                    <a:pt x="2042" y="2238"/>
                  </a:lnTo>
                  <a:lnTo>
                    <a:pt x="2011" y="2235"/>
                  </a:lnTo>
                  <a:lnTo>
                    <a:pt x="1982" y="2225"/>
                  </a:lnTo>
                  <a:lnTo>
                    <a:pt x="1957" y="2210"/>
                  </a:lnTo>
                  <a:lnTo>
                    <a:pt x="1937" y="2190"/>
                  </a:lnTo>
                  <a:lnTo>
                    <a:pt x="1922" y="2166"/>
                  </a:lnTo>
                  <a:lnTo>
                    <a:pt x="1912" y="2137"/>
                  </a:lnTo>
                  <a:lnTo>
                    <a:pt x="1907" y="2109"/>
                  </a:lnTo>
                  <a:lnTo>
                    <a:pt x="1907" y="1357"/>
                  </a:lnTo>
                  <a:lnTo>
                    <a:pt x="1483" y="1357"/>
                  </a:lnTo>
                  <a:lnTo>
                    <a:pt x="1483" y="2109"/>
                  </a:lnTo>
                  <a:lnTo>
                    <a:pt x="1479" y="2137"/>
                  </a:lnTo>
                  <a:lnTo>
                    <a:pt x="1469" y="2166"/>
                  </a:lnTo>
                  <a:lnTo>
                    <a:pt x="1453" y="2190"/>
                  </a:lnTo>
                  <a:lnTo>
                    <a:pt x="1433" y="2210"/>
                  </a:lnTo>
                  <a:lnTo>
                    <a:pt x="1409" y="2225"/>
                  </a:lnTo>
                  <a:lnTo>
                    <a:pt x="1382" y="2235"/>
                  </a:lnTo>
                  <a:lnTo>
                    <a:pt x="1353" y="2238"/>
                  </a:lnTo>
                  <a:lnTo>
                    <a:pt x="130" y="2238"/>
                  </a:lnTo>
                  <a:lnTo>
                    <a:pt x="100" y="2235"/>
                  </a:lnTo>
                  <a:lnTo>
                    <a:pt x="73" y="2225"/>
                  </a:lnTo>
                  <a:lnTo>
                    <a:pt x="49" y="2210"/>
                  </a:lnTo>
                  <a:lnTo>
                    <a:pt x="30" y="2190"/>
                  </a:lnTo>
                  <a:lnTo>
                    <a:pt x="14" y="2166"/>
                  </a:lnTo>
                  <a:lnTo>
                    <a:pt x="4" y="2137"/>
                  </a:lnTo>
                  <a:lnTo>
                    <a:pt x="0" y="2109"/>
                  </a:lnTo>
                  <a:lnTo>
                    <a:pt x="0" y="197"/>
                  </a:lnTo>
                  <a:lnTo>
                    <a:pt x="4" y="167"/>
                  </a:lnTo>
                  <a:lnTo>
                    <a:pt x="14" y="139"/>
                  </a:lnTo>
                  <a:lnTo>
                    <a:pt x="30" y="114"/>
                  </a:lnTo>
                  <a:lnTo>
                    <a:pt x="49" y="95"/>
                  </a:lnTo>
                  <a:lnTo>
                    <a:pt x="73" y="79"/>
                  </a:lnTo>
                  <a:lnTo>
                    <a:pt x="100" y="69"/>
                  </a:lnTo>
                  <a:lnTo>
                    <a:pt x="130" y="66"/>
                  </a:lnTo>
                  <a:lnTo>
                    <a:pt x="161" y="69"/>
                  </a:lnTo>
                  <a:lnTo>
                    <a:pt x="189" y="79"/>
                  </a:lnTo>
                  <a:lnTo>
                    <a:pt x="215" y="95"/>
                  </a:lnTo>
                  <a:lnTo>
                    <a:pt x="236" y="114"/>
                  </a:lnTo>
                  <a:lnTo>
                    <a:pt x="252" y="139"/>
                  </a:lnTo>
                  <a:lnTo>
                    <a:pt x="262" y="167"/>
                  </a:lnTo>
                  <a:lnTo>
                    <a:pt x="264" y="197"/>
                  </a:lnTo>
                  <a:lnTo>
                    <a:pt x="264" y="1975"/>
                  </a:lnTo>
                  <a:lnTo>
                    <a:pt x="1215" y="1975"/>
                  </a:lnTo>
                  <a:lnTo>
                    <a:pt x="1215" y="1223"/>
                  </a:lnTo>
                  <a:lnTo>
                    <a:pt x="1220" y="1193"/>
                  </a:lnTo>
                  <a:lnTo>
                    <a:pt x="1230" y="1166"/>
                  </a:lnTo>
                  <a:lnTo>
                    <a:pt x="1245" y="1141"/>
                  </a:lnTo>
                  <a:lnTo>
                    <a:pt x="1266" y="1121"/>
                  </a:lnTo>
                  <a:lnTo>
                    <a:pt x="1292" y="1105"/>
                  </a:lnTo>
                  <a:lnTo>
                    <a:pt x="1322" y="1094"/>
                  </a:lnTo>
                  <a:lnTo>
                    <a:pt x="1353" y="1091"/>
                  </a:lnTo>
                  <a:lnTo>
                    <a:pt x="2042" y="1091"/>
                  </a:lnTo>
                  <a:lnTo>
                    <a:pt x="2072" y="1094"/>
                  </a:lnTo>
                  <a:lnTo>
                    <a:pt x="2098" y="1105"/>
                  </a:lnTo>
                  <a:lnTo>
                    <a:pt x="2123" y="1121"/>
                  </a:lnTo>
                  <a:lnTo>
                    <a:pt x="2144" y="1141"/>
                  </a:lnTo>
                  <a:lnTo>
                    <a:pt x="2158" y="1166"/>
                  </a:lnTo>
                  <a:lnTo>
                    <a:pt x="2168" y="1193"/>
                  </a:lnTo>
                  <a:lnTo>
                    <a:pt x="2172" y="1223"/>
                  </a:lnTo>
                  <a:lnTo>
                    <a:pt x="2172" y="1975"/>
                  </a:lnTo>
                  <a:lnTo>
                    <a:pt x="3126" y="1975"/>
                  </a:lnTo>
                  <a:lnTo>
                    <a:pt x="3126" y="134"/>
                  </a:lnTo>
                  <a:lnTo>
                    <a:pt x="3129" y="103"/>
                  </a:lnTo>
                  <a:lnTo>
                    <a:pt x="3139" y="75"/>
                  </a:lnTo>
                  <a:lnTo>
                    <a:pt x="3154" y="49"/>
                  </a:lnTo>
                  <a:lnTo>
                    <a:pt x="3175" y="30"/>
                  </a:lnTo>
                  <a:lnTo>
                    <a:pt x="3199" y="14"/>
                  </a:lnTo>
                  <a:lnTo>
                    <a:pt x="3229" y="4"/>
                  </a:lnTo>
                  <a:lnTo>
                    <a:pt x="32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3070225" y="1419225"/>
              <a:ext cx="3703638" cy="1970088"/>
            </a:xfrm>
            <a:custGeom>
              <a:avLst/>
              <a:gdLst>
                <a:gd name="T0" fmla="*/ 2334 w 4666"/>
                <a:gd name="T1" fmla="*/ 0 h 2482"/>
                <a:gd name="T2" fmla="*/ 2358 w 4666"/>
                <a:gd name="T3" fmla="*/ 3 h 2482"/>
                <a:gd name="T4" fmla="*/ 2382 w 4666"/>
                <a:gd name="T5" fmla="*/ 12 h 2482"/>
                <a:gd name="T6" fmla="*/ 2404 w 4666"/>
                <a:gd name="T7" fmla="*/ 25 h 2482"/>
                <a:gd name="T8" fmla="*/ 2426 w 4666"/>
                <a:gd name="T9" fmla="*/ 43 h 2482"/>
                <a:gd name="T10" fmla="*/ 3300 w 4666"/>
                <a:gd name="T11" fmla="*/ 923 h 2482"/>
                <a:gd name="T12" fmla="*/ 3300 w 4666"/>
                <a:gd name="T13" fmla="*/ 463 h 2482"/>
                <a:gd name="T14" fmla="*/ 3304 w 4666"/>
                <a:gd name="T15" fmla="*/ 432 h 2482"/>
                <a:gd name="T16" fmla="*/ 3314 w 4666"/>
                <a:gd name="T17" fmla="*/ 404 h 2482"/>
                <a:gd name="T18" fmla="*/ 3328 w 4666"/>
                <a:gd name="T19" fmla="*/ 378 h 2482"/>
                <a:gd name="T20" fmla="*/ 3350 w 4666"/>
                <a:gd name="T21" fmla="*/ 359 h 2482"/>
                <a:gd name="T22" fmla="*/ 3374 w 4666"/>
                <a:gd name="T23" fmla="*/ 343 h 2482"/>
                <a:gd name="T24" fmla="*/ 3401 w 4666"/>
                <a:gd name="T25" fmla="*/ 333 h 2482"/>
                <a:gd name="T26" fmla="*/ 3430 w 4666"/>
                <a:gd name="T27" fmla="*/ 329 h 2482"/>
                <a:gd name="T28" fmla="*/ 3461 w 4666"/>
                <a:gd name="T29" fmla="*/ 333 h 2482"/>
                <a:gd name="T30" fmla="*/ 3490 w 4666"/>
                <a:gd name="T31" fmla="*/ 343 h 2482"/>
                <a:gd name="T32" fmla="*/ 3515 w 4666"/>
                <a:gd name="T33" fmla="*/ 359 h 2482"/>
                <a:gd name="T34" fmla="*/ 3536 w 4666"/>
                <a:gd name="T35" fmla="*/ 378 h 2482"/>
                <a:gd name="T36" fmla="*/ 3553 w 4666"/>
                <a:gd name="T37" fmla="*/ 404 h 2482"/>
                <a:gd name="T38" fmla="*/ 3563 w 4666"/>
                <a:gd name="T39" fmla="*/ 432 h 2482"/>
                <a:gd name="T40" fmla="*/ 3566 w 4666"/>
                <a:gd name="T41" fmla="*/ 463 h 2482"/>
                <a:gd name="T42" fmla="*/ 3566 w 4666"/>
                <a:gd name="T43" fmla="*/ 1190 h 2482"/>
                <a:gd name="T44" fmla="*/ 4628 w 4666"/>
                <a:gd name="T45" fmla="*/ 2256 h 2482"/>
                <a:gd name="T46" fmla="*/ 4647 w 4666"/>
                <a:gd name="T47" fmla="*/ 2281 h 2482"/>
                <a:gd name="T48" fmla="*/ 4660 w 4666"/>
                <a:gd name="T49" fmla="*/ 2309 h 2482"/>
                <a:gd name="T50" fmla="*/ 4666 w 4666"/>
                <a:gd name="T51" fmla="*/ 2338 h 2482"/>
                <a:gd name="T52" fmla="*/ 4666 w 4666"/>
                <a:gd name="T53" fmla="*/ 2369 h 2482"/>
                <a:gd name="T54" fmla="*/ 4659 w 4666"/>
                <a:gd name="T55" fmla="*/ 2397 h 2482"/>
                <a:gd name="T56" fmla="*/ 4646 w 4666"/>
                <a:gd name="T57" fmla="*/ 2424 h 2482"/>
                <a:gd name="T58" fmla="*/ 4628 w 4666"/>
                <a:gd name="T59" fmla="*/ 2447 h 2482"/>
                <a:gd name="T60" fmla="*/ 4606 w 4666"/>
                <a:gd name="T61" fmla="*/ 2462 h 2482"/>
                <a:gd name="T62" fmla="*/ 4584 w 4666"/>
                <a:gd name="T63" fmla="*/ 2472 h 2482"/>
                <a:gd name="T64" fmla="*/ 4560 w 4666"/>
                <a:gd name="T65" fmla="*/ 2479 h 2482"/>
                <a:gd name="T66" fmla="*/ 4533 w 4666"/>
                <a:gd name="T67" fmla="*/ 2482 h 2482"/>
                <a:gd name="T68" fmla="*/ 4503 w 4666"/>
                <a:gd name="T69" fmla="*/ 2479 h 2482"/>
                <a:gd name="T70" fmla="*/ 4478 w 4666"/>
                <a:gd name="T71" fmla="*/ 2472 h 2482"/>
                <a:gd name="T72" fmla="*/ 4456 w 4666"/>
                <a:gd name="T73" fmla="*/ 2462 h 2482"/>
                <a:gd name="T74" fmla="*/ 4438 w 4666"/>
                <a:gd name="T75" fmla="*/ 2447 h 2482"/>
                <a:gd name="T76" fmla="*/ 2334 w 4666"/>
                <a:gd name="T77" fmla="*/ 323 h 2482"/>
                <a:gd name="T78" fmla="*/ 226 w 4666"/>
                <a:gd name="T79" fmla="*/ 2427 h 2482"/>
                <a:gd name="T80" fmla="*/ 205 w 4666"/>
                <a:gd name="T81" fmla="*/ 2445 h 2482"/>
                <a:gd name="T82" fmla="*/ 183 w 4666"/>
                <a:gd name="T83" fmla="*/ 2458 h 2482"/>
                <a:gd name="T84" fmla="*/ 157 w 4666"/>
                <a:gd name="T85" fmla="*/ 2465 h 2482"/>
                <a:gd name="T86" fmla="*/ 133 w 4666"/>
                <a:gd name="T87" fmla="*/ 2468 h 2482"/>
                <a:gd name="T88" fmla="*/ 108 w 4666"/>
                <a:gd name="T89" fmla="*/ 2467 h 2482"/>
                <a:gd name="T90" fmla="*/ 83 w 4666"/>
                <a:gd name="T91" fmla="*/ 2458 h 2482"/>
                <a:gd name="T92" fmla="*/ 61 w 4666"/>
                <a:gd name="T93" fmla="*/ 2445 h 2482"/>
                <a:gd name="T94" fmla="*/ 41 w 4666"/>
                <a:gd name="T95" fmla="*/ 2427 h 2482"/>
                <a:gd name="T96" fmla="*/ 23 w 4666"/>
                <a:gd name="T97" fmla="*/ 2407 h 2482"/>
                <a:gd name="T98" fmla="*/ 10 w 4666"/>
                <a:gd name="T99" fmla="*/ 2386 h 2482"/>
                <a:gd name="T100" fmla="*/ 3 w 4666"/>
                <a:gd name="T101" fmla="*/ 2362 h 2482"/>
                <a:gd name="T102" fmla="*/ 0 w 4666"/>
                <a:gd name="T103" fmla="*/ 2336 h 2482"/>
                <a:gd name="T104" fmla="*/ 3 w 4666"/>
                <a:gd name="T105" fmla="*/ 2311 h 2482"/>
                <a:gd name="T106" fmla="*/ 11 w 4666"/>
                <a:gd name="T107" fmla="*/ 2287 h 2482"/>
                <a:gd name="T108" fmla="*/ 24 w 4666"/>
                <a:gd name="T109" fmla="*/ 2263 h 2482"/>
                <a:gd name="T110" fmla="*/ 41 w 4666"/>
                <a:gd name="T111" fmla="*/ 2241 h 2482"/>
                <a:gd name="T112" fmla="*/ 2239 w 4666"/>
                <a:gd name="T113" fmla="*/ 43 h 2482"/>
                <a:gd name="T114" fmla="*/ 2260 w 4666"/>
                <a:gd name="T115" fmla="*/ 25 h 2482"/>
                <a:gd name="T116" fmla="*/ 2283 w 4666"/>
                <a:gd name="T117" fmla="*/ 12 h 2482"/>
                <a:gd name="T118" fmla="*/ 2308 w 4666"/>
                <a:gd name="T119" fmla="*/ 3 h 2482"/>
                <a:gd name="T120" fmla="*/ 2334 w 4666"/>
                <a:gd name="T12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66" h="2482">
                  <a:moveTo>
                    <a:pt x="2334" y="0"/>
                  </a:moveTo>
                  <a:lnTo>
                    <a:pt x="2358" y="3"/>
                  </a:lnTo>
                  <a:lnTo>
                    <a:pt x="2382" y="12"/>
                  </a:lnTo>
                  <a:lnTo>
                    <a:pt x="2404" y="25"/>
                  </a:lnTo>
                  <a:lnTo>
                    <a:pt x="2426" y="43"/>
                  </a:lnTo>
                  <a:lnTo>
                    <a:pt x="3300" y="923"/>
                  </a:lnTo>
                  <a:lnTo>
                    <a:pt x="3300" y="463"/>
                  </a:lnTo>
                  <a:lnTo>
                    <a:pt x="3304" y="432"/>
                  </a:lnTo>
                  <a:lnTo>
                    <a:pt x="3314" y="404"/>
                  </a:lnTo>
                  <a:lnTo>
                    <a:pt x="3328" y="378"/>
                  </a:lnTo>
                  <a:lnTo>
                    <a:pt x="3350" y="359"/>
                  </a:lnTo>
                  <a:lnTo>
                    <a:pt x="3374" y="343"/>
                  </a:lnTo>
                  <a:lnTo>
                    <a:pt x="3401" y="333"/>
                  </a:lnTo>
                  <a:lnTo>
                    <a:pt x="3430" y="329"/>
                  </a:lnTo>
                  <a:lnTo>
                    <a:pt x="3461" y="333"/>
                  </a:lnTo>
                  <a:lnTo>
                    <a:pt x="3490" y="343"/>
                  </a:lnTo>
                  <a:lnTo>
                    <a:pt x="3515" y="359"/>
                  </a:lnTo>
                  <a:lnTo>
                    <a:pt x="3536" y="378"/>
                  </a:lnTo>
                  <a:lnTo>
                    <a:pt x="3553" y="404"/>
                  </a:lnTo>
                  <a:lnTo>
                    <a:pt x="3563" y="432"/>
                  </a:lnTo>
                  <a:lnTo>
                    <a:pt x="3566" y="463"/>
                  </a:lnTo>
                  <a:lnTo>
                    <a:pt x="3566" y="1190"/>
                  </a:lnTo>
                  <a:lnTo>
                    <a:pt x="4628" y="2256"/>
                  </a:lnTo>
                  <a:lnTo>
                    <a:pt x="4647" y="2281"/>
                  </a:lnTo>
                  <a:lnTo>
                    <a:pt x="4660" y="2309"/>
                  </a:lnTo>
                  <a:lnTo>
                    <a:pt x="4666" y="2338"/>
                  </a:lnTo>
                  <a:lnTo>
                    <a:pt x="4666" y="2369"/>
                  </a:lnTo>
                  <a:lnTo>
                    <a:pt x="4659" y="2397"/>
                  </a:lnTo>
                  <a:lnTo>
                    <a:pt x="4646" y="2424"/>
                  </a:lnTo>
                  <a:lnTo>
                    <a:pt x="4628" y="2447"/>
                  </a:lnTo>
                  <a:lnTo>
                    <a:pt x="4606" y="2462"/>
                  </a:lnTo>
                  <a:lnTo>
                    <a:pt x="4584" y="2472"/>
                  </a:lnTo>
                  <a:lnTo>
                    <a:pt x="4560" y="2479"/>
                  </a:lnTo>
                  <a:lnTo>
                    <a:pt x="4533" y="2482"/>
                  </a:lnTo>
                  <a:lnTo>
                    <a:pt x="4503" y="2479"/>
                  </a:lnTo>
                  <a:lnTo>
                    <a:pt x="4478" y="2472"/>
                  </a:lnTo>
                  <a:lnTo>
                    <a:pt x="4456" y="2462"/>
                  </a:lnTo>
                  <a:lnTo>
                    <a:pt x="4438" y="2447"/>
                  </a:lnTo>
                  <a:lnTo>
                    <a:pt x="2334" y="323"/>
                  </a:lnTo>
                  <a:lnTo>
                    <a:pt x="226" y="2427"/>
                  </a:lnTo>
                  <a:lnTo>
                    <a:pt x="205" y="2445"/>
                  </a:lnTo>
                  <a:lnTo>
                    <a:pt x="183" y="2458"/>
                  </a:lnTo>
                  <a:lnTo>
                    <a:pt x="157" y="2465"/>
                  </a:lnTo>
                  <a:lnTo>
                    <a:pt x="133" y="2468"/>
                  </a:lnTo>
                  <a:lnTo>
                    <a:pt x="108" y="2467"/>
                  </a:lnTo>
                  <a:lnTo>
                    <a:pt x="83" y="2458"/>
                  </a:lnTo>
                  <a:lnTo>
                    <a:pt x="61" y="2445"/>
                  </a:lnTo>
                  <a:lnTo>
                    <a:pt x="41" y="2427"/>
                  </a:lnTo>
                  <a:lnTo>
                    <a:pt x="23" y="2407"/>
                  </a:lnTo>
                  <a:lnTo>
                    <a:pt x="10" y="2386"/>
                  </a:lnTo>
                  <a:lnTo>
                    <a:pt x="3" y="2362"/>
                  </a:lnTo>
                  <a:lnTo>
                    <a:pt x="0" y="2336"/>
                  </a:lnTo>
                  <a:lnTo>
                    <a:pt x="3" y="2311"/>
                  </a:lnTo>
                  <a:lnTo>
                    <a:pt x="11" y="2287"/>
                  </a:lnTo>
                  <a:lnTo>
                    <a:pt x="24" y="2263"/>
                  </a:lnTo>
                  <a:lnTo>
                    <a:pt x="41" y="2241"/>
                  </a:lnTo>
                  <a:lnTo>
                    <a:pt x="2239" y="43"/>
                  </a:lnTo>
                  <a:lnTo>
                    <a:pt x="2260" y="25"/>
                  </a:lnTo>
                  <a:lnTo>
                    <a:pt x="2283" y="12"/>
                  </a:lnTo>
                  <a:lnTo>
                    <a:pt x="2308" y="3"/>
                  </a:lnTo>
                  <a:lnTo>
                    <a:pt x="23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51692" y="1340768"/>
            <a:ext cx="476138" cy="559662"/>
            <a:chOff x="7542213" y="1552576"/>
            <a:chExt cx="2932113" cy="3446463"/>
          </a:xfrm>
          <a:solidFill>
            <a:schemeClr val="accent2"/>
          </a:solidFill>
        </p:grpSpPr>
        <p:sp>
          <p:nvSpPr>
            <p:cNvPr id="58" name="Freeform 17"/>
            <p:cNvSpPr>
              <a:spLocks noEditPoints="1"/>
            </p:cNvSpPr>
            <p:nvPr/>
          </p:nvSpPr>
          <p:spPr bwMode="auto">
            <a:xfrm>
              <a:off x="8262938" y="1552576"/>
              <a:ext cx="1489075" cy="1857375"/>
            </a:xfrm>
            <a:custGeom>
              <a:avLst/>
              <a:gdLst>
                <a:gd name="T0" fmla="*/ 847 w 1876"/>
                <a:gd name="T1" fmla="*/ 247 h 2339"/>
                <a:gd name="T2" fmla="*/ 711 w 1876"/>
                <a:gd name="T3" fmla="*/ 273 h 2339"/>
                <a:gd name="T4" fmla="*/ 564 w 1876"/>
                <a:gd name="T5" fmla="*/ 335 h 2339"/>
                <a:gd name="T6" fmla="*/ 427 w 1876"/>
                <a:gd name="T7" fmla="*/ 448 h 2339"/>
                <a:gd name="T8" fmla="*/ 317 w 1876"/>
                <a:gd name="T9" fmla="*/ 625 h 2339"/>
                <a:gd name="T10" fmla="*/ 255 w 1876"/>
                <a:gd name="T11" fmla="*/ 880 h 2339"/>
                <a:gd name="T12" fmla="*/ 247 w 1876"/>
                <a:gd name="T13" fmla="*/ 964 h 2339"/>
                <a:gd name="T14" fmla="*/ 243 w 1876"/>
                <a:gd name="T15" fmla="*/ 1033 h 2339"/>
                <a:gd name="T16" fmla="*/ 243 w 1876"/>
                <a:gd name="T17" fmla="*/ 1205 h 2339"/>
                <a:gd name="T18" fmla="*/ 268 w 1876"/>
                <a:gd name="T19" fmla="*/ 1436 h 2339"/>
                <a:gd name="T20" fmla="*/ 338 w 1876"/>
                <a:gd name="T21" fmla="*/ 1683 h 2339"/>
                <a:gd name="T22" fmla="*/ 470 w 1876"/>
                <a:gd name="T23" fmla="*/ 1904 h 2339"/>
                <a:gd name="T24" fmla="*/ 670 w 1876"/>
                <a:gd name="T25" fmla="*/ 2047 h 2339"/>
                <a:gd name="T26" fmla="*/ 933 w 1876"/>
                <a:gd name="T27" fmla="*/ 2096 h 2339"/>
                <a:gd name="T28" fmla="*/ 1146 w 1876"/>
                <a:gd name="T29" fmla="*/ 2068 h 2339"/>
                <a:gd name="T30" fmla="*/ 1361 w 1876"/>
                <a:gd name="T31" fmla="*/ 1949 h 2339"/>
                <a:gd name="T32" fmla="*/ 1512 w 1876"/>
                <a:gd name="T33" fmla="*/ 1743 h 2339"/>
                <a:gd name="T34" fmla="*/ 1595 w 1876"/>
                <a:gd name="T35" fmla="*/ 1498 h 2339"/>
                <a:gd name="T36" fmla="*/ 1628 w 1876"/>
                <a:gd name="T37" fmla="*/ 1259 h 2339"/>
                <a:gd name="T38" fmla="*/ 1634 w 1876"/>
                <a:gd name="T39" fmla="*/ 1069 h 2339"/>
                <a:gd name="T40" fmla="*/ 1628 w 1876"/>
                <a:gd name="T41" fmla="*/ 970 h 2339"/>
                <a:gd name="T42" fmla="*/ 1627 w 1876"/>
                <a:gd name="T43" fmla="*/ 956 h 2339"/>
                <a:gd name="T44" fmla="*/ 1580 w 1876"/>
                <a:gd name="T45" fmla="*/ 683 h 2339"/>
                <a:gd name="T46" fmla="*/ 1480 w 1876"/>
                <a:gd name="T47" fmla="*/ 489 h 2339"/>
                <a:gd name="T48" fmla="*/ 1347 w 1876"/>
                <a:gd name="T49" fmla="*/ 360 h 2339"/>
                <a:gd name="T50" fmla="*/ 1196 w 1876"/>
                <a:gd name="T51" fmla="*/ 285 h 2339"/>
                <a:gd name="T52" fmla="*/ 1045 w 1876"/>
                <a:gd name="T53" fmla="*/ 251 h 2339"/>
                <a:gd name="T54" fmla="*/ 932 w 1876"/>
                <a:gd name="T55" fmla="*/ 243 h 2339"/>
                <a:gd name="T56" fmla="*/ 1123 w 1876"/>
                <a:gd name="T57" fmla="*/ 15 h 2339"/>
                <a:gd name="T58" fmla="*/ 1433 w 1876"/>
                <a:gd name="T59" fmla="*/ 126 h 2339"/>
                <a:gd name="T60" fmla="*/ 1568 w 1876"/>
                <a:gd name="T61" fmla="*/ 224 h 2339"/>
                <a:gd name="T62" fmla="*/ 1697 w 1876"/>
                <a:gd name="T63" fmla="*/ 372 h 2339"/>
                <a:gd name="T64" fmla="*/ 1802 w 1876"/>
                <a:gd name="T65" fmla="*/ 580 h 2339"/>
                <a:gd name="T66" fmla="*/ 1863 w 1876"/>
                <a:gd name="T67" fmla="*/ 860 h 2339"/>
                <a:gd name="T68" fmla="*/ 1873 w 1876"/>
                <a:gd name="T69" fmla="*/ 1008 h 2339"/>
                <a:gd name="T70" fmla="*/ 1874 w 1876"/>
                <a:gd name="T71" fmla="*/ 1193 h 2339"/>
                <a:gd name="T72" fmla="*/ 1849 w 1876"/>
                <a:gd name="T73" fmla="*/ 1449 h 2339"/>
                <a:gd name="T74" fmla="*/ 1777 w 1876"/>
                <a:gd name="T75" fmla="*/ 1734 h 2339"/>
                <a:gd name="T76" fmla="*/ 1635 w 1876"/>
                <a:gd name="T77" fmla="*/ 2004 h 2339"/>
                <a:gd name="T78" fmla="*/ 1410 w 1876"/>
                <a:gd name="T79" fmla="*/ 2213 h 2339"/>
                <a:gd name="T80" fmla="*/ 1119 w 1876"/>
                <a:gd name="T81" fmla="*/ 2323 h 2339"/>
                <a:gd name="T82" fmla="*/ 837 w 1876"/>
                <a:gd name="T83" fmla="*/ 2335 h 2339"/>
                <a:gd name="T84" fmla="*/ 531 w 1876"/>
                <a:gd name="T85" fmla="*/ 2250 h 2339"/>
                <a:gd name="T86" fmla="*/ 289 w 1876"/>
                <a:gd name="T87" fmla="*/ 2065 h 2339"/>
                <a:gd name="T88" fmla="*/ 127 w 1876"/>
                <a:gd name="T89" fmla="*/ 1805 h 2339"/>
                <a:gd name="T90" fmla="*/ 39 w 1876"/>
                <a:gd name="T91" fmla="*/ 1519 h 2339"/>
                <a:gd name="T92" fmla="*/ 5 w 1876"/>
                <a:gd name="T93" fmla="*/ 1252 h 2339"/>
                <a:gd name="T94" fmla="*/ 1 w 1876"/>
                <a:gd name="T95" fmla="*/ 1045 h 2339"/>
                <a:gd name="T96" fmla="*/ 8 w 1876"/>
                <a:gd name="T97" fmla="*/ 942 h 2339"/>
                <a:gd name="T98" fmla="*/ 54 w 1876"/>
                <a:gd name="T99" fmla="*/ 642 h 2339"/>
                <a:gd name="T100" fmla="*/ 152 w 1876"/>
                <a:gd name="T101" fmla="*/ 415 h 2339"/>
                <a:gd name="T102" fmla="*/ 277 w 1876"/>
                <a:gd name="T103" fmla="*/ 252 h 2339"/>
                <a:gd name="T104" fmla="*/ 415 w 1876"/>
                <a:gd name="T105" fmla="*/ 142 h 2339"/>
                <a:gd name="T106" fmla="*/ 658 w 1876"/>
                <a:gd name="T107" fmla="*/ 37 h 2339"/>
                <a:gd name="T108" fmla="*/ 891 w 1876"/>
                <a:gd name="T109" fmla="*/ 0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76" h="2339">
                  <a:moveTo>
                    <a:pt x="932" y="243"/>
                  </a:moveTo>
                  <a:lnTo>
                    <a:pt x="907" y="243"/>
                  </a:lnTo>
                  <a:lnTo>
                    <a:pt x="878" y="244"/>
                  </a:lnTo>
                  <a:lnTo>
                    <a:pt x="847" y="247"/>
                  </a:lnTo>
                  <a:lnTo>
                    <a:pt x="815" y="251"/>
                  </a:lnTo>
                  <a:lnTo>
                    <a:pt x="781" y="256"/>
                  </a:lnTo>
                  <a:lnTo>
                    <a:pt x="747" y="264"/>
                  </a:lnTo>
                  <a:lnTo>
                    <a:pt x="711" y="273"/>
                  </a:lnTo>
                  <a:lnTo>
                    <a:pt x="674" y="285"/>
                  </a:lnTo>
                  <a:lnTo>
                    <a:pt x="637" y="298"/>
                  </a:lnTo>
                  <a:lnTo>
                    <a:pt x="600" y="315"/>
                  </a:lnTo>
                  <a:lnTo>
                    <a:pt x="564" y="335"/>
                  </a:lnTo>
                  <a:lnTo>
                    <a:pt x="527" y="358"/>
                  </a:lnTo>
                  <a:lnTo>
                    <a:pt x="493" y="384"/>
                  </a:lnTo>
                  <a:lnTo>
                    <a:pt x="458" y="415"/>
                  </a:lnTo>
                  <a:lnTo>
                    <a:pt x="427" y="448"/>
                  </a:lnTo>
                  <a:lnTo>
                    <a:pt x="395" y="486"/>
                  </a:lnTo>
                  <a:lnTo>
                    <a:pt x="366" y="527"/>
                  </a:lnTo>
                  <a:lnTo>
                    <a:pt x="341" y="573"/>
                  </a:lnTo>
                  <a:lnTo>
                    <a:pt x="317" y="625"/>
                  </a:lnTo>
                  <a:lnTo>
                    <a:pt x="296" y="680"/>
                  </a:lnTo>
                  <a:lnTo>
                    <a:pt x="279" y="741"/>
                  </a:lnTo>
                  <a:lnTo>
                    <a:pt x="264" y="807"/>
                  </a:lnTo>
                  <a:lnTo>
                    <a:pt x="255" y="880"/>
                  </a:lnTo>
                  <a:lnTo>
                    <a:pt x="248" y="956"/>
                  </a:lnTo>
                  <a:lnTo>
                    <a:pt x="248" y="959"/>
                  </a:lnTo>
                  <a:lnTo>
                    <a:pt x="248" y="962"/>
                  </a:lnTo>
                  <a:lnTo>
                    <a:pt x="247" y="964"/>
                  </a:lnTo>
                  <a:lnTo>
                    <a:pt x="247" y="970"/>
                  </a:lnTo>
                  <a:lnTo>
                    <a:pt x="246" y="983"/>
                  </a:lnTo>
                  <a:lnTo>
                    <a:pt x="244" y="1004"/>
                  </a:lnTo>
                  <a:lnTo>
                    <a:pt x="243" y="1033"/>
                  </a:lnTo>
                  <a:lnTo>
                    <a:pt x="242" y="1069"/>
                  </a:lnTo>
                  <a:lnTo>
                    <a:pt x="242" y="1108"/>
                  </a:lnTo>
                  <a:lnTo>
                    <a:pt x="242" y="1155"/>
                  </a:lnTo>
                  <a:lnTo>
                    <a:pt x="243" y="1205"/>
                  </a:lnTo>
                  <a:lnTo>
                    <a:pt x="247" y="1259"/>
                  </a:lnTo>
                  <a:lnTo>
                    <a:pt x="252" y="1316"/>
                  </a:lnTo>
                  <a:lnTo>
                    <a:pt x="259" y="1375"/>
                  </a:lnTo>
                  <a:lnTo>
                    <a:pt x="268" y="1436"/>
                  </a:lnTo>
                  <a:lnTo>
                    <a:pt x="281" y="1498"/>
                  </a:lnTo>
                  <a:lnTo>
                    <a:pt x="297" y="1560"/>
                  </a:lnTo>
                  <a:lnTo>
                    <a:pt x="316" y="1623"/>
                  </a:lnTo>
                  <a:lnTo>
                    <a:pt x="338" y="1683"/>
                  </a:lnTo>
                  <a:lnTo>
                    <a:pt x="365" y="1743"/>
                  </a:lnTo>
                  <a:lnTo>
                    <a:pt x="395" y="1800"/>
                  </a:lnTo>
                  <a:lnTo>
                    <a:pt x="431" y="1854"/>
                  </a:lnTo>
                  <a:lnTo>
                    <a:pt x="470" y="1904"/>
                  </a:lnTo>
                  <a:lnTo>
                    <a:pt x="515" y="1949"/>
                  </a:lnTo>
                  <a:lnTo>
                    <a:pt x="563" y="1987"/>
                  </a:lnTo>
                  <a:lnTo>
                    <a:pt x="614" y="2020"/>
                  </a:lnTo>
                  <a:lnTo>
                    <a:pt x="670" y="2047"/>
                  </a:lnTo>
                  <a:lnTo>
                    <a:pt x="729" y="2068"/>
                  </a:lnTo>
                  <a:lnTo>
                    <a:pt x="793" y="2084"/>
                  </a:lnTo>
                  <a:lnTo>
                    <a:pt x="860" y="2093"/>
                  </a:lnTo>
                  <a:lnTo>
                    <a:pt x="933" y="2096"/>
                  </a:lnTo>
                  <a:lnTo>
                    <a:pt x="942" y="2096"/>
                  </a:lnTo>
                  <a:lnTo>
                    <a:pt x="1014" y="2093"/>
                  </a:lnTo>
                  <a:lnTo>
                    <a:pt x="1082" y="2084"/>
                  </a:lnTo>
                  <a:lnTo>
                    <a:pt x="1146" y="2068"/>
                  </a:lnTo>
                  <a:lnTo>
                    <a:pt x="1205" y="2047"/>
                  </a:lnTo>
                  <a:lnTo>
                    <a:pt x="1261" y="2020"/>
                  </a:lnTo>
                  <a:lnTo>
                    <a:pt x="1312" y="1987"/>
                  </a:lnTo>
                  <a:lnTo>
                    <a:pt x="1361" y="1949"/>
                  </a:lnTo>
                  <a:lnTo>
                    <a:pt x="1405" y="1904"/>
                  </a:lnTo>
                  <a:lnTo>
                    <a:pt x="1446" y="1854"/>
                  </a:lnTo>
                  <a:lnTo>
                    <a:pt x="1480" y="1800"/>
                  </a:lnTo>
                  <a:lnTo>
                    <a:pt x="1512" y="1743"/>
                  </a:lnTo>
                  <a:lnTo>
                    <a:pt x="1539" y="1683"/>
                  </a:lnTo>
                  <a:lnTo>
                    <a:pt x="1561" y="1623"/>
                  </a:lnTo>
                  <a:lnTo>
                    <a:pt x="1580" y="1560"/>
                  </a:lnTo>
                  <a:lnTo>
                    <a:pt x="1595" y="1498"/>
                  </a:lnTo>
                  <a:lnTo>
                    <a:pt x="1607" y="1436"/>
                  </a:lnTo>
                  <a:lnTo>
                    <a:pt x="1617" y="1375"/>
                  </a:lnTo>
                  <a:lnTo>
                    <a:pt x="1625" y="1316"/>
                  </a:lnTo>
                  <a:lnTo>
                    <a:pt x="1628" y="1259"/>
                  </a:lnTo>
                  <a:lnTo>
                    <a:pt x="1632" y="1205"/>
                  </a:lnTo>
                  <a:lnTo>
                    <a:pt x="1634" y="1155"/>
                  </a:lnTo>
                  <a:lnTo>
                    <a:pt x="1634" y="1110"/>
                  </a:lnTo>
                  <a:lnTo>
                    <a:pt x="1634" y="1069"/>
                  </a:lnTo>
                  <a:lnTo>
                    <a:pt x="1632" y="1033"/>
                  </a:lnTo>
                  <a:lnTo>
                    <a:pt x="1631" y="1005"/>
                  </a:lnTo>
                  <a:lnTo>
                    <a:pt x="1630" y="983"/>
                  </a:lnTo>
                  <a:lnTo>
                    <a:pt x="1628" y="970"/>
                  </a:lnTo>
                  <a:lnTo>
                    <a:pt x="1627" y="964"/>
                  </a:lnTo>
                  <a:lnTo>
                    <a:pt x="1627" y="962"/>
                  </a:lnTo>
                  <a:lnTo>
                    <a:pt x="1627" y="959"/>
                  </a:lnTo>
                  <a:lnTo>
                    <a:pt x="1627" y="956"/>
                  </a:lnTo>
                  <a:lnTo>
                    <a:pt x="1621" y="880"/>
                  </a:lnTo>
                  <a:lnTo>
                    <a:pt x="1611" y="810"/>
                  </a:lnTo>
                  <a:lnTo>
                    <a:pt x="1597" y="744"/>
                  </a:lnTo>
                  <a:lnTo>
                    <a:pt x="1580" y="683"/>
                  </a:lnTo>
                  <a:lnTo>
                    <a:pt x="1560" y="627"/>
                  </a:lnTo>
                  <a:lnTo>
                    <a:pt x="1536" y="577"/>
                  </a:lnTo>
                  <a:lnTo>
                    <a:pt x="1509" y="531"/>
                  </a:lnTo>
                  <a:lnTo>
                    <a:pt x="1480" y="489"/>
                  </a:lnTo>
                  <a:lnTo>
                    <a:pt x="1450" y="450"/>
                  </a:lnTo>
                  <a:lnTo>
                    <a:pt x="1417" y="417"/>
                  </a:lnTo>
                  <a:lnTo>
                    <a:pt x="1383" y="387"/>
                  </a:lnTo>
                  <a:lnTo>
                    <a:pt x="1347" y="360"/>
                  </a:lnTo>
                  <a:lnTo>
                    <a:pt x="1310" y="338"/>
                  </a:lnTo>
                  <a:lnTo>
                    <a:pt x="1273" y="317"/>
                  </a:lnTo>
                  <a:lnTo>
                    <a:pt x="1234" y="300"/>
                  </a:lnTo>
                  <a:lnTo>
                    <a:pt x="1196" y="285"/>
                  </a:lnTo>
                  <a:lnTo>
                    <a:pt x="1158" y="273"/>
                  </a:lnTo>
                  <a:lnTo>
                    <a:pt x="1119" y="264"/>
                  </a:lnTo>
                  <a:lnTo>
                    <a:pt x="1082" y="256"/>
                  </a:lnTo>
                  <a:lnTo>
                    <a:pt x="1045" y="251"/>
                  </a:lnTo>
                  <a:lnTo>
                    <a:pt x="1010" y="247"/>
                  </a:lnTo>
                  <a:lnTo>
                    <a:pt x="975" y="244"/>
                  </a:lnTo>
                  <a:lnTo>
                    <a:pt x="942" y="243"/>
                  </a:lnTo>
                  <a:lnTo>
                    <a:pt x="932" y="243"/>
                  </a:lnTo>
                  <a:close/>
                  <a:moveTo>
                    <a:pt x="933" y="0"/>
                  </a:moveTo>
                  <a:lnTo>
                    <a:pt x="949" y="0"/>
                  </a:lnTo>
                  <a:lnTo>
                    <a:pt x="1037" y="5"/>
                  </a:lnTo>
                  <a:lnTo>
                    <a:pt x="1123" y="15"/>
                  </a:lnTo>
                  <a:lnTo>
                    <a:pt x="1207" y="34"/>
                  </a:lnTo>
                  <a:lnTo>
                    <a:pt x="1285" y="59"/>
                  </a:lnTo>
                  <a:lnTo>
                    <a:pt x="1360" y="89"/>
                  </a:lnTo>
                  <a:lnTo>
                    <a:pt x="1433" y="126"/>
                  </a:lnTo>
                  <a:lnTo>
                    <a:pt x="1466" y="146"/>
                  </a:lnTo>
                  <a:lnTo>
                    <a:pt x="1499" y="169"/>
                  </a:lnTo>
                  <a:lnTo>
                    <a:pt x="1533" y="195"/>
                  </a:lnTo>
                  <a:lnTo>
                    <a:pt x="1568" y="224"/>
                  </a:lnTo>
                  <a:lnTo>
                    <a:pt x="1602" y="256"/>
                  </a:lnTo>
                  <a:lnTo>
                    <a:pt x="1634" y="290"/>
                  </a:lnTo>
                  <a:lnTo>
                    <a:pt x="1667" y="330"/>
                  </a:lnTo>
                  <a:lnTo>
                    <a:pt x="1697" y="372"/>
                  </a:lnTo>
                  <a:lnTo>
                    <a:pt x="1726" y="417"/>
                  </a:lnTo>
                  <a:lnTo>
                    <a:pt x="1754" y="467"/>
                  </a:lnTo>
                  <a:lnTo>
                    <a:pt x="1779" y="522"/>
                  </a:lnTo>
                  <a:lnTo>
                    <a:pt x="1802" y="580"/>
                  </a:lnTo>
                  <a:lnTo>
                    <a:pt x="1822" y="643"/>
                  </a:lnTo>
                  <a:lnTo>
                    <a:pt x="1839" y="711"/>
                  </a:lnTo>
                  <a:lnTo>
                    <a:pt x="1852" y="783"/>
                  </a:lnTo>
                  <a:lnTo>
                    <a:pt x="1863" y="860"/>
                  </a:lnTo>
                  <a:lnTo>
                    <a:pt x="1869" y="942"/>
                  </a:lnTo>
                  <a:lnTo>
                    <a:pt x="1870" y="955"/>
                  </a:lnTo>
                  <a:lnTo>
                    <a:pt x="1872" y="978"/>
                  </a:lnTo>
                  <a:lnTo>
                    <a:pt x="1873" y="1008"/>
                  </a:lnTo>
                  <a:lnTo>
                    <a:pt x="1874" y="1045"/>
                  </a:lnTo>
                  <a:lnTo>
                    <a:pt x="1876" y="1089"/>
                  </a:lnTo>
                  <a:lnTo>
                    <a:pt x="1876" y="1139"/>
                  </a:lnTo>
                  <a:lnTo>
                    <a:pt x="1874" y="1193"/>
                  </a:lnTo>
                  <a:lnTo>
                    <a:pt x="1872" y="1252"/>
                  </a:lnTo>
                  <a:lnTo>
                    <a:pt x="1866" y="1315"/>
                  </a:lnTo>
                  <a:lnTo>
                    <a:pt x="1860" y="1381"/>
                  </a:lnTo>
                  <a:lnTo>
                    <a:pt x="1849" y="1449"/>
                  </a:lnTo>
                  <a:lnTo>
                    <a:pt x="1837" y="1519"/>
                  </a:lnTo>
                  <a:lnTo>
                    <a:pt x="1820" y="1591"/>
                  </a:lnTo>
                  <a:lnTo>
                    <a:pt x="1800" y="1662"/>
                  </a:lnTo>
                  <a:lnTo>
                    <a:pt x="1777" y="1734"/>
                  </a:lnTo>
                  <a:lnTo>
                    <a:pt x="1749" y="1805"/>
                  </a:lnTo>
                  <a:lnTo>
                    <a:pt x="1716" y="1874"/>
                  </a:lnTo>
                  <a:lnTo>
                    <a:pt x="1679" y="1940"/>
                  </a:lnTo>
                  <a:lnTo>
                    <a:pt x="1635" y="2004"/>
                  </a:lnTo>
                  <a:lnTo>
                    <a:pt x="1586" y="2065"/>
                  </a:lnTo>
                  <a:lnTo>
                    <a:pt x="1532" y="2121"/>
                  </a:lnTo>
                  <a:lnTo>
                    <a:pt x="1472" y="2171"/>
                  </a:lnTo>
                  <a:lnTo>
                    <a:pt x="1410" y="2213"/>
                  </a:lnTo>
                  <a:lnTo>
                    <a:pt x="1344" y="2250"/>
                  </a:lnTo>
                  <a:lnTo>
                    <a:pt x="1273" y="2281"/>
                  </a:lnTo>
                  <a:lnTo>
                    <a:pt x="1199" y="2306"/>
                  </a:lnTo>
                  <a:lnTo>
                    <a:pt x="1119" y="2323"/>
                  </a:lnTo>
                  <a:lnTo>
                    <a:pt x="1037" y="2335"/>
                  </a:lnTo>
                  <a:lnTo>
                    <a:pt x="952" y="2339"/>
                  </a:lnTo>
                  <a:lnTo>
                    <a:pt x="922" y="2339"/>
                  </a:lnTo>
                  <a:lnTo>
                    <a:pt x="837" y="2335"/>
                  </a:lnTo>
                  <a:lnTo>
                    <a:pt x="755" y="2323"/>
                  </a:lnTo>
                  <a:lnTo>
                    <a:pt x="677" y="2306"/>
                  </a:lnTo>
                  <a:lnTo>
                    <a:pt x="602" y="2281"/>
                  </a:lnTo>
                  <a:lnTo>
                    <a:pt x="531" y="2250"/>
                  </a:lnTo>
                  <a:lnTo>
                    <a:pt x="465" y="2213"/>
                  </a:lnTo>
                  <a:lnTo>
                    <a:pt x="403" y="2171"/>
                  </a:lnTo>
                  <a:lnTo>
                    <a:pt x="343" y="2121"/>
                  </a:lnTo>
                  <a:lnTo>
                    <a:pt x="289" y="2065"/>
                  </a:lnTo>
                  <a:lnTo>
                    <a:pt x="240" y="2004"/>
                  </a:lnTo>
                  <a:lnTo>
                    <a:pt x="198" y="1940"/>
                  </a:lnTo>
                  <a:lnTo>
                    <a:pt x="160" y="1874"/>
                  </a:lnTo>
                  <a:lnTo>
                    <a:pt x="127" y="1805"/>
                  </a:lnTo>
                  <a:lnTo>
                    <a:pt x="99" y="1734"/>
                  </a:lnTo>
                  <a:lnTo>
                    <a:pt x="75" y="1662"/>
                  </a:lnTo>
                  <a:lnTo>
                    <a:pt x="55" y="1591"/>
                  </a:lnTo>
                  <a:lnTo>
                    <a:pt x="39" y="1519"/>
                  </a:lnTo>
                  <a:lnTo>
                    <a:pt x="26" y="1449"/>
                  </a:lnTo>
                  <a:lnTo>
                    <a:pt x="17" y="1381"/>
                  </a:lnTo>
                  <a:lnTo>
                    <a:pt x="9" y="1315"/>
                  </a:lnTo>
                  <a:lnTo>
                    <a:pt x="5" y="1252"/>
                  </a:lnTo>
                  <a:lnTo>
                    <a:pt x="1" y="1193"/>
                  </a:lnTo>
                  <a:lnTo>
                    <a:pt x="0" y="1139"/>
                  </a:lnTo>
                  <a:lnTo>
                    <a:pt x="0" y="1089"/>
                  </a:lnTo>
                  <a:lnTo>
                    <a:pt x="1" y="1045"/>
                  </a:lnTo>
                  <a:lnTo>
                    <a:pt x="2" y="1008"/>
                  </a:lnTo>
                  <a:lnTo>
                    <a:pt x="5" y="978"/>
                  </a:lnTo>
                  <a:lnTo>
                    <a:pt x="6" y="955"/>
                  </a:lnTo>
                  <a:lnTo>
                    <a:pt x="8" y="942"/>
                  </a:lnTo>
                  <a:lnTo>
                    <a:pt x="13" y="859"/>
                  </a:lnTo>
                  <a:lnTo>
                    <a:pt x="23" y="782"/>
                  </a:lnTo>
                  <a:lnTo>
                    <a:pt x="37" y="709"/>
                  </a:lnTo>
                  <a:lnTo>
                    <a:pt x="54" y="642"/>
                  </a:lnTo>
                  <a:lnTo>
                    <a:pt x="75" y="578"/>
                  </a:lnTo>
                  <a:lnTo>
                    <a:pt x="97" y="519"/>
                  </a:lnTo>
                  <a:lnTo>
                    <a:pt x="124" y="465"/>
                  </a:lnTo>
                  <a:lnTo>
                    <a:pt x="152" y="415"/>
                  </a:lnTo>
                  <a:lnTo>
                    <a:pt x="181" y="368"/>
                  </a:lnTo>
                  <a:lnTo>
                    <a:pt x="212" y="326"/>
                  </a:lnTo>
                  <a:lnTo>
                    <a:pt x="244" y="288"/>
                  </a:lnTo>
                  <a:lnTo>
                    <a:pt x="277" y="252"/>
                  </a:lnTo>
                  <a:lnTo>
                    <a:pt x="312" y="220"/>
                  </a:lnTo>
                  <a:lnTo>
                    <a:pt x="346" y="191"/>
                  </a:lnTo>
                  <a:lnTo>
                    <a:pt x="380" y="166"/>
                  </a:lnTo>
                  <a:lnTo>
                    <a:pt x="415" y="142"/>
                  </a:lnTo>
                  <a:lnTo>
                    <a:pt x="449" y="123"/>
                  </a:lnTo>
                  <a:lnTo>
                    <a:pt x="519" y="87"/>
                  </a:lnTo>
                  <a:lnTo>
                    <a:pt x="589" y="58"/>
                  </a:lnTo>
                  <a:lnTo>
                    <a:pt x="658" y="37"/>
                  </a:lnTo>
                  <a:lnTo>
                    <a:pt x="724" y="21"/>
                  </a:lnTo>
                  <a:lnTo>
                    <a:pt x="785" y="10"/>
                  </a:lnTo>
                  <a:lnTo>
                    <a:pt x="842" y="4"/>
                  </a:lnTo>
                  <a:lnTo>
                    <a:pt x="891" y="0"/>
                  </a:lnTo>
                  <a:lnTo>
                    <a:pt x="9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9" name="Freeform 18"/>
            <p:cNvSpPr>
              <a:spLocks/>
            </p:cNvSpPr>
            <p:nvPr/>
          </p:nvSpPr>
          <p:spPr bwMode="auto">
            <a:xfrm>
              <a:off x="7542213" y="3403601"/>
              <a:ext cx="2932113" cy="1595438"/>
            </a:xfrm>
            <a:custGeom>
              <a:avLst/>
              <a:gdLst>
                <a:gd name="T0" fmla="*/ 1334 w 3696"/>
                <a:gd name="T1" fmla="*/ 51 h 2010"/>
                <a:gd name="T2" fmla="*/ 1341 w 3696"/>
                <a:gd name="T3" fmla="*/ 180 h 2010"/>
                <a:gd name="T4" fmla="*/ 1272 w 3696"/>
                <a:gd name="T5" fmla="*/ 242 h 2010"/>
                <a:gd name="T6" fmla="*/ 1121 w 3696"/>
                <a:gd name="T7" fmla="*/ 333 h 2010"/>
                <a:gd name="T8" fmla="*/ 872 w 3696"/>
                <a:gd name="T9" fmla="*/ 457 h 2010"/>
                <a:gd name="T10" fmla="*/ 553 w 3696"/>
                <a:gd name="T11" fmla="*/ 576 h 2010"/>
                <a:gd name="T12" fmla="*/ 344 w 3696"/>
                <a:gd name="T13" fmla="*/ 692 h 2010"/>
                <a:gd name="T14" fmla="*/ 265 w 3696"/>
                <a:gd name="T15" fmla="*/ 880 h 2010"/>
                <a:gd name="T16" fmla="*/ 244 w 3696"/>
                <a:gd name="T17" fmla="*/ 1100 h 2010"/>
                <a:gd name="T18" fmla="*/ 246 w 3696"/>
                <a:gd name="T19" fmla="*/ 1263 h 2010"/>
                <a:gd name="T20" fmla="*/ 322 w 3696"/>
                <a:gd name="T21" fmla="*/ 1431 h 2010"/>
                <a:gd name="T22" fmla="*/ 591 w 3696"/>
                <a:gd name="T23" fmla="*/ 1549 h 2010"/>
                <a:gd name="T24" fmla="*/ 1017 w 3696"/>
                <a:gd name="T25" fmla="*/ 1677 h 2010"/>
                <a:gd name="T26" fmla="*/ 1584 w 3696"/>
                <a:gd name="T27" fmla="*/ 1760 h 2010"/>
                <a:gd name="T28" fmla="*/ 2237 w 3696"/>
                <a:gd name="T29" fmla="*/ 1750 h 2010"/>
                <a:gd name="T30" fmla="*/ 2778 w 3696"/>
                <a:gd name="T31" fmla="*/ 1653 h 2010"/>
                <a:gd name="T32" fmla="*/ 3173 w 3696"/>
                <a:gd name="T33" fmla="*/ 1524 h 2010"/>
                <a:gd name="T34" fmla="*/ 3407 w 3696"/>
                <a:gd name="T35" fmla="*/ 1415 h 2010"/>
                <a:gd name="T36" fmla="*/ 3452 w 3696"/>
                <a:gd name="T37" fmla="*/ 1214 h 2010"/>
                <a:gd name="T38" fmla="*/ 3448 w 3696"/>
                <a:gd name="T39" fmla="*/ 1011 h 2010"/>
                <a:gd name="T40" fmla="*/ 3409 w 3696"/>
                <a:gd name="T41" fmla="*/ 800 h 2010"/>
                <a:gd name="T42" fmla="*/ 3292 w 3696"/>
                <a:gd name="T43" fmla="*/ 637 h 2010"/>
                <a:gd name="T44" fmla="*/ 3008 w 3696"/>
                <a:gd name="T45" fmla="*/ 533 h 2010"/>
                <a:gd name="T46" fmla="*/ 2713 w 3696"/>
                <a:gd name="T47" fmla="*/ 407 h 2010"/>
                <a:gd name="T48" fmla="*/ 2500 w 3696"/>
                <a:gd name="T49" fmla="*/ 291 h 2010"/>
                <a:gd name="T50" fmla="*/ 2397 w 3696"/>
                <a:gd name="T51" fmla="*/ 225 h 2010"/>
                <a:gd name="T52" fmla="*/ 2340 w 3696"/>
                <a:gd name="T53" fmla="*/ 129 h 2010"/>
                <a:gd name="T54" fmla="*/ 2403 w 3696"/>
                <a:gd name="T55" fmla="*/ 16 h 2010"/>
                <a:gd name="T56" fmla="*/ 2531 w 3696"/>
                <a:gd name="T57" fmla="*/ 22 h 2010"/>
                <a:gd name="T58" fmla="*/ 2606 w 3696"/>
                <a:gd name="T59" fmla="*/ 70 h 2010"/>
                <a:gd name="T60" fmla="*/ 2801 w 3696"/>
                <a:gd name="T61" fmla="*/ 180 h 2010"/>
                <a:gd name="T62" fmla="*/ 3082 w 3696"/>
                <a:gd name="T63" fmla="*/ 301 h 2010"/>
                <a:gd name="T64" fmla="*/ 3287 w 3696"/>
                <a:gd name="T65" fmla="*/ 365 h 2010"/>
                <a:gd name="T66" fmla="*/ 3515 w 3696"/>
                <a:gd name="T67" fmla="*/ 510 h 2010"/>
                <a:gd name="T68" fmla="*/ 3635 w 3696"/>
                <a:gd name="T69" fmla="*/ 712 h 2010"/>
                <a:gd name="T70" fmla="*/ 3684 w 3696"/>
                <a:gd name="T71" fmla="*/ 922 h 2010"/>
                <a:gd name="T72" fmla="*/ 3694 w 3696"/>
                <a:gd name="T73" fmla="*/ 1093 h 2010"/>
                <a:gd name="T74" fmla="*/ 3696 w 3696"/>
                <a:gd name="T75" fmla="*/ 1160 h 2010"/>
                <a:gd name="T76" fmla="*/ 3685 w 3696"/>
                <a:gd name="T77" fmla="*/ 1361 h 2010"/>
                <a:gd name="T78" fmla="*/ 3640 w 3696"/>
                <a:gd name="T79" fmla="*/ 1546 h 2010"/>
                <a:gd name="T80" fmla="*/ 3569 w 3696"/>
                <a:gd name="T81" fmla="*/ 1603 h 2010"/>
                <a:gd name="T82" fmla="*/ 3396 w 3696"/>
                <a:gd name="T83" fmla="*/ 1693 h 2010"/>
                <a:gd name="T84" fmla="*/ 3086 w 3696"/>
                <a:gd name="T85" fmla="*/ 1815 h 2010"/>
                <a:gd name="T86" fmla="*/ 2651 w 3696"/>
                <a:gd name="T87" fmla="*/ 1931 h 2010"/>
                <a:gd name="T88" fmla="*/ 2100 w 3696"/>
                <a:gd name="T89" fmla="*/ 2003 h 2010"/>
                <a:gd name="T90" fmla="*/ 1464 w 3696"/>
                <a:gd name="T91" fmla="*/ 1993 h 2010"/>
                <a:gd name="T92" fmla="*/ 919 w 3696"/>
                <a:gd name="T93" fmla="*/ 1903 h 2010"/>
                <a:gd name="T94" fmla="*/ 503 w 3696"/>
                <a:gd name="T95" fmla="*/ 1776 h 2010"/>
                <a:gd name="T96" fmla="*/ 226 w 3696"/>
                <a:gd name="T97" fmla="*/ 1656 h 2010"/>
                <a:gd name="T98" fmla="*/ 99 w 3696"/>
                <a:gd name="T99" fmla="*/ 1585 h 2010"/>
                <a:gd name="T100" fmla="*/ 35 w 3696"/>
                <a:gd name="T101" fmla="*/ 1488 h 2010"/>
                <a:gd name="T102" fmla="*/ 4 w 3696"/>
                <a:gd name="T103" fmla="*/ 1271 h 2010"/>
                <a:gd name="T104" fmla="*/ 0 w 3696"/>
                <a:gd name="T105" fmla="*/ 1117 h 2010"/>
                <a:gd name="T106" fmla="*/ 6 w 3696"/>
                <a:gd name="T107" fmla="*/ 998 h 2010"/>
                <a:gd name="T108" fmla="*/ 35 w 3696"/>
                <a:gd name="T109" fmla="*/ 798 h 2010"/>
                <a:gd name="T110" fmla="*/ 122 w 3696"/>
                <a:gd name="T111" fmla="*/ 587 h 2010"/>
                <a:gd name="T112" fmla="*/ 303 w 3696"/>
                <a:gd name="T113" fmla="*/ 412 h 2010"/>
                <a:gd name="T114" fmla="*/ 485 w 3696"/>
                <a:gd name="T115" fmla="*/ 344 h 2010"/>
                <a:gd name="T116" fmla="*/ 792 w 3696"/>
                <a:gd name="T117" fmla="*/ 229 h 2010"/>
                <a:gd name="T118" fmla="*/ 1025 w 3696"/>
                <a:gd name="T119" fmla="*/ 108 h 2010"/>
                <a:gd name="T120" fmla="*/ 1152 w 3696"/>
                <a:gd name="T121" fmla="*/ 30 h 2010"/>
                <a:gd name="T122" fmla="*/ 1242 w 3696"/>
                <a:gd name="T123" fmla="*/ 0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96" h="2010">
                  <a:moveTo>
                    <a:pt x="1242" y="0"/>
                  </a:moveTo>
                  <a:lnTo>
                    <a:pt x="1268" y="4"/>
                  </a:lnTo>
                  <a:lnTo>
                    <a:pt x="1293" y="14"/>
                  </a:lnTo>
                  <a:lnTo>
                    <a:pt x="1314" y="30"/>
                  </a:lnTo>
                  <a:lnTo>
                    <a:pt x="1334" y="51"/>
                  </a:lnTo>
                  <a:lnTo>
                    <a:pt x="1348" y="75"/>
                  </a:lnTo>
                  <a:lnTo>
                    <a:pt x="1354" y="102"/>
                  </a:lnTo>
                  <a:lnTo>
                    <a:pt x="1355" y="128"/>
                  </a:lnTo>
                  <a:lnTo>
                    <a:pt x="1352" y="155"/>
                  </a:lnTo>
                  <a:lnTo>
                    <a:pt x="1341" y="180"/>
                  </a:lnTo>
                  <a:lnTo>
                    <a:pt x="1325" y="202"/>
                  </a:lnTo>
                  <a:lnTo>
                    <a:pt x="1304" y="221"/>
                  </a:lnTo>
                  <a:lnTo>
                    <a:pt x="1299" y="223"/>
                  </a:lnTo>
                  <a:lnTo>
                    <a:pt x="1288" y="231"/>
                  </a:lnTo>
                  <a:lnTo>
                    <a:pt x="1272" y="242"/>
                  </a:lnTo>
                  <a:lnTo>
                    <a:pt x="1251" y="255"/>
                  </a:lnTo>
                  <a:lnTo>
                    <a:pt x="1226" y="271"/>
                  </a:lnTo>
                  <a:lnTo>
                    <a:pt x="1195" y="289"/>
                  </a:lnTo>
                  <a:lnTo>
                    <a:pt x="1160" y="311"/>
                  </a:lnTo>
                  <a:lnTo>
                    <a:pt x="1121" y="333"/>
                  </a:lnTo>
                  <a:lnTo>
                    <a:pt x="1078" y="357"/>
                  </a:lnTo>
                  <a:lnTo>
                    <a:pt x="1032" y="381"/>
                  </a:lnTo>
                  <a:lnTo>
                    <a:pt x="981" y="406"/>
                  </a:lnTo>
                  <a:lnTo>
                    <a:pt x="928" y="432"/>
                  </a:lnTo>
                  <a:lnTo>
                    <a:pt x="872" y="457"/>
                  </a:lnTo>
                  <a:lnTo>
                    <a:pt x="813" y="484"/>
                  </a:lnTo>
                  <a:lnTo>
                    <a:pt x="751" y="509"/>
                  </a:lnTo>
                  <a:lnTo>
                    <a:pt x="688" y="533"/>
                  </a:lnTo>
                  <a:lnTo>
                    <a:pt x="620" y="555"/>
                  </a:lnTo>
                  <a:lnTo>
                    <a:pt x="553" y="576"/>
                  </a:lnTo>
                  <a:lnTo>
                    <a:pt x="483" y="596"/>
                  </a:lnTo>
                  <a:lnTo>
                    <a:pt x="441" y="613"/>
                  </a:lnTo>
                  <a:lnTo>
                    <a:pt x="404" y="636"/>
                  </a:lnTo>
                  <a:lnTo>
                    <a:pt x="372" y="662"/>
                  </a:lnTo>
                  <a:lnTo>
                    <a:pt x="344" y="692"/>
                  </a:lnTo>
                  <a:lnTo>
                    <a:pt x="322" y="724"/>
                  </a:lnTo>
                  <a:lnTo>
                    <a:pt x="303" y="760"/>
                  </a:lnTo>
                  <a:lnTo>
                    <a:pt x="287" y="798"/>
                  </a:lnTo>
                  <a:lnTo>
                    <a:pt x="274" y="838"/>
                  </a:lnTo>
                  <a:lnTo>
                    <a:pt x="265" y="880"/>
                  </a:lnTo>
                  <a:lnTo>
                    <a:pt x="257" y="922"/>
                  </a:lnTo>
                  <a:lnTo>
                    <a:pt x="251" y="966"/>
                  </a:lnTo>
                  <a:lnTo>
                    <a:pt x="248" y="1011"/>
                  </a:lnTo>
                  <a:lnTo>
                    <a:pt x="245" y="1055"/>
                  </a:lnTo>
                  <a:lnTo>
                    <a:pt x="244" y="1100"/>
                  </a:lnTo>
                  <a:lnTo>
                    <a:pt x="242" y="1110"/>
                  </a:lnTo>
                  <a:lnTo>
                    <a:pt x="242" y="1122"/>
                  </a:lnTo>
                  <a:lnTo>
                    <a:pt x="242" y="1166"/>
                  </a:lnTo>
                  <a:lnTo>
                    <a:pt x="244" y="1213"/>
                  </a:lnTo>
                  <a:lnTo>
                    <a:pt x="246" y="1263"/>
                  </a:lnTo>
                  <a:lnTo>
                    <a:pt x="250" y="1314"/>
                  </a:lnTo>
                  <a:lnTo>
                    <a:pt x="255" y="1360"/>
                  </a:lnTo>
                  <a:lnTo>
                    <a:pt x="261" y="1400"/>
                  </a:lnTo>
                  <a:lnTo>
                    <a:pt x="288" y="1414"/>
                  </a:lnTo>
                  <a:lnTo>
                    <a:pt x="322" y="1431"/>
                  </a:lnTo>
                  <a:lnTo>
                    <a:pt x="363" y="1452"/>
                  </a:lnTo>
                  <a:lnTo>
                    <a:pt x="410" y="1474"/>
                  </a:lnTo>
                  <a:lnTo>
                    <a:pt x="463" y="1499"/>
                  </a:lnTo>
                  <a:lnTo>
                    <a:pt x="524" y="1524"/>
                  </a:lnTo>
                  <a:lnTo>
                    <a:pt x="591" y="1549"/>
                  </a:lnTo>
                  <a:lnTo>
                    <a:pt x="664" y="1575"/>
                  </a:lnTo>
                  <a:lnTo>
                    <a:pt x="743" y="1602"/>
                  </a:lnTo>
                  <a:lnTo>
                    <a:pt x="829" y="1628"/>
                  </a:lnTo>
                  <a:lnTo>
                    <a:pt x="920" y="1653"/>
                  </a:lnTo>
                  <a:lnTo>
                    <a:pt x="1017" y="1677"/>
                  </a:lnTo>
                  <a:lnTo>
                    <a:pt x="1120" y="1698"/>
                  </a:lnTo>
                  <a:lnTo>
                    <a:pt x="1227" y="1718"/>
                  </a:lnTo>
                  <a:lnTo>
                    <a:pt x="1341" y="1735"/>
                  </a:lnTo>
                  <a:lnTo>
                    <a:pt x="1460" y="1750"/>
                  </a:lnTo>
                  <a:lnTo>
                    <a:pt x="1584" y="1760"/>
                  </a:lnTo>
                  <a:lnTo>
                    <a:pt x="1714" y="1767"/>
                  </a:lnTo>
                  <a:lnTo>
                    <a:pt x="1849" y="1768"/>
                  </a:lnTo>
                  <a:lnTo>
                    <a:pt x="1984" y="1767"/>
                  </a:lnTo>
                  <a:lnTo>
                    <a:pt x="2113" y="1760"/>
                  </a:lnTo>
                  <a:lnTo>
                    <a:pt x="2237" y="1750"/>
                  </a:lnTo>
                  <a:lnTo>
                    <a:pt x="2356" y="1735"/>
                  </a:lnTo>
                  <a:lnTo>
                    <a:pt x="2470" y="1718"/>
                  </a:lnTo>
                  <a:lnTo>
                    <a:pt x="2578" y="1698"/>
                  </a:lnTo>
                  <a:lnTo>
                    <a:pt x="2682" y="1677"/>
                  </a:lnTo>
                  <a:lnTo>
                    <a:pt x="2778" y="1653"/>
                  </a:lnTo>
                  <a:lnTo>
                    <a:pt x="2869" y="1628"/>
                  </a:lnTo>
                  <a:lnTo>
                    <a:pt x="2954" y="1603"/>
                  </a:lnTo>
                  <a:lnTo>
                    <a:pt x="3033" y="1577"/>
                  </a:lnTo>
                  <a:lnTo>
                    <a:pt x="3106" y="1550"/>
                  </a:lnTo>
                  <a:lnTo>
                    <a:pt x="3173" y="1524"/>
                  </a:lnTo>
                  <a:lnTo>
                    <a:pt x="3233" y="1499"/>
                  </a:lnTo>
                  <a:lnTo>
                    <a:pt x="3287" y="1475"/>
                  </a:lnTo>
                  <a:lnTo>
                    <a:pt x="3333" y="1452"/>
                  </a:lnTo>
                  <a:lnTo>
                    <a:pt x="3374" y="1433"/>
                  </a:lnTo>
                  <a:lnTo>
                    <a:pt x="3407" y="1415"/>
                  </a:lnTo>
                  <a:lnTo>
                    <a:pt x="3434" y="1400"/>
                  </a:lnTo>
                  <a:lnTo>
                    <a:pt x="3441" y="1360"/>
                  </a:lnTo>
                  <a:lnTo>
                    <a:pt x="3446" y="1314"/>
                  </a:lnTo>
                  <a:lnTo>
                    <a:pt x="3450" y="1265"/>
                  </a:lnTo>
                  <a:lnTo>
                    <a:pt x="3452" y="1214"/>
                  </a:lnTo>
                  <a:lnTo>
                    <a:pt x="3454" y="1166"/>
                  </a:lnTo>
                  <a:lnTo>
                    <a:pt x="3454" y="1122"/>
                  </a:lnTo>
                  <a:lnTo>
                    <a:pt x="3452" y="1100"/>
                  </a:lnTo>
                  <a:lnTo>
                    <a:pt x="3451" y="1056"/>
                  </a:lnTo>
                  <a:lnTo>
                    <a:pt x="3448" y="1011"/>
                  </a:lnTo>
                  <a:lnTo>
                    <a:pt x="3444" y="967"/>
                  </a:lnTo>
                  <a:lnTo>
                    <a:pt x="3439" y="924"/>
                  </a:lnTo>
                  <a:lnTo>
                    <a:pt x="3431" y="880"/>
                  </a:lnTo>
                  <a:lnTo>
                    <a:pt x="3422" y="839"/>
                  </a:lnTo>
                  <a:lnTo>
                    <a:pt x="3409" y="800"/>
                  </a:lnTo>
                  <a:lnTo>
                    <a:pt x="3393" y="761"/>
                  </a:lnTo>
                  <a:lnTo>
                    <a:pt x="3374" y="725"/>
                  </a:lnTo>
                  <a:lnTo>
                    <a:pt x="3351" y="692"/>
                  </a:lnTo>
                  <a:lnTo>
                    <a:pt x="3324" y="663"/>
                  </a:lnTo>
                  <a:lnTo>
                    <a:pt x="3292" y="637"/>
                  </a:lnTo>
                  <a:lnTo>
                    <a:pt x="3255" y="614"/>
                  </a:lnTo>
                  <a:lnTo>
                    <a:pt x="3213" y="596"/>
                  </a:lnTo>
                  <a:lnTo>
                    <a:pt x="3143" y="577"/>
                  </a:lnTo>
                  <a:lnTo>
                    <a:pt x="3074" y="556"/>
                  </a:lnTo>
                  <a:lnTo>
                    <a:pt x="3008" y="533"/>
                  </a:lnTo>
                  <a:lnTo>
                    <a:pt x="2945" y="509"/>
                  </a:lnTo>
                  <a:lnTo>
                    <a:pt x="2883" y="485"/>
                  </a:lnTo>
                  <a:lnTo>
                    <a:pt x="2823" y="459"/>
                  </a:lnTo>
                  <a:lnTo>
                    <a:pt x="2768" y="433"/>
                  </a:lnTo>
                  <a:lnTo>
                    <a:pt x="2713" y="407"/>
                  </a:lnTo>
                  <a:lnTo>
                    <a:pt x="2663" y="382"/>
                  </a:lnTo>
                  <a:lnTo>
                    <a:pt x="2617" y="357"/>
                  </a:lnTo>
                  <a:lnTo>
                    <a:pt x="2575" y="334"/>
                  </a:lnTo>
                  <a:lnTo>
                    <a:pt x="2535" y="312"/>
                  </a:lnTo>
                  <a:lnTo>
                    <a:pt x="2500" y="291"/>
                  </a:lnTo>
                  <a:lnTo>
                    <a:pt x="2470" y="272"/>
                  </a:lnTo>
                  <a:lnTo>
                    <a:pt x="2445" y="256"/>
                  </a:lnTo>
                  <a:lnTo>
                    <a:pt x="2424" y="243"/>
                  </a:lnTo>
                  <a:lnTo>
                    <a:pt x="2408" y="233"/>
                  </a:lnTo>
                  <a:lnTo>
                    <a:pt x="2397" y="225"/>
                  </a:lnTo>
                  <a:lnTo>
                    <a:pt x="2392" y="221"/>
                  </a:lnTo>
                  <a:lnTo>
                    <a:pt x="2371" y="202"/>
                  </a:lnTo>
                  <a:lnTo>
                    <a:pt x="2355" y="181"/>
                  </a:lnTo>
                  <a:lnTo>
                    <a:pt x="2344" y="156"/>
                  </a:lnTo>
                  <a:lnTo>
                    <a:pt x="2340" y="129"/>
                  </a:lnTo>
                  <a:lnTo>
                    <a:pt x="2342" y="103"/>
                  </a:lnTo>
                  <a:lnTo>
                    <a:pt x="2348" y="77"/>
                  </a:lnTo>
                  <a:lnTo>
                    <a:pt x="2362" y="53"/>
                  </a:lnTo>
                  <a:lnTo>
                    <a:pt x="2380" y="32"/>
                  </a:lnTo>
                  <a:lnTo>
                    <a:pt x="2403" y="16"/>
                  </a:lnTo>
                  <a:lnTo>
                    <a:pt x="2428" y="5"/>
                  </a:lnTo>
                  <a:lnTo>
                    <a:pt x="2454" y="1"/>
                  </a:lnTo>
                  <a:lnTo>
                    <a:pt x="2481" y="3"/>
                  </a:lnTo>
                  <a:lnTo>
                    <a:pt x="2507" y="9"/>
                  </a:lnTo>
                  <a:lnTo>
                    <a:pt x="2531" y="22"/>
                  </a:lnTo>
                  <a:lnTo>
                    <a:pt x="2535" y="25"/>
                  </a:lnTo>
                  <a:lnTo>
                    <a:pt x="2544" y="32"/>
                  </a:lnTo>
                  <a:lnTo>
                    <a:pt x="2560" y="41"/>
                  </a:lnTo>
                  <a:lnTo>
                    <a:pt x="2580" y="54"/>
                  </a:lnTo>
                  <a:lnTo>
                    <a:pt x="2606" y="70"/>
                  </a:lnTo>
                  <a:lnTo>
                    <a:pt x="2637" y="88"/>
                  </a:lnTo>
                  <a:lnTo>
                    <a:pt x="2671" y="110"/>
                  </a:lnTo>
                  <a:lnTo>
                    <a:pt x="2711" y="131"/>
                  </a:lnTo>
                  <a:lnTo>
                    <a:pt x="2753" y="155"/>
                  </a:lnTo>
                  <a:lnTo>
                    <a:pt x="2801" y="180"/>
                  </a:lnTo>
                  <a:lnTo>
                    <a:pt x="2851" y="203"/>
                  </a:lnTo>
                  <a:lnTo>
                    <a:pt x="2905" y="229"/>
                  </a:lnTo>
                  <a:lnTo>
                    <a:pt x="2961" y="254"/>
                  </a:lnTo>
                  <a:lnTo>
                    <a:pt x="3020" y="279"/>
                  </a:lnTo>
                  <a:lnTo>
                    <a:pt x="3082" y="301"/>
                  </a:lnTo>
                  <a:lnTo>
                    <a:pt x="3146" y="324"/>
                  </a:lnTo>
                  <a:lnTo>
                    <a:pt x="3210" y="344"/>
                  </a:lnTo>
                  <a:lnTo>
                    <a:pt x="3278" y="362"/>
                  </a:lnTo>
                  <a:lnTo>
                    <a:pt x="3282" y="363"/>
                  </a:lnTo>
                  <a:lnTo>
                    <a:pt x="3287" y="365"/>
                  </a:lnTo>
                  <a:lnTo>
                    <a:pt x="3343" y="387"/>
                  </a:lnTo>
                  <a:lnTo>
                    <a:pt x="3393" y="414"/>
                  </a:lnTo>
                  <a:lnTo>
                    <a:pt x="3438" y="443"/>
                  </a:lnTo>
                  <a:lnTo>
                    <a:pt x="3479" y="474"/>
                  </a:lnTo>
                  <a:lnTo>
                    <a:pt x="3515" y="510"/>
                  </a:lnTo>
                  <a:lnTo>
                    <a:pt x="3546" y="547"/>
                  </a:lnTo>
                  <a:lnTo>
                    <a:pt x="3574" y="587"/>
                  </a:lnTo>
                  <a:lnTo>
                    <a:pt x="3598" y="628"/>
                  </a:lnTo>
                  <a:lnTo>
                    <a:pt x="3618" y="670"/>
                  </a:lnTo>
                  <a:lnTo>
                    <a:pt x="3635" y="712"/>
                  </a:lnTo>
                  <a:lnTo>
                    <a:pt x="3649" y="755"/>
                  </a:lnTo>
                  <a:lnTo>
                    <a:pt x="3661" y="798"/>
                  </a:lnTo>
                  <a:lnTo>
                    <a:pt x="3671" y="840"/>
                  </a:lnTo>
                  <a:lnTo>
                    <a:pt x="3677" y="883"/>
                  </a:lnTo>
                  <a:lnTo>
                    <a:pt x="3684" y="922"/>
                  </a:lnTo>
                  <a:lnTo>
                    <a:pt x="3688" y="961"/>
                  </a:lnTo>
                  <a:lnTo>
                    <a:pt x="3690" y="998"/>
                  </a:lnTo>
                  <a:lnTo>
                    <a:pt x="3692" y="1032"/>
                  </a:lnTo>
                  <a:lnTo>
                    <a:pt x="3693" y="1064"/>
                  </a:lnTo>
                  <a:lnTo>
                    <a:pt x="3694" y="1093"/>
                  </a:lnTo>
                  <a:lnTo>
                    <a:pt x="3694" y="1105"/>
                  </a:lnTo>
                  <a:lnTo>
                    <a:pt x="3696" y="1115"/>
                  </a:lnTo>
                  <a:lnTo>
                    <a:pt x="3696" y="1118"/>
                  </a:lnTo>
                  <a:lnTo>
                    <a:pt x="3696" y="1135"/>
                  </a:lnTo>
                  <a:lnTo>
                    <a:pt x="3696" y="1160"/>
                  </a:lnTo>
                  <a:lnTo>
                    <a:pt x="3694" y="1193"/>
                  </a:lnTo>
                  <a:lnTo>
                    <a:pt x="3694" y="1230"/>
                  </a:lnTo>
                  <a:lnTo>
                    <a:pt x="3692" y="1271"/>
                  </a:lnTo>
                  <a:lnTo>
                    <a:pt x="3689" y="1316"/>
                  </a:lnTo>
                  <a:lnTo>
                    <a:pt x="3685" y="1361"/>
                  </a:lnTo>
                  <a:lnTo>
                    <a:pt x="3680" y="1406"/>
                  </a:lnTo>
                  <a:lnTo>
                    <a:pt x="3672" y="1448"/>
                  </a:lnTo>
                  <a:lnTo>
                    <a:pt x="3663" y="1489"/>
                  </a:lnTo>
                  <a:lnTo>
                    <a:pt x="3652" y="1524"/>
                  </a:lnTo>
                  <a:lnTo>
                    <a:pt x="3640" y="1546"/>
                  </a:lnTo>
                  <a:lnTo>
                    <a:pt x="3624" y="1566"/>
                  </a:lnTo>
                  <a:lnTo>
                    <a:pt x="3606" y="1581"/>
                  </a:lnTo>
                  <a:lnTo>
                    <a:pt x="3599" y="1585"/>
                  </a:lnTo>
                  <a:lnTo>
                    <a:pt x="3587" y="1592"/>
                  </a:lnTo>
                  <a:lnTo>
                    <a:pt x="3569" y="1603"/>
                  </a:lnTo>
                  <a:lnTo>
                    <a:pt x="3545" y="1616"/>
                  </a:lnTo>
                  <a:lnTo>
                    <a:pt x="3516" y="1632"/>
                  </a:lnTo>
                  <a:lnTo>
                    <a:pt x="3482" y="1651"/>
                  </a:lnTo>
                  <a:lnTo>
                    <a:pt x="3441" y="1670"/>
                  </a:lnTo>
                  <a:lnTo>
                    <a:pt x="3396" y="1693"/>
                  </a:lnTo>
                  <a:lnTo>
                    <a:pt x="3344" y="1715"/>
                  </a:lnTo>
                  <a:lnTo>
                    <a:pt x="3287" y="1739"/>
                  </a:lnTo>
                  <a:lnTo>
                    <a:pt x="3225" y="1764"/>
                  </a:lnTo>
                  <a:lnTo>
                    <a:pt x="3159" y="1789"/>
                  </a:lnTo>
                  <a:lnTo>
                    <a:pt x="3086" y="1815"/>
                  </a:lnTo>
                  <a:lnTo>
                    <a:pt x="3010" y="1840"/>
                  </a:lnTo>
                  <a:lnTo>
                    <a:pt x="2928" y="1865"/>
                  </a:lnTo>
                  <a:lnTo>
                    <a:pt x="2840" y="1889"/>
                  </a:lnTo>
                  <a:lnTo>
                    <a:pt x="2748" y="1911"/>
                  </a:lnTo>
                  <a:lnTo>
                    <a:pt x="2651" y="1931"/>
                  </a:lnTo>
                  <a:lnTo>
                    <a:pt x="2551" y="1951"/>
                  </a:lnTo>
                  <a:lnTo>
                    <a:pt x="2445" y="1968"/>
                  </a:lnTo>
                  <a:lnTo>
                    <a:pt x="2334" y="1982"/>
                  </a:lnTo>
                  <a:lnTo>
                    <a:pt x="2220" y="1994"/>
                  </a:lnTo>
                  <a:lnTo>
                    <a:pt x="2100" y="2003"/>
                  </a:lnTo>
                  <a:lnTo>
                    <a:pt x="1977" y="2009"/>
                  </a:lnTo>
                  <a:lnTo>
                    <a:pt x="1849" y="2010"/>
                  </a:lnTo>
                  <a:lnTo>
                    <a:pt x="1716" y="2009"/>
                  </a:lnTo>
                  <a:lnTo>
                    <a:pt x="1588" y="2002"/>
                  </a:lnTo>
                  <a:lnTo>
                    <a:pt x="1464" y="1993"/>
                  </a:lnTo>
                  <a:lnTo>
                    <a:pt x="1345" y="1980"/>
                  </a:lnTo>
                  <a:lnTo>
                    <a:pt x="1231" y="1964"/>
                  </a:lnTo>
                  <a:lnTo>
                    <a:pt x="1121" y="1947"/>
                  </a:lnTo>
                  <a:lnTo>
                    <a:pt x="1018" y="1926"/>
                  </a:lnTo>
                  <a:lnTo>
                    <a:pt x="919" y="1903"/>
                  </a:lnTo>
                  <a:lnTo>
                    <a:pt x="825" y="1879"/>
                  </a:lnTo>
                  <a:lnTo>
                    <a:pt x="737" y="1854"/>
                  </a:lnTo>
                  <a:lnTo>
                    <a:pt x="653" y="1829"/>
                  </a:lnTo>
                  <a:lnTo>
                    <a:pt x="575" y="1803"/>
                  </a:lnTo>
                  <a:lnTo>
                    <a:pt x="503" y="1776"/>
                  </a:lnTo>
                  <a:lnTo>
                    <a:pt x="437" y="1750"/>
                  </a:lnTo>
                  <a:lnTo>
                    <a:pt x="376" y="1725"/>
                  </a:lnTo>
                  <a:lnTo>
                    <a:pt x="320" y="1701"/>
                  </a:lnTo>
                  <a:lnTo>
                    <a:pt x="270" y="1677"/>
                  </a:lnTo>
                  <a:lnTo>
                    <a:pt x="226" y="1656"/>
                  </a:lnTo>
                  <a:lnTo>
                    <a:pt x="189" y="1636"/>
                  </a:lnTo>
                  <a:lnTo>
                    <a:pt x="158" y="1619"/>
                  </a:lnTo>
                  <a:lnTo>
                    <a:pt x="132" y="1604"/>
                  </a:lnTo>
                  <a:lnTo>
                    <a:pt x="113" y="1594"/>
                  </a:lnTo>
                  <a:lnTo>
                    <a:pt x="99" y="1585"/>
                  </a:lnTo>
                  <a:lnTo>
                    <a:pt x="93" y="1581"/>
                  </a:lnTo>
                  <a:lnTo>
                    <a:pt x="73" y="1566"/>
                  </a:lnTo>
                  <a:lnTo>
                    <a:pt x="57" y="1546"/>
                  </a:lnTo>
                  <a:lnTo>
                    <a:pt x="47" y="1524"/>
                  </a:lnTo>
                  <a:lnTo>
                    <a:pt x="35" y="1488"/>
                  </a:lnTo>
                  <a:lnTo>
                    <a:pt x="25" y="1448"/>
                  </a:lnTo>
                  <a:lnTo>
                    <a:pt x="17" y="1405"/>
                  </a:lnTo>
                  <a:lnTo>
                    <a:pt x="11" y="1360"/>
                  </a:lnTo>
                  <a:lnTo>
                    <a:pt x="7" y="1315"/>
                  </a:lnTo>
                  <a:lnTo>
                    <a:pt x="4" y="1271"/>
                  </a:lnTo>
                  <a:lnTo>
                    <a:pt x="2" y="1229"/>
                  </a:lnTo>
                  <a:lnTo>
                    <a:pt x="0" y="1192"/>
                  </a:lnTo>
                  <a:lnTo>
                    <a:pt x="0" y="1160"/>
                  </a:lnTo>
                  <a:lnTo>
                    <a:pt x="0" y="1134"/>
                  </a:lnTo>
                  <a:lnTo>
                    <a:pt x="0" y="1117"/>
                  </a:lnTo>
                  <a:lnTo>
                    <a:pt x="0" y="1114"/>
                  </a:lnTo>
                  <a:lnTo>
                    <a:pt x="2" y="1092"/>
                  </a:lnTo>
                  <a:lnTo>
                    <a:pt x="3" y="1064"/>
                  </a:lnTo>
                  <a:lnTo>
                    <a:pt x="3" y="1032"/>
                  </a:lnTo>
                  <a:lnTo>
                    <a:pt x="6" y="998"/>
                  </a:lnTo>
                  <a:lnTo>
                    <a:pt x="8" y="961"/>
                  </a:lnTo>
                  <a:lnTo>
                    <a:pt x="12" y="922"/>
                  </a:lnTo>
                  <a:lnTo>
                    <a:pt x="17" y="881"/>
                  </a:lnTo>
                  <a:lnTo>
                    <a:pt x="25" y="840"/>
                  </a:lnTo>
                  <a:lnTo>
                    <a:pt x="35" y="798"/>
                  </a:lnTo>
                  <a:lnTo>
                    <a:pt x="47" y="755"/>
                  </a:lnTo>
                  <a:lnTo>
                    <a:pt x="61" y="712"/>
                  </a:lnTo>
                  <a:lnTo>
                    <a:pt x="78" y="669"/>
                  </a:lnTo>
                  <a:lnTo>
                    <a:pt x="98" y="628"/>
                  </a:lnTo>
                  <a:lnTo>
                    <a:pt x="122" y="587"/>
                  </a:lnTo>
                  <a:lnTo>
                    <a:pt x="150" y="547"/>
                  </a:lnTo>
                  <a:lnTo>
                    <a:pt x="181" y="510"/>
                  </a:lnTo>
                  <a:lnTo>
                    <a:pt x="217" y="474"/>
                  </a:lnTo>
                  <a:lnTo>
                    <a:pt x="258" y="441"/>
                  </a:lnTo>
                  <a:lnTo>
                    <a:pt x="303" y="412"/>
                  </a:lnTo>
                  <a:lnTo>
                    <a:pt x="353" y="386"/>
                  </a:lnTo>
                  <a:lnTo>
                    <a:pt x="409" y="365"/>
                  </a:lnTo>
                  <a:lnTo>
                    <a:pt x="413" y="363"/>
                  </a:lnTo>
                  <a:lnTo>
                    <a:pt x="418" y="362"/>
                  </a:lnTo>
                  <a:lnTo>
                    <a:pt x="485" y="344"/>
                  </a:lnTo>
                  <a:lnTo>
                    <a:pt x="550" y="322"/>
                  </a:lnTo>
                  <a:lnTo>
                    <a:pt x="615" y="301"/>
                  </a:lnTo>
                  <a:lnTo>
                    <a:pt x="676" y="277"/>
                  </a:lnTo>
                  <a:lnTo>
                    <a:pt x="735" y="252"/>
                  </a:lnTo>
                  <a:lnTo>
                    <a:pt x="792" y="229"/>
                  </a:lnTo>
                  <a:lnTo>
                    <a:pt x="845" y="203"/>
                  </a:lnTo>
                  <a:lnTo>
                    <a:pt x="895" y="178"/>
                  </a:lnTo>
                  <a:lnTo>
                    <a:pt x="943" y="153"/>
                  </a:lnTo>
                  <a:lnTo>
                    <a:pt x="985" y="131"/>
                  </a:lnTo>
                  <a:lnTo>
                    <a:pt x="1025" y="108"/>
                  </a:lnTo>
                  <a:lnTo>
                    <a:pt x="1059" y="88"/>
                  </a:lnTo>
                  <a:lnTo>
                    <a:pt x="1090" y="70"/>
                  </a:lnTo>
                  <a:lnTo>
                    <a:pt x="1116" y="54"/>
                  </a:lnTo>
                  <a:lnTo>
                    <a:pt x="1136" y="41"/>
                  </a:lnTo>
                  <a:lnTo>
                    <a:pt x="1152" y="30"/>
                  </a:lnTo>
                  <a:lnTo>
                    <a:pt x="1161" y="24"/>
                  </a:lnTo>
                  <a:lnTo>
                    <a:pt x="1165" y="21"/>
                  </a:lnTo>
                  <a:lnTo>
                    <a:pt x="1189" y="8"/>
                  </a:lnTo>
                  <a:lnTo>
                    <a:pt x="1215" y="1"/>
                  </a:lnTo>
                  <a:lnTo>
                    <a:pt x="1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257050" y="1553986"/>
            <a:ext cx="524760" cy="346444"/>
            <a:chOff x="-1309688" y="4637088"/>
            <a:chExt cx="3260726" cy="1936750"/>
          </a:xfrm>
          <a:solidFill>
            <a:schemeClr val="accent1"/>
          </a:solidFill>
        </p:grpSpPr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-1309688" y="4637088"/>
              <a:ext cx="3260726" cy="1751013"/>
            </a:xfrm>
            <a:custGeom>
              <a:avLst/>
              <a:gdLst>
                <a:gd name="T0" fmla="*/ 3355 w 4109"/>
                <a:gd name="T1" fmla="*/ 2 h 2206"/>
                <a:gd name="T2" fmla="*/ 4067 w 4109"/>
                <a:gd name="T3" fmla="*/ 413 h 2206"/>
                <a:gd name="T4" fmla="*/ 4097 w 4109"/>
                <a:gd name="T5" fmla="*/ 443 h 2206"/>
                <a:gd name="T6" fmla="*/ 4109 w 4109"/>
                <a:gd name="T7" fmla="*/ 485 h 2206"/>
                <a:gd name="T8" fmla="*/ 4097 w 4109"/>
                <a:gd name="T9" fmla="*/ 526 h 2206"/>
                <a:gd name="T10" fmla="*/ 4067 w 4109"/>
                <a:gd name="T11" fmla="*/ 557 h 2206"/>
                <a:gd name="T12" fmla="*/ 3353 w 4109"/>
                <a:gd name="T13" fmla="*/ 965 h 2206"/>
                <a:gd name="T14" fmla="*/ 3311 w 4109"/>
                <a:gd name="T15" fmla="*/ 965 h 2206"/>
                <a:gd name="T16" fmla="*/ 3273 w 4109"/>
                <a:gd name="T17" fmla="*/ 944 h 2206"/>
                <a:gd name="T18" fmla="*/ 3252 w 4109"/>
                <a:gd name="T19" fmla="*/ 906 h 2206"/>
                <a:gd name="T20" fmla="*/ 3249 w 4109"/>
                <a:gd name="T21" fmla="*/ 734 h 2206"/>
                <a:gd name="T22" fmla="*/ 2924 w 4109"/>
                <a:gd name="T23" fmla="*/ 738 h 2206"/>
                <a:gd name="T24" fmla="*/ 2840 w 4109"/>
                <a:gd name="T25" fmla="*/ 768 h 2206"/>
                <a:gd name="T26" fmla="*/ 2752 w 4109"/>
                <a:gd name="T27" fmla="*/ 826 h 2206"/>
                <a:gd name="T28" fmla="*/ 2662 w 4109"/>
                <a:gd name="T29" fmla="*/ 904 h 2206"/>
                <a:gd name="T30" fmla="*/ 2569 w 4109"/>
                <a:gd name="T31" fmla="*/ 1000 h 2206"/>
                <a:gd name="T32" fmla="*/ 2475 w 4109"/>
                <a:gd name="T33" fmla="*/ 1108 h 2206"/>
                <a:gd name="T34" fmla="*/ 2381 w 4109"/>
                <a:gd name="T35" fmla="*/ 1225 h 2206"/>
                <a:gd name="T36" fmla="*/ 2286 w 4109"/>
                <a:gd name="T37" fmla="*/ 1345 h 2206"/>
                <a:gd name="T38" fmla="*/ 2184 w 4109"/>
                <a:gd name="T39" fmla="*/ 1474 h 2206"/>
                <a:gd name="T40" fmla="*/ 2080 w 4109"/>
                <a:gd name="T41" fmla="*/ 1603 h 2206"/>
                <a:gd name="T42" fmla="*/ 1971 w 4109"/>
                <a:gd name="T43" fmla="*/ 1728 h 2206"/>
                <a:gd name="T44" fmla="*/ 1857 w 4109"/>
                <a:gd name="T45" fmla="*/ 1845 h 2206"/>
                <a:gd name="T46" fmla="*/ 1738 w 4109"/>
                <a:gd name="T47" fmla="*/ 1953 h 2206"/>
                <a:gd name="T48" fmla="*/ 1612 w 4109"/>
                <a:gd name="T49" fmla="*/ 2046 h 2206"/>
                <a:gd name="T50" fmla="*/ 1480 w 4109"/>
                <a:gd name="T51" fmla="*/ 2120 h 2206"/>
                <a:gd name="T52" fmla="*/ 1340 w 4109"/>
                <a:gd name="T53" fmla="*/ 2175 h 2206"/>
                <a:gd name="T54" fmla="*/ 1193 w 4109"/>
                <a:gd name="T55" fmla="*/ 2202 h 2206"/>
                <a:gd name="T56" fmla="*/ 83 w 4109"/>
                <a:gd name="T57" fmla="*/ 2206 h 2206"/>
                <a:gd name="T58" fmla="*/ 41 w 4109"/>
                <a:gd name="T59" fmla="*/ 2195 h 2206"/>
                <a:gd name="T60" fmla="*/ 11 w 4109"/>
                <a:gd name="T61" fmla="*/ 2166 h 2206"/>
                <a:gd name="T62" fmla="*/ 0 w 4109"/>
                <a:gd name="T63" fmla="*/ 2123 h 2206"/>
                <a:gd name="T64" fmla="*/ 3 w 4109"/>
                <a:gd name="T65" fmla="*/ 1766 h 2206"/>
                <a:gd name="T66" fmla="*/ 24 w 4109"/>
                <a:gd name="T67" fmla="*/ 1730 h 2206"/>
                <a:gd name="T68" fmla="*/ 60 w 4109"/>
                <a:gd name="T69" fmla="*/ 1708 h 2206"/>
                <a:gd name="T70" fmla="*/ 1115 w 4109"/>
                <a:gd name="T71" fmla="*/ 1706 h 2206"/>
                <a:gd name="T72" fmla="*/ 1217 w 4109"/>
                <a:gd name="T73" fmla="*/ 1688 h 2206"/>
                <a:gd name="T74" fmla="*/ 1320 w 4109"/>
                <a:gd name="T75" fmla="*/ 1639 h 2206"/>
                <a:gd name="T76" fmla="*/ 1424 w 4109"/>
                <a:gd name="T77" fmla="*/ 1565 h 2206"/>
                <a:gd name="T78" fmla="*/ 1528 w 4109"/>
                <a:gd name="T79" fmla="*/ 1468 h 2206"/>
                <a:gd name="T80" fmla="*/ 1633 w 4109"/>
                <a:gd name="T81" fmla="*/ 1356 h 2206"/>
                <a:gd name="T82" fmla="*/ 1738 w 4109"/>
                <a:gd name="T83" fmla="*/ 1232 h 2206"/>
                <a:gd name="T84" fmla="*/ 1842 w 4109"/>
                <a:gd name="T85" fmla="*/ 1101 h 2206"/>
                <a:gd name="T86" fmla="*/ 1946 w 4109"/>
                <a:gd name="T87" fmla="*/ 970 h 2206"/>
                <a:gd name="T88" fmla="*/ 2050 w 4109"/>
                <a:gd name="T89" fmla="*/ 839 h 2206"/>
                <a:gd name="T90" fmla="*/ 2157 w 4109"/>
                <a:gd name="T91" fmla="*/ 712 h 2206"/>
                <a:gd name="T92" fmla="*/ 2267 w 4109"/>
                <a:gd name="T93" fmla="*/ 594 h 2206"/>
                <a:gd name="T94" fmla="*/ 2380 w 4109"/>
                <a:gd name="T95" fmla="*/ 486 h 2206"/>
                <a:gd name="T96" fmla="*/ 2499 w 4109"/>
                <a:gd name="T97" fmla="*/ 393 h 2206"/>
                <a:gd name="T98" fmla="*/ 2623 w 4109"/>
                <a:gd name="T99" fmla="*/ 318 h 2206"/>
                <a:gd name="T100" fmla="*/ 2754 w 4109"/>
                <a:gd name="T101" fmla="*/ 265 h 2206"/>
                <a:gd name="T102" fmla="*/ 2892 w 4109"/>
                <a:gd name="T103" fmla="*/ 236 h 2206"/>
                <a:gd name="T104" fmla="*/ 3251 w 4109"/>
                <a:gd name="T105" fmla="*/ 232 h 2206"/>
                <a:gd name="T106" fmla="*/ 3253 w 4109"/>
                <a:gd name="T107" fmla="*/ 60 h 2206"/>
                <a:gd name="T108" fmla="*/ 3274 w 4109"/>
                <a:gd name="T109" fmla="*/ 23 h 2206"/>
                <a:gd name="T110" fmla="*/ 3312 w 4109"/>
                <a:gd name="T111" fmla="*/ 2 h 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09" h="2206">
                  <a:moveTo>
                    <a:pt x="3333" y="0"/>
                  </a:moveTo>
                  <a:lnTo>
                    <a:pt x="3355" y="2"/>
                  </a:lnTo>
                  <a:lnTo>
                    <a:pt x="3375" y="11"/>
                  </a:lnTo>
                  <a:lnTo>
                    <a:pt x="4067" y="413"/>
                  </a:lnTo>
                  <a:lnTo>
                    <a:pt x="4085" y="427"/>
                  </a:lnTo>
                  <a:lnTo>
                    <a:pt x="4097" y="443"/>
                  </a:lnTo>
                  <a:lnTo>
                    <a:pt x="4106" y="464"/>
                  </a:lnTo>
                  <a:lnTo>
                    <a:pt x="4109" y="485"/>
                  </a:lnTo>
                  <a:lnTo>
                    <a:pt x="4106" y="506"/>
                  </a:lnTo>
                  <a:lnTo>
                    <a:pt x="4097" y="526"/>
                  </a:lnTo>
                  <a:lnTo>
                    <a:pt x="4085" y="544"/>
                  </a:lnTo>
                  <a:lnTo>
                    <a:pt x="4067" y="557"/>
                  </a:lnTo>
                  <a:lnTo>
                    <a:pt x="3373" y="956"/>
                  </a:lnTo>
                  <a:lnTo>
                    <a:pt x="3353" y="965"/>
                  </a:lnTo>
                  <a:lnTo>
                    <a:pt x="3332" y="968"/>
                  </a:lnTo>
                  <a:lnTo>
                    <a:pt x="3311" y="965"/>
                  </a:lnTo>
                  <a:lnTo>
                    <a:pt x="3291" y="956"/>
                  </a:lnTo>
                  <a:lnTo>
                    <a:pt x="3273" y="944"/>
                  </a:lnTo>
                  <a:lnTo>
                    <a:pt x="3261" y="926"/>
                  </a:lnTo>
                  <a:lnTo>
                    <a:pt x="3252" y="906"/>
                  </a:lnTo>
                  <a:lnTo>
                    <a:pt x="3249" y="885"/>
                  </a:lnTo>
                  <a:lnTo>
                    <a:pt x="3249" y="734"/>
                  </a:lnTo>
                  <a:lnTo>
                    <a:pt x="2964" y="734"/>
                  </a:lnTo>
                  <a:lnTo>
                    <a:pt x="2924" y="738"/>
                  </a:lnTo>
                  <a:lnTo>
                    <a:pt x="2883" y="749"/>
                  </a:lnTo>
                  <a:lnTo>
                    <a:pt x="2840" y="768"/>
                  </a:lnTo>
                  <a:lnTo>
                    <a:pt x="2798" y="794"/>
                  </a:lnTo>
                  <a:lnTo>
                    <a:pt x="2752" y="826"/>
                  </a:lnTo>
                  <a:lnTo>
                    <a:pt x="2709" y="862"/>
                  </a:lnTo>
                  <a:lnTo>
                    <a:pt x="2662" y="904"/>
                  </a:lnTo>
                  <a:lnTo>
                    <a:pt x="2617" y="950"/>
                  </a:lnTo>
                  <a:lnTo>
                    <a:pt x="2569" y="1000"/>
                  </a:lnTo>
                  <a:lnTo>
                    <a:pt x="2523" y="1053"/>
                  </a:lnTo>
                  <a:lnTo>
                    <a:pt x="2475" y="1108"/>
                  </a:lnTo>
                  <a:lnTo>
                    <a:pt x="2429" y="1166"/>
                  </a:lnTo>
                  <a:lnTo>
                    <a:pt x="2381" y="1225"/>
                  </a:lnTo>
                  <a:lnTo>
                    <a:pt x="2333" y="1286"/>
                  </a:lnTo>
                  <a:lnTo>
                    <a:pt x="2286" y="1345"/>
                  </a:lnTo>
                  <a:lnTo>
                    <a:pt x="2236" y="1409"/>
                  </a:lnTo>
                  <a:lnTo>
                    <a:pt x="2184" y="1474"/>
                  </a:lnTo>
                  <a:lnTo>
                    <a:pt x="2133" y="1538"/>
                  </a:lnTo>
                  <a:lnTo>
                    <a:pt x="2080" y="1603"/>
                  </a:lnTo>
                  <a:lnTo>
                    <a:pt x="2026" y="1665"/>
                  </a:lnTo>
                  <a:lnTo>
                    <a:pt x="1971" y="1728"/>
                  </a:lnTo>
                  <a:lnTo>
                    <a:pt x="1914" y="1787"/>
                  </a:lnTo>
                  <a:lnTo>
                    <a:pt x="1857" y="1845"/>
                  </a:lnTo>
                  <a:lnTo>
                    <a:pt x="1798" y="1900"/>
                  </a:lnTo>
                  <a:lnTo>
                    <a:pt x="1738" y="1953"/>
                  </a:lnTo>
                  <a:lnTo>
                    <a:pt x="1676" y="2001"/>
                  </a:lnTo>
                  <a:lnTo>
                    <a:pt x="1612" y="2046"/>
                  </a:lnTo>
                  <a:lnTo>
                    <a:pt x="1547" y="2085"/>
                  </a:lnTo>
                  <a:lnTo>
                    <a:pt x="1480" y="2120"/>
                  </a:lnTo>
                  <a:lnTo>
                    <a:pt x="1411" y="2151"/>
                  </a:lnTo>
                  <a:lnTo>
                    <a:pt x="1340" y="2175"/>
                  </a:lnTo>
                  <a:lnTo>
                    <a:pt x="1267" y="2192"/>
                  </a:lnTo>
                  <a:lnTo>
                    <a:pt x="1193" y="2202"/>
                  </a:lnTo>
                  <a:lnTo>
                    <a:pt x="1115" y="2206"/>
                  </a:lnTo>
                  <a:lnTo>
                    <a:pt x="83" y="2206"/>
                  </a:lnTo>
                  <a:lnTo>
                    <a:pt x="60" y="2203"/>
                  </a:lnTo>
                  <a:lnTo>
                    <a:pt x="41" y="2195"/>
                  </a:lnTo>
                  <a:lnTo>
                    <a:pt x="24" y="2182"/>
                  </a:lnTo>
                  <a:lnTo>
                    <a:pt x="11" y="2166"/>
                  </a:lnTo>
                  <a:lnTo>
                    <a:pt x="3" y="2146"/>
                  </a:lnTo>
                  <a:lnTo>
                    <a:pt x="0" y="2123"/>
                  </a:lnTo>
                  <a:lnTo>
                    <a:pt x="0" y="1789"/>
                  </a:lnTo>
                  <a:lnTo>
                    <a:pt x="3" y="1766"/>
                  </a:lnTo>
                  <a:lnTo>
                    <a:pt x="11" y="1747"/>
                  </a:lnTo>
                  <a:lnTo>
                    <a:pt x="24" y="1730"/>
                  </a:lnTo>
                  <a:lnTo>
                    <a:pt x="41" y="1717"/>
                  </a:lnTo>
                  <a:lnTo>
                    <a:pt x="60" y="1708"/>
                  </a:lnTo>
                  <a:lnTo>
                    <a:pt x="83" y="1706"/>
                  </a:lnTo>
                  <a:lnTo>
                    <a:pt x="1115" y="1706"/>
                  </a:lnTo>
                  <a:lnTo>
                    <a:pt x="1167" y="1701"/>
                  </a:lnTo>
                  <a:lnTo>
                    <a:pt x="1217" y="1688"/>
                  </a:lnTo>
                  <a:lnTo>
                    <a:pt x="1268" y="1668"/>
                  </a:lnTo>
                  <a:lnTo>
                    <a:pt x="1320" y="1639"/>
                  </a:lnTo>
                  <a:lnTo>
                    <a:pt x="1372" y="1605"/>
                  </a:lnTo>
                  <a:lnTo>
                    <a:pt x="1424" y="1565"/>
                  </a:lnTo>
                  <a:lnTo>
                    <a:pt x="1477" y="1518"/>
                  </a:lnTo>
                  <a:lnTo>
                    <a:pt x="1528" y="1468"/>
                  </a:lnTo>
                  <a:lnTo>
                    <a:pt x="1581" y="1414"/>
                  </a:lnTo>
                  <a:lnTo>
                    <a:pt x="1633" y="1356"/>
                  </a:lnTo>
                  <a:lnTo>
                    <a:pt x="1686" y="1295"/>
                  </a:lnTo>
                  <a:lnTo>
                    <a:pt x="1738" y="1232"/>
                  </a:lnTo>
                  <a:lnTo>
                    <a:pt x="1790" y="1168"/>
                  </a:lnTo>
                  <a:lnTo>
                    <a:pt x="1842" y="1101"/>
                  </a:lnTo>
                  <a:lnTo>
                    <a:pt x="1894" y="1036"/>
                  </a:lnTo>
                  <a:lnTo>
                    <a:pt x="1946" y="970"/>
                  </a:lnTo>
                  <a:lnTo>
                    <a:pt x="1997" y="904"/>
                  </a:lnTo>
                  <a:lnTo>
                    <a:pt x="2050" y="839"/>
                  </a:lnTo>
                  <a:lnTo>
                    <a:pt x="2103" y="775"/>
                  </a:lnTo>
                  <a:lnTo>
                    <a:pt x="2157" y="712"/>
                  </a:lnTo>
                  <a:lnTo>
                    <a:pt x="2211" y="652"/>
                  </a:lnTo>
                  <a:lnTo>
                    <a:pt x="2267" y="594"/>
                  </a:lnTo>
                  <a:lnTo>
                    <a:pt x="2322" y="538"/>
                  </a:lnTo>
                  <a:lnTo>
                    <a:pt x="2380" y="486"/>
                  </a:lnTo>
                  <a:lnTo>
                    <a:pt x="2439" y="437"/>
                  </a:lnTo>
                  <a:lnTo>
                    <a:pt x="2499" y="393"/>
                  </a:lnTo>
                  <a:lnTo>
                    <a:pt x="2559" y="353"/>
                  </a:lnTo>
                  <a:lnTo>
                    <a:pt x="2623" y="318"/>
                  </a:lnTo>
                  <a:lnTo>
                    <a:pt x="2687" y="289"/>
                  </a:lnTo>
                  <a:lnTo>
                    <a:pt x="2754" y="265"/>
                  </a:lnTo>
                  <a:lnTo>
                    <a:pt x="2821" y="247"/>
                  </a:lnTo>
                  <a:lnTo>
                    <a:pt x="2892" y="236"/>
                  </a:lnTo>
                  <a:lnTo>
                    <a:pt x="2964" y="232"/>
                  </a:lnTo>
                  <a:lnTo>
                    <a:pt x="3251" y="232"/>
                  </a:lnTo>
                  <a:lnTo>
                    <a:pt x="3251" y="83"/>
                  </a:lnTo>
                  <a:lnTo>
                    <a:pt x="3253" y="60"/>
                  </a:lnTo>
                  <a:lnTo>
                    <a:pt x="3262" y="41"/>
                  </a:lnTo>
                  <a:lnTo>
                    <a:pt x="3274" y="23"/>
                  </a:lnTo>
                  <a:lnTo>
                    <a:pt x="3292" y="11"/>
                  </a:lnTo>
                  <a:lnTo>
                    <a:pt x="3312" y="2"/>
                  </a:lnTo>
                  <a:lnTo>
                    <a:pt x="3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414338" y="5722938"/>
              <a:ext cx="1536700" cy="850900"/>
            </a:xfrm>
            <a:custGeom>
              <a:avLst/>
              <a:gdLst>
                <a:gd name="T0" fmla="*/ 336 w 1937"/>
                <a:gd name="T1" fmla="*/ 0 h 1071"/>
                <a:gd name="T2" fmla="*/ 368 w 1937"/>
                <a:gd name="T3" fmla="*/ 36 h 1071"/>
                <a:gd name="T4" fmla="*/ 402 w 1937"/>
                <a:gd name="T5" fmla="*/ 75 h 1071"/>
                <a:gd name="T6" fmla="*/ 439 w 1937"/>
                <a:gd name="T7" fmla="*/ 113 h 1071"/>
                <a:gd name="T8" fmla="*/ 476 w 1937"/>
                <a:gd name="T9" fmla="*/ 152 h 1071"/>
                <a:gd name="T10" fmla="*/ 515 w 1937"/>
                <a:gd name="T11" fmla="*/ 188 h 1071"/>
                <a:gd name="T12" fmla="*/ 554 w 1937"/>
                <a:gd name="T13" fmla="*/ 222 h 1071"/>
                <a:gd name="T14" fmla="*/ 594 w 1937"/>
                <a:gd name="T15" fmla="*/ 254 h 1071"/>
                <a:gd name="T16" fmla="*/ 634 w 1937"/>
                <a:gd name="T17" fmla="*/ 281 h 1071"/>
                <a:gd name="T18" fmla="*/ 675 w 1937"/>
                <a:gd name="T19" fmla="*/ 304 h 1071"/>
                <a:gd name="T20" fmla="*/ 715 w 1937"/>
                <a:gd name="T21" fmla="*/ 322 h 1071"/>
                <a:gd name="T22" fmla="*/ 754 w 1937"/>
                <a:gd name="T23" fmla="*/ 333 h 1071"/>
                <a:gd name="T24" fmla="*/ 792 w 1937"/>
                <a:gd name="T25" fmla="*/ 337 h 1071"/>
                <a:gd name="T26" fmla="*/ 1077 w 1937"/>
                <a:gd name="T27" fmla="*/ 337 h 1071"/>
                <a:gd name="T28" fmla="*/ 1077 w 1937"/>
                <a:gd name="T29" fmla="*/ 186 h 1071"/>
                <a:gd name="T30" fmla="*/ 1080 w 1937"/>
                <a:gd name="T31" fmla="*/ 163 h 1071"/>
                <a:gd name="T32" fmla="*/ 1089 w 1937"/>
                <a:gd name="T33" fmla="*/ 144 h 1071"/>
                <a:gd name="T34" fmla="*/ 1101 w 1937"/>
                <a:gd name="T35" fmla="*/ 127 h 1071"/>
                <a:gd name="T36" fmla="*/ 1119 w 1937"/>
                <a:gd name="T37" fmla="*/ 114 h 1071"/>
                <a:gd name="T38" fmla="*/ 1139 w 1937"/>
                <a:gd name="T39" fmla="*/ 105 h 1071"/>
                <a:gd name="T40" fmla="*/ 1160 w 1937"/>
                <a:gd name="T41" fmla="*/ 103 h 1071"/>
                <a:gd name="T42" fmla="*/ 1181 w 1937"/>
                <a:gd name="T43" fmla="*/ 105 h 1071"/>
                <a:gd name="T44" fmla="*/ 1201 w 1937"/>
                <a:gd name="T45" fmla="*/ 113 h 1071"/>
                <a:gd name="T46" fmla="*/ 1895 w 1937"/>
                <a:gd name="T47" fmla="*/ 514 h 1071"/>
                <a:gd name="T48" fmla="*/ 1913 w 1937"/>
                <a:gd name="T49" fmla="*/ 526 h 1071"/>
                <a:gd name="T50" fmla="*/ 1925 w 1937"/>
                <a:gd name="T51" fmla="*/ 544 h 1071"/>
                <a:gd name="T52" fmla="*/ 1934 w 1937"/>
                <a:gd name="T53" fmla="*/ 564 h 1071"/>
                <a:gd name="T54" fmla="*/ 1937 w 1937"/>
                <a:gd name="T55" fmla="*/ 586 h 1071"/>
                <a:gd name="T56" fmla="*/ 1934 w 1937"/>
                <a:gd name="T57" fmla="*/ 607 h 1071"/>
                <a:gd name="T58" fmla="*/ 1925 w 1937"/>
                <a:gd name="T59" fmla="*/ 627 h 1071"/>
                <a:gd name="T60" fmla="*/ 1913 w 1937"/>
                <a:gd name="T61" fmla="*/ 643 h 1071"/>
                <a:gd name="T62" fmla="*/ 1895 w 1937"/>
                <a:gd name="T63" fmla="*/ 657 h 1071"/>
                <a:gd name="T64" fmla="*/ 1203 w 1937"/>
                <a:gd name="T65" fmla="*/ 1060 h 1071"/>
                <a:gd name="T66" fmla="*/ 1183 w 1937"/>
                <a:gd name="T67" fmla="*/ 1068 h 1071"/>
                <a:gd name="T68" fmla="*/ 1161 w 1937"/>
                <a:gd name="T69" fmla="*/ 1071 h 1071"/>
                <a:gd name="T70" fmla="*/ 1140 w 1937"/>
                <a:gd name="T71" fmla="*/ 1068 h 1071"/>
                <a:gd name="T72" fmla="*/ 1120 w 1937"/>
                <a:gd name="T73" fmla="*/ 1060 h 1071"/>
                <a:gd name="T74" fmla="*/ 1102 w 1937"/>
                <a:gd name="T75" fmla="*/ 1047 h 1071"/>
                <a:gd name="T76" fmla="*/ 1090 w 1937"/>
                <a:gd name="T77" fmla="*/ 1029 h 1071"/>
                <a:gd name="T78" fmla="*/ 1081 w 1937"/>
                <a:gd name="T79" fmla="*/ 1010 h 1071"/>
                <a:gd name="T80" fmla="*/ 1079 w 1937"/>
                <a:gd name="T81" fmla="*/ 988 h 1071"/>
                <a:gd name="T82" fmla="*/ 1079 w 1937"/>
                <a:gd name="T83" fmla="*/ 837 h 1071"/>
                <a:gd name="T84" fmla="*/ 792 w 1937"/>
                <a:gd name="T85" fmla="*/ 838 h 1071"/>
                <a:gd name="T86" fmla="*/ 721 w 1937"/>
                <a:gd name="T87" fmla="*/ 834 h 1071"/>
                <a:gd name="T88" fmla="*/ 652 w 1937"/>
                <a:gd name="T89" fmla="*/ 823 h 1071"/>
                <a:gd name="T90" fmla="*/ 584 w 1937"/>
                <a:gd name="T91" fmla="*/ 807 h 1071"/>
                <a:gd name="T92" fmla="*/ 520 w 1937"/>
                <a:gd name="T93" fmla="*/ 784 h 1071"/>
                <a:gd name="T94" fmla="*/ 458 w 1937"/>
                <a:gd name="T95" fmla="*/ 755 h 1071"/>
                <a:gd name="T96" fmla="*/ 397 w 1937"/>
                <a:gd name="T97" fmla="*/ 724 h 1071"/>
                <a:gd name="T98" fmla="*/ 340 w 1937"/>
                <a:gd name="T99" fmla="*/ 687 h 1071"/>
                <a:gd name="T100" fmla="*/ 284 w 1937"/>
                <a:gd name="T101" fmla="*/ 647 h 1071"/>
                <a:gd name="T102" fmla="*/ 232 w 1937"/>
                <a:gd name="T103" fmla="*/ 604 h 1071"/>
                <a:gd name="T104" fmla="*/ 180 w 1937"/>
                <a:gd name="T105" fmla="*/ 560 h 1071"/>
                <a:gd name="T106" fmla="*/ 131 w 1937"/>
                <a:gd name="T107" fmla="*/ 515 h 1071"/>
                <a:gd name="T108" fmla="*/ 85 w 1937"/>
                <a:gd name="T109" fmla="*/ 467 h 1071"/>
                <a:gd name="T110" fmla="*/ 41 w 1937"/>
                <a:gd name="T111" fmla="*/ 421 h 1071"/>
                <a:gd name="T112" fmla="*/ 0 w 1937"/>
                <a:gd name="T113" fmla="*/ 374 h 1071"/>
                <a:gd name="T114" fmla="*/ 336 w 1937"/>
                <a:gd name="T115" fmla="*/ 0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37" h="1071">
                  <a:moveTo>
                    <a:pt x="336" y="0"/>
                  </a:moveTo>
                  <a:lnTo>
                    <a:pt x="368" y="36"/>
                  </a:lnTo>
                  <a:lnTo>
                    <a:pt x="402" y="75"/>
                  </a:lnTo>
                  <a:lnTo>
                    <a:pt x="439" y="113"/>
                  </a:lnTo>
                  <a:lnTo>
                    <a:pt x="476" y="152"/>
                  </a:lnTo>
                  <a:lnTo>
                    <a:pt x="515" y="188"/>
                  </a:lnTo>
                  <a:lnTo>
                    <a:pt x="554" y="222"/>
                  </a:lnTo>
                  <a:lnTo>
                    <a:pt x="594" y="254"/>
                  </a:lnTo>
                  <a:lnTo>
                    <a:pt x="634" y="281"/>
                  </a:lnTo>
                  <a:lnTo>
                    <a:pt x="675" y="304"/>
                  </a:lnTo>
                  <a:lnTo>
                    <a:pt x="715" y="322"/>
                  </a:lnTo>
                  <a:lnTo>
                    <a:pt x="754" y="333"/>
                  </a:lnTo>
                  <a:lnTo>
                    <a:pt x="792" y="337"/>
                  </a:lnTo>
                  <a:lnTo>
                    <a:pt x="1077" y="337"/>
                  </a:lnTo>
                  <a:lnTo>
                    <a:pt x="1077" y="186"/>
                  </a:lnTo>
                  <a:lnTo>
                    <a:pt x="1080" y="163"/>
                  </a:lnTo>
                  <a:lnTo>
                    <a:pt x="1089" y="144"/>
                  </a:lnTo>
                  <a:lnTo>
                    <a:pt x="1101" y="127"/>
                  </a:lnTo>
                  <a:lnTo>
                    <a:pt x="1119" y="114"/>
                  </a:lnTo>
                  <a:lnTo>
                    <a:pt x="1139" y="105"/>
                  </a:lnTo>
                  <a:lnTo>
                    <a:pt x="1160" y="103"/>
                  </a:lnTo>
                  <a:lnTo>
                    <a:pt x="1181" y="105"/>
                  </a:lnTo>
                  <a:lnTo>
                    <a:pt x="1201" y="113"/>
                  </a:lnTo>
                  <a:lnTo>
                    <a:pt x="1895" y="514"/>
                  </a:lnTo>
                  <a:lnTo>
                    <a:pt x="1913" y="526"/>
                  </a:lnTo>
                  <a:lnTo>
                    <a:pt x="1925" y="544"/>
                  </a:lnTo>
                  <a:lnTo>
                    <a:pt x="1934" y="564"/>
                  </a:lnTo>
                  <a:lnTo>
                    <a:pt x="1937" y="586"/>
                  </a:lnTo>
                  <a:lnTo>
                    <a:pt x="1934" y="607"/>
                  </a:lnTo>
                  <a:lnTo>
                    <a:pt x="1925" y="627"/>
                  </a:lnTo>
                  <a:lnTo>
                    <a:pt x="1913" y="643"/>
                  </a:lnTo>
                  <a:lnTo>
                    <a:pt x="1895" y="657"/>
                  </a:lnTo>
                  <a:lnTo>
                    <a:pt x="1203" y="1060"/>
                  </a:lnTo>
                  <a:lnTo>
                    <a:pt x="1183" y="1068"/>
                  </a:lnTo>
                  <a:lnTo>
                    <a:pt x="1161" y="1071"/>
                  </a:lnTo>
                  <a:lnTo>
                    <a:pt x="1140" y="1068"/>
                  </a:lnTo>
                  <a:lnTo>
                    <a:pt x="1120" y="1060"/>
                  </a:lnTo>
                  <a:lnTo>
                    <a:pt x="1102" y="1047"/>
                  </a:lnTo>
                  <a:lnTo>
                    <a:pt x="1090" y="1029"/>
                  </a:lnTo>
                  <a:lnTo>
                    <a:pt x="1081" y="1010"/>
                  </a:lnTo>
                  <a:lnTo>
                    <a:pt x="1079" y="988"/>
                  </a:lnTo>
                  <a:lnTo>
                    <a:pt x="1079" y="837"/>
                  </a:lnTo>
                  <a:lnTo>
                    <a:pt x="792" y="838"/>
                  </a:lnTo>
                  <a:lnTo>
                    <a:pt x="721" y="834"/>
                  </a:lnTo>
                  <a:lnTo>
                    <a:pt x="652" y="823"/>
                  </a:lnTo>
                  <a:lnTo>
                    <a:pt x="584" y="807"/>
                  </a:lnTo>
                  <a:lnTo>
                    <a:pt x="520" y="784"/>
                  </a:lnTo>
                  <a:lnTo>
                    <a:pt x="458" y="755"/>
                  </a:lnTo>
                  <a:lnTo>
                    <a:pt x="397" y="724"/>
                  </a:lnTo>
                  <a:lnTo>
                    <a:pt x="340" y="687"/>
                  </a:lnTo>
                  <a:lnTo>
                    <a:pt x="284" y="647"/>
                  </a:lnTo>
                  <a:lnTo>
                    <a:pt x="232" y="604"/>
                  </a:lnTo>
                  <a:lnTo>
                    <a:pt x="180" y="560"/>
                  </a:lnTo>
                  <a:lnTo>
                    <a:pt x="131" y="515"/>
                  </a:lnTo>
                  <a:lnTo>
                    <a:pt x="85" y="467"/>
                  </a:lnTo>
                  <a:lnTo>
                    <a:pt x="41" y="421"/>
                  </a:lnTo>
                  <a:lnTo>
                    <a:pt x="0" y="374"/>
                  </a:lnTo>
                  <a:lnTo>
                    <a:pt x="3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-1309688" y="4822825"/>
              <a:ext cx="1554163" cy="666750"/>
            </a:xfrm>
            <a:custGeom>
              <a:avLst/>
              <a:gdLst>
                <a:gd name="T0" fmla="*/ 83 w 1957"/>
                <a:gd name="T1" fmla="*/ 0 h 842"/>
                <a:gd name="T2" fmla="*/ 1115 w 1957"/>
                <a:gd name="T3" fmla="*/ 0 h 842"/>
                <a:gd name="T4" fmla="*/ 1189 w 1957"/>
                <a:gd name="T5" fmla="*/ 3 h 842"/>
                <a:gd name="T6" fmla="*/ 1260 w 1957"/>
                <a:gd name="T7" fmla="*/ 13 h 842"/>
                <a:gd name="T8" fmla="*/ 1329 w 1957"/>
                <a:gd name="T9" fmla="*/ 29 h 842"/>
                <a:gd name="T10" fmla="*/ 1395 w 1957"/>
                <a:gd name="T11" fmla="*/ 51 h 842"/>
                <a:gd name="T12" fmla="*/ 1458 w 1957"/>
                <a:gd name="T13" fmla="*/ 76 h 842"/>
                <a:gd name="T14" fmla="*/ 1519 w 1957"/>
                <a:gd name="T15" fmla="*/ 106 h 842"/>
                <a:gd name="T16" fmla="*/ 1578 w 1957"/>
                <a:gd name="T17" fmla="*/ 140 h 842"/>
                <a:gd name="T18" fmla="*/ 1635 w 1957"/>
                <a:gd name="T19" fmla="*/ 176 h 842"/>
                <a:gd name="T20" fmla="*/ 1689 w 1957"/>
                <a:gd name="T21" fmla="*/ 215 h 842"/>
                <a:gd name="T22" fmla="*/ 1740 w 1957"/>
                <a:gd name="T23" fmla="*/ 256 h 842"/>
                <a:gd name="T24" fmla="*/ 1789 w 1957"/>
                <a:gd name="T25" fmla="*/ 297 h 842"/>
                <a:gd name="T26" fmla="*/ 1835 w 1957"/>
                <a:gd name="T27" fmla="*/ 340 h 842"/>
                <a:gd name="T28" fmla="*/ 1879 w 1957"/>
                <a:gd name="T29" fmla="*/ 383 h 842"/>
                <a:gd name="T30" fmla="*/ 1919 w 1957"/>
                <a:gd name="T31" fmla="*/ 424 h 842"/>
                <a:gd name="T32" fmla="*/ 1957 w 1957"/>
                <a:gd name="T33" fmla="*/ 464 h 842"/>
                <a:gd name="T34" fmla="*/ 1625 w 1957"/>
                <a:gd name="T35" fmla="*/ 842 h 842"/>
                <a:gd name="T36" fmla="*/ 1588 w 1957"/>
                <a:gd name="T37" fmla="*/ 800 h 842"/>
                <a:gd name="T38" fmla="*/ 1548 w 1957"/>
                <a:gd name="T39" fmla="*/ 759 h 842"/>
                <a:gd name="T40" fmla="*/ 1507 w 1957"/>
                <a:gd name="T41" fmla="*/ 716 h 842"/>
                <a:gd name="T42" fmla="*/ 1462 w 1957"/>
                <a:gd name="T43" fmla="*/ 674 h 842"/>
                <a:gd name="T44" fmla="*/ 1415 w 1957"/>
                <a:gd name="T45" fmla="*/ 635 h 842"/>
                <a:gd name="T46" fmla="*/ 1367 w 1957"/>
                <a:gd name="T47" fmla="*/ 599 h 842"/>
                <a:gd name="T48" fmla="*/ 1319 w 1957"/>
                <a:gd name="T49" fmla="*/ 566 h 842"/>
                <a:gd name="T50" fmla="*/ 1268 w 1957"/>
                <a:gd name="T51" fmla="*/ 540 h 842"/>
                <a:gd name="T52" fmla="*/ 1218 w 1957"/>
                <a:gd name="T53" fmla="*/ 518 h 842"/>
                <a:gd name="T54" fmla="*/ 1167 w 1957"/>
                <a:gd name="T55" fmla="*/ 506 h 842"/>
                <a:gd name="T56" fmla="*/ 1115 w 1957"/>
                <a:gd name="T57" fmla="*/ 501 h 842"/>
                <a:gd name="T58" fmla="*/ 83 w 1957"/>
                <a:gd name="T59" fmla="*/ 501 h 842"/>
                <a:gd name="T60" fmla="*/ 60 w 1957"/>
                <a:gd name="T61" fmla="*/ 498 h 842"/>
                <a:gd name="T62" fmla="*/ 41 w 1957"/>
                <a:gd name="T63" fmla="*/ 489 h 842"/>
                <a:gd name="T64" fmla="*/ 24 w 1957"/>
                <a:gd name="T65" fmla="*/ 477 h 842"/>
                <a:gd name="T66" fmla="*/ 11 w 1957"/>
                <a:gd name="T67" fmla="*/ 459 h 842"/>
                <a:gd name="T68" fmla="*/ 3 w 1957"/>
                <a:gd name="T69" fmla="*/ 440 h 842"/>
                <a:gd name="T70" fmla="*/ 0 w 1957"/>
                <a:gd name="T71" fmla="*/ 418 h 842"/>
                <a:gd name="T72" fmla="*/ 0 w 1957"/>
                <a:gd name="T73" fmla="*/ 82 h 842"/>
                <a:gd name="T74" fmla="*/ 3 w 1957"/>
                <a:gd name="T75" fmla="*/ 61 h 842"/>
                <a:gd name="T76" fmla="*/ 11 w 1957"/>
                <a:gd name="T77" fmla="*/ 41 h 842"/>
                <a:gd name="T78" fmla="*/ 24 w 1957"/>
                <a:gd name="T79" fmla="*/ 24 h 842"/>
                <a:gd name="T80" fmla="*/ 41 w 1957"/>
                <a:gd name="T81" fmla="*/ 12 h 842"/>
                <a:gd name="T82" fmla="*/ 60 w 1957"/>
                <a:gd name="T83" fmla="*/ 3 h 842"/>
                <a:gd name="T84" fmla="*/ 83 w 1957"/>
                <a:gd name="T85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57" h="842">
                  <a:moveTo>
                    <a:pt x="83" y="0"/>
                  </a:moveTo>
                  <a:lnTo>
                    <a:pt x="1115" y="0"/>
                  </a:lnTo>
                  <a:lnTo>
                    <a:pt x="1189" y="3"/>
                  </a:lnTo>
                  <a:lnTo>
                    <a:pt x="1260" y="13"/>
                  </a:lnTo>
                  <a:lnTo>
                    <a:pt x="1329" y="29"/>
                  </a:lnTo>
                  <a:lnTo>
                    <a:pt x="1395" y="51"/>
                  </a:lnTo>
                  <a:lnTo>
                    <a:pt x="1458" y="76"/>
                  </a:lnTo>
                  <a:lnTo>
                    <a:pt x="1519" y="106"/>
                  </a:lnTo>
                  <a:lnTo>
                    <a:pt x="1578" y="140"/>
                  </a:lnTo>
                  <a:lnTo>
                    <a:pt x="1635" y="176"/>
                  </a:lnTo>
                  <a:lnTo>
                    <a:pt x="1689" y="215"/>
                  </a:lnTo>
                  <a:lnTo>
                    <a:pt x="1740" y="256"/>
                  </a:lnTo>
                  <a:lnTo>
                    <a:pt x="1789" y="297"/>
                  </a:lnTo>
                  <a:lnTo>
                    <a:pt x="1835" y="340"/>
                  </a:lnTo>
                  <a:lnTo>
                    <a:pt x="1879" y="383"/>
                  </a:lnTo>
                  <a:lnTo>
                    <a:pt x="1919" y="424"/>
                  </a:lnTo>
                  <a:lnTo>
                    <a:pt x="1957" y="464"/>
                  </a:lnTo>
                  <a:lnTo>
                    <a:pt x="1625" y="842"/>
                  </a:lnTo>
                  <a:lnTo>
                    <a:pt x="1588" y="800"/>
                  </a:lnTo>
                  <a:lnTo>
                    <a:pt x="1548" y="759"/>
                  </a:lnTo>
                  <a:lnTo>
                    <a:pt x="1507" y="716"/>
                  </a:lnTo>
                  <a:lnTo>
                    <a:pt x="1462" y="674"/>
                  </a:lnTo>
                  <a:lnTo>
                    <a:pt x="1415" y="635"/>
                  </a:lnTo>
                  <a:lnTo>
                    <a:pt x="1367" y="599"/>
                  </a:lnTo>
                  <a:lnTo>
                    <a:pt x="1319" y="566"/>
                  </a:lnTo>
                  <a:lnTo>
                    <a:pt x="1268" y="540"/>
                  </a:lnTo>
                  <a:lnTo>
                    <a:pt x="1218" y="518"/>
                  </a:lnTo>
                  <a:lnTo>
                    <a:pt x="1167" y="506"/>
                  </a:lnTo>
                  <a:lnTo>
                    <a:pt x="1115" y="501"/>
                  </a:lnTo>
                  <a:lnTo>
                    <a:pt x="83" y="501"/>
                  </a:lnTo>
                  <a:lnTo>
                    <a:pt x="60" y="498"/>
                  </a:lnTo>
                  <a:lnTo>
                    <a:pt x="41" y="489"/>
                  </a:lnTo>
                  <a:lnTo>
                    <a:pt x="24" y="477"/>
                  </a:lnTo>
                  <a:lnTo>
                    <a:pt x="11" y="459"/>
                  </a:lnTo>
                  <a:lnTo>
                    <a:pt x="3" y="440"/>
                  </a:lnTo>
                  <a:lnTo>
                    <a:pt x="0" y="418"/>
                  </a:lnTo>
                  <a:lnTo>
                    <a:pt x="0" y="82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1" y="12"/>
                  </a:lnTo>
                  <a:lnTo>
                    <a:pt x="60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119A620-C5ED-4FE6-80D2-3D7BFEA4F66A}"/>
              </a:ext>
            </a:extLst>
          </p:cNvPr>
          <p:cNvSpPr/>
          <p:nvPr/>
        </p:nvSpPr>
        <p:spPr>
          <a:xfrm>
            <a:off x="-32937" y="4194281"/>
            <a:ext cx="6975270" cy="264346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16000"/>
                  <a:alpha val="71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Business Blocks Infographic PowerPoint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7D3004-FD2F-4EA3-8985-48F7E585114D}"/>
              </a:ext>
            </a:extLst>
          </p:cNvPr>
          <p:cNvGrpSpPr/>
          <p:nvPr/>
        </p:nvGrpSpPr>
        <p:grpSpPr>
          <a:xfrm>
            <a:off x="7341212" y="1779883"/>
            <a:ext cx="3793760" cy="4119307"/>
            <a:chOff x="7341212" y="1779883"/>
            <a:chExt cx="3793760" cy="4119307"/>
          </a:xfrm>
        </p:grpSpPr>
        <p:sp>
          <p:nvSpPr>
            <p:cNvPr id="45" name="Rectangle 44"/>
            <p:cNvSpPr/>
            <p:nvPr/>
          </p:nvSpPr>
          <p:spPr>
            <a:xfrm>
              <a:off x="7341212" y="1779883"/>
              <a:ext cx="3793760" cy="4119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67377" y="2501294"/>
              <a:ext cx="317172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 This is a sample text.  Insert your desired text here.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67377" y="1987005"/>
              <a:ext cx="31717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CFCB700-EF26-4E22-A9EB-EE57FE8767BD}"/>
              </a:ext>
            </a:extLst>
          </p:cNvPr>
          <p:cNvGrpSpPr/>
          <p:nvPr/>
        </p:nvGrpSpPr>
        <p:grpSpPr>
          <a:xfrm>
            <a:off x="6307065" y="1780518"/>
            <a:ext cx="1043545" cy="1043545"/>
            <a:chOff x="6307065" y="1780518"/>
            <a:chExt cx="1043545" cy="1043545"/>
          </a:xfrm>
        </p:grpSpPr>
        <p:sp>
          <p:nvSpPr>
            <p:cNvPr id="46" name="Rectangle 45"/>
            <p:cNvSpPr/>
            <p:nvPr/>
          </p:nvSpPr>
          <p:spPr>
            <a:xfrm>
              <a:off x="6307065" y="1780518"/>
              <a:ext cx="1043545" cy="1043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4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590768" y="2021687"/>
              <a:ext cx="476138" cy="559662"/>
              <a:chOff x="7542213" y="1552576"/>
              <a:chExt cx="2932113" cy="3446463"/>
            </a:xfrm>
            <a:solidFill>
              <a:schemeClr val="bg1"/>
            </a:solidFill>
          </p:grpSpPr>
          <p:sp>
            <p:nvSpPr>
              <p:cNvPr id="55" name="Freeform 17"/>
              <p:cNvSpPr>
                <a:spLocks noEditPoints="1"/>
              </p:cNvSpPr>
              <p:nvPr/>
            </p:nvSpPr>
            <p:spPr bwMode="auto">
              <a:xfrm>
                <a:off x="8262938" y="1552576"/>
                <a:ext cx="1489075" cy="1857375"/>
              </a:xfrm>
              <a:custGeom>
                <a:avLst/>
                <a:gdLst>
                  <a:gd name="T0" fmla="*/ 847 w 1876"/>
                  <a:gd name="T1" fmla="*/ 247 h 2339"/>
                  <a:gd name="T2" fmla="*/ 711 w 1876"/>
                  <a:gd name="T3" fmla="*/ 273 h 2339"/>
                  <a:gd name="T4" fmla="*/ 564 w 1876"/>
                  <a:gd name="T5" fmla="*/ 335 h 2339"/>
                  <a:gd name="T6" fmla="*/ 427 w 1876"/>
                  <a:gd name="T7" fmla="*/ 448 h 2339"/>
                  <a:gd name="T8" fmla="*/ 317 w 1876"/>
                  <a:gd name="T9" fmla="*/ 625 h 2339"/>
                  <a:gd name="T10" fmla="*/ 255 w 1876"/>
                  <a:gd name="T11" fmla="*/ 880 h 2339"/>
                  <a:gd name="T12" fmla="*/ 247 w 1876"/>
                  <a:gd name="T13" fmla="*/ 964 h 2339"/>
                  <a:gd name="T14" fmla="*/ 243 w 1876"/>
                  <a:gd name="T15" fmla="*/ 1033 h 2339"/>
                  <a:gd name="T16" fmla="*/ 243 w 1876"/>
                  <a:gd name="T17" fmla="*/ 1205 h 2339"/>
                  <a:gd name="T18" fmla="*/ 268 w 1876"/>
                  <a:gd name="T19" fmla="*/ 1436 h 2339"/>
                  <a:gd name="T20" fmla="*/ 338 w 1876"/>
                  <a:gd name="T21" fmla="*/ 1683 h 2339"/>
                  <a:gd name="T22" fmla="*/ 470 w 1876"/>
                  <a:gd name="T23" fmla="*/ 1904 h 2339"/>
                  <a:gd name="T24" fmla="*/ 670 w 1876"/>
                  <a:gd name="T25" fmla="*/ 2047 h 2339"/>
                  <a:gd name="T26" fmla="*/ 933 w 1876"/>
                  <a:gd name="T27" fmla="*/ 2096 h 2339"/>
                  <a:gd name="T28" fmla="*/ 1146 w 1876"/>
                  <a:gd name="T29" fmla="*/ 2068 h 2339"/>
                  <a:gd name="T30" fmla="*/ 1361 w 1876"/>
                  <a:gd name="T31" fmla="*/ 1949 h 2339"/>
                  <a:gd name="T32" fmla="*/ 1512 w 1876"/>
                  <a:gd name="T33" fmla="*/ 1743 h 2339"/>
                  <a:gd name="T34" fmla="*/ 1595 w 1876"/>
                  <a:gd name="T35" fmla="*/ 1498 h 2339"/>
                  <a:gd name="T36" fmla="*/ 1628 w 1876"/>
                  <a:gd name="T37" fmla="*/ 1259 h 2339"/>
                  <a:gd name="T38" fmla="*/ 1634 w 1876"/>
                  <a:gd name="T39" fmla="*/ 1069 h 2339"/>
                  <a:gd name="T40" fmla="*/ 1628 w 1876"/>
                  <a:gd name="T41" fmla="*/ 970 h 2339"/>
                  <a:gd name="T42" fmla="*/ 1627 w 1876"/>
                  <a:gd name="T43" fmla="*/ 956 h 2339"/>
                  <a:gd name="T44" fmla="*/ 1580 w 1876"/>
                  <a:gd name="T45" fmla="*/ 683 h 2339"/>
                  <a:gd name="T46" fmla="*/ 1480 w 1876"/>
                  <a:gd name="T47" fmla="*/ 489 h 2339"/>
                  <a:gd name="T48" fmla="*/ 1347 w 1876"/>
                  <a:gd name="T49" fmla="*/ 360 h 2339"/>
                  <a:gd name="T50" fmla="*/ 1196 w 1876"/>
                  <a:gd name="T51" fmla="*/ 285 h 2339"/>
                  <a:gd name="T52" fmla="*/ 1045 w 1876"/>
                  <a:gd name="T53" fmla="*/ 251 h 2339"/>
                  <a:gd name="T54" fmla="*/ 932 w 1876"/>
                  <a:gd name="T55" fmla="*/ 243 h 2339"/>
                  <a:gd name="T56" fmla="*/ 1123 w 1876"/>
                  <a:gd name="T57" fmla="*/ 15 h 2339"/>
                  <a:gd name="T58" fmla="*/ 1433 w 1876"/>
                  <a:gd name="T59" fmla="*/ 126 h 2339"/>
                  <a:gd name="T60" fmla="*/ 1568 w 1876"/>
                  <a:gd name="T61" fmla="*/ 224 h 2339"/>
                  <a:gd name="T62" fmla="*/ 1697 w 1876"/>
                  <a:gd name="T63" fmla="*/ 372 h 2339"/>
                  <a:gd name="T64" fmla="*/ 1802 w 1876"/>
                  <a:gd name="T65" fmla="*/ 580 h 2339"/>
                  <a:gd name="T66" fmla="*/ 1863 w 1876"/>
                  <a:gd name="T67" fmla="*/ 860 h 2339"/>
                  <a:gd name="T68" fmla="*/ 1873 w 1876"/>
                  <a:gd name="T69" fmla="*/ 1008 h 2339"/>
                  <a:gd name="T70" fmla="*/ 1874 w 1876"/>
                  <a:gd name="T71" fmla="*/ 1193 h 2339"/>
                  <a:gd name="T72" fmla="*/ 1849 w 1876"/>
                  <a:gd name="T73" fmla="*/ 1449 h 2339"/>
                  <a:gd name="T74" fmla="*/ 1777 w 1876"/>
                  <a:gd name="T75" fmla="*/ 1734 h 2339"/>
                  <a:gd name="T76" fmla="*/ 1635 w 1876"/>
                  <a:gd name="T77" fmla="*/ 2004 h 2339"/>
                  <a:gd name="T78" fmla="*/ 1410 w 1876"/>
                  <a:gd name="T79" fmla="*/ 2213 h 2339"/>
                  <a:gd name="T80" fmla="*/ 1119 w 1876"/>
                  <a:gd name="T81" fmla="*/ 2323 h 2339"/>
                  <a:gd name="T82" fmla="*/ 837 w 1876"/>
                  <a:gd name="T83" fmla="*/ 2335 h 2339"/>
                  <a:gd name="T84" fmla="*/ 531 w 1876"/>
                  <a:gd name="T85" fmla="*/ 2250 h 2339"/>
                  <a:gd name="T86" fmla="*/ 289 w 1876"/>
                  <a:gd name="T87" fmla="*/ 2065 h 2339"/>
                  <a:gd name="T88" fmla="*/ 127 w 1876"/>
                  <a:gd name="T89" fmla="*/ 1805 h 2339"/>
                  <a:gd name="T90" fmla="*/ 39 w 1876"/>
                  <a:gd name="T91" fmla="*/ 1519 h 2339"/>
                  <a:gd name="T92" fmla="*/ 5 w 1876"/>
                  <a:gd name="T93" fmla="*/ 1252 h 2339"/>
                  <a:gd name="T94" fmla="*/ 1 w 1876"/>
                  <a:gd name="T95" fmla="*/ 1045 h 2339"/>
                  <a:gd name="T96" fmla="*/ 8 w 1876"/>
                  <a:gd name="T97" fmla="*/ 942 h 2339"/>
                  <a:gd name="T98" fmla="*/ 54 w 1876"/>
                  <a:gd name="T99" fmla="*/ 642 h 2339"/>
                  <a:gd name="T100" fmla="*/ 152 w 1876"/>
                  <a:gd name="T101" fmla="*/ 415 h 2339"/>
                  <a:gd name="T102" fmla="*/ 277 w 1876"/>
                  <a:gd name="T103" fmla="*/ 252 h 2339"/>
                  <a:gd name="T104" fmla="*/ 415 w 1876"/>
                  <a:gd name="T105" fmla="*/ 142 h 2339"/>
                  <a:gd name="T106" fmla="*/ 658 w 1876"/>
                  <a:gd name="T107" fmla="*/ 37 h 2339"/>
                  <a:gd name="T108" fmla="*/ 891 w 1876"/>
                  <a:gd name="T109" fmla="*/ 0 h 2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76" h="2339">
                    <a:moveTo>
                      <a:pt x="932" y="243"/>
                    </a:moveTo>
                    <a:lnTo>
                      <a:pt x="907" y="243"/>
                    </a:lnTo>
                    <a:lnTo>
                      <a:pt x="878" y="244"/>
                    </a:lnTo>
                    <a:lnTo>
                      <a:pt x="847" y="247"/>
                    </a:lnTo>
                    <a:lnTo>
                      <a:pt x="815" y="251"/>
                    </a:lnTo>
                    <a:lnTo>
                      <a:pt x="781" y="256"/>
                    </a:lnTo>
                    <a:lnTo>
                      <a:pt x="747" y="264"/>
                    </a:lnTo>
                    <a:lnTo>
                      <a:pt x="711" y="273"/>
                    </a:lnTo>
                    <a:lnTo>
                      <a:pt x="674" y="285"/>
                    </a:lnTo>
                    <a:lnTo>
                      <a:pt x="637" y="298"/>
                    </a:lnTo>
                    <a:lnTo>
                      <a:pt x="600" y="315"/>
                    </a:lnTo>
                    <a:lnTo>
                      <a:pt x="564" y="335"/>
                    </a:lnTo>
                    <a:lnTo>
                      <a:pt x="527" y="358"/>
                    </a:lnTo>
                    <a:lnTo>
                      <a:pt x="493" y="384"/>
                    </a:lnTo>
                    <a:lnTo>
                      <a:pt x="458" y="415"/>
                    </a:lnTo>
                    <a:lnTo>
                      <a:pt x="427" y="448"/>
                    </a:lnTo>
                    <a:lnTo>
                      <a:pt x="395" y="486"/>
                    </a:lnTo>
                    <a:lnTo>
                      <a:pt x="366" y="527"/>
                    </a:lnTo>
                    <a:lnTo>
                      <a:pt x="341" y="573"/>
                    </a:lnTo>
                    <a:lnTo>
                      <a:pt x="317" y="625"/>
                    </a:lnTo>
                    <a:lnTo>
                      <a:pt x="296" y="680"/>
                    </a:lnTo>
                    <a:lnTo>
                      <a:pt x="279" y="741"/>
                    </a:lnTo>
                    <a:lnTo>
                      <a:pt x="264" y="807"/>
                    </a:lnTo>
                    <a:lnTo>
                      <a:pt x="255" y="880"/>
                    </a:lnTo>
                    <a:lnTo>
                      <a:pt x="248" y="956"/>
                    </a:lnTo>
                    <a:lnTo>
                      <a:pt x="248" y="959"/>
                    </a:lnTo>
                    <a:lnTo>
                      <a:pt x="248" y="962"/>
                    </a:lnTo>
                    <a:lnTo>
                      <a:pt x="247" y="964"/>
                    </a:lnTo>
                    <a:lnTo>
                      <a:pt x="247" y="970"/>
                    </a:lnTo>
                    <a:lnTo>
                      <a:pt x="246" y="983"/>
                    </a:lnTo>
                    <a:lnTo>
                      <a:pt x="244" y="1004"/>
                    </a:lnTo>
                    <a:lnTo>
                      <a:pt x="243" y="1033"/>
                    </a:lnTo>
                    <a:lnTo>
                      <a:pt x="242" y="1069"/>
                    </a:lnTo>
                    <a:lnTo>
                      <a:pt x="242" y="1108"/>
                    </a:lnTo>
                    <a:lnTo>
                      <a:pt x="242" y="1155"/>
                    </a:lnTo>
                    <a:lnTo>
                      <a:pt x="243" y="1205"/>
                    </a:lnTo>
                    <a:lnTo>
                      <a:pt x="247" y="1259"/>
                    </a:lnTo>
                    <a:lnTo>
                      <a:pt x="252" y="1316"/>
                    </a:lnTo>
                    <a:lnTo>
                      <a:pt x="259" y="1375"/>
                    </a:lnTo>
                    <a:lnTo>
                      <a:pt x="268" y="1436"/>
                    </a:lnTo>
                    <a:lnTo>
                      <a:pt x="281" y="1498"/>
                    </a:lnTo>
                    <a:lnTo>
                      <a:pt x="297" y="1560"/>
                    </a:lnTo>
                    <a:lnTo>
                      <a:pt x="316" y="1623"/>
                    </a:lnTo>
                    <a:lnTo>
                      <a:pt x="338" y="1683"/>
                    </a:lnTo>
                    <a:lnTo>
                      <a:pt x="365" y="1743"/>
                    </a:lnTo>
                    <a:lnTo>
                      <a:pt x="395" y="1800"/>
                    </a:lnTo>
                    <a:lnTo>
                      <a:pt x="431" y="1854"/>
                    </a:lnTo>
                    <a:lnTo>
                      <a:pt x="470" y="1904"/>
                    </a:lnTo>
                    <a:lnTo>
                      <a:pt x="515" y="1949"/>
                    </a:lnTo>
                    <a:lnTo>
                      <a:pt x="563" y="1987"/>
                    </a:lnTo>
                    <a:lnTo>
                      <a:pt x="614" y="2020"/>
                    </a:lnTo>
                    <a:lnTo>
                      <a:pt x="670" y="2047"/>
                    </a:lnTo>
                    <a:lnTo>
                      <a:pt x="729" y="2068"/>
                    </a:lnTo>
                    <a:lnTo>
                      <a:pt x="793" y="2084"/>
                    </a:lnTo>
                    <a:lnTo>
                      <a:pt x="860" y="2093"/>
                    </a:lnTo>
                    <a:lnTo>
                      <a:pt x="933" y="2096"/>
                    </a:lnTo>
                    <a:lnTo>
                      <a:pt x="942" y="2096"/>
                    </a:lnTo>
                    <a:lnTo>
                      <a:pt x="1014" y="2093"/>
                    </a:lnTo>
                    <a:lnTo>
                      <a:pt x="1082" y="2084"/>
                    </a:lnTo>
                    <a:lnTo>
                      <a:pt x="1146" y="2068"/>
                    </a:lnTo>
                    <a:lnTo>
                      <a:pt x="1205" y="2047"/>
                    </a:lnTo>
                    <a:lnTo>
                      <a:pt x="1261" y="2020"/>
                    </a:lnTo>
                    <a:lnTo>
                      <a:pt x="1312" y="1987"/>
                    </a:lnTo>
                    <a:lnTo>
                      <a:pt x="1361" y="1949"/>
                    </a:lnTo>
                    <a:lnTo>
                      <a:pt x="1405" y="1904"/>
                    </a:lnTo>
                    <a:lnTo>
                      <a:pt x="1446" y="1854"/>
                    </a:lnTo>
                    <a:lnTo>
                      <a:pt x="1480" y="1800"/>
                    </a:lnTo>
                    <a:lnTo>
                      <a:pt x="1512" y="1743"/>
                    </a:lnTo>
                    <a:lnTo>
                      <a:pt x="1539" y="1683"/>
                    </a:lnTo>
                    <a:lnTo>
                      <a:pt x="1561" y="1623"/>
                    </a:lnTo>
                    <a:lnTo>
                      <a:pt x="1580" y="1560"/>
                    </a:lnTo>
                    <a:lnTo>
                      <a:pt x="1595" y="1498"/>
                    </a:lnTo>
                    <a:lnTo>
                      <a:pt x="1607" y="1436"/>
                    </a:lnTo>
                    <a:lnTo>
                      <a:pt x="1617" y="1375"/>
                    </a:lnTo>
                    <a:lnTo>
                      <a:pt x="1625" y="1316"/>
                    </a:lnTo>
                    <a:lnTo>
                      <a:pt x="1628" y="1259"/>
                    </a:lnTo>
                    <a:lnTo>
                      <a:pt x="1632" y="1205"/>
                    </a:lnTo>
                    <a:lnTo>
                      <a:pt x="1634" y="1155"/>
                    </a:lnTo>
                    <a:lnTo>
                      <a:pt x="1634" y="1110"/>
                    </a:lnTo>
                    <a:lnTo>
                      <a:pt x="1634" y="1069"/>
                    </a:lnTo>
                    <a:lnTo>
                      <a:pt x="1632" y="1033"/>
                    </a:lnTo>
                    <a:lnTo>
                      <a:pt x="1631" y="1005"/>
                    </a:lnTo>
                    <a:lnTo>
                      <a:pt x="1630" y="983"/>
                    </a:lnTo>
                    <a:lnTo>
                      <a:pt x="1628" y="970"/>
                    </a:lnTo>
                    <a:lnTo>
                      <a:pt x="1627" y="964"/>
                    </a:lnTo>
                    <a:lnTo>
                      <a:pt x="1627" y="962"/>
                    </a:lnTo>
                    <a:lnTo>
                      <a:pt x="1627" y="959"/>
                    </a:lnTo>
                    <a:lnTo>
                      <a:pt x="1627" y="956"/>
                    </a:lnTo>
                    <a:lnTo>
                      <a:pt x="1621" y="880"/>
                    </a:lnTo>
                    <a:lnTo>
                      <a:pt x="1611" y="810"/>
                    </a:lnTo>
                    <a:lnTo>
                      <a:pt x="1597" y="744"/>
                    </a:lnTo>
                    <a:lnTo>
                      <a:pt x="1580" y="683"/>
                    </a:lnTo>
                    <a:lnTo>
                      <a:pt x="1560" y="627"/>
                    </a:lnTo>
                    <a:lnTo>
                      <a:pt x="1536" y="577"/>
                    </a:lnTo>
                    <a:lnTo>
                      <a:pt x="1509" y="531"/>
                    </a:lnTo>
                    <a:lnTo>
                      <a:pt x="1480" y="489"/>
                    </a:lnTo>
                    <a:lnTo>
                      <a:pt x="1450" y="450"/>
                    </a:lnTo>
                    <a:lnTo>
                      <a:pt x="1417" y="417"/>
                    </a:lnTo>
                    <a:lnTo>
                      <a:pt x="1383" y="387"/>
                    </a:lnTo>
                    <a:lnTo>
                      <a:pt x="1347" y="360"/>
                    </a:lnTo>
                    <a:lnTo>
                      <a:pt x="1310" y="338"/>
                    </a:lnTo>
                    <a:lnTo>
                      <a:pt x="1273" y="317"/>
                    </a:lnTo>
                    <a:lnTo>
                      <a:pt x="1234" y="300"/>
                    </a:lnTo>
                    <a:lnTo>
                      <a:pt x="1196" y="285"/>
                    </a:lnTo>
                    <a:lnTo>
                      <a:pt x="1158" y="273"/>
                    </a:lnTo>
                    <a:lnTo>
                      <a:pt x="1119" y="264"/>
                    </a:lnTo>
                    <a:lnTo>
                      <a:pt x="1082" y="256"/>
                    </a:lnTo>
                    <a:lnTo>
                      <a:pt x="1045" y="251"/>
                    </a:lnTo>
                    <a:lnTo>
                      <a:pt x="1010" y="247"/>
                    </a:lnTo>
                    <a:lnTo>
                      <a:pt x="975" y="244"/>
                    </a:lnTo>
                    <a:lnTo>
                      <a:pt x="942" y="243"/>
                    </a:lnTo>
                    <a:lnTo>
                      <a:pt x="932" y="243"/>
                    </a:lnTo>
                    <a:close/>
                    <a:moveTo>
                      <a:pt x="933" y="0"/>
                    </a:moveTo>
                    <a:lnTo>
                      <a:pt x="949" y="0"/>
                    </a:lnTo>
                    <a:lnTo>
                      <a:pt x="1037" y="5"/>
                    </a:lnTo>
                    <a:lnTo>
                      <a:pt x="1123" y="15"/>
                    </a:lnTo>
                    <a:lnTo>
                      <a:pt x="1207" y="34"/>
                    </a:lnTo>
                    <a:lnTo>
                      <a:pt x="1285" y="59"/>
                    </a:lnTo>
                    <a:lnTo>
                      <a:pt x="1360" y="89"/>
                    </a:lnTo>
                    <a:lnTo>
                      <a:pt x="1433" y="126"/>
                    </a:lnTo>
                    <a:lnTo>
                      <a:pt x="1466" y="146"/>
                    </a:lnTo>
                    <a:lnTo>
                      <a:pt x="1499" y="169"/>
                    </a:lnTo>
                    <a:lnTo>
                      <a:pt x="1533" y="195"/>
                    </a:lnTo>
                    <a:lnTo>
                      <a:pt x="1568" y="224"/>
                    </a:lnTo>
                    <a:lnTo>
                      <a:pt x="1602" y="256"/>
                    </a:lnTo>
                    <a:lnTo>
                      <a:pt x="1634" y="290"/>
                    </a:lnTo>
                    <a:lnTo>
                      <a:pt x="1667" y="330"/>
                    </a:lnTo>
                    <a:lnTo>
                      <a:pt x="1697" y="372"/>
                    </a:lnTo>
                    <a:lnTo>
                      <a:pt x="1726" y="417"/>
                    </a:lnTo>
                    <a:lnTo>
                      <a:pt x="1754" y="467"/>
                    </a:lnTo>
                    <a:lnTo>
                      <a:pt x="1779" y="522"/>
                    </a:lnTo>
                    <a:lnTo>
                      <a:pt x="1802" y="580"/>
                    </a:lnTo>
                    <a:lnTo>
                      <a:pt x="1822" y="643"/>
                    </a:lnTo>
                    <a:lnTo>
                      <a:pt x="1839" y="711"/>
                    </a:lnTo>
                    <a:lnTo>
                      <a:pt x="1852" y="783"/>
                    </a:lnTo>
                    <a:lnTo>
                      <a:pt x="1863" y="860"/>
                    </a:lnTo>
                    <a:lnTo>
                      <a:pt x="1869" y="942"/>
                    </a:lnTo>
                    <a:lnTo>
                      <a:pt x="1870" y="955"/>
                    </a:lnTo>
                    <a:lnTo>
                      <a:pt x="1872" y="978"/>
                    </a:lnTo>
                    <a:lnTo>
                      <a:pt x="1873" y="1008"/>
                    </a:lnTo>
                    <a:lnTo>
                      <a:pt x="1874" y="1045"/>
                    </a:lnTo>
                    <a:lnTo>
                      <a:pt x="1876" y="1089"/>
                    </a:lnTo>
                    <a:lnTo>
                      <a:pt x="1876" y="1139"/>
                    </a:lnTo>
                    <a:lnTo>
                      <a:pt x="1874" y="1193"/>
                    </a:lnTo>
                    <a:lnTo>
                      <a:pt x="1872" y="1252"/>
                    </a:lnTo>
                    <a:lnTo>
                      <a:pt x="1866" y="1315"/>
                    </a:lnTo>
                    <a:lnTo>
                      <a:pt x="1860" y="1381"/>
                    </a:lnTo>
                    <a:lnTo>
                      <a:pt x="1849" y="1449"/>
                    </a:lnTo>
                    <a:lnTo>
                      <a:pt x="1837" y="1519"/>
                    </a:lnTo>
                    <a:lnTo>
                      <a:pt x="1820" y="1591"/>
                    </a:lnTo>
                    <a:lnTo>
                      <a:pt x="1800" y="1662"/>
                    </a:lnTo>
                    <a:lnTo>
                      <a:pt x="1777" y="1734"/>
                    </a:lnTo>
                    <a:lnTo>
                      <a:pt x="1749" y="1805"/>
                    </a:lnTo>
                    <a:lnTo>
                      <a:pt x="1716" y="1874"/>
                    </a:lnTo>
                    <a:lnTo>
                      <a:pt x="1679" y="1940"/>
                    </a:lnTo>
                    <a:lnTo>
                      <a:pt x="1635" y="2004"/>
                    </a:lnTo>
                    <a:lnTo>
                      <a:pt x="1586" y="2065"/>
                    </a:lnTo>
                    <a:lnTo>
                      <a:pt x="1532" y="2121"/>
                    </a:lnTo>
                    <a:lnTo>
                      <a:pt x="1472" y="2171"/>
                    </a:lnTo>
                    <a:lnTo>
                      <a:pt x="1410" y="2213"/>
                    </a:lnTo>
                    <a:lnTo>
                      <a:pt x="1344" y="2250"/>
                    </a:lnTo>
                    <a:lnTo>
                      <a:pt x="1273" y="2281"/>
                    </a:lnTo>
                    <a:lnTo>
                      <a:pt x="1199" y="2306"/>
                    </a:lnTo>
                    <a:lnTo>
                      <a:pt x="1119" y="2323"/>
                    </a:lnTo>
                    <a:lnTo>
                      <a:pt x="1037" y="2335"/>
                    </a:lnTo>
                    <a:lnTo>
                      <a:pt x="952" y="2339"/>
                    </a:lnTo>
                    <a:lnTo>
                      <a:pt x="922" y="2339"/>
                    </a:lnTo>
                    <a:lnTo>
                      <a:pt x="837" y="2335"/>
                    </a:lnTo>
                    <a:lnTo>
                      <a:pt x="755" y="2323"/>
                    </a:lnTo>
                    <a:lnTo>
                      <a:pt x="677" y="2306"/>
                    </a:lnTo>
                    <a:lnTo>
                      <a:pt x="602" y="2281"/>
                    </a:lnTo>
                    <a:lnTo>
                      <a:pt x="531" y="2250"/>
                    </a:lnTo>
                    <a:lnTo>
                      <a:pt x="465" y="2213"/>
                    </a:lnTo>
                    <a:lnTo>
                      <a:pt x="403" y="2171"/>
                    </a:lnTo>
                    <a:lnTo>
                      <a:pt x="343" y="2121"/>
                    </a:lnTo>
                    <a:lnTo>
                      <a:pt x="289" y="2065"/>
                    </a:lnTo>
                    <a:lnTo>
                      <a:pt x="240" y="2004"/>
                    </a:lnTo>
                    <a:lnTo>
                      <a:pt x="198" y="1940"/>
                    </a:lnTo>
                    <a:lnTo>
                      <a:pt x="160" y="1874"/>
                    </a:lnTo>
                    <a:lnTo>
                      <a:pt x="127" y="1805"/>
                    </a:lnTo>
                    <a:lnTo>
                      <a:pt x="99" y="1734"/>
                    </a:lnTo>
                    <a:lnTo>
                      <a:pt x="75" y="1662"/>
                    </a:lnTo>
                    <a:lnTo>
                      <a:pt x="55" y="1591"/>
                    </a:lnTo>
                    <a:lnTo>
                      <a:pt x="39" y="1519"/>
                    </a:lnTo>
                    <a:lnTo>
                      <a:pt x="26" y="1449"/>
                    </a:lnTo>
                    <a:lnTo>
                      <a:pt x="17" y="1381"/>
                    </a:lnTo>
                    <a:lnTo>
                      <a:pt x="9" y="1315"/>
                    </a:lnTo>
                    <a:lnTo>
                      <a:pt x="5" y="1252"/>
                    </a:lnTo>
                    <a:lnTo>
                      <a:pt x="1" y="1193"/>
                    </a:lnTo>
                    <a:lnTo>
                      <a:pt x="0" y="1139"/>
                    </a:lnTo>
                    <a:lnTo>
                      <a:pt x="0" y="1089"/>
                    </a:lnTo>
                    <a:lnTo>
                      <a:pt x="1" y="1045"/>
                    </a:lnTo>
                    <a:lnTo>
                      <a:pt x="2" y="1008"/>
                    </a:lnTo>
                    <a:lnTo>
                      <a:pt x="5" y="978"/>
                    </a:lnTo>
                    <a:lnTo>
                      <a:pt x="6" y="955"/>
                    </a:lnTo>
                    <a:lnTo>
                      <a:pt x="8" y="942"/>
                    </a:lnTo>
                    <a:lnTo>
                      <a:pt x="13" y="859"/>
                    </a:lnTo>
                    <a:lnTo>
                      <a:pt x="23" y="782"/>
                    </a:lnTo>
                    <a:lnTo>
                      <a:pt x="37" y="709"/>
                    </a:lnTo>
                    <a:lnTo>
                      <a:pt x="54" y="642"/>
                    </a:lnTo>
                    <a:lnTo>
                      <a:pt x="75" y="578"/>
                    </a:lnTo>
                    <a:lnTo>
                      <a:pt x="97" y="519"/>
                    </a:lnTo>
                    <a:lnTo>
                      <a:pt x="124" y="465"/>
                    </a:lnTo>
                    <a:lnTo>
                      <a:pt x="152" y="415"/>
                    </a:lnTo>
                    <a:lnTo>
                      <a:pt x="181" y="368"/>
                    </a:lnTo>
                    <a:lnTo>
                      <a:pt x="212" y="326"/>
                    </a:lnTo>
                    <a:lnTo>
                      <a:pt x="244" y="288"/>
                    </a:lnTo>
                    <a:lnTo>
                      <a:pt x="277" y="252"/>
                    </a:lnTo>
                    <a:lnTo>
                      <a:pt x="312" y="220"/>
                    </a:lnTo>
                    <a:lnTo>
                      <a:pt x="346" y="191"/>
                    </a:lnTo>
                    <a:lnTo>
                      <a:pt x="380" y="166"/>
                    </a:lnTo>
                    <a:lnTo>
                      <a:pt x="415" y="142"/>
                    </a:lnTo>
                    <a:lnTo>
                      <a:pt x="449" y="123"/>
                    </a:lnTo>
                    <a:lnTo>
                      <a:pt x="519" y="87"/>
                    </a:lnTo>
                    <a:lnTo>
                      <a:pt x="589" y="58"/>
                    </a:lnTo>
                    <a:lnTo>
                      <a:pt x="658" y="37"/>
                    </a:lnTo>
                    <a:lnTo>
                      <a:pt x="724" y="21"/>
                    </a:lnTo>
                    <a:lnTo>
                      <a:pt x="785" y="10"/>
                    </a:lnTo>
                    <a:lnTo>
                      <a:pt x="842" y="4"/>
                    </a:lnTo>
                    <a:lnTo>
                      <a:pt x="891" y="0"/>
                    </a:lnTo>
                    <a:lnTo>
                      <a:pt x="9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18"/>
              <p:cNvSpPr>
                <a:spLocks/>
              </p:cNvSpPr>
              <p:nvPr/>
            </p:nvSpPr>
            <p:spPr bwMode="auto">
              <a:xfrm>
                <a:off x="7542213" y="3403601"/>
                <a:ext cx="2932113" cy="1595438"/>
              </a:xfrm>
              <a:custGeom>
                <a:avLst/>
                <a:gdLst>
                  <a:gd name="T0" fmla="*/ 1334 w 3696"/>
                  <a:gd name="T1" fmla="*/ 51 h 2010"/>
                  <a:gd name="T2" fmla="*/ 1341 w 3696"/>
                  <a:gd name="T3" fmla="*/ 180 h 2010"/>
                  <a:gd name="T4" fmla="*/ 1272 w 3696"/>
                  <a:gd name="T5" fmla="*/ 242 h 2010"/>
                  <a:gd name="T6" fmla="*/ 1121 w 3696"/>
                  <a:gd name="T7" fmla="*/ 333 h 2010"/>
                  <a:gd name="T8" fmla="*/ 872 w 3696"/>
                  <a:gd name="T9" fmla="*/ 457 h 2010"/>
                  <a:gd name="T10" fmla="*/ 553 w 3696"/>
                  <a:gd name="T11" fmla="*/ 576 h 2010"/>
                  <a:gd name="T12" fmla="*/ 344 w 3696"/>
                  <a:gd name="T13" fmla="*/ 692 h 2010"/>
                  <a:gd name="T14" fmla="*/ 265 w 3696"/>
                  <a:gd name="T15" fmla="*/ 880 h 2010"/>
                  <a:gd name="T16" fmla="*/ 244 w 3696"/>
                  <a:gd name="T17" fmla="*/ 1100 h 2010"/>
                  <a:gd name="T18" fmla="*/ 246 w 3696"/>
                  <a:gd name="T19" fmla="*/ 1263 h 2010"/>
                  <a:gd name="T20" fmla="*/ 322 w 3696"/>
                  <a:gd name="T21" fmla="*/ 1431 h 2010"/>
                  <a:gd name="T22" fmla="*/ 591 w 3696"/>
                  <a:gd name="T23" fmla="*/ 1549 h 2010"/>
                  <a:gd name="T24" fmla="*/ 1017 w 3696"/>
                  <a:gd name="T25" fmla="*/ 1677 h 2010"/>
                  <a:gd name="T26" fmla="*/ 1584 w 3696"/>
                  <a:gd name="T27" fmla="*/ 1760 h 2010"/>
                  <a:gd name="T28" fmla="*/ 2237 w 3696"/>
                  <a:gd name="T29" fmla="*/ 1750 h 2010"/>
                  <a:gd name="T30" fmla="*/ 2778 w 3696"/>
                  <a:gd name="T31" fmla="*/ 1653 h 2010"/>
                  <a:gd name="T32" fmla="*/ 3173 w 3696"/>
                  <a:gd name="T33" fmla="*/ 1524 h 2010"/>
                  <a:gd name="T34" fmla="*/ 3407 w 3696"/>
                  <a:gd name="T35" fmla="*/ 1415 h 2010"/>
                  <a:gd name="T36" fmla="*/ 3452 w 3696"/>
                  <a:gd name="T37" fmla="*/ 1214 h 2010"/>
                  <a:gd name="T38" fmla="*/ 3448 w 3696"/>
                  <a:gd name="T39" fmla="*/ 1011 h 2010"/>
                  <a:gd name="T40" fmla="*/ 3409 w 3696"/>
                  <a:gd name="T41" fmla="*/ 800 h 2010"/>
                  <a:gd name="T42" fmla="*/ 3292 w 3696"/>
                  <a:gd name="T43" fmla="*/ 637 h 2010"/>
                  <a:gd name="T44" fmla="*/ 3008 w 3696"/>
                  <a:gd name="T45" fmla="*/ 533 h 2010"/>
                  <a:gd name="T46" fmla="*/ 2713 w 3696"/>
                  <a:gd name="T47" fmla="*/ 407 h 2010"/>
                  <a:gd name="T48" fmla="*/ 2500 w 3696"/>
                  <a:gd name="T49" fmla="*/ 291 h 2010"/>
                  <a:gd name="T50" fmla="*/ 2397 w 3696"/>
                  <a:gd name="T51" fmla="*/ 225 h 2010"/>
                  <a:gd name="T52" fmla="*/ 2340 w 3696"/>
                  <a:gd name="T53" fmla="*/ 129 h 2010"/>
                  <a:gd name="T54" fmla="*/ 2403 w 3696"/>
                  <a:gd name="T55" fmla="*/ 16 h 2010"/>
                  <a:gd name="T56" fmla="*/ 2531 w 3696"/>
                  <a:gd name="T57" fmla="*/ 22 h 2010"/>
                  <a:gd name="T58" fmla="*/ 2606 w 3696"/>
                  <a:gd name="T59" fmla="*/ 70 h 2010"/>
                  <a:gd name="T60" fmla="*/ 2801 w 3696"/>
                  <a:gd name="T61" fmla="*/ 180 h 2010"/>
                  <a:gd name="T62" fmla="*/ 3082 w 3696"/>
                  <a:gd name="T63" fmla="*/ 301 h 2010"/>
                  <a:gd name="T64" fmla="*/ 3287 w 3696"/>
                  <a:gd name="T65" fmla="*/ 365 h 2010"/>
                  <a:gd name="T66" fmla="*/ 3515 w 3696"/>
                  <a:gd name="T67" fmla="*/ 510 h 2010"/>
                  <a:gd name="T68" fmla="*/ 3635 w 3696"/>
                  <a:gd name="T69" fmla="*/ 712 h 2010"/>
                  <a:gd name="T70" fmla="*/ 3684 w 3696"/>
                  <a:gd name="T71" fmla="*/ 922 h 2010"/>
                  <a:gd name="T72" fmla="*/ 3694 w 3696"/>
                  <a:gd name="T73" fmla="*/ 1093 h 2010"/>
                  <a:gd name="T74" fmla="*/ 3696 w 3696"/>
                  <a:gd name="T75" fmla="*/ 1160 h 2010"/>
                  <a:gd name="T76" fmla="*/ 3685 w 3696"/>
                  <a:gd name="T77" fmla="*/ 1361 h 2010"/>
                  <a:gd name="T78" fmla="*/ 3640 w 3696"/>
                  <a:gd name="T79" fmla="*/ 1546 h 2010"/>
                  <a:gd name="T80" fmla="*/ 3569 w 3696"/>
                  <a:gd name="T81" fmla="*/ 1603 h 2010"/>
                  <a:gd name="T82" fmla="*/ 3396 w 3696"/>
                  <a:gd name="T83" fmla="*/ 1693 h 2010"/>
                  <a:gd name="T84" fmla="*/ 3086 w 3696"/>
                  <a:gd name="T85" fmla="*/ 1815 h 2010"/>
                  <a:gd name="T86" fmla="*/ 2651 w 3696"/>
                  <a:gd name="T87" fmla="*/ 1931 h 2010"/>
                  <a:gd name="T88" fmla="*/ 2100 w 3696"/>
                  <a:gd name="T89" fmla="*/ 2003 h 2010"/>
                  <a:gd name="T90" fmla="*/ 1464 w 3696"/>
                  <a:gd name="T91" fmla="*/ 1993 h 2010"/>
                  <a:gd name="T92" fmla="*/ 919 w 3696"/>
                  <a:gd name="T93" fmla="*/ 1903 h 2010"/>
                  <a:gd name="T94" fmla="*/ 503 w 3696"/>
                  <a:gd name="T95" fmla="*/ 1776 h 2010"/>
                  <a:gd name="T96" fmla="*/ 226 w 3696"/>
                  <a:gd name="T97" fmla="*/ 1656 h 2010"/>
                  <a:gd name="T98" fmla="*/ 99 w 3696"/>
                  <a:gd name="T99" fmla="*/ 1585 h 2010"/>
                  <a:gd name="T100" fmla="*/ 35 w 3696"/>
                  <a:gd name="T101" fmla="*/ 1488 h 2010"/>
                  <a:gd name="T102" fmla="*/ 4 w 3696"/>
                  <a:gd name="T103" fmla="*/ 1271 h 2010"/>
                  <a:gd name="T104" fmla="*/ 0 w 3696"/>
                  <a:gd name="T105" fmla="*/ 1117 h 2010"/>
                  <a:gd name="T106" fmla="*/ 6 w 3696"/>
                  <a:gd name="T107" fmla="*/ 998 h 2010"/>
                  <a:gd name="T108" fmla="*/ 35 w 3696"/>
                  <a:gd name="T109" fmla="*/ 798 h 2010"/>
                  <a:gd name="T110" fmla="*/ 122 w 3696"/>
                  <a:gd name="T111" fmla="*/ 587 h 2010"/>
                  <a:gd name="T112" fmla="*/ 303 w 3696"/>
                  <a:gd name="T113" fmla="*/ 412 h 2010"/>
                  <a:gd name="T114" fmla="*/ 485 w 3696"/>
                  <a:gd name="T115" fmla="*/ 344 h 2010"/>
                  <a:gd name="T116" fmla="*/ 792 w 3696"/>
                  <a:gd name="T117" fmla="*/ 229 h 2010"/>
                  <a:gd name="T118" fmla="*/ 1025 w 3696"/>
                  <a:gd name="T119" fmla="*/ 108 h 2010"/>
                  <a:gd name="T120" fmla="*/ 1152 w 3696"/>
                  <a:gd name="T121" fmla="*/ 30 h 2010"/>
                  <a:gd name="T122" fmla="*/ 1242 w 3696"/>
                  <a:gd name="T123" fmla="*/ 0 h 2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696" h="2010">
                    <a:moveTo>
                      <a:pt x="1242" y="0"/>
                    </a:moveTo>
                    <a:lnTo>
                      <a:pt x="1268" y="4"/>
                    </a:lnTo>
                    <a:lnTo>
                      <a:pt x="1293" y="14"/>
                    </a:lnTo>
                    <a:lnTo>
                      <a:pt x="1314" y="30"/>
                    </a:lnTo>
                    <a:lnTo>
                      <a:pt x="1334" y="51"/>
                    </a:lnTo>
                    <a:lnTo>
                      <a:pt x="1348" y="75"/>
                    </a:lnTo>
                    <a:lnTo>
                      <a:pt x="1354" y="102"/>
                    </a:lnTo>
                    <a:lnTo>
                      <a:pt x="1355" y="128"/>
                    </a:lnTo>
                    <a:lnTo>
                      <a:pt x="1352" y="155"/>
                    </a:lnTo>
                    <a:lnTo>
                      <a:pt x="1341" y="180"/>
                    </a:lnTo>
                    <a:lnTo>
                      <a:pt x="1325" y="202"/>
                    </a:lnTo>
                    <a:lnTo>
                      <a:pt x="1304" y="221"/>
                    </a:lnTo>
                    <a:lnTo>
                      <a:pt x="1299" y="223"/>
                    </a:lnTo>
                    <a:lnTo>
                      <a:pt x="1288" y="231"/>
                    </a:lnTo>
                    <a:lnTo>
                      <a:pt x="1272" y="242"/>
                    </a:lnTo>
                    <a:lnTo>
                      <a:pt x="1251" y="255"/>
                    </a:lnTo>
                    <a:lnTo>
                      <a:pt x="1226" y="271"/>
                    </a:lnTo>
                    <a:lnTo>
                      <a:pt x="1195" y="289"/>
                    </a:lnTo>
                    <a:lnTo>
                      <a:pt x="1160" y="311"/>
                    </a:lnTo>
                    <a:lnTo>
                      <a:pt x="1121" y="333"/>
                    </a:lnTo>
                    <a:lnTo>
                      <a:pt x="1078" y="357"/>
                    </a:lnTo>
                    <a:lnTo>
                      <a:pt x="1032" y="381"/>
                    </a:lnTo>
                    <a:lnTo>
                      <a:pt x="981" y="406"/>
                    </a:lnTo>
                    <a:lnTo>
                      <a:pt x="928" y="432"/>
                    </a:lnTo>
                    <a:lnTo>
                      <a:pt x="872" y="457"/>
                    </a:lnTo>
                    <a:lnTo>
                      <a:pt x="813" y="484"/>
                    </a:lnTo>
                    <a:lnTo>
                      <a:pt x="751" y="509"/>
                    </a:lnTo>
                    <a:lnTo>
                      <a:pt x="688" y="533"/>
                    </a:lnTo>
                    <a:lnTo>
                      <a:pt x="620" y="555"/>
                    </a:lnTo>
                    <a:lnTo>
                      <a:pt x="553" y="576"/>
                    </a:lnTo>
                    <a:lnTo>
                      <a:pt x="483" y="596"/>
                    </a:lnTo>
                    <a:lnTo>
                      <a:pt x="441" y="613"/>
                    </a:lnTo>
                    <a:lnTo>
                      <a:pt x="404" y="636"/>
                    </a:lnTo>
                    <a:lnTo>
                      <a:pt x="372" y="662"/>
                    </a:lnTo>
                    <a:lnTo>
                      <a:pt x="344" y="692"/>
                    </a:lnTo>
                    <a:lnTo>
                      <a:pt x="322" y="724"/>
                    </a:lnTo>
                    <a:lnTo>
                      <a:pt x="303" y="760"/>
                    </a:lnTo>
                    <a:lnTo>
                      <a:pt x="287" y="798"/>
                    </a:lnTo>
                    <a:lnTo>
                      <a:pt x="274" y="838"/>
                    </a:lnTo>
                    <a:lnTo>
                      <a:pt x="265" y="880"/>
                    </a:lnTo>
                    <a:lnTo>
                      <a:pt x="257" y="922"/>
                    </a:lnTo>
                    <a:lnTo>
                      <a:pt x="251" y="966"/>
                    </a:lnTo>
                    <a:lnTo>
                      <a:pt x="248" y="1011"/>
                    </a:lnTo>
                    <a:lnTo>
                      <a:pt x="245" y="1055"/>
                    </a:lnTo>
                    <a:lnTo>
                      <a:pt x="244" y="1100"/>
                    </a:lnTo>
                    <a:lnTo>
                      <a:pt x="242" y="1110"/>
                    </a:lnTo>
                    <a:lnTo>
                      <a:pt x="242" y="1122"/>
                    </a:lnTo>
                    <a:lnTo>
                      <a:pt x="242" y="1166"/>
                    </a:lnTo>
                    <a:lnTo>
                      <a:pt x="244" y="1213"/>
                    </a:lnTo>
                    <a:lnTo>
                      <a:pt x="246" y="1263"/>
                    </a:lnTo>
                    <a:lnTo>
                      <a:pt x="250" y="1314"/>
                    </a:lnTo>
                    <a:lnTo>
                      <a:pt x="255" y="1360"/>
                    </a:lnTo>
                    <a:lnTo>
                      <a:pt x="261" y="1400"/>
                    </a:lnTo>
                    <a:lnTo>
                      <a:pt x="288" y="1414"/>
                    </a:lnTo>
                    <a:lnTo>
                      <a:pt x="322" y="1431"/>
                    </a:lnTo>
                    <a:lnTo>
                      <a:pt x="363" y="1452"/>
                    </a:lnTo>
                    <a:lnTo>
                      <a:pt x="410" y="1474"/>
                    </a:lnTo>
                    <a:lnTo>
                      <a:pt x="463" y="1499"/>
                    </a:lnTo>
                    <a:lnTo>
                      <a:pt x="524" y="1524"/>
                    </a:lnTo>
                    <a:lnTo>
                      <a:pt x="591" y="1549"/>
                    </a:lnTo>
                    <a:lnTo>
                      <a:pt x="664" y="1575"/>
                    </a:lnTo>
                    <a:lnTo>
                      <a:pt x="743" y="1602"/>
                    </a:lnTo>
                    <a:lnTo>
                      <a:pt x="829" y="1628"/>
                    </a:lnTo>
                    <a:lnTo>
                      <a:pt x="920" y="1653"/>
                    </a:lnTo>
                    <a:lnTo>
                      <a:pt x="1017" y="1677"/>
                    </a:lnTo>
                    <a:lnTo>
                      <a:pt x="1120" y="1698"/>
                    </a:lnTo>
                    <a:lnTo>
                      <a:pt x="1227" y="1718"/>
                    </a:lnTo>
                    <a:lnTo>
                      <a:pt x="1341" y="1735"/>
                    </a:lnTo>
                    <a:lnTo>
                      <a:pt x="1460" y="1750"/>
                    </a:lnTo>
                    <a:lnTo>
                      <a:pt x="1584" y="1760"/>
                    </a:lnTo>
                    <a:lnTo>
                      <a:pt x="1714" y="1767"/>
                    </a:lnTo>
                    <a:lnTo>
                      <a:pt x="1849" y="1768"/>
                    </a:lnTo>
                    <a:lnTo>
                      <a:pt x="1984" y="1767"/>
                    </a:lnTo>
                    <a:lnTo>
                      <a:pt x="2113" y="1760"/>
                    </a:lnTo>
                    <a:lnTo>
                      <a:pt x="2237" y="1750"/>
                    </a:lnTo>
                    <a:lnTo>
                      <a:pt x="2356" y="1735"/>
                    </a:lnTo>
                    <a:lnTo>
                      <a:pt x="2470" y="1718"/>
                    </a:lnTo>
                    <a:lnTo>
                      <a:pt x="2578" y="1698"/>
                    </a:lnTo>
                    <a:lnTo>
                      <a:pt x="2682" y="1677"/>
                    </a:lnTo>
                    <a:lnTo>
                      <a:pt x="2778" y="1653"/>
                    </a:lnTo>
                    <a:lnTo>
                      <a:pt x="2869" y="1628"/>
                    </a:lnTo>
                    <a:lnTo>
                      <a:pt x="2954" y="1603"/>
                    </a:lnTo>
                    <a:lnTo>
                      <a:pt x="3033" y="1577"/>
                    </a:lnTo>
                    <a:lnTo>
                      <a:pt x="3106" y="1550"/>
                    </a:lnTo>
                    <a:lnTo>
                      <a:pt x="3173" y="1524"/>
                    </a:lnTo>
                    <a:lnTo>
                      <a:pt x="3233" y="1499"/>
                    </a:lnTo>
                    <a:lnTo>
                      <a:pt x="3287" y="1475"/>
                    </a:lnTo>
                    <a:lnTo>
                      <a:pt x="3333" y="1452"/>
                    </a:lnTo>
                    <a:lnTo>
                      <a:pt x="3374" y="1433"/>
                    </a:lnTo>
                    <a:lnTo>
                      <a:pt x="3407" y="1415"/>
                    </a:lnTo>
                    <a:lnTo>
                      <a:pt x="3434" y="1400"/>
                    </a:lnTo>
                    <a:lnTo>
                      <a:pt x="3441" y="1360"/>
                    </a:lnTo>
                    <a:lnTo>
                      <a:pt x="3446" y="1314"/>
                    </a:lnTo>
                    <a:lnTo>
                      <a:pt x="3450" y="1265"/>
                    </a:lnTo>
                    <a:lnTo>
                      <a:pt x="3452" y="1214"/>
                    </a:lnTo>
                    <a:lnTo>
                      <a:pt x="3454" y="1166"/>
                    </a:lnTo>
                    <a:lnTo>
                      <a:pt x="3454" y="1122"/>
                    </a:lnTo>
                    <a:lnTo>
                      <a:pt x="3452" y="1100"/>
                    </a:lnTo>
                    <a:lnTo>
                      <a:pt x="3451" y="1056"/>
                    </a:lnTo>
                    <a:lnTo>
                      <a:pt x="3448" y="1011"/>
                    </a:lnTo>
                    <a:lnTo>
                      <a:pt x="3444" y="967"/>
                    </a:lnTo>
                    <a:lnTo>
                      <a:pt x="3439" y="924"/>
                    </a:lnTo>
                    <a:lnTo>
                      <a:pt x="3431" y="880"/>
                    </a:lnTo>
                    <a:lnTo>
                      <a:pt x="3422" y="839"/>
                    </a:lnTo>
                    <a:lnTo>
                      <a:pt x="3409" y="800"/>
                    </a:lnTo>
                    <a:lnTo>
                      <a:pt x="3393" y="761"/>
                    </a:lnTo>
                    <a:lnTo>
                      <a:pt x="3374" y="725"/>
                    </a:lnTo>
                    <a:lnTo>
                      <a:pt x="3351" y="692"/>
                    </a:lnTo>
                    <a:lnTo>
                      <a:pt x="3324" y="663"/>
                    </a:lnTo>
                    <a:lnTo>
                      <a:pt x="3292" y="637"/>
                    </a:lnTo>
                    <a:lnTo>
                      <a:pt x="3255" y="614"/>
                    </a:lnTo>
                    <a:lnTo>
                      <a:pt x="3213" y="596"/>
                    </a:lnTo>
                    <a:lnTo>
                      <a:pt x="3143" y="577"/>
                    </a:lnTo>
                    <a:lnTo>
                      <a:pt x="3074" y="556"/>
                    </a:lnTo>
                    <a:lnTo>
                      <a:pt x="3008" y="533"/>
                    </a:lnTo>
                    <a:lnTo>
                      <a:pt x="2945" y="509"/>
                    </a:lnTo>
                    <a:lnTo>
                      <a:pt x="2883" y="485"/>
                    </a:lnTo>
                    <a:lnTo>
                      <a:pt x="2823" y="459"/>
                    </a:lnTo>
                    <a:lnTo>
                      <a:pt x="2768" y="433"/>
                    </a:lnTo>
                    <a:lnTo>
                      <a:pt x="2713" y="407"/>
                    </a:lnTo>
                    <a:lnTo>
                      <a:pt x="2663" y="382"/>
                    </a:lnTo>
                    <a:lnTo>
                      <a:pt x="2617" y="357"/>
                    </a:lnTo>
                    <a:lnTo>
                      <a:pt x="2575" y="334"/>
                    </a:lnTo>
                    <a:lnTo>
                      <a:pt x="2535" y="312"/>
                    </a:lnTo>
                    <a:lnTo>
                      <a:pt x="2500" y="291"/>
                    </a:lnTo>
                    <a:lnTo>
                      <a:pt x="2470" y="272"/>
                    </a:lnTo>
                    <a:lnTo>
                      <a:pt x="2445" y="256"/>
                    </a:lnTo>
                    <a:lnTo>
                      <a:pt x="2424" y="243"/>
                    </a:lnTo>
                    <a:lnTo>
                      <a:pt x="2408" y="233"/>
                    </a:lnTo>
                    <a:lnTo>
                      <a:pt x="2397" y="225"/>
                    </a:lnTo>
                    <a:lnTo>
                      <a:pt x="2392" y="221"/>
                    </a:lnTo>
                    <a:lnTo>
                      <a:pt x="2371" y="202"/>
                    </a:lnTo>
                    <a:lnTo>
                      <a:pt x="2355" y="181"/>
                    </a:lnTo>
                    <a:lnTo>
                      <a:pt x="2344" y="156"/>
                    </a:lnTo>
                    <a:lnTo>
                      <a:pt x="2340" y="129"/>
                    </a:lnTo>
                    <a:lnTo>
                      <a:pt x="2342" y="103"/>
                    </a:lnTo>
                    <a:lnTo>
                      <a:pt x="2348" y="77"/>
                    </a:lnTo>
                    <a:lnTo>
                      <a:pt x="2362" y="53"/>
                    </a:lnTo>
                    <a:lnTo>
                      <a:pt x="2380" y="32"/>
                    </a:lnTo>
                    <a:lnTo>
                      <a:pt x="2403" y="16"/>
                    </a:lnTo>
                    <a:lnTo>
                      <a:pt x="2428" y="5"/>
                    </a:lnTo>
                    <a:lnTo>
                      <a:pt x="2454" y="1"/>
                    </a:lnTo>
                    <a:lnTo>
                      <a:pt x="2481" y="3"/>
                    </a:lnTo>
                    <a:lnTo>
                      <a:pt x="2507" y="9"/>
                    </a:lnTo>
                    <a:lnTo>
                      <a:pt x="2531" y="22"/>
                    </a:lnTo>
                    <a:lnTo>
                      <a:pt x="2535" y="25"/>
                    </a:lnTo>
                    <a:lnTo>
                      <a:pt x="2544" y="32"/>
                    </a:lnTo>
                    <a:lnTo>
                      <a:pt x="2560" y="41"/>
                    </a:lnTo>
                    <a:lnTo>
                      <a:pt x="2580" y="54"/>
                    </a:lnTo>
                    <a:lnTo>
                      <a:pt x="2606" y="70"/>
                    </a:lnTo>
                    <a:lnTo>
                      <a:pt x="2637" y="88"/>
                    </a:lnTo>
                    <a:lnTo>
                      <a:pt x="2671" y="110"/>
                    </a:lnTo>
                    <a:lnTo>
                      <a:pt x="2711" y="131"/>
                    </a:lnTo>
                    <a:lnTo>
                      <a:pt x="2753" y="155"/>
                    </a:lnTo>
                    <a:lnTo>
                      <a:pt x="2801" y="180"/>
                    </a:lnTo>
                    <a:lnTo>
                      <a:pt x="2851" y="203"/>
                    </a:lnTo>
                    <a:lnTo>
                      <a:pt x="2905" y="229"/>
                    </a:lnTo>
                    <a:lnTo>
                      <a:pt x="2961" y="254"/>
                    </a:lnTo>
                    <a:lnTo>
                      <a:pt x="3020" y="279"/>
                    </a:lnTo>
                    <a:lnTo>
                      <a:pt x="3082" y="301"/>
                    </a:lnTo>
                    <a:lnTo>
                      <a:pt x="3146" y="324"/>
                    </a:lnTo>
                    <a:lnTo>
                      <a:pt x="3210" y="344"/>
                    </a:lnTo>
                    <a:lnTo>
                      <a:pt x="3278" y="362"/>
                    </a:lnTo>
                    <a:lnTo>
                      <a:pt x="3282" y="363"/>
                    </a:lnTo>
                    <a:lnTo>
                      <a:pt x="3287" y="365"/>
                    </a:lnTo>
                    <a:lnTo>
                      <a:pt x="3343" y="387"/>
                    </a:lnTo>
                    <a:lnTo>
                      <a:pt x="3393" y="414"/>
                    </a:lnTo>
                    <a:lnTo>
                      <a:pt x="3438" y="443"/>
                    </a:lnTo>
                    <a:lnTo>
                      <a:pt x="3479" y="474"/>
                    </a:lnTo>
                    <a:lnTo>
                      <a:pt x="3515" y="510"/>
                    </a:lnTo>
                    <a:lnTo>
                      <a:pt x="3546" y="547"/>
                    </a:lnTo>
                    <a:lnTo>
                      <a:pt x="3574" y="587"/>
                    </a:lnTo>
                    <a:lnTo>
                      <a:pt x="3598" y="628"/>
                    </a:lnTo>
                    <a:lnTo>
                      <a:pt x="3618" y="670"/>
                    </a:lnTo>
                    <a:lnTo>
                      <a:pt x="3635" y="712"/>
                    </a:lnTo>
                    <a:lnTo>
                      <a:pt x="3649" y="755"/>
                    </a:lnTo>
                    <a:lnTo>
                      <a:pt x="3661" y="798"/>
                    </a:lnTo>
                    <a:lnTo>
                      <a:pt x="3671" y="840"/>
                    </a:lnTo>
                    <a:lnTo>
                      <a:pt x="3677" y="883"/>
                    </a:lnTo>
                    <a:lnTo>
                      <a:pt x="3684" y="922"/>
                    </a:lnTo>
                    <a:lnTo>
                      <a:pt x="3688" y="961"/>
                    </a:lnTo>
                    <a:lnTo>
                      <a:pt x="3690" y="998"/>
                    </a:lnTo>
                    <a:lnTo>
                      <a:pt x="3692" y="1032"/>
                    </a:lnTo>
                    <a:lnTo>
                      <a:pt x="3693" y="1064"/>
                    </a:lnTo>
                    <a:lnTo>
                      <a:pt x="3694" y="1093"/>
                    </a:lnTo>
                    <a:lnTo>
                      <a:pt x="3694" y="1105"/>
                    </a:lnTo>
                    <a:lnTo>
                      <a:pt x="3696" y="1115"/>
                    </a:lnTo>
                    <a:lnTo>
                      <a:pt x="3696" y="1118"/>
                    </a:lnTo>
                    <a:lnTo>
                      <a:pt x="3696" y="1135"/>
                    </a:lnTo>
                    <a:lnTo>
                      <a:pt x="3696" y="1160"/>
                    </a:lnTo>
                    <a:lnTo>
                      <a:pt x="3694" y="1193"/>
                    </a:lnTo>
                    <a:lnTo>
                      <a:pt x="3694" y="1230"/>
                    </a:lnTo>
                    <a:lnTo>
                      <a:pt x="3692" y="1271"/>
                    </a:lnTo>
                    <a:lnTo>
                      <a:pt x="3689" y="1316"/>
                    </a:lnTo>
                    <a:lnTo>
                      <a:pt x="3685" y="1361"/>
                    </a:lnTo>
                    <a:lnTo>
                      <a:pt x="3680" y="1406"/>
                    </a:lnTo>
                    <a:lnTo>
                      <a:pt x="3672" y="1448"/>
                    </a:lnTo>
                    <a:lnTo>
                      <a:pt x="3663" y="1489"/>
                    </a:lnTo>
                    <a:lnTo>
                      <a:pt x="3652" y="1524"/>
                    </a:lnTo>
                    <a:lnTo>
                      <a:pt x="3640" y="1546"/>
                    </a:lnTo>
                    <a:lnTo>
                      <a:pt x="3624" y="1566"/>
                    </a:lnTo>
                    <a:lnTo>
                      <a:pt x="3606" y="1581"/>
                    </a:lnTo>
                    <a:lnTo>
                      <a:pt x="3599" y="1585"/>
                    </a:lnTo>
                    <a:lnTo>
                      <a:pt x="3587" y="1592"/>
                    </a:lnTo>
                    <a:lnTo>
                      <a:pt x="3569" y="1603"/>
                    </a:lnTo>
                    <a:lnTo>
                      <a:pt x="3545" y="1616"/>
                    </a:lnTo>
                    <a:lnTo>
                      <a:pt x="3516" y="1632"/>
                    </a:lnTo>
                    <a:lnTo>
                      <a:pt x="3482" y="1651"/>
                    </a:lnTo>
                    <a:lnTo>
                      <a:pt x="3441" y="1670"/>
                    </a:lnTo>
                    <a:lnTo>
                      <a:pt x="3396" y="1693"/>
                    </a:lnTo>
                    <a:lnTo>
                      <a:pt x="3344" y="1715"/>
                    </a:lnTo>
                    <a:lnTo>
                      <a:pt x="3287" y="1739"/>
                    </a:lnTo>
                    <a:lnTo>
                      <a:pt x="3225" y="1764"/>
                    </a:lnTo>
                    <a:lnTo>
                      <a:pt x="3159" y="1789"/>
                    </a:lnTo>
                    <a:lnTo>
                      <a:pt x="3086" y="1815"/>
                    </a:lnTo>
                    <a:lnTo>
                      <a:pt x="3010" y="1840"/>
                    </a:lnTo>
                    <a:lnTo>
                      <a:pt x="2928" y="1865"/>
                    </a:lnTo>
                    <a:lnTo>
                      <a:pt x="2840" y="1889"/>
                    </a:lnTo>
                    <a:lnTo>
                      <a:pt x="2748" y="1911"/>
                    </a:lnTo>
                    <a:lnTo>
                      <a:pt x="2651" y="1931"/>
                    </a:lnTo>
                    <a:lnTo>
                      <a:pt x="2551" y="1951"/>
                    </a:lnTo>
                    <a:lnTo>
                      <a:pt x="2445" y="1968"/>
                    </a:lnTo>
                    <a:lnTo>
                      <a:pt x="2334" y="1982"/>
                    </a:lnTo>
                    <a:lnTo>
                      <a:pt x="2220" y="1994"/>
                    </a:lnTo>
                    <a:lnTo>
                      <a:pt x="2100" y="2003"/>
                    </a:lnTo>
                    <a:lnTo>
                      <a:pt x="1977" y="2009"/>
                    </a:lnTo>
                    <a:lnTo>
                      <a:pt x="1849" y="2010"/>
                    </a:lnTo>
                    <a:lnTo>
                      <a:pt x="1716" y="2009"/>
                    </a:lnTo>
                    <a:lnTo>
                      <a:pt x="1588" y="2002"/>
                    </a:lnTo>
                    <a:lnTo>
                      <a:pt x="1464" y="1993"/>
                    </a:lnTo>
                    <a:lnTo>
                      <a:pt x="1345" y="1980"/>
                    </a:lnTo>
                    <a:lnTo>
                      <a:pt x="1231" y="1964"/>
                    </a:lnTo>
                    <a:lnTo>
                      <a:pt x="1121" y="1947"/>
                    </a:lnTo>
                    <a:lnTo>
                      <a:pt x="1018" y="1926"/>
                    </a:lnTo>
                    <a:lnTo>
                      <a:pt x="919" y="1903"/>
                    </a:lnTo>
                    <a:lnTo>
                      <a:pt x="825" y="1879"/>
                    </a:lnTo>
                    <a:lnTo>
                      <a:pt x="737" y="1854"/>
                    </a:lnTo>
                    <a:lnTo>
                      <a:pt x="653" y="1829"/>
                    </a:lnTo>
                    <a:lnTo>
                      <a:pt x="575" y="1803"/>
                    </a:lnTo>
                    <a:lnTo>
                      <a:pt x="503" y="1776"/>
                    </a:lnTo>
                    <a:lnTo>
                      <a:pt x="437" y="1750"/>
                    </a:lnTo>
                    <a:lnTo>
                      <a:pt x="376" y="1725"/>
                    </a:lnTo>
                    <a:lnTo>
                      <a:pt x="320" y="1701"/>
                    </a:lnTo>
                    <a:lnTo>
                      <a:pt x="270" y="1677"/>
                    </a:lnTo>
                    <a:lnTo>
                      <a:pt x="226" y="1656"/>
                    </a:lnTo>
                    <a:lnTo>
                      <a:pt x="189" y="1636"/>
                    </a:lnTo>
                    <a:lnTo>
                      <a:pt x="158" y="1619"/>
                    </a:lnTo>
                    <a:lnTo>
                      <a:pt x="132" y="1604"/>
                    </a:lnTo>
                    <a:lnTo>
                      <a:pt x="113" y="1594"/>
                    </a:lnTo>
                    <a:lnTo>
                      <a:pt x="99" y="1585"/>
                    </a:lnTo>
                    <a:lnTo>
                      <a:pt x="93" y="1581"/>
                    </a:lnTo>
                    <a:lnTo>
                      <a:pt x="73" y="1566"/>
                    </a:lnTo>
                    <a:lnTo>
                      <a:pt x="57" y="1546"/>
                    </a:lnTo>
                    <a:lnTo>
                      <a:pt x="47" y="1524"/>
                    </a:lnTo>
                    <a:lnTo>
                      <a:pt x="35" y="1488"/>
                    </a:lnTo>
                    <a:lnTo>
                      <a:pt x="25" y="1448"/>
                    </a:lnTo>
                    <a:lnTo>
                      <a:pt x="17" y="1405"/>
                    </a:lnTo>
                    <a:lnTo>
                      <a:pt x="11" y="1360"/>
                    </a:lnTo>
                    <a:lnTo>
                      <a:pt x="7" y="1315"/>
                    </a:lnTo>
                    <a:lnTo>
                      <a:pt x="4" y="1271"/>
                    </a:lnTo>
                    <a:lnTo>
                      <a:pt x="2" y="1229"/>
                    </a:lnTo>
                    <a:lnTo>
                      <a:pt x="0" y="1192"/>
                    </a:lnTo>
                    <a:lnTo>
                      <a:pt x="0" y="1160"/>
                    </a:lnTo>
                    <a:lnTo>
                      <a:pt x="0" y="1134"/>
                    </a:lnTo>
                    <a:lnTo>
                      <a:pt x="0" y="1117"/>
                    </a:lnTo>
                    <a:lnTo>
                      <a:pt x="0" y="1114"/>
                    </a:lnTo>
                    <a:lnTo>
                      <a:pt x="2" y="1092"/>
                    </a:lnTo>
                    <a:lnTo>
                      <a:pt x="3" y="1064"/>
                    </a:lnTo>
                    <a:lnTo>
                      <a:pt x="3" y="1032"/>
                    </a:lnTo>
                    <a:lnTo>
                      <a:pt x="6" y="998"/>
                    </a:lnTo>
                    <a:lnTo>
                      <a:pt x="8" y="961"/>
                    </a:lnTo>
                    <a:lnTo>
                      <a:pt x="12" y="922"/>
                    </a:lnTo>
                    <a:lnTo>
                      <a:pt x="17" y="881"/>
                    </a:lnTo>
                    <a:lnTo>
                      <a:pt x="25" y="840"/>
                    </a:lnTo>
                    <a:lnTo>
                      <a:pt x="35" y="798"/>
                    </a:lnTo>
                    <a:lnTo>
                      <a:pt x="47" y="755"/>
                    </a:lnTo>
                    <a:lnTo>
                      <a:pt x="61" y="712"/>
                    </a:lnTo>
                    <a:lnTo>
                      <a:pt x="78" y="669"/>
                    </a:lnTo>
                    <a:lnTo>
                      <a:pt x="98" y="628"/>
                    </a:lnTo>
                    <a:lnTo>
                      <a:pt x="122" y="587"/>
                    </a:lnTo>
                    <a:lnTo>
                      <a:pt x="150" y="547"/>
                    </a:lnTo>
                    <a:lnTo>
                      <a:pt x="181" y="510"/>
                    </a:lnTo>
                    <a:lnTo>
                      <a:pt x="217" y="474"/>
                    </a:lnTo>
                    <a:lnTo>
                      <a:pt x="258" y="441"/>
                    </a:lnTo>
                    <a:lnTo>
                      <a:pt x="303" y="412"/>
                    </a:lnTo>
                    <a:lnTo>
                      <a:pt x="353" y="386"/>
                    </a:lnTo>
                    <a:lnTo>
                      <a:pt x="409" y="365"/>
                    </a:lnTo>
                    <a:lnTo>
                      <a:pt x="413" y="363"/>
                    </a:lnTo>
                    <a:lnTo>
                      <a:pt x="418" y="362"/>
                    </a:lnTo>
                    <a:lnTo>
                      <a:pt x="485" y="344"/>
                    </a:lnTo>
                    <a:lnTo>
                      <a:pt x="550" y="322"/>
                    </a:lnTo>
                    <a:lnTo>
                      <a:pt x="615" y="301"/>
                    </a:lnTo>
                    <a:lnTo>
                      <a:pt x="676" y="277"/>
                    </a:lnTo>
                    <a:lnTo>
                      <a:pt x="735" y="252"/>
                    </a:lnTo>
                    <a:lnTo>
                      <a:pt x="792" y="229"/>
                    </a:lnTo>
                    <a:lnTo>
                      <a:pt x="845" y="203"/>
                    </a:lnTo>
                    <a:lnTo>
                      <a:pt x="895" y="178"/>
                    </a:lnTo>
                    <a:lnTo>
                      <a:pt x="943" y="153"/>
                    </a:lnTo>
                    <a:lnTo>
                      <a:pt x="985" y="131"/>
                    </a:lnTo>
                    <a:lnTo>
                      <a:pt x="1025" y="108"/>
                    </a:lnTo>
                    <a:lnTo>
                      <a:pt x="1059" y="88"/>
                    </a:lnTo>
                    <a:lnTo>
                      <a:pt x="1090" y="70"/>
                    </a:lnTo>
                    <a:lnTo>
                      <a:pt x="1116" y="54"/>
                    </a:lnTo>
                    <a:lnTo>
                      <a:pt x="1136" y="41"/>
                    </a:lnTo>
                    <a:lnTo>
                      <a:pt x="1152" y="30"/>
                    </a:lnTo>
                    <a:lnTo>
                      <a:pt x="1161" y="24"/>
                    </a:lnTo>
                    <a:lnTo>
                      <a:pt x="1165" y="21"/>
                    </a:lnTo>
                    <a:lnTo>
                      <a:pt x="1189" y="8"/>
                    </a:lnTo>
                    <a:lnTo>
                      <a:pt x="1215" y="1"/>
                    </a:lnTo>
                    <a:lnTo>
                      <a:pt x="12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3" name="3D Model 32">
                <a:extLst>
                  <a:ext uri="{FF2B5EF4-FFF2-40B4-BE49-F238E27FC236}">
                    <a16:creationId xmlns:a16="http://schemas.microsoft.com/office/drawing/2014/main" id="{9A0D24B9-7B86-40D8-AD83-DDC3DD9E07E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4291700"/>
                  </p:ext>
                </p:extLst>
              </p:nvPr>
            </p:nvGraphicFramePr>
            <p:xfrm>
              <a:off x="1375151" y="2204864"/>
              <a:ext cx="3922704" cy="380912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922704" cy="3809120"/>
                    </a:xfrm>
                    <a:prstGeom prst="rect">
                      <a:avLst/>
                    </a:prstGeom>
                  </am3d:spPr>
                  <am3d:camera>
                    <am3d:pos x="0" y="0" z="797756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15649" d="1000000"/>
                    <am3d:preTrans dx="-58894233" dy="-16897086" dz="37428385"/>
                    <am3d:scale>
                      <am3d:sx n="1000000" d="1000000"/>
                      <am3d:sy n="1000000" d="1000000"/>
                      <am3d:sz n="1000000" d="1000000"/>
                    </am3d:scale>
                    <am3d:rot ax="-393154" ay="2187481" az="-2343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94197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3" name="3D Model 32">
                <a:extLst>
                  <a:ext uri="{FF2B5EF4-FFF2-40B4-BE49-F238E27FC236}">
                    <a16:creationId xmlns:a16="http://schemas.microsoft.com/office/drawing/2014/main" id="{9A0D24B9-7B86-40D8-AD83-DDC3DD9E07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5151" y="2204864"/>
                <a:ext cx="3922704" cy="380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056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39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/>
              <a:t>3D Business Blocks Infographic PowerPoint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29A65A-914C-4A0A-85E9-A4E71866F4FB}"/>
              </a:ext>
            </a:extLst>
          </p:cNvPr>
          <p:cNvGrpSpPr/>
          <p:nvPr/>
        </p:nvGrpSpPr>
        <p:grpSpPr>
          <a:xfrm>
            <a:off x="7341212" y="1779883"/>
            <a:ext cx="3793760" cy="4119307"/>
            <a:chOff x="7341212" y="1779883"/>
            <a:chExt cx="3793760" cy="4119307"/>
          </a:xfrm>
        </p:grpSpPr>
        <p:sp>
          <p:nvSpPr>
            <p:cNvPr id="45" name="Rectangle 44"/>
            <p:cNvSpPr/>
            <p:nvPr/>
          </p:nvSpPr>
          <p:spPr>
            <a:xfrm>
              <a:off x="7341212" y="1779883"/>
              <a:ext cx="3793760" cy="4119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67377" y="2501294"/>
              <a:ext cx="317172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 This is a sample text.  Insert your desired text here.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67377" y="1987005"/>
              <a:ext cx="31717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DC245-29A6-4CB1-9A71-6A4806AEE8A4}"/>
              </a:ext>
            </a:extLst>
          </p:cNvPr>
          <p:cNvGrpSpPr/>
          <p:nvPr/>
        </p:nvGrpSpPr>
        <p:grpSpPr>
          <a:xfrm>
            <a:off x="6307065" y="1780518"/>
            <a:ext cx="1043545" cy="1043545"/>
            <a:chOff x="6307065" y="1780518"/>
            <a:chExt cx="1043545" cy="1043545"/>
          </a:xfrm>
        </p:grpSpPr>
        <p:sp>
          <p:nvSpPr>
            <p:cNvPr id="46" name="Rectangle 45"/>
            <p:cNvSpPr/>
            <p:nvPr/>
          </p:nvSpPr>
          <p:spPr>
            <a:xfrm>
              <a:off x="6307065" y="1780518"/>
              <a:ext cx="1043545" cy="10435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4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546090" y="2019851"/>
              <a:ext cx="565494" cy="531800"/>
              <a:chOff x="3070225" y="1419225"/>
              <a:chExt cx="3703638" cy="3482976"/>
            </a:xfrm>
            <a:solidFill>
              <a:schemeClr val="bg1"/>
            </a:solidFill>
          </p:grpSpPr>
          <p:sp>
            <p:nvSpPr>
              <p:cNvPr id="33" name="Freeform 11"/>
              <p:cNvSpPr>
                <a:spLocks/>
              </p:cNvSpPr>
              <p:nvPr/>
            </p:nvSpPr>
            <p:spPr bwMode="auto">
              <a:xfrm>
                <a:off x="3575052" y="3125785"/>
                <a:ext cx="2690815" cy="1776416"/>
              </a:xfrm>
              <a:custGeom>
                <a:avLst/>
                <a:gdLst>
                  <a:gd name="T0" fmla="*/ 3290 w 3389"/>
                  <a:gd name="T1" fmla="*/ 4 h 2238"/>
                  <a:gd name="T2" fmla="*/ 3341 w 3389"/>
                  <a:gd name="T3" fmla="*/ 30 h 2238"/>
                  <a:gd name="T4" fmla="*/ 3376 w 3389"/>
                  <a:gd name="T5" fmla="*/ 75 h 2238"/>
                  <a:gd name="T6" fmla="*/ 3389 w 3389"/>
                  <a:gd name="T7" fmla="*/ 136 h 2238"/>
                  <a:gd name="T8" fmla="*/ 3386 w 3389"/>
                  <a:gd name="T9" fmla="*/ 2137 h 2238"/>
                  <a:gd name="T10" fmla="*/ 3361 w 3389"/>
                  <a:gd name="T11" fmla="*/ 2190 h 2238"/>
                  <a:gd name="T12" fmla="*/ 3317 w 3389"/>
                  <a:gd name="T13" fmla="*/ 2225 h 2238"/>
                  <a:gd name="T14" fmla="*/ 3260 w 3389"/>
                  <a:gd name="T15" fmla="*/ 2238 h 2238"/>
                  <a:gd name="T16" fmla="*/ 2011 w 3389"/>
                  <a:gd name="T17" fmla="*/ 2235 h 2238"/>
                  <a:gd name="T18" fmla="*/ 1957 w 3389"/>
                  <a:gd name="T19" fmla="*/ 2210 h 2238"/>
                  <a:gd name="T20" fmla="*/ 1922 w 3389"/>
                  <a:gd name="T21" fmla="*/ 2166 h 2238"/>
                  <a:gd name="T22" fmla="*/ 1907 w 3389"/>
                  <a:gd name="T23" fmla="*/ 2109 h 2238"/>
                  <a:gd name="T24" fmla="*/ 1483 w 3389"/>
                  <a:gd name="T25" fmla="*/ 1357 h 2238"/>
                  <a:gd name="T26" fmla="*/ 1479 w 3389"/>
                  <a:gd name="T27" fmla="*/ 2137 h 2238"/>
                  <a:gd name="T28" fmla="*/ 1453 w 3389"/>
                  <a:gd name="T29" fmla="*/ 2190 h 2238"/>
                  <a:gd name="T30" fmla="*/ 1409 w 3389"/>
                  <a:gd name="T31" fmla="*/ 2225 h 2238"/>
                  <a:gd name="T32" fmla="*/ 1353 w 3389"/>
                  <a:gd name="T33" fmla="*/ 2238 h 2238"/>
                  <a:gd name="T34" fmla="*/ 100 w 3389"/>
                  <a:gd name="T35" fmla="*/ 2235 h 2238"/>
                  <a:gd name="T36" fmla="*/ 49 w 3389"/>
                  <a:gd name="T37" fmla="*/ 2210 h 2238"/>
                  <a:gd name="T38" fmla="*/ 14 w 3389"/>
                  <a:gd name="T39" fmla="*/ 2166 h 2238"/>
                  <a:gd name="T40" fmla="*/ 0 w 3389"/>
                  <a:gd name="T41" fmla="*/ 2109 h 2238"/>
                  <a:gd name="T42" fmla="*/ 4 w 3389"/>
                  <a:gd name="T43" fmla="*/ 167 h 2238"/>
                  <a:gd name="T44" fmla="*/ 30 w 3389"/>
                  <a:gd name="T45" fmla="*/ 114 h 2238"/>
                  <a:gd name="T46" fmla="*/ 73 w 3389"/>
                  <a:gd name="T47" fmla="*/ 79 h 2238"/>
                  <a:gd name="T48" fmla="*/ 130 w 3389"/>
                  <a:gd name="T49" fmla="*/ 66 h 2238"/>
                  <a:gd name="T50" fmla="*/ 189 w 3389"/>
                  <a:gd name="T51" fmla="*/ 79 h 2238"/>
                  <a:gd name="T52" fmla="*/ 236 w 3389"/>
                  <a:gd name="T53" fmla="*/ 114 h 2238"/>
                  <a:gd name="T54" fmla="*/ 262 w 3389"/>
                  <a:gd name="T55" fmla="*/ 167 h 2238"/>
                  <a:gd name="T56" fmla="*/ 264 w 3389"/>
                  <a:gd name="T57" fmla="*/ 1975 h 2238"/>
                  <a:gd name="T58" fmla="*/ 1215 w 3389"/>
                  <a:gd name="T59" fmla="*/ 1223 h 2238"/>
                  <a:gd name="T60" fmla="*/ 1230 w 3389"/>
                  <a:gd name="T61" fmla="*/ 1166 h 2238"/>
                  <a:gd name="T62" fmla="*/ 1266 w 3389"/>
                  <a:gd name="T63" fmla="*/ 1121 h 2238"/>
                  <a:gd name="T64" fmla="*/ 1322 w 3389"/>
                  <a:gd name="T65" fmla="*/ 1094 h 2238"/>
                  <a:gd name="T66" fmla="*/ 2042 w 3389"/>
                  <a:gd name="T67" fmla="*/ 1091 h 2238"/>
                  <a:gd name="T68" fmla="*/ 2098 w 3389"/>
                  <a:gd name="T69" fmla="*/ 1105 h 2238"/>
                  <a:gd name="T70" fmla="*/ 2144 w 3389"/>
                  <a:gd name="T71" fmla="*/ 1141 h 2238"/>
                  <a:gd name="T72" fmla="*/ 2168 w 3389"/>
                  <a:gd name="T73" fmla="*/ 1193 h 2238"/>
                  <a:gd name="T74" fmla="*/ 2172 w 3389"/>
                  <a:gd name="T75" fmla="*/ 1975 h 2238"/>
                  <a:gd name="T76" fmla="*/ 3126 w 3389"/>
                  <a:gd name="T77" fmla="*/ 134 h 2238"/>
                  <a:gd name="T78" fmla="*/ 3139 w 3389"/>
                  <a:gd name="T79" fmla="*/ 75 h 2238"/>
                  <a:gd name="T80" fmla="*/ 3175 w 3389"/>
                  <a:gd name="T81" fmla="*/ 30 h 2238"/>
                  <a:gd name="T82" fmla="*/ 3229 w 3389"/>
                  <a:gd name="T83" fmla="*/ 4 h 2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389" h="2238">
                    <a:moveTo>
                      <a:pt x="3260" y="0"/>
                    </a:moveTo>
                    <a:lnTo>
                      <a:pt x="3290" y="4"/>
                    </a:lnTo>
                    <a:lnTo>
                      <a:pt x="3317" y="14"/>
                    </a:lnTo>
                    <a:lnTo>
                      <a:pt x="3341" y="30"/>
                    </a:lnTo>
                    <a:lnTo>
                      <a:pt x="3361" y="49"/>
                    </a:lnTo>
                    <a:lnTo>
                      <a:pt x="3376" y="75"/>
                    </a:lnTo>
                    <a:lnTo>
                      <a:pt x="3386" y="103"/>
                    </a:lnTo>
                    <a:lnTo>
                      <a:pt x="3389" y="136"/>
                    </a:lnTo>
                    <a:lnTo>
                      <a:pt x="3389" y="2109"/>
                    </a:lnTo>
                    <a:lnTo>
                      <a:pt x="3386" y="2137"/>
                    </a:lnTo>
                    <a:lnTo>
                      <a:pt x="3376" y="2166"/>
                    </a:lnTo>
                    <a:lnTo>
                      <a:pt x="3361" y="2190"/>
                    </a:lnTo>
                    <a:lnTo>
                      <a:pt x="3341" y="2210"/>
                    </a:lnTo>
                    <a:lnTo>
                      <a:pt x="3317" y="2225"/>
                    </a:lnTo>
                    <a:lnTo>
                      <a:pt x="3290" y="2235"/>
                    </a:lnTo>
                    <a:lnTo>
                      <a:pt x="3260" y="2238"/>
                    </a:lnTo>
                    <a:lnTo>
                      <a:pt x="2042" y="2238"/>
                    </a:lnTo>
                    <a:lnTo>
                      <a:pt x="2011" y="2235"/>
                    </a:lnTo>
                    <a:lnTo>
                      <a:pt x="1982" y="2225"/>
                    </a:lnTo>
                    <a:lnTo>
                      <a:pt x="1957" y="2210"/>
                    </a:lnTo>
                    <a:lnTo>
                      <a:pt x="1937" y="2190"/>
                    </a:lnTo>
                    <a:lnTo>
                      <a:pt x="1922" y="2166"/>
                    </a:lnTo>
                    <a:lnTo>
                      <a:pt x="1912" y="2137"/>
                    </a:lnTo>
                    <a:lnTo>
                      <a:pt x="1907" y="2109"/>
                    </a:lnTo>
                    <a:lnTo>
                      <a:pt x="1907" y="1357"/>
                    </a:lnTo>
                    <a:lnTo>
                      <a:pt x="1483" y="1357"/>
                    </a:lnTo>
                    <a:lnTo>
                      <a:pt x="1483" y="2109"/>
                    </a:lnTo>
                    <a:lnTo>
                      <a:pt x="1479" y="2137"/>
                    </a:lnTo>
                    <a:lnTo>
                      <a:pt x="1469" y="2166"/>
                    </a:lnTo>
                    <a:lnTo>
                      <a:pt x="1453" y="2190"/>
                    </a:lnTo>
                    <a:lnTo>
                      <a:pt x="1433" y="2210"/>
                    </a:lnTo>
                    <a:lnTo>
                      <a:pt x="1409" y="2225"/>
                    </a:lnTo>
                    <a:lnTo>
                      <a:pt x="1382" y="2235"/>
                    </a:lnTo>
                    <a:lnTo>
                      <a:pt x="1353" y="2238"/>
                    </a:lnTo>
                    <a:lnTo>
                      <a:pt x="130" y="2238"/>
                    </a:lnTo>
                    <a:lnTo>
                      <a:pt x="100" y="2235"/>
                    </a:lnTo>
                    <a:lnTo>
                      <a:pt x="73" y="2225"/>
                    </a:lnTo>
                    <a:lnTo>
                      <a:pt x="49" y="2210"/>
                    </a:lnTo>
                    <a:lnTo>
                      <a:pt x="30" y="2190"/>
                    </a:lnTo>
                    <a:lnTo>
                      <a:pt x="14" y="2166"/>
                    </a:lnTo>
                    <a:lnTo>
                      <a:pt x="4" y="2137"/>
                    </a:lnTo>
                    <a:lnTo>
                      <a:pt x="0" y="2109"/>
                    </a:lnTo>
                    <a:lnTo>
                      <a:pt x="0" y="197"/>
                    </a:lnTo>
                    <a:lnTo>
                      <a:pt x="4" y="167"/>
                    </a:lnTo>
                    <a:lnTo>
                      <a:pt x="14" y="139"/>
                    </a:lnTo>
                    <a:lnTo>
                      <a:pt x="30" y="114"/>
                    </a:lnTo>
                    <a:lnTo>
                      <a:pt x="49" y="95"/>
                    </a:lnTo>
                    <a:lnTo>
                      <a:pt x="73" y="79"/>
                    </a:lnTo>
                    <a:lnTo>
                      <a:pt x="100" y="69"/>
                    </a:lnTo>
                    <a:lnTo>
                      <a:pt x="130" y="66"/>
                    </a:lnTo>
                    <a:lnTo>
                      <a:pt x="161" y="69"/>
                    </a:lnTo>
                    <a:lnTo>
                      <a:pt x="189" y="79"/>
                    </a:lnTo>
                    <a:lnTo>
                      <a:pt x="215" y="95"/>
                    </a:lnTo>
                    <a:lnTo>
                      <a:pt x="236" y="114"/>
                    </a:lnTo>
                    <a:lnTo>
                      <a:pt x="252" y="139"/>
                    </a:lnTo>
                    <a:lnTo>
                      <a:pt x="262" y="167"/>
                    </a:lnTo>
                    <a:lnTo>
                      <a:pt x="264" y="197"/>
                    </a:lnTo>
                    <a:lnTo>
                      <a:pt x="264" y="1975"/>
                    </a:lnTo>
                    <a:lnTo>
                      <a:pt x="1215" y="1975"/>
                    </a:lnTo>
                    <a:lnTo>
                      <a:pt x="1215" y="1223"/>
                    </a:lnTo>
                    <a:lnTo>
                      <a:pt x="1220" y="1193"/>
                    </a:lnTo>
                    <a:lnTo>
                      <a:pt x="1230" y="1166"/>
                    </a:lnTo>
                    <a:lnTo>
                      <a:pt x="1245" y="1141"/>
                    </a:lnTo>
                    <a:lnTo>
                      <a:pt x="1266" y="1121"/>
                    </a:lnTo>
                    <a:lnTo>
                      <a:pt x="1292" y="1105"/>
                    </a:lnTo>
                    <a:lnTo>
                      <a:pt x="1322" y="1094"/>
                    </a:lnTo>
                    <a:lnTo>
                      <a:pt x="1353" y="1091"/>
                    </a:lnTo>
                    <a:lnTo>
                      <a:pt x="2042" y="1091"/>
                    </a:lnTo>
                    <a:lnTo>
                      <a:pt x="2072" y="1094"/>
                    </a:lnTo>
                    <a:lnTo>
                      <a:pt x="2098" y="1105"/>
                    </a:lnTo>
                    <a:lnTo>
                      <a:pt x="2123" y="1121"/>
                    </a:lnTo>
                    <a:lnTo>
                      <a:pt x="2144" y="1141"/>
                    </a:lnTo>
                    <a:lnTo>
                      <a:pt x="2158" y="1166"/>
                    </a:lnTo>
                    <a:lnTo>
                      <a:pt x="2168" y="1193"/>
                    </a:lnTo>
                    <a:lnTo>
                      <a:pt x="2172" y="1223"/>
                    </a:lnTo>
                    <a:lnTo>
                      <a:pt x="2172" y="1975"/>
                    </a:lnTo>
                    <a:lnTo>
                      <a:pt x="3126" y="1975"/>
                    </a:lnTo>
                    <a:lnTo>
                      <a:pt x="3126" y="134"/>
                    </a:lnTo>
                    <a:lnTo>
                      <a:pt x="3129" y="103"/>
                    </a:lnTo>
                    <a:lnTo>
                      <a:pt x="3139" y="75"/>
                    </a:lnTo>
                    <a:lnTo>
                      <a:pt x="3154" y="49"/>
                    </a:lnTo>
                    <a:lnTo>
                      <a:pt x="3175" y="30"/>
                    </a:lnTo>
                    <a:lnTo>
                      <a:pt x="3199" y="14"/>
                    </a:lnTo>
                    <a:lnTo>
                      <a:pt x="3229" y="4"/>
                    </a:lnTo>
                    <a:lnTo>
                      <a:pt x="32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3070225" y="1419225"/>
                <a:ext cx="3703638" cy="1970089"/>
              </a:xfrm>
              <a:custGeom>
                <a:avLst/>
                <a:gdLst>
                  <a:gd name="T0" fmla="*/ 2334 w 4666"/>
                  <a:gd name="T1" fmla="*/ 0 h 2482"/>
                  <a:gd name="T2" fmla="*/ 2358 w 4666"/>
                  <a:gd name="T3" fmla="*/ 3 h 2482"/>
                  <a:gd name="T4" fmla="*/ 2382 w 4666"/>
                  <a:gd name="T5" fmla="*/ 12 h 2482"/>
                  <a:gd name="T6" fmla="*/ 2404 w 4666"/>
                  <a:gd name="T7" fmla="*/ 25 h 2482"/>
                  <a:gd name="T8" fmla="*/ 2426 w 4666"/>
                  <a:gd name="T9" fmla="*/ 43 h 2482"/>
                  <a:gd name="T10" fmla="*/ 3300 w 4666"/>
                  <a:gd name="T11" fmla="*/ 923 h 2482"/>
                  <a:gd name="T12" fmla="*/ 3300 w 4666"/>
                  <a:gd name="T13" fmla="*/ 463 h 2482"/>
                  <a:gd name="T14" fmla="*/ 3304 w 4666"/>
                  <a:gd name="T15" fmla="*/ 432 h 2482"/>
                  <a:gd name="T16" fmla="*/ 3314 w 4666"/>
                  <a:gd name="T17" fmla="*/ 404 h 2482"/>
                  <a:gd name="T18" fmla="*/ 3328 w 4666"/>
                  <a:gd name="T19" fmla="*/ 378 h 2482"/>
                  <a:gd name="T20" fmla="*/ 3350 w 4666"/>
                  <a:gd name="T21" fmla="*/ 359 h 2482"/>
                  <a:gd name="T22" fmla="*/ 3374 w 4666"/>
                  <a:gd name="T23" fmla="*/ 343 h 2482"/>
                  <a:gd name="T24" fmla="*/ 3401 w 4666"/>
                  <a:gd name="T25" fmla="*/ 333 h 2482"/>
                  <a:gd name="T26" fmla="*/ 3430 w 4666"/>
                  <a:gd name="T27" fmla="*/ 329 h 2482"/>
                  <a:gd name="T28" fmla="*/ 3461 w 4666"/>
                  <a:gd name="T29" fmla="*/ 333 h 2482"/>
                  <a:gd name="T30" fmla="*/ 3490 w 4666"/>
                  <a:gd name="T31" fmla="*/ 343 h 2482"/>
                  <a:gd name="T32" fmla="*/ 3515 w 4666"/>
                  <a:gd name="T33" fmla="*/ 359 h 2482"/>
                  <a:gd name="T34" fmla="*/ 3536 w 4666"/>
                  <a:gd name="T35" fmla="*/ 378 h 2482"/>
                  <a:gd name="T36" fmla="*/ 3553 w 4666"/>
                  <a:gd name="T37" fmla="*/ 404 h 2482"/>
                  <a:gd name="T38" fmla="*/ 3563 w 4666"/>
                  <a:gd name="T39" fmla="*/ 432 h 2482"/>
                  <a:gd name="T40" fmla="*/ 3566 w 4666"/>
                  <a:gd name="T41" fmla="*/ 463 h 2482"/>
                  <a:gd name="T42" fmla="*/ 3566 w 4666"/>
                  <a:gd name="T43" fmla="*/ 1190 h 2482"/>
                  <a:gd name="T44" fmla="*/ 4628 w 4666"/>
                  <a:gd name="T45" fmla="*/ 2256 h 2482"/>
                  <a:gd name="T46" fmla="*/ 4647 w 4666"/>
                  <a:gd name="T47" fmla="*/ 2281 h 2482"/>
                  <a:gd name="T48" fmla="*/ 4660 w 4666"/>
                  <a:gd name="T49" fmla="*/ 2309 h 2482"/>
                  <a:gd name="T50" fmla="*/ 4666 w 4666"/>
                  <a:gd name="T51" fmla="*/ 2338 h 2482"/>
                  <a:gd name="T52" fmla="*/ 4666 w 4666"/>
                  <a:gd name="T53" fmla="*/ 2369 h 2482"/>
                  <a:gd name="T54" fmla="*/ 4659 w 4666"/>
                  <a:gd name="T55" fmla="*/ 2397 h 2482"/>
                  <a:gd name="T56" fmla="*/ 4646 w 4666"/>
                  <a:gd name="T57" fmla="*/ 2424 h 2482"/>
                  <a:gd name="T58" fmla="*/ 4628 w 4666"/>
                  <a:gd name="T59" fmla="*/ 2447 h 2482"/>
                  <a:gd name="T60" fmla="*/ 4606 w 4666"/>
                  <a:gd name="T61" fmla="*/ 2462 h 2482"/>
                  <a:gd name="T62" fmla="*/ 4584 w 4666"/>
                  <a:gd name="T63" fmla="*/ 2472 h 2482"/>
                  <a:gd name="T64" fmla="*/ 4560 w 4666"/>
                  <a:gd name="T65" fmla="*/ 2479 h 2482"/>
                  <a:gd name="T66" fmla="*/ 4533 w 4666"/>
                  <a:gd name="T67" fmla="*/ 2482 h 2482"/>
                  <a:gd name="T68" fmla="*/ 4503 w 4666"/>
                  <a:gd name="T69" fmla="*/ 2479 h 2482"/>
                  <a:gd name="T70" fmla="*/ 4478 w 4666"/>
                  <a:gd name="T71" fmla="*/ 2472 h 2482"/>
                  <a:gd name="T72" fmla="*/ 4456 w 4666"/>
                  <a:gd name="T73" fmla="*/ 2462 h 2482"/>
                  <a:gd name="T74" fmla="*/ 4438 w 4666"/>
                  <a:gd name="T75" fmla="*/ 2447 h 2482"/>
                  <a:gd name="T76" fmla="*/ 2334 w 4666"/>
                  <a:gd name="T77" fmla="*/ 323 h 2482"/>
                  <a:gd name="T78" fmla="*/ 226 w 4666"/>
                  <a:gd name="T79" fmla="*/ 2427 h 2482"/>
                  <a:gd name="T80" fmla="*/ 205 w 4666"/>
                  <a:gd name="T81" fmla="*/ 2445 h 2482"/>
                  <a:gd name="T82" fmla="*/ 183 w 4666"/>
                  <a:gd name="T83" fmla="*/ 2458 h 2482"/>
                  <a:gd name="T84" fmla="*/ 157 w 4666"/>
                  <a:gd name="T85" fmla="*/ 2465 h 2482"/>
                  <a:gd name="T86" fmla="*/ 133 w 4666"/>
                  <a:gd name="T87" fmla="*/ 2468 h 2482"/>
                  <a:gd name="T88" fmla="*/ 108 w 4666"/>
                  <a:gd name="T89" fmla="*/ 2467 h 2482"/>
                  <a:gd name="T90" fmla="*/ 83 w 4666"/>
                  <a:gd name="T91" fmla="*/ 2458 h 2482"/>
                  <a:gd name="T92" fmla="*/ 61 w 4666"/>
                  <a:gd name="T93" fmla="*/ 2445 h 2482"/>
                  <a:gd name="T94" fmla="*/ 41 w 4666"/>
                  <a:gd name="T95" fmla="*/ 2427 h 2482"/>
                  <a:gd name="T96" fmla="*/ 23 w 4666"/>
                  <a:gd name="T97" fmla="*/ 2407 h 2482"/>
                  <a:gd name="T98" fmla="*/ 10 w 4666"/>
                  <a:gd name="T99" fmla="*/ 2386 h 2482"/>
                  <a:gd name="T100" fmla="*/ 3 w 4666"/>
                  <a:gd name="T101" fmla="*/ 2362 h 2482"/>
                  <a:gd name="T102" fmla="*/ 0 w 4666"/>
                  <a:gd name="T103" fmla="*/ 2336 h 2482"/>
                  <a:gd name="T104" fmla="*/ 3 w 4666"/>
                  <a:gd name="T105" fmla="*/ 2311 h 2482"/>
                  <a:gd name="T106" fmla="*/ 11 w 4666"/>
                  <a:gd name="T107" fmla="*/ 2287 h 2482"/>
                  <a:gd name="T108" fmla="*/ 24 w 4666"/>
                  <a:gd name="T109" fmla="*/ 2263 h 2482"/>
                  <a:gd name="T110" fmla="*/ 41 w 4666"/>
                  <a:gd name="T111" fmla="*/ 2241 h 2482"/>
                  <a:gd name="T112" fmla="*/ 2239 w 4666"/>
                  <a:gd name="T113" fmla="*/ 43 h 2482"/>
                  <a:gd name="T114" fmla="*/ 2260 w 4666"/>
                  <a:gd name="T115" fmla="*/ 25 h 2482"/>
                  <a:gd name="T116" fmla="*/ 2283 w 4666"/>
                  <a:gd name="T117" fmla="*/ 12 h 2482"/>
                  <a:gd name="T118" fmla="*/ 2308 w 4666"/>
                  <a:gd name="T119" fmla="*/ 3 h 2482"/>
                  <a:gd name="T120" fmla="*/ 2334 w 4666"/>
                  <a:gd name="T121" fmla="*/ 0 h 2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666" h="2482">
                    <a:moveTo>
                      <a:pt x="2334" y="0"/>
                    </a:moveTo>
                    <a:lnTo>
                      <a:pt x="2358" y="3"/>
                    </a:lnTo>
                    <a:lnTo>
                      <a:pt x="2382" y="12"/>
                    </a:lnTo>
                    <a:lnTo>
                      <a:pt x="2404" y="25"/>
                    </a:lnTo>
                    <a:lnTo>
                      <a:pt x="2426" y="43"/>
                    </a:lnTo>
                    <a:lnTo>
                      <a:pt x="3300" y="923"/>
                    </a:lnTo>
                    <a:lnTo>
                      <a:pt x="3300" y="463"/>
                    </a:lnTo>
                    <a:lnTo>
                      <a:pt x="3304" y="432"/>
                    </a:lnTo>
                    <a:lnTo>
                      <a:pt x="3314" y="404"/>
                    </a:lnTo>
                    <a:lnTo>
                      <a:pt x="3328" y="378"/>
                    </a:lnTo>
                    <a:lnTo>
                      <a:pt x="3350" y="359"/>
                    </a:lnTo>
                    <a:lnTo>
                      <a:pt x="3374" y="343"/>
                    </a:lnTo>
                    <a:lnTo>
                      <a:pt x="3401" y="333"/>
                    </a:lnTo>
                    <a:lnTo>
                      <a:pt x="3430" y="329"/>
                    </a:lnTo>
                    <a:lnTo>
                      <a:pt x="3461" y="333"/>
                    </a:lnTo>
                    <a:lnTo>
                      <a:pt x="3490" y="343"/>
                    </a:lnTo>
                    <a:lnTo>
                      <a:pt x="3515" y="359"/>
                    </a:lnTo>
                    <a:lnTo>
                      <a:pt x="3536" y="378"/>
                    </a:lnTo>
                    <a:lnTo>
                      <a:pt x="3553" y="404"/>
                    </a:lnTo>
                    <a:lnTo>
                      <a:pt x="3563" y="432"/>
                    </a:lnTo>
                    <a:lnTo>
                      <a:pt x="3566" y="463"/>
                    </a:lnTo>
                    <a:lnTo>
                      <a:pt x="3566" y="1190"/>
                    </a:lnTo>
                    <a:lnTo>
                      <a:pt x="4628" y="2256"/>
                    </a:lnTo>
                    <a:lnTo>
                      <a:pt x="4647" y="2281"/>
                    </a:lnTo>
                    <a:lnTo>
                      <a:pt x="4660" y="2309"/>
                    </a:lnTo>
                    <a:lnTo>
                      <a:pt x="4666" y="2338"/>
                    </a:lnTo>
                    <a:lnTo>
                      <a:pt x="4666" y="2369"/>
                    </a:lnTo>
                    <a:lnTo>
                      <a:pt x="4659" y="2397"/>
                    </a:lnTo>
                    <a:lnTo>
                      <a:pt x="4646" y="2424"/>
                    </a:lnTo>
                    <a:lnTo>
                      <a:pt x="4628" y="2447"/>
                    </a:lnTo>
                    <a:lnTo>
                      <a:pt x="4606" y="2462"/>
                    </a:lnTo>
                    <a:lnTo>
                      <a:pt x="4584" y="2472"/>
                    </a:lnTo>
                    <a:lnTo>
                      <a:pt x="4560" y="2479"/>
                    </a:lnTo>
                    <a:lnTo>
                      <a:pt x="4533" y="2482"/>
                    </a:lnTo>
                    <a:lnTo>
                      <a:pt x="4503" y="2479"/>
                    </a:lnTo>
                    <a:lnTo>
                      <a:pt x="4478" y="2472"/>
                    </a:lnTo>
                    <a:lnTo>
                      <a:pt x="4456" y="2462"/>
                    </a:lnTo>
                    <a:lnTo>
                      <a:pt x="4438" y="2447"/>
                    </a:lnTo>
                    <a:lnTo>
                      <a:pt x="2334" y="323"/>
                    </a:lnTo>
                    <a:lnTo>
                      <a:pt x="226" y="2427"/>
                    </a:lnTo>
                    <a:lnTo>
                      <a:pt x="205" y="2445"/>
                    </a:lnTo>
                    <a:lnTo>
                      <a:pt x="183" y="2458"/>
                    </a:lnTo>
                    <a:lnTo>
                      <a:pt x="157" y="2465"/>
                    </a:lnTo>
                    <a:lnTo>
                      <a:pt x="133" y="2468"/>
                    </a:lnTo>
                    <a:lnTo>
                      <a:pt x="108" y="2467"/>
                    </a:lnTo>
                    <a:lnTo>
                      <a:pt x="83" y="2458"/>
                    </a:lnTo>
                    <a:lnTo>
                      <a:pt x="61" y="2445"/>
                    </a:lnTo>
                    <a:lnTo>
                      <a:pt x="41" y="2427"/>
                    </a:lnTo>
                    <a:lnTo>
                      <a:pt x="23" y="2407"/>
                    </a:lnTo>
                    <a:lnTo>
                      <a:pt x="10" y="2386"/>
                    </a:lnTo>
                    <a:lnTo>
                      <a:pt x="3" y="2362"/>
                    </a:lnTo>
                    <a:lnTo>
                      <a:pt x="0" y="2336"/>
                    </a:lnTo>
                    <a:lnTo>
                      <a:pt x="3" y="2311"/>
                    </a:lnTo>
                    <a:lnTo>
                      <a:pt x="11" y="2287"/>
                    </a:lnTo>
                    <a:lnTo>
                      <a:pt x="24" y="2263"/>
                    </a:lnTo>
                    <a:lnTo>
                      <a:pt x="41" y="2241"/>
                    </a:lnTo>
                    <a:lnTo>
                      <a:pt x="2239" y="43"/>
                    </a:lnTo>
                    <a:lnTo>
                      <a:pt x="2260" y="25"/>
                    </a:lnTo>
                    <a:lnTo>
                      <a:pt x="2283" y="12"/>
                    </a:lnTo>
                    <a:lnTo>
                      <a:pt x="2308" y="3"/>
                    </a:lnTo>
                    <a:lnTo>
                      <a:pt x="23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CBD2C395-E346-45B8-9C46-51767E7162A7}"/>
              </a:ext>
            </a:extLst>
          </p:cNvPr>
          <p:cNvSpPr/>
          <p:nvPr/>
        </p:nvSpPr>
        <p:spPr>
          <a:xfrm>
            <a:off x="-180057" y="4109423"/>
            <a:ext cx="6975270" cy="264346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16000"/>
                  <a:alpha val="71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>
                <a:extLst>
                  <a:ext uri="{FF2B5EF4-FFF2-40B4-BE49-F238E27FC236}">
                    <a16:creationId xmlns:a16="http://schemas.microsoft.com/office/drawing/2014/main" id="{3FF6DB70-75B1-4771-BBED-C18EB5A7164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0774982"/>
                  </p:ext>
                </p:extLst>
              </p:nvPr>
            </p:nvGraphicFramePr>
            <p:xfrm>
              <a:off x="1398961" y="2095749"/>
              <a:ext cx="3875083" cy="4027349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875083" cy="4027349"/>
                    </a:xfrm>
                    <a:prstGeom prst="rect">
                      <a:avLst/>
                    </a:prstGeom>
                  </am3d:spPr>
                  <am3d:camera>
                    <am3d:pos x="0" y="0" z="797756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15649" d="1000000"/>
                    <am3d:preTrans dx="-58894233" dy="-16897086" dz="37428385"/>
                    <am3d:scale>
                      <am3d:sx n="1000000" d="1000000"/>
                      <am3d:sy n="1000000" d="1000000"/>
                      <am3d:sz n="1000000" d="1000000"/>
                    </am3d:scale>
                    <am3d:rot ax="-617711" ay="-2251692" az="37882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9419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>
                <a:extLst>
                  <a:ext uri="{FF2B5EF4-FFF2-40B4-BE49-F238E27FC236}">
                    <a16:creationId xmlns:a16="http://schemas.microsoft.com/office/drawing/2014/main" id="{3FF6DB70-75B1-4771-BBED-C18EB5A716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8961" y="2095749"/>
                <a:ext cx="3875083" cy="40273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206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39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Business Blocks Infographic PowerPoint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A1956C-F45A-479D-BB45-9503EF0A1C33}"/>
              </a:ext>
            </a:extLst>
          </p:cNvPr>
          <p:cNvGrpSpPr/>
          <p:nvPr/>
        </p:nvGrpSpPr>
        <p:grpSpPr>
          <a:xfrm>
            <a:off x="7341212" y="1779883"/>
            <a:ext cx="3793760" cy="4119307"/>
            <a:chOff x="7341212" y="1779883"/>
            <a:chExt cx="3793760" cy="4119307"/>
          </a:xfrm>
        </p:grpSpPr>
        <p:sp>
          <p:nvSpPr>
            <p:cNvPr id="45" name="Rectangle 44"/>
            <p:cNvSpPr/>
            <p:nvPr/>
          </p:nvSpPr>
          <p:spPr>
            <a:xfrm>
              <a:off x="7341212" y="1779883"/>
              <a:ext cx="3793760" cy="4119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67377" y="2501294"/>
              <a:ext cx="317172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 This is a sample text.  Insert your desired text here.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67377" y="1987005"/>
              <a:ext cx="31717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2371794-638F-412E-9159-98F12B603AFC}"/>
              </a:ext>
            </a:extLst>
          </p:cNvPr>
          <p:cNvGrpSpPr/>
          <p:nvPr/>
        </p:nvGrpSpPr>
        <p:grpSpPr>
          <a:xfrm>
            <a:off x="6307065" y="1780518"/>
            <a:ext cx="1043545" cy="1043545"/>
            <a:chOff x="6307065" y="1780518"/>
            <a:chExt cx="1043545" cy="1043545"/>
          </a:xfrm>
        </p:grpSpPr>
        <p:sp>
          <p:nvSpPr>
            <p:cNvPr id="46" name="Rectangle 45"/>
            <p:cNvSpPr/>
            <p:nvPr/>
          </p:nvSpPr>
          <p:spPr>
            <a:xfrm>
              <a:off x="6307065" y="1780518"/>
              <a:ext cx="1043545" cy="1043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4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566457" y="2125328"/>
              <a:ext cx="524760" cy="346444"/>
              <a:chOff x="-1309688" y="4637088"/>
              <a:chExt cx="3260726" cy="1936750"/>
            </a:xfrm>
            <a:solidFill>
              <a:schemeClr val="bg1"/>
            </a:solidFill>
          </p:grpSpPr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>
                <a:off x="-1309688" y="4637088"/>
                <a:ext cx="3260726" cy="1751013"/>
              </a:xfrm>
              <a:custGeom>
                <a:avLst/>
                <a:gdLst>
                  <a:gd name="T0" fmla="*/ 3355 w 4109"/>
                  <a:gd name="T1" fmla="*/ 2 h 2206"/>
                  <a:gd name="T2" fmla="*/ 4067 w 4109"/>
                  <a:gd name="T3" fmla="*/ 413 h 2206"/>
                  <a:gd name="T4" fmla="*/ 4097 w 4109"/>
                  <a:gd name="T5" fmla="*/ 443 h 2206"/>
                  <a:gd name="T6" fmla="*/ 4109 w 4109"/>
                  <a:gd name="T7" fmla="*/ 485 h 2206"/>
                  <a:gd name="T8" fmla="*/ 4097 w 4109"/>
                  <a:gd name="T9" fmla="*/ 526 h 2206"/>
                  <a:gd name="T10" fmla="*/ 4067 w 4109"/>
                  <a:gd name="T11" fmla="*/ 557 h 2206"/>
                  <a:gd name="T12" fmla="*/ 3353 w 4109"/>
                  <a:gd name="T13" fmla="*/ 965 h 2206"/>
                  <a:gd name="T14" fmla="*/ 3311 w 4109"/>
                  <a:gd name="T15" fmla="*/ 965 h 2206"/>
                  <a:gd name="T16" fmla="*/ 3273 w 4109"/>
                  <a:gd name="T17" fmla="*/ 944 h 2206"/>
                  <a:gd name="T18" fmla="*/ 3252 w 4109"/>
                  <a:gd name="T19" fmla="*/ 906 h 2206"/>
                  <a:gd name="T20" fmla="*/ 3249 w 4109"/>
                  <a:gd name="T21" fmla="*/ 734 h 2206"/>
                  <a:gd name="T22" fmla="*/ 2924 w 4109"/>
                  <a:gd name="T23" fmla="*/ 738 h 2206"/>
                  <a:gd name="T24" fmla="*/ 2840 w 4109"/>
                  <a:gd name="T25" fmla="*/ 768 h 2206"/>
                  <a:gd name="T26" fmla="*/ 2752 w 4109"/>
                  <a:gd name="T27" fmla="*/ 826 h 2206"/>
                  <a:gd name="T28" fmla="*/ 2662 w 4109"/>
                  <a:gd name="T29" fmla="*/ 904 h 2206"/>
                  <a:gd name="T30" fmla="*/ 2569 w 4109"/>
                  <a:gd name="T31" fmla="*/ 1000 h 2206"/>
                  <a:gd name="T32" fmla="*/ 2475 w 4109"/>
                  <a:gd name="T33" fmla="*/ 1108 h 2206"/>
                  <a:gd name="T34" fmla="*/ 2381 w 4109"/>
                  <a:gd name="T35" fmla="*/ 1225 h 2206"/>
                  <a:gd name="T36" fmla="*/ 2286 w 4109"/>
                  <a:gd name="T37" fmla="*/ 1345 h 2206"/>
                  <a:gd name="T38" fmla="*/ 2184 w 4109"/>
                  <a:gd name="T39" fmla="*/ 1474 h 2206"/>
                  <a:gd name="T40" fmla="*/ 2080 w 4109"/>
                  <a:gd name="T41" fmla="*/ 1603 h 2206"/>
                  <a:gd name="T42" fmla="*/ 1971 w 4109"/>
                  <a:gd name="T43" fmla="*/ 1728 h 2206"/>
                  <a:gd name="T44" fmla="*/ 1857 w 4109"/>
                  <a:gd name="T45" fmla="*/ 1845 h 2206"/>
                  <a:gd name="T46" fmla="*/ 1738 w 4109"/>
                  <a:gd name="T47" fmla="*/ 1953 h 2206"/>
                  <a:gd name="T48" fmla="*/ 1612 w 4109"/>
                  <a:gd name="T49" fmla="*/ 2046 h 2206"/>
                  <a:gd name="T50" fmla="*/ 1480 w 4109"/>
                  <a:gd name="T51" fmla="*/ 2120 h 2206"/>
                  <a:gd name="T52" fmla="*/ 1340 w 4109"/>
                  <a:gd name="T53" fmla="*/ 2175 h 2206"/>
                  <a:gd name="T54" fmla="*/ 1193 w 4109"/>
                  <a:gd name="T55" fmla="*/ 2202 h 2206"/>
                  <a:gd name="T56" fmla="*/ 83 w 4109"/>
                  <a:gd name="T57" fmla="*/ 2206 h 2206"/>
                  <a:gd name="T58" fmla="*/ 41 w 4109"/>
                  <a:gd name="T59" fmla="*/ 2195 h 2206"/>
                  <a:gd name="T60" fmla="*/ 11 w 4109"/>
                  <a:gd name="T61" fmla="*/ 2166 h 2206"/>
                  <a:gd name="T62" fmla="*/ 0 w 4109"/>
                  <a:gd name="T63" fmla="*/ 2123 h 2206"/>
                  <a:gd name="T64" fmla="*/ 3 w 4109"/>
                  <a:gd name="T65" fmla="*/ 1766 h 2206"/>
                  <a:gd name="T66" fmla="*/ 24 w 4109"/>
                  <a:gd name="T67" fmla="*/ 1730 h 2206"/>
                  <a:gd name="T68" fmla="*/ 60 w 4109"/>
                  <a:gd name="T69" fmla="*/ 1708 h 2206"/>
                  <a:gd name="T70" fmla="*/ 1115 w 4109"/>
                  <a:gd name="T71" fmla="*/ 1706 h 2206"/>
                  <a:gd name="T72" fmla="*/ 1217 w 4109"/>
                  <a:gd name="T73" fmla="*/ 1688 h 2206"/>
                  <a:gd name="T74" fmla="*/ 1320 w 4109"/>
                  <a:gd name="T75" fmla="*/ 1639 h 2206"/>
                  <a:gd name="T76" fmla="*/ 1424 w 4109"/>
                  <a:gd name="T77" fmla="*/ 1565 h 2206"/>
                  <a:gd name="T78" fmla="*/ 1528 w 4109"/>
                  <a:gd name="T79" fmla="*/ 1468 h 2206"/>
                  <a:gd name="T80" fmla="*/ 1633 w 4109"/>
                  <a:gd name="T81" fmla="*/ 1356 h 2206"/>
                  <a:gd name="T82" fmla="*/ 1738 w 4109"/>
                  <a:gd name="T83" fmla="*/ 1232 h 2206"/>
                  <a:gd name="T84" fmla="*/ 1842 w 4109"/>
                  <a:gd name="T85" fmla="*/ 1101 h 2206"/>
                  <a:gd name="T86" fmla="*/ 1946 w 4109"/>
                  <a:gd name="T87" fmla="*/ 970 h 2206"/>
                  <a:gd name="T88" fmla="*/ 2050 w 4109"/>
                  <a:gd name="T89" fmla="*/ 839 h 2206"/>
                  <a:gd name="T90" fmla="*/ 2157 w 4109"/>
                  <a:gd name="T91" fmla="*/ 712 h 2206"/>
                  <a:gd name="T92" fmla="*/ 2267 w 4109"/>
                  <a:gd name="T93" fmla="*/ 594 h 2206"/>
                  <a:gd name="T94" fmla="*/ 2380 w 4109"/>
                  <a:gd name="T95" fmla="*/ 486 h 2206"/>
                  <a:gd name="T96" fmla="*/ 2499 w 4109"/>
                  <a:gd name="T97" fmla="*/ 393 h 2206"/>
                  <a:gd name="T98" fmla="*/ 2623 w 4109"/>
                  <a:gd name="T99" fmla="*/ 318 h 2206"/>
                  <a:gd name="T100" fmla="*/ 2754 w 4109"/>
                  <a:gd name="T101" fmla="*/ 265 h 2206"/>
                  <a:gd name="T102" fmla="*/ 2892 w 4109"/>
                  <a:gd name="T103" fmla="*/ 236 h 2206"/>
                  <a:gd name="T104" fmla="*/ 3251 w 4109"/>
                  <a:gd name="T105" fmla="*/ 232 h 2206"/>
                  <a:gd name="T106" fmla="*/ 3253 w 4109"/>
                  <a:gd name="T107" fmla="*/ 60 h 2206"/>
                  <a:gd name="T108" fmla="*/ 3274 w 4109"/>
                  <a:gd name="T109" fmla="*/ 23 h 2206"/>
                  <a:gd name="T110" fmla="*/ 3312 w 4109"/>
                  <a:gd name="T111" fmla="*/ 2 h 2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109" h="2206">
                    <a:moveTo>
                      <a:pt x="3333" y="0"/>
                    </a:moveTo>
                    <a:lnTo>
                      <a:pt x="3355" y="2"/>
                    </a:lnTo>
                    <a:lnTo>
                      <a:pt x="3375" y="11"/>
                    </a:lnTo>
                    <a:lnTo>
                      <a:pt x="4067" y="413"/>
                    </a:lnTo>
                    <a:lnTo>
                      <a:pt x="4085" y="427"/>
                    </a:lnTo>
                    <a:lnTo>
                      <a:pt x="4097" y="443"/>
                    </a:lnTo>
                    <a:lnTo>
                      <a:pt x="4106" y="464"/>
                    </a:lnTo>
                    <a:lnTo>
                      <a:pt x="4109" y="485"/>
                    </a:lnTo>
                    <a:lnTo>
                      <a:pt x="4106" y="506"/>
                    </a:lnTo>
                    <a:lnTo>
                      <a:pt x="4097" y="526"/>
                    </a:lnTo>
                    <a:lnTo>
                      <a:pt x="4085" y="544"/>
                    </a:lnTo>
                    <a:lnTo>
                      <a:pt x="4067" y="557"/>
                    </a:lnTo>
                    <a:lnTo>
                      <a:pt x="3373" y="956"/>
                    </a:lnTo>
                    <a:lnTo>
                      <a:pt x="3353" y="965"/>
                    </a:lnTo>
                    <a:lnTo>
                      <a:pt x="3332" y="968"/>
                    </a:lnTo>
                    <a:lnTo>
                      <a:pt x="3311" y="965"/>
                    </a:lnTo>
                    <a:lnTo>
                      <a:pt x="3291" y="956"/>
                    </a:lnTo>
                    <a:lnTo>
                      <a:pt x="3273" y="944"/>
                    </a:lnTo>
                    <a:lnTo>
                      <a:pt x="3261" y="926"/>
                    </a:lnTo>
                    <a:lnTo>
                      <a:pt x="3252" y="906"/>
                    </a:lnTo>
                    <a:lnTo>
                      <a:pt x="3249" y="885"/>
                    </a:lnTo>
                    <a:lnTo>
                      <a:pt x="3249" y="734"/>
                    </a:lnTo>
                    <a:lnTo>
                      <a:pt x="2964" y="734"/>
                    </a:lnTo>
                    <a:lnTo>
                      <a:pt x="2924" y="738"/>
                    </a:lnTo>
                    <a:lnTo>
                      <a:pt x="2883" y="749"/>
                    </a:lnTo>
                    <a:lnTo>
                      <a:pt x="2840" y="768"/>
                    </a:lnTo>
                    <a:lnTo>
                      <a:pt x="2798" y="794"/>
                    </a:lnTo>
                    <a:lnTo>
                      <a:pt x="2752" y="826"/>
                    </a:lnTo>
                    <a:lnTo>
                      <a:pt x="2709" y="862"/>
                    </a:lnTo>
                    <a:lnTo>
                      <a:pt x="2662" y="904"/>
                    </a:lnTo>
                    <a:lnTo>
                      <a:pt x="2617" y="950"/>
                    </a:lnTo>
                    <a:lnTo>
                      <a:pt x="2569" y="1000"/>
                    </a:lnTo>
                    <a:lnTo>
                      <a:pt x="2523" y="1053"/>
                    </a:lnTo>
                    <a:lnTo>
                      <a:pt x="2475" y="1108"/>
                    </a:lnTo>
                    <a:lnTo>
                      <a:pt x="2429" y="1166"/>
                    </a:lnTo>
                    <a:lnTo>
                      <a:pt x="2381" y="1225"/>
                    </a:lnTo>
                    <a:lnTo>
                      <a:pt x="2333" y="1286"/>
                    </a:lnTo>
                    <a:lnTo>
                      <a:pt x="2286" y="1345"/>
                    </a:lnTo>
                    <a:lnTo>
                      <a:pt x="2236" y="1409"/>
                    </a:lnTo>
                    <a:lnTo>
                      <a:pt x="2184" y="1474"/>
                    </a:lnTo>
                    <a:lnTo>
                      <a:pt x="2133" y="1538"/>
                    </a:lnTo>
                    <a:lnTo>
                      <a:pt x="2080" y="1603"/>
                    </a:lnTo>
                    <a:lnTo>
                      <a:pt x="2026" y="1665"/>
                    </a:lnTo>
                    <a:lnTo>
                      <a:pt x="1971" y="1728"/>
                    </a:lnTo>
                    <a:lnTo>
                      <a:pt x="1914" y="1787"/>
                    </a:lnTo>
                    <a:lnTo>
                      <a:pt x="1857" y="1845"/>
                    </a:lnTo>
                    <a:lnTo>
                      <a:pt x="1798" y="1900"/>
                    </a:lnTo>
                    <a:lnTo>
                      <a:pt x="1738" y="1953"/>
                    </a:lnTo>
                    <a:lnTo>
                      <a:pt x="1676" y="2001"/>
                    </a:lnTo>
                    <a:lnTo>
                      <a:pt x="1612" y="2046"/>
                    </a:lnTo>
                    <a:lnTo>
                      <a:pt x="1547" y="2085"/>
                    </a:lnTo>
                    <a:lnTo>
                      <a:pt x="1480" y="2120"/>
                    </a:lnTo>
                    <a:lnTo>
                      <a:pt x="1411" y="2151"/>
                    </a:lnTo>
                    <a:lnTo>
                      <a:pt x="1340" y="2175"/>
                    </a:lnTo>
                    <a:lnTo>
                      <a:pt x="1267" y="2192"/>
                    </a:lnTo>
                    <a:lnTo>
                      <a:pt x="1193" y="2202"/>
                    </a:lnTo>
                    <a:lnTo>
                      <a:pt x="1115" y="2206"/>
                    </a:lnTo>
                    <a:lnTo>
                      <a:pt x="83" y="2206"/>
                    </a:lnTo>
                    <a:lnTo>
                      <a:pt x="60" y="2203"/>
                    </a:lnTo>
                    <a:lnTo>
                      <a:pt x="41" y="2195"/>
                    </a:lnTo>
                    <a:lnTo>
                      <a:pt x="24" y="2182"/>
                    </a:lnTo>
                    <a:lnTo>
                      <a:pt x="11" y="2166"/>
                    </a:lnTo>
                    <a:lnTo>
                      <a:pt x="3" y="2146"/>
                    </a:lnTo>
                    <a:lnTo>
                      <a:pt x="0" y="2123"/>
                    </a:lnTo>
                    <a:lnTo>
                      <a:pt x="0" y="1789"/>
                    </a:lnTo>
                    <a:lnTo>
                      <a:pt x="3" y="1766"/>
                    </a:lnTo>
                    <a:lnTo>
                      <a:pt x="11" y="1747"/>
                    </a:lnTo>
                    <a:lnTo>
                      <a:pt x="24" y="1730"/>
                    </a:lnTo>
                    <a:lnTo>
                      <a:pt x="41" y="1717"/>
                    </a:lnTo>
                    <a:lnTo>
                      <a:pt x="60" y="1708"/>
                    </a:lnTo>
                    <a:lnTo>
                      <a:pt x="83" y="1706"/>
                    </a:lnTo>
                    <a:lnTo>
                      <a:pt x="1115" y="1706"/>
                    </a:lnTo>
                    <a:lnTo>
                      <a:pt x="1167" y="1701"/>
                    </a:lnTo>
                    <a:lnTo>
                      <a:pt x="1217" y="1688"/>
                    </a:lnTo>
                    <a:lnTo>
                      <a:pt x="1268" y="1668"/>
                    </a:lnTo>
                    <a:lnTo>
                      <a:pt x="1320" y="1639"/>
                    </a:lnTo>
                    <a:lnTo>
                      <a:pt x="1372" y="1605"/>
                    </a:lnTo>
                    <a:lnTo>
                      <a:pt x="1424" y="1565"/>
                    </a:lnTo>
                    <a:lnTo>
                      <a:pt x="1477" y="1518"/>
                    </a:lnTo>
                    <a:lnTo>
                      <a:pt x="1528" y="1468"/>
                    </a:lnTo>
                    <a:lnTo>
                      <a:pt x="1581" y="1414"/>
                    </a:lnTo>
                    <a:lnTo>
                      <a:pt x="1633" y="1356"/>
                    </a:lnTo>
                    <a:lnTo>
                      <a:pt x="1686" y="1295"/>
                    </a:lnTo>
                    <a:lnTo>
                      <a:pt x="1738" y="1232"/>
                    </a:lnTo>
                    <a:lnTo>
                      <a:pt x="1790" y="1168"/>
                    </a:lnTo>
                    <a:lnTo>
                      <a:pt x="1842" y="1101"/>
                    </a:lnTo>
                    <a:lnTo>
                      <a:pt x="1894" y="1036"/>
                    </a:lnTo>
                    <a:lnTo>
                      <a:pt x="1946" y="970"/>
                    </a:lnTo>
                    <a:lnTo>
                      <a:pt x="1997" y="904"/>
                    </a:lnTo>
                    <a:lnTo>
                      <a:pt x="2050" y="839"/>
                    </a:lnTo>
                    <a:lnTo>
                      <a:pt x="2103" y="775"/>
                    </a:lnTo>
                    <a:lnTo>
                      <a:pt x="2157" y="712"/>
                    </a:lnTo>
                    <a:lnTo>
                      <a:pt x="2211" y="652"/>
                    </a:lnTo>
                    <a:lnTo>
                      <a:pt x="2267" y="594"/>
                    </a:lnTo>
                    <a:lnTo>
                      <a:pt x="2322" y="538"/>
                    </a:lnTo>
                    <a:lnTo>
                      <a:pt x="2380" y="486"/>
                    </a:lnTo>
                    <a:lnTo>
                      <a:pt x="2439" y="437"/>
                    </a:lnTo>
                    <a:lnTo>
                      <a:pt x="2499" y="393"/>
                    </a:lnTo>
                    <a:lnTo>
                      <a:pt x="2559" y="353"/>
                    </a:lnTo>
                    <a:lnTo>
                      <a:pt x="2623" y="318"/>
                    </a:lnTo>
                    <a:lnTo>
                      <a:pt x="2687" y="289"/>
                    </a:lnTo>
                    <a:lnTo>
                      <a:pt x="2754" y="265"/>
                    </a:lnTo>
                    <a:lnTo>
                      <a:pt x="2821" y="247"/>
                    </a:lnTo>
                    <a:lnTo>
                      <a:pt x="2892" y="236"/>
                    </a:lnTo>
                    <a:lnTo>
                      <a:pt x="2964" y="232"/>
                    </a:lnTo>
                    <a:lnTo>
                      <a:pt x="3251" y="232"/>
                    </a:lnTo>
                    <a:lnTo>
                      <a:pt x="3251" y="83"/>
                    </a:lnTo>
                    <a:lnTo>
                      <a:pt x="3253" y="60"/>
                    </a:lnTo>
                    <a:lnTo>
                      <a:pt x="3262" y="41"/>
                    </a:lnTo>
                    <a:lnTo>
                      <a:pt x="3274" y="23"/>
                    </a:lnTo>
                    <a:lnTo>
                      <a:pt x="3292" y="11"/>
                    </a:lnTo>
                    <a:lnTo>
                      <a:pt x="3312" y="2"/>
                    </a:lnTo>
                    <a:lnTo>
                      <a:pt x="33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Freeform 24"/>
              <p:cNvSpPr>
                <a:spLocks/>
              </p:cNvSpPr>
              <p:nvPr/>
            </p:nvSpPr>
            <p:spPr bwMode="auto">
              <a:xfrm>
                <a:off x="414338" y="5722938"/>
                <a:ext cx="1536700" cy="850900"/>
              </a:xfrm>
              <a:custGeom>
                <a:avLst/>
                <a:gdLst>
                  <a:gd name="T0" fmla="*/ 336 w 1937"/>
                  <a:gd name="T1" fmla="*/ 0 h 1071"/>
                  <a:gd name="T2" fmla="*/ 368 w 1937"/>
                  <a:gd name="T3" fmla="*/ 36 h 1071"/>
                  <a:gd name="T4" fmla="*/ 402 w 1937"/>
                  <a:gd name="T5" fmla="*/ 75 h 1071"/>
                  <a:gd name="T6" fmla="*/ 439 w 1937"/>
                  <a:gd name="T7" fmla="*/ 113 h 1071"/>
                  <a:gd name="T8" fmla="*/ 476 w 1937"/>
                  <a:gd name="T9" fmla="*/ 152 h 1071"/>
                  <a:gd name="T10" fmla="*/ 515 w 1937"/>
                  <a:gd name="T11" fmla="*/ 188 h 1071"/>
                  <a:gd name="T12" fmla="*/ 554 w 1937"/>
                  <a:gd name="T13" fmla="*/ 222 h 1071"/>
                  <a:gd name="T14" fmla="*/ 594 w 1937"/>
                  <a:gd name="T15" fmla="*/ 254 h 1071"/>
                  <a:gd name="T16" fmla="*/ 634 w 1937"/>
                  <a:gd name="T17" fmla="*/ 281 h 1071"/>
                  <a:gd name="T18" fmla="*/ 675 w 1937"/>
                  <a:gd name="T19" fmla="*/ 304 h 1071"/>
                  <a:gd name="T20" fmla="*/ 715 w 1937"/>
                  <a:gd name="T21" fmla="*/ 322 h 1071"/>
                  <a:gd name="T22" fmla="*/ 754 w 1937"/>
                  <a:gd name="T23" fmla="*/ 333 h 1071"/>
                  <a:gd name="T24" fmla="*/ 792 w 1937"/>
                  <a:gd name="T25" fmla="*/ 337 h 1071"/>
                  <a:gd name="T26" fmla="*/ 1077 w 1937"/>
                  <a:gd name="T27" fmla="*/ 337 h 1071"/>
                  <a:gd name="T28" fmla="*/ 1077 w 1937"/>
                  <a:gd name="T29" fmla="*/ 186 h 1071"/>
                  <a:gd name="T30" fmla="*/ 1080 w 1937"/>
                  <a:gd name="T31" fmla="*/ 163 h 1071"/>
                  <a:gd name="T32" fmla="*/ 1089 w 1937"/>
                  <a:gd name="T33" fmla="*/ 144 h 1071"/>
                  <a:gd name="T34" fmla="*/ 1101 w 1937"/>
                  <a:gd name="T35" fmla="*/ 127 h 1071"/>
                  <a:gd name="T36" fmla="*/ 1119 w 1937"/>
                  <a:gd name="T37" fmla="*/ 114 h 1071"/>
                  <a:gd name="T38" fmla="*/ 1139 w 1937"/>
                  <a:gd name="T39" fmla="*/ 105 h 1071"/>
                  <a:gd name="T40" fmla="*/ 1160 w 1937"/>
                  <a:gd name="T41" fmla="*/ 103 h 1071"/>
                  <a:gd name="T42" fmla="*/ 1181 w 1937"/>
                  <a:gd name="T43" fmla="*/ 105 h 1071"/>
                  <a:gd name="T44" fmla="*/ 1201 w 1937"/>
                  <a:gd name="T45" fmla="*/ 113 h 1071"/>
                  <a:gd name="T46" fmla="*/ 1895 w 1937"/>
                  <a:gd name="T47" fmla="*/ 514 h 1071"/>
                  <a:gd name="T48" fmla="*/ 1913 w 1937"/>
                  <a:gd name="T49" fmla="*/ 526 h 1071"/>
                  <a:gd name="T50" fmla="*/ 1925 w 1937"/>
                  <a:gd name="T51" fmla="*/ 544 h 1071"/>
                  <a:gd name="T52" fmla="*/ 1934 w 1937"/>
                  <a:gd name="T53" fmla="*/ 564 h 1071"/>
                  <a:gd name="T54" fmla="*/ 1937 w 1937"/>
                  <a:gd name="T55" fmla="*/ 586 h 1071"/>
                  <a:gd name="T56" fmla="*/ 1934 w 1937"/>
                  <a:gd name="T57" fmla="*/ 607 h 1071"/>
                  <a:gd name="T58" fmla="*/ 1925 w 1937"/>
                  <a:gd name="T59" fmla="*/ 627 h 1071"/>
                  <a:gd name="T60" fmla="*/ 1913 w 1937"/>
                  <a:gd name="T61" fmla="*/ 643 h 1071"/>
                  <a:gd name="T62" fmla="*/ 1895 w 1937"/>
                  <a:gd name="T63" fmla="*/ 657 h 1071"/>
                  <a:gd name="T64" fmla="*/ 1203 w 1937"/>
                  <a:gd name="T65" fmla="*/ 1060 h 1071"/>
                  <a:gd name="T66" fmla="*/ 1183 w 1937"/>
                  <a:gd name="T67" fmla="*/ 1068 h 1071"/>
                  <a:gd name="T68" fmla="*/ 1161 w 1937"/>
                  <a:gd name="T69" fmla="*/ 1071 h 1071"/>
                  <a:gd name="T70" fmla="*/ 1140 w 1937"/>
                  <a:gd name="T71" fmla="*/ 1068 h 1071"/>
                  <a:gd name="T72" fmla="*/ 1120 w 1937"/>
                  <a:gd name="T73" fmla="*/ 1060 h 1071"/>
                  <a:gd name="T74" fmla="*/ 1102 w 1937"/>
                  <a:gd name="T75" fmla="*/ 1047 h 1071"/>
                  <a:gd name="T76" fmla="*/ 1090 w 1937"/>
                  <a:gd name="T77" fmla="*/ 1029 h 1071"/>
                  <a:gd name="T78" fmla="*/ 1081 w 1937"/>
                  <a:gd name="T79" fmla="*/ 1010 h 1071"/>
                  <a:gd name="T80" fmla="*/ 1079 w 1937"/>
                  <a:gd name="T81" fmla="*/ 988 h 1071"/>
                  <a:gd name="T82" fmla="*/ 1079 w 1937"/>
                  <a:gd name="T83" fmla="*/ 837 h 1071"/>
                  <a:gd name="T84" fmla="*/ 792 w 1937"/>
                  <a:gd name="T85" fmla="*/ 838 h 1071"/>
                  <a:gd name="T86" fmla="*/ 721 w 1937"/>
                  <a:gd name="T87" fmla="*/ 834 h 1071"/>
                  <a:gd name="T88" fmla="*/ 652 w 1937"/>
                  <a:gd name="T89" fmla="*/ 823 h 1071"/>
                  <a:gd name="T90" fmla="*/ 584 w 1937"/>
                  <a:gd name="T91" fmla="*/ 807 h 1071"/>
                  <a:gd name="T92" fmla="*/ 520 w 1937"/>
                  <a:gd name="T93" fmla="*/ 784 h 1071"/>
                  <a:gd name="T94" fmla="*/ 458 w 1937"/>
                  <a:gd name="T95" fmla="*/ 755 h 1071"/>
                  <a:gd name="T96" fmla="*/ 397 w 1937"/>
                  <a:gd name="T97" fmla="*/ 724 h 1071"/>
                  <a:gd name="T98" fmla="*/ 340 w 1937"/>
                  <a:gd name="T99" fmla="*/ 687 h 1071"/>
                  <a:gd name="T100" fmla="*/ 284 w 1937"/>
                  <a:gd name="T101" fmla="*/ 647 h 1071"/>
                  <a:gd name="T102" fmla="*/ 232 w 1937"/>
                  <a:gd name="T103" fmla="*/ 604 h 1071"/>
                  <a:gd name="T104" fmla="*/ 180 w 1937"/>
                  <a:gd name="T105" fmla="*/ 560 h 1071"/>
                  <a:gd name="T106" fmla="*/ 131 w 1937"/>
                  <a:gd name="T107" fmla="*/ 515 h 1071"/>
                  <a:gd name="T108" fmla="*/ 85 w 1937"/>
                  <a:gd name="T109" fmla="*/ 467 h 1071"/>
                  <a:gd name="T110" fmla="*/ 41 w 1937"/>
                  <a:gd name="T111" fmla="*/ 421 h 1071"/>
                  <a:gd name="T112" fmla="*/ 0 w 1937"/>
                  <a:gd name="T113" fmla="*/ 374 h 1071"/>
                  <a:gd name="T114" fmla="*/ 336 w 1937"/>
                  <a:gd name="T115" fmla="*/ 0 h 10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937" h="1071">
                    <a:moveTo>
                      <a:pt x="336" y="0"/>
                    </a:moveTo>
                    <a:lnTo>
                      <a:pt x="368" y="36"/>
                    </a:lnTo>
                    <a:lnTo>
                      <a:pt x="402" y="75"/>
                    </a:lnTo>
                    <a:lnTo>
                      <a:pt x="439" y="113"/>
                    </a:lnTo>
                    <a:lnTo>
                      <a:pt x="476" y="152"/>
                    </a:lnTo>
                    <a:lnTo>
                      <a:pt x="515" y="188"/>
                    </a:lnTo>
                    <a:lnTo>
                      <a:pt x="554" y="222"/>
                    </a:lnTo>
                    <a:lnTo>
                      <a:pt x="594" y="254"/>
                    </a:lnTo>
                    <a:lnTo>
                      <a:pt x="634" y="281"/>
                    </a:lnTo>
                    <a:lnTo>
                      <a:pt x="675" y="304"/>
                    </a:lnTo>
                    <a:lnTo>
                      <a:pt x="715" y="322"/>
                    </a:lnTo>
                    <a:lnTo>
                      <a:pt x="754" y="333"/>
                    </a:lnTo>
                    <a:lnTo>
                      <a:pt x="792" y="337"/>
                    </a:lnTo>
                    <a:lnTo>
                      <a:pt x="1077" y="337"/>
                    </a:lnTo>
                    <a:lnTo>
                      <a:pt x="1077" y="186"/>
                    </a:lnTo>
                    <a:lnTo>
                      <a:pt x="1080" y="163"/>
                    </a:lnTo>
                    <a:lnTo>
                      <a:pt x="1089" y="144"/>
                    </a:lnTo>
                    <a:lnTo>
                      <a:pt x="1101" y="127"/>
                    </a:lnTo>
                    <a:lnTo>
                      <a:pt x="1119" y="114"/>
                    </a:lnTo>
                    <a:lnTo>
                      <a:pt x="1139" y="105"/>
                    </a:lnTo>
                    <a:lnTo>
                      <a:pt x="1160" y="103"/>
                    </a:lnTo>
                    <a:lnTo>
                      <a:pt x="1181" y="105"/>
                    </a:lnTo>
                    <a:lnTo>
                      <a:pt x="1201" y="113"/>
                    </a:lnTo>
                    <a:lnTo>
                      <a:pt x="1895" y="514"/>
                    </a:lnTo>
                    <a:lnTo>
                      <a:pt x="1913" y="526"/>
                    </a:lnTo>
                    <a:lnTo>
                      <a:pt x="1925" y="544"/>
                    </a:lnTo>
                    <a:lnTo>
                      <a:pt x="1934" y="564"/>
                    </a:lnTo>
                    <a:lnTo>
                      <a:pt x="1937" y="586"/>
                    </a:lnTo>
                    <a:lnTo>
                      <a:pt x="1934" y="607"/>
                    </a:lnTo>
                    <a:lnTo>
                      <a:pt x="1925" y="627"/>
                    </a:lnTo>
                    <a:lnTo>
                      <a:pt x="1913" y="643"/>
                    </a:lnTo>
                    <a:lnTo>
                      <a:pt x="1895" y="657"/>
                    </a:lnTo>
                    <a:lnTo>
                      <a:pt x="1203" y="1060"/>
                    </a:lnTo>
                    <a:lnTo>
                      <a:pt x="1183" y="1068"/>
                    </a:lnTo>
                    <a:lnTo>
                      <a:pt x="1161" y="1071"/>
                    </a:lnTo>
                    <a:lnTo>
                      <a:pt x="1140" y="1068"/>
                    </a:lnTo>
                    <a:lnTo>
                      <a:pt x="1120" y="1060"/>
                    </a:lnTo>
                    <a:lnTo>
                      <a:pt x="1102" y="1047"/>
                    </a:lnTo>
                    <a:lnTo>
                      <a:pt x="1090" y="1029"/>
                    </a:lnTo>
                    <a:lnTo>
                      <a:pt x="1081" y="1010"/>
                    </a:lnTo>
                    <a:lnTo>
                      <a:pt x="1079" y="988"/>
                    </a:lnTo>
                    <a:lnTo>
                      <a:pt x="1079" y="837"/>
                    </a:lnTo>
                    <a:lnTo>
                      <a:pt x="792" y="838"/>
                    </a:lnTo>
                    <a:lnTo>
                      <a:pt x="721" y="834"/>
                    </a:lnTo>
                    <a:lnTo>
                      <a:pt x="652" y="823"/>
                    </a:lnTo>
                    <a:lnTo>
                      <a:pt x="584" y="807"/>
                    </a:lnTo>
                    <a:lnTo>
                      <a:pt x="520" y="784"/>
                    </a:lnTo>
                    <a:lnTo>
                      <a:pt x="458" y="755"/>
                    </a:lnTo>
                    <a:lnTo>
                      <a:pt x="397" y="724"/>
                    </a:lnTo>
                    <a:lnTo>
                      <a:pt x="340" y="687"/>
                    </a:lnTo>
                    <a:lnTo>
                      <a:pt x="284" y="647"/>
                    </a:lnTo>
                    <a:lnTo>
                      <a:pt x="232" y="604"/>
                    </a:lnTo>
                    <a:lnTo>
                      <a:pt x="180" y="560"/>
                    </a:lnTo>
                    <a:lnTo>
                      <a:pt x="131" y="515"/>
                    </a:lnTo>
                    <a:lnTo>
                      <a:pt x="85" y="467"/>
                    </a:lnTo>
                    <a:lnTo>
                      <a:pt x="41" y="421"/>
                    </a:lnTo>
                    <a:lnTo>
                      <a:pt x="0" y="374"/>
                    </a:lnTo>
                    <a:lnTo>
                      <a:pt x="3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Freeform 25"/>
              <p:cNvSpPr>
                <a:spLocks/>
              </p:cNvSpPr>
              <p:nvPr/>
            </p:nvSpPr>
            <p:spPr bwMode="auto">
              <a:xfrm>
                <a:off x="-1309688" y="4822825"/>
                <a:ext cx="1554163" cy="666750"/>
              </a:xfrm>
              <a:custGeom>
                <a:avLst/>
                <a:gdLst>
                  <a:gd name="T0" fmla="*/ 83 w 1957"/>
                  <a:gd name="T1" fmla="*/ 0 h 842"/>
                  <a:gd name="T2" fmla="*/ 1115 w 1957"/>
                  <a:gd name="T3" fmla="*/ 0 h 842"/>
                  <a:gd name="T4" fmla="*/ 1189 w 1957"/>
                  <a:gd name="T5" fmla="*/ 3 h 842"/>
                  <a:gd name="T6" fmla="*/ 1260 w 1957"/>
                  <a:gd name="T7" fmla="*/ 13 h 842"/>
                  <a:gd name="T8" fmla="*/ 1329 w 1957"/>
                  <a:gd name="T9" fmla="*/ 29 h 842"/>
                  <a:gd name="T10" fmla="*/ 1395 w 1957"/>
                  <a:gd name="T11" fmla="*/ 51 h 842"/>
                  <a:gd name="T12" fmla="*/ 1458 w 1957"/>
                  <a:gd name="T13" fmla="*/ 76 h 842"/>
                  <a:gd name="T14" fmla="*/ 1519 w 1957"/>
                  <a:gd name="T15" fmla="*/ 106 h 842"/>
                  <a:gd name="T16" fmla="*/ 1578 w 1957"/>
                  <a:gd name="T17" fmla="*/ 140 h 842"/>
                  <a:gd name="T18" fmla="*/ 1635 w 1957"/>
                  <a:gd name="T19" fmla="*/ 176 h 842"/>
                  <a:gd name="T20" fmla="*/ 1689 w 1957"/>
                  <a:gd name="T21" fmla="*/ 215 h 842"/>
                  <a:gd name="T22" fmla="*/ 1740 w 1957"/>
                  <a:gd name="T23" fmla="*/ 256 h 842"/>
                  <a:gd name="T24" fmla="*/ 1789 w 1957"/>
                  <a:gd name="T25" fmla="*/ 297 h 842"/>
                  <a:gd name="T26" fmla="*/ 1835 w 1957"/>
                  <a:gd name="T27" fmla="*/ 340 h 842"/>
                  <a:gd name="T28" fmla="*/ 1879 w 1957"/>
                  <a:gd name="T29" fmla="*/ 383 h 842"/>
                  <a:gd name="T30" fmla="*/ 1919 w 1957"/>
                  <a:gd name="T31" fmla="*/ 424 h 842"/>
                  <a:gd name="T32" fmla="*/ 1957 w 1957"/>
                  <a:gd name="T33" fmla="*/ 464 h 842"/>
                  <a:gd name="T34" fmla="*/ 1625 w 1957"/>
                  <a:gd name="T35" fmla="*/ 842 h 842"/>
                  <a:gd name="T36" fmla="*/ 1588 w 1957"/>
                  <a:gd name="T37" fmla="*/ 800 h 842"/>
                  <a:gd name="T38" fmla="*/ 1548 w 1957"/>
                  <a:gd name="T39" fmla="*/ 759 h 842"/>
                  <a:gd name="T40" fmla="*/ 1507 w 1957"/>
                  <a:gd name="T41" fmla="*/ 716 h 842"/>
                  <a:gd name="T42" fmla="*/ 1462 w 1957"/>
                  <a:gd name="T43" fmla="*/ 674 h 842"/>
                  <a:gd name="T44" fmla="*/ 1415 w 1957"/>
                  <a:gd name="T45" fmla="*/ 635 h 842"/>
                  <a:gd name="T46" fmla="*/ 1367 w 1957"/>
                  <a:gd name="T47" fmla="*/ 599 h 842"/>
                  <a:gd name="T48" fmla="*/ 1319 w 1957"/>
                  <a:gd name="T49" fmla="*/ 566 h 842"/>
                  <a:gd name="T50" fmla="*/ 1268 w 1957"/>
                  <a:gd name="T51" fmla="*/ 540 h 842"/>
                  <a:gd name="T52" fmla="*/ 1218 w 1957"/>
                  <a:gd name="T53" fmla="*/ 518 h 842"/>
                  <a:gd name="T54" fmla="*/ 1167 w 1957"/>
                  <a:gd name="T55" fmla="*/ 506 h 842"/>
                  <a:gd name="T56" fmla="*/ 1115 w 1957"/>
                  <a:gd name="T57" fmla="*/ 501 h 842"/>
                  <a:gd name="T58" fmla="*/ 83 w 1957"/>
                  <a:gd name="T59" fmla="*/ 501 h 842"/>
                  <a:gd name="T60" fmla="*/ 60 w 1957"/>
                  <a:gd name="T61" fmla="*/ 498 h 842"/>
                  <a:gd name="T62" fmla="*/ 41 w 1957"/>
                  <a:gd name="T63" fmla="*/ 489 h 842"/>
                  <a:gd name="T64" fmla="*/ 24 w 1957"/>
                  <a:gd name="T65" fmla="*/ 477 h 842"/>
                  <a:gd name="T66" fmla="*/ 11 w 1957"/>
                  <a:gd name="T67" fmla="*/ 459 h 842"/>
                  <a:gd name="T68" fmla="*/ 3 w 1957"/>
                  <a:gd name="T69" fmla="*/ 440 h 842"/>
                  <a:gd name="T70" fmla="*/ 0 w 1957"/>
                  <a:gd name="T71" fmla="*/ 418 h 842"/>
                  <a:gd name="T72" fmla="*/ 0 w 1957"/>
                  <a:gd name="T73" fmla="*/ 82 h 842"/>
                  <a:gd name="T74" fmla="*/ 3 w 1957"/>
                  <a:gd name="T75" fmla="*/ 61 h 842"/>
                  <a:gd name="T76" fmla="*/ 11 w 1957"/>
                  <a:gd name="T77" fmla="*/ 41 h 842"/>
                  <a:gd name="T78" fmla="*/ 24 w 1957"/>
                  <a:gd name="T79" fmla="*/ 24 h 842"/>
                  <a:gd name="T80" fmla="*/ 41 w 1957"/>
                  <a:gd name="T81" fmla="*/ 12 h 842"/>
                  <a:gd name="T82" fmla="*/ 60 w 1957"/>
                  <a:gd name="T83" fmla="*/ 3 h 842"/>
                  <a:gd name="T84" fmla="*/ 83 w 1957"/>
                  <a:gd name="T85" fmla="*/ 0 h 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57" h="842">
                    <a:moveTo>
                      <a:pt x="83" y="0"/>
                    </a:moveTo>
                    <a:lnTo>
                      <a:pt x="1115" y="0"/>
                    </a:lnTo>
                    <a:lnTo>
                      <a:pt x="1189" y="3"/>
                    </a:lnTo>
                    <a:lnTo>
                      <a:pt x="1260" y="13"/>
                    </a:lnTo>
                    <a:lnTo>
                      <a:pt x="1329" y="29"/>
                    </a:lnTo>
                    <a:lnTo>
                      <a:pt x="1395" y="51"/>
                    </a:lnTo>
                    <a:lnTo>
                      <a:pt x="1458" y="76"/>
                    </a:lnTo>
                    <a:lnTo>
                      <a:pt x="1519" y="106"/>
                    </a:lnTo>
                    <a:lnTo>
                      <a:pt x="1578" y="140"/>
                    </a:lnTo>
                    <a:lnTo>
                      <a:pt x="1635" y="176"/>
                    </a:lnTo>
                    <a:lnTo>
                      <a:pt x="1689" y="215"/>
                    </a:lnTo>
                    <a:lnTo>
                      <a:pt x="1740" y="256"/>
                    </a:lnTo>
                    <a:lnTo>
                      <a:pt x="1789" y="297"/>
                    </a:lnTo>
                    <a:lnTo>
                      <a:pt x="1835" y="340"/>
                    </a:lnTo>
                    <a:lnTo>
                      <a:pt x="1879" y="383"/>
                    </a:lnTo>
                    <a:lnTo>
                      <a:pt x="1919" y="424"/>
                    </a:lnTo>
                    <a:lnTo>
                      <a:pt x="1957" y="464"/>
                    </a:lnTo>
                    <a:lnTo>
                      <a:pt x="1625" y="842"/>
                    </a:lnTo>
                    <a:lnTo>
                      <a:pt x="1588" y="800"/>
                    </a:lnTo>
                    <a:lnTo>
                      <a:pt x="1548" y="759"/>
                    </a:lnTo>
                    <a:lnTo>
                      <a:pt x="1507" y="716"/>
                    </a:lnTo>
                    <a:lnTo>
                      <a:pt x="1462" y="674"/>
                    </a:lnTo>
                    <a:lnTo>
                      <a:pt x="1415" y="635"/>
                    </a:lnTo>
                    <a:lnTo>
                      <a:pt x="1367" y="599"/>
                    </a:lnTo>
                    <a:lnTo>
                      <a:pt x="1319" y="566"/>
                    </a:lnTo>
                    <a:lnTo>
                      <a:pt x="1268" y="540"/>
                    </a:lnTo>
                    <a:lnTo>
                      <a:pt x="1218" y="518"/>
                    </a:lnTo>
                    <a:lnTo>
                      <a:pt x="1167" y="506"/>
                    </a:lnTo>
                    <a:lnTo>
                      <a:pt x="1115" y="501"/>
                    </a:lnTo>
                    <a:lnTo>
                      <a:pt x="83" y="501"/>
                    </a:lnTo>
                    <a:lnTo>
                      <a:pt x="60" y="498"/>
                    </a:lnTo>
                    <a:lnTo>
                      <a:pt x="41" y="489"/>
                    </a:lnTo>
                    <a:lnTo>
                      <a:pt x="24" y="477"/>
                    </a:lnTo>
                    <a:lnTo>
                      <a:pt x="11" y="459"/>
                    </a:lnTo>
                    <a:lnTo>
                      <a:pt x="3" y="440"/>
                    </a:lnTo>
                    <a:lnTo>
                      <a:pt x="0" y="418"/>
                    </a:lnTo>
                    <a:lnTo>
                      <a:pt x="0" y="82"/>
                    </a:lnTo>
                    <a:lnTo>
                      <a:pt x="3" y="61"/>
                    </a:lnTo>
                    <a:lnTo>
                      <a:pt x="11" y="41"/>
                    </a:lnTo>
                    <a:lnTo>
                      <a:pt x="24" y="24"/>
                    </a:lnTo>
                    <a:lnTo>
                      <a:pt x="41" y="12"/>
                    </a:lnTo>
                    <a:lnTo>
                      <a:pt x="60" y="3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212C223F-6E16-4BE0-A768-DADD68C86B78}"/>
              </a:ext>
            </a:extLst>
          </p:cNvPr>
          <p:cNvSpPr/>
          <p:nvPr/>
        </p:nvSpPr>
        <p:spPr>
          <a:xfrm>
            <a:off x="-69627" y="4121781"/>
            <a:ext cx="6975270" cy="264346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16000"/>
                  <a:alpha val="71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14">
                <a:extLst>
                  <a:ext uri="{FF2B5EF4-FFF2-40B4-BE49-F238E27FC236}">
                    <a16:creationId xmlns:a16="http://schemas.microsoft.com/office/drawing/2014/main" id="{84D771D6-4BE0-43DC-867E-2566C225CE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1095065"/>
                  </p:ext>
                </p:extLst>
              </p:nvPr>
            </p:nvGraphicFramePr>
            <p:xfrm>
              <a:off x="1416025" y="2323907"/>
              <a:ext cx="3840954" cy="3571032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840954" cy="3571032"/>
                    </a:xfrm>
                    <a:prstGeom prst="rect">
                      <a:avLst/>
                    </a:prstGeom>
                  </am3d:spPr>
                  <am3d:camera>
                    <am3d:pos x="0" y="0" z="797756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15649" d="1000000"/>
                    <am3d:preTrans dx="-58894233" dy="-16897086" dz="37428385"/>
                    <am3d:scale>
                      <am3d:sx n="1000000" d="1000000"/>
                      <am3d:sy n="1000000" d="1000000"/>
                      <am3d:sz n="1000000" d="1000000"/>
                    </am3d:scale>
                    <am3d:rot ax="-10598151" ay="3526600" az="-10627365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9419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14">
                <a:extLst>
                  <a:ext uri="{FF2B5EF4-FFF2-40B4-BE49-F238E27FC236}">
                    <a16:creationId xmlns:a16="http://schemas.microsoft.com/office/drawing/2014/main" id="{84D771D6-4BE0-43DC-867E-2566C225CE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6025" y="2323907"/>
                <a:ext cx="3840954" cy="35710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523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9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Business Blocks Infographic PowerPoint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6ED90A-7FC0-43BE-85C3-9A97CDAEECF7}"/>
              </a:ext>
            </a:extLst>
          </p:cNvPr>
          <p:cNvGrpSpPr/>
          <p:nvPr/>
        </p:nvGrpSpPr>
        <p:grpSpPr>
          <a:xfrm>
            <a:off x="7341212" y="1779883"/>
            <a:ext cx="3793760" cy="4119307"/>
            <a:chOff x="7341212" y="1779883"/>
            <a:chExt cx="3793760" cy="4119307"/>
          </a:xfrm>
        </p:grpSpPr>
        <p:sp>
          <p:nvSpPr>
            <p:cNvPr id="45" name="Rectangle 44"/>
            <p:cNvSpPr/>
            <p:nvPr/>
          </p:nvSpPr>
          <p:spPr>
            <a:xfrm>
              <a:off x="7341212" y="1779883"/>
              <a:ext cx="3793760" cy="4119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67377" y="2501294"/>
              <a:ext cx="317172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 This is a sample text.  Insert your desired text here.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67377" y="1987005"/>
              <a:ext cx="31717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5E2D8B4-93E5-4A2C-BAE5-B655244F73A4}"/>
              </a:ext>
            </a:extLst>
          </p:cNvPr>
          <p:cNvGrpSpPr/>
          <p:nvPr/>
        </p:nvGrpSpPr>
        <p:grpSpPr>
          <a:xfrm>
            <a:off x="6307065" y="1780518"/>
            <a:ext cx="1043545" cy="1043545"/>
            <a:chOff x="6307065" y="1780518"/>
            <a:chExt cx="1043545" cy="1043545"/>
          </a:xfrm>
        </p:grpSpPr>
        <p:sp>
          <p:nvSpPr>
            <p:cNvPr id="46" name="Rectangle 45"/>
            <p:cNvSpPr/>
            <p:nvPr/>
          </p:nvSpPr>
          <p:spPr>
            <a:xfrm>
              <a:off x="6307065" y="1780518"/>
              <a:ext cx="1043545" cy="1043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Freeform 6"/>
            <p:cNvSpPr>
              <a:spLocks noEditPoints="1"/>
            </p:cNvSpPr>
            <p:nvPr/>
          </p:nvSpPr>
          <p:spPr bwMode="auto">
            <a:xfrm>
              <a:off x="6587481" y="2051667"/>
              <a:ext cx="512692" cy="508088"/>
            </a:xfrm>
            <a:custGeom>
              <a:avLst/>
              <a:gdLst>
                <a:gd name="T0" fmla="*/ 922 w 3787"/>
                <a:gd name="T1" fmla="*/ 2000 h 3755"/>
                <a:gd name="T2" fmla="*/ 547 w 3787"/>
                <a:gd name="T3" fmla="*/ 2933 h 3755"/>
                <a:gd name="T4" fmla="*/ 797 w 3787"/>
                <a:gd name="T5" fmla="*/ 2884 h 3755"/>
                <a:gd name="T6" fmla="*/ 555 w 3787"/>
                <a:gd name="T7" fmla="*/ 2140 h 3755"/>
                <a:gd name="T8" fmla="*/ 1016 w 3787"/>
                <a:gd name="T9" fmla="*/ 1107 h 3755"/>
                <a:gd name="T10" fmla="*/ 1096 w 3787"/>
                <a:gd name="T11" fmla="*/ 1148 h 3755"/>
                <a:gd name="T12" fmla="*/ 2394 w 3787"/>
                <a:gd name="T13" fmla="*/ 742 h 3755"/>
                <a:gd name="T14" fmla="*/ 1714 w 3787"/>
                <a:gd name="T15" fmla="*/ 683 h 3755"/>
                <a:gd name="T16" fmla="*/ 2955 w 3787"/>
                <a:gd name="T17" fmla="*/ 769 h 3755"/>
                <a:gd name="T18" fmla="*/ 449 w 3787"/>
                <a:gd name="T19" fmla="*/ 995 h 3755"/>
                <a:gd name="T20" fmla="*/ 1608 w 3787"/>
                <a:gd name="T21" fmla="*/ 656 h 3755"/>
                <a:gd name="T22" fmla="*/ 1445 w 3787"/>
                <a:gd name="T23" fmla="*/ 655 h 3755"/>
                <a:gd name="T24" fmla="*/ 1607 w 3787"/>
                <a:gd name="T25" fmla="*/ 587 h 3755"/>
                <a:gd name="T26" fmla="*/ 2366 w 3787"/>
                <a:gd name="T27" fmla="*/ 467 h 3755"/>
                <a:gd name="T28" fmla="*/ 2304 w 3787"/>
                <a:gd name="T29" fmla="*/ 741 h 3755"/>
                <a:gd name="T30" fmla="*/ 1988 w 3787"/>
                <a:gd name="T31" fmla="*/ 754 h 3755"/>
                <a:gd name="T32" fmla="*/ 1872 w 3787"/>
                <a:gd name="T33" fmla="*/ 530 h 3755"/>
                <a:gd name="T34" fmla="*/ 1816 w 3787"/>
                <a:gd name="T35" fmla="*/ 461 h 3755"/>
                <a:gd name="T36" fmla="*/ 2004 w 3787"/>
                <a:gd name="T37" fmla="*/ 372 h 3755"/>
                <a:gd name="T38" fmla="*/ 2178 w 3787"/>
                <a:gd name="T39" fmla="*/ 334 h 3755"/>
                <a:gd name="T40" fmla="*/ 1093 w 3787"/>
                <a:gd name="T41" fmla="*/ 463 h 3755"/>
                <a:gd name="T42" fmla="*/ 1262 w 3787"/>
                <a:gd name="T43" fmla="*/ 580 h 3755"/>
                <a:gd name="T44" fmla="*/ 1353 w 3787"/>
                <a:gd name="T45" fmla="*/ 559 h 3755"/>
                <a:gd name="T46" fmla="*/ 1447 w 3787"/>
                <a:gd name="T47" fmla="*/ 507 h 3755"/>
                <a:gd name="T48" fmla="*/ 1598 w 3787"/>
                <a:gd name="T49" fmla="*/ 472 h 3755"/>
                <a:gd name="T50" fmla="*/ 1698 w 3787"/>
                <a:gd name="T51" fmla="*/ 366 h 3755"/>
                <a:gd name="T52" fmla="*/ 1687 w 3787"/>
                <a:gd name="T53" fmla="*/ 549 h 3755"/>
                <a:gd name="T54" fmla="*/ 1880 w 3787"/>
                <a:gd name="T55" fmla="*/ 650 h 3755"/>
                <a:gd name="T56" fmla="*/ 1813 w 3787"/>
                <a:gd name="T57" fmla="*/ 786 h 3755"/>
                <a:gd name="T58" fmla="*/ 1513 w 3787"/>
                <a:gd name="T59" fmla="*/ 772 h 3755"/>
                <a:gd name="T60" fmla="*/ 1636 w 3787"/>
                <a:gd name="T61" fmla="*/ 822 h 3755"/>
                <a:gd name="T62" fmla="*/ 1886 w 3787"/>
                <a:gd name="T63" fmla="*/ 1068 h 3755"/>
                <a:gd name="T64" fmla="*/ 1664 w 3787"/>
                <a:gd name="T65" fmla="*/ 1204 h 3755"/>
                <a:gd name="T66" fmla="*/ 1290 w 3787"/>
                <a:gd name="T67" fmla="*/ 1393 h 3755"/>
                <a:gd name="T68" fmla="*/ 861 w 3787"/>
                <a:gd name="T69" fmla="*/ 1613 h 3755"/>
                <a:gd name="T70" fmla="*/ 836 w 3787"/>
                <a:gd name="T71" fmla="*/ 1929 h 3755"/>
                <a:gd name="T72" fmla="*/ 732 w 3787"/>
                <a:gd name="T73" fmla="*/ 1776 h 3755"/>
                <a:gd name="T74" fmla="*/ 578 w 3787"/>
                <a:gd name="T75" fmla="*/ 1544 h 3755"/>
                <a:gd name="T76" fmla="*/ 549 w 3787"/>
                <a:gd name="T77" fmla="*/ 1758 h 3755"/>
                <a:gd name="T78" fmla="*/ 816 w 3787"/>
                <a:gd name="T79" fmla="*/ 2111 h 3755"/>
                <a:gd name="T80" fmla="*/ 1396 w 3787"/>
                <a:gd name="T81" fmla="*/ 2427 h 3755"/>
                <a:gd name="T82" fmla="*/ 1892 w 3787"/>
                <a:gd name="T83" fmla="*/ 2725 h 3755"/>
                <a:gd name="T84" fmla="*/ 1984 w 3787"/>
                <a:gd name="T85" fmla="*/ 3091 h 3755"/>
                <a:gd name="T86" fmla="*/ 1647 w 3787"/>
                <a:gd name="T87" fmla="*/ 3432 h 3755"/>
                <a:gd name="T88" fmla="*/ 2388 w 3787"/>
                <a:gd name="T89" fmla="*/ 3506 h 3755"/>
                <a:gd name="T90" fmla="*/ 3415 w 3787"/>
                <a:gd name="T91" fmla="*/ 2240 h 3755"/>
                <a:gd name="T92" fmla="*/ 2852 w 3787"/>
                <a:gd name="T93" fmla="*/ 2237 h 3755"/>
                <a:gd name="T94" fmla="*/ 2893 w 3787"/>
                <a:gd name="T95" fmla="*/ 1486 h 3755"/>
                <a:gd name="T96" fmla="*/ 3255 w 3787"/>
                <a:gd name="T97" fmla="*/ 1222 h 3755"/>
                <a:gd name="T98" fmla="*/ 3402 w 3787"/>
                <a:gd name="T99" fmla="*/ 1156 h 3755"/>
                <a:gd name="T100" fmla="*/ 3134 w 3787"/>
                <a:gd name="T101" fmla="*/ 1090 h 3755"/>
                <a:gd name="T102" fmla="*/ 2870 w 3787"/>
                <a:gd name="T103" fmla="*/ 1350 h 3755"/>
                <a:gd name="T104" fmla="*/ 2879 w 3787"/>
                <a:gd name="T105" fmla="*/ 1037 h 3755"/>
                <a:gd name="T106" fmla="*/ 2784 w 3787"/>
                <a:gd name="T107" fmla="*/ 1005 h 3755"/>
                <a:gd name="T108" fmla="*/ 2736 w 3787"/>
                <a:gd name="T109" fmla="*/ 949 h 3755"/>
                <a:gd name="T110" fmla="*/ 2840 w 3787"/>
                <a:gd name="T111" fmla="*/ 831 h 3755"/>
                <a:gd name="T112" fmla="*/ 2841 w 3787"/>
                <a:gd name="T113" fmla="*/ 743 h 3755"/>
                <a:gd name="T114" fmla="*/ 2669 w 3787"/>
                <a:gd name="T115" fmla="*/ 398 h 3755"/>
                <a:gd name="T116" fmla="*/ 2881 w 3787"/>
                <a:gd name="T117" fmla="*/ 277 h 3755"/>
                <a:gd name="T118" fmla="*/ 3309 w 3787"/>
                <a:gd name="T119" fmla="*/ 3124 h 3755"/>
                <a:gd name="T120" fmla="*/ 407 w 3787"/>
                <a:gd name="T121" fmla="*/ 3038 h 3755"/>
                <a:gd name="T122" fmla="*/ 906 w 3787"/>
                <a:gd name="T123" fmla="*/ 277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87" h="3755">
                  <a:moveTo>
                    <a:pt x="935" y="1880"/>
                  </a:moveTo>
                  <a:lnTo>
                    <a:pt x="940" y="1880"/>
                  </a:lnTo>
                  <a:lnTo>
                    <a:pt x="945" y="1881"/>
                  </a:lnTo>
                  <a:lnTo>
                    <a:pt x="949" y="1884"/>
                  </a:lnTo>
                  <a:lnTo>
                    <a:pt x="1004" y="1913"/>
                  </a:lnTo>
                  <a:lnTo>
                    <a:pt x="1007" y="1915"/>
                  </a:lnTo>
                  <a:lnTo>
                    <a:pt x="1011" y="1919"/>
                  </a:lnTo>
                  <a:lnTo>
                    <a:pt x="1013" y="1921"/>
                  </a:lnTo>
                  <a:lnTo>
                    <a:pt x="1046" y="1973"/>
                  </a:lnTo>
                  <a:lnTo>
                    <a:pt x="1051" y="1984"/>
                  </a:lnTo>
                  <a:lnTo>
                    <a:pt x="1049" y="1996"/>
                  </a:lnTo>
                  <a:lnTo>
                    <a:pt x="1043" y="2006"/>
                  </a:lnTo>
                  <a:lnTo>
                    <a:pt x="1001" y="2043"/>
                  </a:lnTo>
                  <a:lnTo>
                    <a:pt x="996" y="2047"/>
                  </a:lnTo>
                  <a:lnTo>
                    <a:pt x="993" y="2048"/>
                  </a:lnTo>
                  <a:lnTo>
                    <a:pt x="988" y="2049"/>
                  </a:lnTo>
                  <a:lnTo>
                    <a:pt x="983" y="2050"/>
                  </a:lnTo>
                  <a:lnTo>
                    <a:pt x="981" y="2050"/>
                  </a:lnTo>
                  <a:lnTo>
                    <a:pt x="976" y="2049"/>
                  </a:lnTo>
                  <a:lnTo>
                    <a:pt x="971" y="2047"/>
                  </a:lnTo>
                  <a:lnTo>
                    <a:pt x="966" y="2044"/>
                  </a:lnTo>
                  <a:lnTo>
                    <a:pt x="962" y="2041"/>
                  </a:lnTo>
                  <a:lnTo>
                    <a:pt x="951" y="2026"/>
                  </a:lnTo>
                  <a:lnTo>
                    <a:pt x="942" y="2015"/>
                  </a:lnTo>
                  <a:lnTo>
                    <a:pt x="935" y="2008"/>
                  </a:lnTo>
                  <a:lnTo>
                    <a:pt x="931" y="2003"/>
                  </a:lnTo>
                  <a:lnTo>
                    <a:pt x="927" y="2001"/>
                  </a:lnTo>
                  <a:lnTo>
                    <a:pt x="924" y="2000"/>
                  </a:lnTo>
                  <a:lnTo>
                    <a:pt x="922" y="2000"/>
                  </a:lnTo>
                  <a:lnTo>
                    <a:pt x="915" y="2000"/>
                  </a:lnTo>
                  <a:lnTo>
                    <a:pt x="907" y="2001"/>
                  </a:lnTo>
                  <a:lnTo>
                    <a:pt x="895" y="1998"/>
                  </a:lnTo>
                  <a:lnTo>
                    <a:pt x="885" y="1992"/>
                  </a:lnTo>
                  <a:lnTo>
                    <a:pt x="879" y="1981"/>
                  </a:lnTo>
                  <a:lnTo>
                    <a:pt x="873" y="1954"/>
                  </a:lnTo>
                  <a:lnTo>
                    <a:pt x="871" y="1933"/>
                  </a:lnTo>
                  <a:lnTo>
                    <a:pt x="875" y="1915"/>
                  </a:lnTo>
                  <a:lnTo>
                    <a:pt x="883" y="1902"/>
                  </a:lnTo>
                  <a:lnTo>
                    <a:pt x="898" y="1892"/>
                  </a:lnTo>
                  <a:lnTo>
                    <a:pt x="921" y="1884"/>
                  </a:lnTo>
                  <a:lnTo>
                    <a:pt x="931" y="1881"/>
                  </a:lnTo>
                  <a:lnTo>
                    <a:pt x="935" y="1880"/>
                  </a:lnTo>
                  <a:close/>
                  <a:moveTo>
                    <a:pt x="215" y="1531"/>
                  </a:moveTo>
                  <a:lnTo>
                    <a:pt x="198" y="1617"/>
                  </a:lnTo>
                  <a:lnTo>
                    <a:pt x="187" y="1702"/>
                  </a:lnTo>
                  <a:lnTo>
                    <a:pt x="180" y="1791"/>
                  </a:lnTo>
                  <a:lnTo>
                    <a:pt x="179" y="1879"/>
                  </a:lnTo>
                  <a:lnTo>
                    <a:pt x="181" y="1986"/>
                  </a:lnTo>
                  <a:lnTo>
                    <a:pt x="191" y="2091"/>
                  </a:lnTo>
                  <a:lnTo>
                    <a:pt x="208" y="2195"/>
                  </a:lnTo>
                  <a:lnTo>
                    <a:pt x="230" y="2297"/>
                  </a:lnTo>
                  <a:lnTo>
                    <a:pt x="259" y="2397"/>
                  </a:lnTo>
                  <a:lnTo>
                    <a:pt x="293" y="2494"/>
                  </a:lnTo>
                  <a:lnTo>
                    <a:pt x="334" y="2588"/>
                  </a:lnTo>
                  <a:lnTo>
                    <a:pt x="379" y="2680"/>
                  </a:lnTo>
                  <a:lnTo>
                    <a:pt x="430" y="2768"/>
                  </a:lnTo>
                  <a:lnTo>
                    <a:pt x="486" y="2852"/>
                  </a:lnTo>
                  <a:lnTo>
                    <a:pt x="547" y="2933"/>
                  </a:lnTo>
                  <a:lnTo>
                    <a:pt x="613" y="3012"/>
                  </a:lnTo>
                  <a:lnTo>
                    <a:pt x="683" y="3084"/>
                  </a:lnTo>
                  <a:lnTo>
                    <a:pt x="758" y="3154"/>
                  </a:lnTo>
                  <a:lnTo>
                    <a:pt x="837" y="3219"/>
                  </a:lnTo>
                  <a:lnTo>
                    <a:pt x="920" y="3279"/>
                  </a:lnTo>
                  <a:lnTo>
                    <a:pt x="1006" y="3334"/>
                  </a:lnTo>
                  <a:lnTo>
                    <a:pt x="1096" y="3385"/>
                  </a:lnTo>
                  <a:lnTo>
                    <a:pt x="1190" y="3430"/>
                  </a:lnTo>
                  <a:lnTo>
                    <a:pt x="1288" y="3469"/>
                  </a:lnTo>
                  <a:lnTo>
                    <a:pt x="1389" y="3503"/>
                  </a:lnTo>
                  <a:lnTo>
                    <a:pt x="1386" y="3502"/>
                  </a:lnTo>
                  <a:lnTo>
                    <a:pt x="1325" y="3465"/>
                  </a:lnTo>
                  <a:lnTo>
                    <a:pt x="1269" y="3424"/>
                  </a:lnTo>
                  <a:lnTo>
                    <a:pt x="1219" y="3379"/>
                  </a:lnTo>
                  <a:lnTo>
                    <a:pt x="1174" y="3331"/>
                  </a:lnTo>
                  <a:lnTo>
                    <a:pt x="1135" y="3279"/>
                  </a:lnTo>
                  <a:lnTo>
                    <a:pt x="1101" y="3223"/>
                  </a:lnTo>
                  <a:lnTo>
                    <a:pt x="1072" y="3164"/>
                  </a:lnTo>
                  <a:lnTo>
                    <a:pt x="1049" y="3101"/>
                  </a:lnTo>
                  <a:lnTo>
                    <a:pt x="1032" y="3035"/>
                  </a:lnTo>
                  <a:lnTo>
                    <a:pt x="1001" y="3024"/>
                  </a:lnTo>
                  <a:lnTo>
                    <a:pt x="972" y="3009"/>
                  </a:lnTo>
                  <a:lnTo>
                    <a:pt x="943" y="2992"/>
                  </a:lnTo>
                  <a:lnTo>
                    <a:pt x="915" y="2975"/>
                  </a:lnTo>
                  <a:lnTo>
                    <a:pt x="888" y="2956"/>
                  </a:lnTo>
                  <a:lnTo>
                    <a:pt x="862" y="2938"/>
                  </a:lnTo>
                  <a:lnTo>
                    <a:pt x="838" y="2919"/>
                  </a:lnTo>
                  <a:lnTo>
                    <a:pt x="816" y="2901"/>
                  </a:lnTo>
                  <a:lnTo>
                    <a:pt x="797" y="2884"/>
                  </a:lnTo>
                  <a:lnTo>
                    <a:pt x="779" y="2868"/>
                  </a:lnTo>
                  <a:lnTo>
                    <a:pt x="766" y="2856"/>
                  </a:lnTo>
                  <a:lnTo>
                    <a:pt x="755" y="2846"/>
                  </a:lnTo>
                  <a:lnTo>
                    <a:pt x="749" y="2839"/>
                  </a:lnTo>
                  <a:lnTo>
                    <a:pt x="747" y="2837"/>
                  </a:lnTo>
                  <a:lnTo>
                    <a:pt x="743" y="2832"/>
                  </a:lnTo>
                  <a:lnTo>
                    <a:pt x="741" y="2827"/>
                  </a:lnTo>
                  <a:lnTo>
                    <a:pt x="721" y="2758"/>
                  </a:lnTo>
                  <a:lnTo>
                    <a:pt x="699" y="2745"/>
                  </a:lnTo>
                  <a:lnTo>
                    <a:pt x="675" y="2730"/>
                  </a:lnTo>
                  <a:lnTo>
                    <a:pt x="652" y="2715"/>
                  </a:lnTo>
                  <a:lnTo>
                    <a:pt x="630" y="2696"/>
                  </a:lnTo>
                  <a:lnTo>
                    <a:pt x="609" y="2675"/>
                  </a:lnTo>
                  <a:lnTo>
                    <a:pt x="591" y="2651"/>
                  </a:lnTo>
                  <a:lnTo>
                    <a:pt x="576" y="2624"/>
                  </a:lnTo>
                  <a:lnTo>
                    <a:pt x="565" y="2593"/>
                  </a:lnTo>
                  <a:lnTo>
                    <a:pt x="559" y="2559"/>
                  </a:lnTo>
                  <a:lnTo>
                    <a:pt x="559" y="2521"/>
                  </a:lnTo>
                  <a:lnTo>
                    <a:pt x="564" y="2483"/>
                  </a:lnTo>
                  <a:lnTo>
                    <a:pt x="575" y="2442"/>
                  </a:lnTo>
                  <a:lnTo>
                    <a:pt x="591" y="2398"/>
                  </a:lnTo>
                  <a:lnTo>
                    <a:pt x="614" y="2352"/>
                  </a:lnTo>
                  <a:lnTo>
                    <a:pt x="642" y="2303"/>
                  </a:lnTo>
                  <a:lnTo>
                    <a:pt x="635" y="2287"/>
                  </a:lnTo>
                  <a:lnTo>
                    <a:pt x="625" y="2266"/>
                  </a:lnTo>
                  <a:lnTo>
                    <a:pt x="613" y="2240"/>
                  </a:lnTo>
                  <a:lnTo>
                    <a:pt x="597" y="2210"/>
                  </a:lnTo>
                  <a:lnTo>
                    <a:pt x="577" y="2176"/>
                  </a:lnTo>
                  <a:lnTo>
                    <a:pt x="555" y="2140"/>
                  </a:lnTo>
                  <a:lnTo>
                    <a:pt x="530" y="2101"/>
                  </a:lnTo>
                  <a:lnTo>
                    <a:pt x="500" y="2061"/>
                  </a:lnTo>
                  <a:lnTo>
                    <a:pt x="469" y="2020"/>
                  </a:lnTo>
                  <a:lnTo>
                    <a:pt x="433" y="1979"/>
                  </a:lnTo>
                  <a:lnTo>
                    <a:pt x="395" y="1939"/>
                  </a:lnTo>
                  <a:lnTo>
                    <a:pt x="353" y="1902"/>
                  </a:lnTo>
                  <a:lnTo>
                    <a:pt x="308" y="1865"/>
                  </a:lnTo>
                  <a:lnTo>
                    <a:pt x="259" y="1832"/>
                  </a:lnTo>
                  <a:lnTo>
                    <a:pt x="254" y="1828"/>
                  </a:lnTo>
                  <a:lnTo>
                    <a:pt x="251" y="1824"/>
                  </a:lnTo>
                  <a:lnTo>
                    <a:pt x="248" y="1820"/>
                  </a:lnTo>
                  <a:lnTo>
                    <a:pt x="247" y="1815"/>
                  </a:lnTo>
                  <a:lnTo>
                    <a:pt x="241" y="1775"/>
                  </a:lnTo>
                  <a:lnTo>
                    <a:pt x="236" y="1733"/>
                  </a:lnTo>
                  <a:lnTo>
                    <a:pt x="231" y="1689"/>
                  </a:lnTo>
                  <a:lnTo>
                    <a:pt x="226" y="1650"/>
                  </a:lnTo>
                  <a:lnTo>
                    <a:pt x="226" y="1648"/>
                  </a:lnTo>
                  <a:lnTo>
                    <a:pt x="226" y="1644"/>
                  </a:lnTo>
                  <a:lnTo>
                    <a:pt x="226" y="1641"/>
                  </a:lnTo>
                  <a:lnTo>
                    <a:pt x="226" y="1638"/>
                  </a:lnTo>
                  <a:lnTo>
                    <a:pt x="237" y="1589"/>
                  </a:lnTo>
                  <a:lnTo>
                    <a:pt x="251" y="1536"/>
                  </a:lnTo>
                  <a:lnTo>
                    <a:pt x="230" y="1536"/>
                  </a:lnTo>
                  <a:lnTo>
                    <a:pt x="225" y="1536"/>
                  </a:lnTo>
                  <a:lnTo>
                    <a:pt x="219" y="1533"/>
                  </a:lnTo>
                  <a:lnTo>
                    <a:pt x="215" y="1531"/>
                  </a:lnTo>
                  <a:close/>
                  <a:moveTo>
                    <a:pt x="1039" y="1102"/>
                  </a:moveTo>
                  <a:lnTo>
                    <a:pt x="1028" y="1103"/>
                  </a:lnTo>
                  <a:lnTo>
                    <a:pt x="1016" y="1107"/>
                  </a:lnTo>
                  <a:lnTo>
                    <a:pt x="1004" y="1117"/>
                  </a:lnTo>
                  <a:lnTo>
                    <a:pt x="1009" y="1120"/>
                  </a:lnTo>
                  <a:lnTo>
                    <a:pt x="1015" y="1125"/>
                  </a:lnTo>
                  <a:lnTo>
                    <a:pt x="1023" y="1131"/>
                  </a:lnTo>
                  <a:lnTo>
                    <a:pt x="1032" y="1138"/>
                  </a:lnTo>
                  <a:lnTo>
                    <a:pt x="1039" y="1143"/>
                  </a:lnTo>
                  <a:lnTo>
                    <a:pt x="1043" y="1152"/>
                  </a:lnTo>
                  <a:lnTo>
                    <a:pt x="1044" y="1160"/>
                  </a:lnTo>
                  <a:lnTo>
                    <a:pt x="1044" y="1164"/>
                  </a:lnTo>
                  <a:lnTo>
                    <a:pt x="1044" y="1167"/>
                  </a:lnTo>
                  <a:lnTo>
                    <a:pt x="1043" y="1171"/>
                  </a:lnTo>
                  <a:lnTo>
                    <a:pt x="1052" y="1171"/>
                  </a:lnTo>
                  <a:lnTo>
                    <a:pt x="1074" y="1171"/>
                  </a:lnTo>
                  <a:lnTo>
                    <a:pt x="1085" y="1173"/>
                  </a:lnTo>
                  <a:lnTo>
                    <a:pt x="1096" y="1179"/>
                  </a:lnTo>
                  <a:lnTo>
                    <a:pt x="1102" y="1189"/>
                  </a:lnTo>
                  <a:lnTo>
                    <a:pt x="1104" y="1200"/>
                  </a:lnTo>
                  <a:lnTo>
                    <a:pt x="1101" y="1210"/>
                  </a:lnTo>
                  <a:lnTo>
                    <a:pt x="1094" y="1218"/>
                  </a:lnTo>
                  <a:lnTo>
                    <a:pt x="1061" y="1240"/>
                  </a:lnTo>
                  <a:lnTo>
                    <a:pt x="1056" y="1261"/>
                  </a:lnTo>
                  <a:lnTo>
                    <a:pt x="1048" y="1281"/>
                  </a:lnTo>
                  <a:lnTo>
                    <a:pt x="1068" y="1272"/>
                  </a:lnTo>
                  <a:lnTo>
                    <a:pt x="1089" y="1259"/>
                  </a:lnTo>
                  <a:lnTo>
                    <a:pt x="1110" y="1246"/>
                  </a:lnTo>
                  <a:lnTo>
                    <a:pt x="1138" y="1225"/>
                  </a:lnTo>
                  <a:lnTo>
                    <a:pt x="1121" y="1204"/>
                  </a:lnTo>
                  <a:lnTo>
                    <a:pt x="1107" y="1178"/>
                  </a:lnTo>
                  <a:lnTo>
                    <a:pt x="1096" y="1148"/>
                  </a:lnTo>
                  <a:lnTo>
                    <a:pt x="1086" y="1115"/>
                  </a:lnTo>
                  <a:lnTo>
                    <a:pt x="1067" y="1108"/>
                  </a:lnTo>
                  <a:lnTo>
                    <a:pt x="1051" y="1103"/>
                  </a:lnTo>
                  <a:lnTo>
                    <a:pt x="1039" y="1102"/>
                  </a:lnTo>
                  <a:close/>
                  <a:moveTo>
                    <a:pt x="2799" y="899"/>
                  </a:moveTo>
                  <a:lnTo>
                    <a:pt x="2808" y="918"/>
                  </a:lnTo>
                  <a:lnTo>
                    <a:pt x="2808" y="906"/>
                  </a:lnTo>
                  <a:lnTo>
                    <a:pt x="2804" y="904"/>
                  </a:lnTo>
                  <a:lnTo>
                    <a:pt x="2802" y="902"/>
                  </a:lnTo>
                  <a:lnTo>
                    <a:pt x="2799" y="899"/>
                  </a:lnTo>
                  <a:close/>
                  <a:moveTo>
                    <a:pt x="2511" y="671"/>
                  </a:moveTo>
                  <a:lnTo>
                    <a:pt x="2536" y="674"/>
                  </a:lnTo>
                  <a:lnTo>
                    <a:pt x="2548" y="678"/>
                  </a:lnTo>
                  <a:lnTo>
                    <a:pt x="2556" y="687"/>
                  </a:lnTo>
                  <a:lnTo>
                    <a:pt x="2559" y="699"/>
                  </a:lnTo>
                  <a:lnTo>
                    <a:pt x="2559" y="705"/>
                  </a:lnTo>
                  <a:lnTo>
                    <a:pt x="2557" y="723"/>
                  </a:lnTo>
                  <a:lnTo>
                    <a:pt x="2548" y="738"/>
                  </a:lnTo>
                  <a:lnTo>
                    <a:pt x="2536" y="751"/>
                  </a:lnTo>
                  <a:lnTo>
                    <a:pt x="2516" y="760"/>
                  </a:lnTo>
                  <a:lnTo>
                    <a:pt x="2490" y="769"/>
                  </a:lnTo>
                  <a:lnTo>
                    <a:pt x="2455" y="776"/>
                  </a:lnTo>
                  <a:lnTo>
                    <a:pt x="2451" y="776"/>
                  </a:lnTo>
                  <a:lnTo>
                    <a:pt x="2446" y="775"/>
                  </a:lnTo>
                  <a:lnTo>
                    <a:pt x="2440" y="774"/>
                  </a:lnTo>
                  <a:lnTo>
                    <a:pt x="2435" y="771"/>
                  </a:lnTo>
                  <a:lnTo>
                    <a:pt x="2427" y="765"/>
                  </a:lnTo>
                  <a:lnTo>
                    <a:pt x="2410" y="753"/>
                  </a:lnTo>
                  <a:lnTo>
                    <a:pt x="2394" y="742"/>
                  </a:lnTo>
                  <a:lnTo>
                    <a:pt x="2386" y="734"/>
                  </a:lnTo>
                  <a:lnTo>
                    <a:pt x="2383" y="722"/>
                  </a:lnTo>
                  <a:lnTo>
                    <a:pt x="2386" y="708"/>
                  </a:lnTo>
                  <a:lnTo>
                    <a:pt x="2395" y="700"/>
                  </a:lnTo>
                  <a:lnTo>
                    <a:pt x="2413" y="690"/>
                  </a:lnTo>
                  <a:lnTo>
                    <a:pt x="2434" y="682"/>
                  </a:lnTo>
                  <a:lnTo>
                    <a:pt x="2457" y="676"/>
                  </a:lnTo>
                  <a:lnTo>
                    <a:pt x="2485" y="672"/>
                  </a:lnTo>
                  <a:lnTo>
                    <a:pt x="2511" y="671"/>
                  </a:lnTo>
                  <a:close/>
                  <a:moveTo>
                    <a:pt x="1694" y="649"/>
                  </a:moveTo>
                  <a:lnTo>
                    <a:pt x="1690" y="650"/>
                  </a:lnTo>
                  <a:lnTo>
                    <a:pt x="1686" y="650"/>
                  </a:lnTo>
                  <a:lnTo>
                    <a:pt x="1683" y="652"/>
                  </a:lnTo>
                  <a:lnTo>
                    <a:pt x="1682" y="652"/>
                  </a:lnTo>
                  <a:lnTo>
                    <a:pt x="1681" y="652"/>
                  </a:lnTo>
                  <a:lnTo>
                    <a:pt x="1681" y="653"/>
                  </a:lnTo>
                  <a:lnTo>
                    <a:pt x="1682" y="654"/>
                  </a:lnTo>
                  <a:lnTo>
                    <a:pt x="1683" y="655"/>
                  </a:lnTo>
                  <a:lnTo>
                    <a:pt x="1696" y="688"/>
                  </a:lnTo>
                  <a:lnTo>
                    <a:pt x="1697" y="699"/>
                  </a:lnTo>
                  <a:lnTo>
                    <a:pt x="1694" y="708"/>
                  </a:lnTo>
                  <a:lnTo>
                    <a:pt x="1688" y="716"/>
                  </a:lnTo>
                  <a:lnTo>
                    <a:pt x="1674" y="729"/>
                  </a:lnTo>
                  <a:lnTo>
                    <a:pt x="1659" y="742"/>
                  </a:lnTo>
                  <a:lnTo>
                    <a:pt x="1666" y="741"/>
                  </a:lnTo>
                  <a:lnTo>
                    <a:pt x="1675" y="740"/>
                  </a:lnTo>
                  <a:lnTo>
                    <a:pt x="1687" y="720"/>
                  </a:lnTo>
                  <a:lnTo>
                    <a:pt x="1699" y="702"/>
                  </a:lnTo>
                  <a:lnTo>
                    <a:pt x="1714" y="683"/>
                  </a:lnTo>
                  <a:lnTo>
                    <a:pt x="1730" y="662"/>
                  </a:lnTo>
                  <a:lnTo>
                    <a:pt x="1721" y="656"/>
                  </a:lnTo>
                  <a:lnTo>
                    <a:pt x="1708" y="652"/>
                  </a:lnTo>
                  <a:lnTo>
                    <a:pt x="1694" y="649"/>
                  </a:lnTo>
                  <a:close/>
                  <a:moveTo>
                    <a:pt x="2931" y="629"/>
                  </a:moveTo>
                  <a:lnTo>
                    <a:pt x="2929" y="630"/>
                  </a:lnTo>
                  <a:lnTo>
                    <a:pt x="2926" y="630"/>
                  </a:lnTo>
                  <a:lnTo>
                    <a:pt x="2924" y="631"/>
                  </a:lnTo>
                  <a:lnTo>
                    <a:pt x="2922" y="631"/>
                  </a:lnTo>
                  <a:lnTo>
                    <a:pt x="2938" y="661"/>
                  </a:lnTo>
                  <a:lnTo>
                    <a:pt x="2952" y="690"/>
                  </a:lnTo>
                  <a:lnTo>
                    <a:pt x="2954" y="700"/>
                  </a:lnTo>
                  <a:lnTo>
                    <a:pt x="2952" y="709"/>
                  </a:lnTo>
                  <a:lnTo>
                    <a:pt x="2947" y="718"/>
                  </a:lnTo>
                  <a:lnTo>
                    <a:pt x="2938" y="724"/>
                  </a:lnTo>
                  <a:lnTo>
                    <a:pt x="2932" y="725"/>
                  </a:lnTo>
                  <a:lnTo>
                    <a:pt x="2927" y="726"/>
                  </a:lnTo>
                  <a:lnTo>
                    <a:pt x="2921" y="725"/>
                  </a:lnTo>
                  <a:lnTo>
                    <a:pt x="2916" y="723"/>
                  </a:lnTo>
                  <a:lnTo>
                    <a:pt x="2911" y="719"/>
                  </a:lnTo>
                  <a:lnTo>
                    <a:pt x="2911" y="720"/>
                  </a:lnTo>
                  <a:lnTo>
                    <a:pt x="2910" y="722"/>
                  </a:lnTo>
                  <a:lnTo>
                    <a:pt x="2910" y="723"/>
                  </a:lnTo>
                  <a:lnTo>
                    <a:pt x="2914" y="725"/>
                  </a:lnTo>
                  <a:lnTo>
                    <a:pt x="2918" y="729"/>
                  </a:lnTo>
                  <a:lnTo>
                    <a:pt x="2930" y="743"/>
                  </a:lnTo>
                  <a:lnTo>
                    <a:pt x="2941" y="754"/>
                  </a:lnTo>
                  <a:lnTo>
                    <a:pt x="2949" y="763"/>
                  </a:lnTo>
                  <a:lnTo>
                    <a:pt x="2955" y="769"/>
                  </a:lnTo>
                  <a:lnTo>
                    <a:pt x="2958" y="764"/>
                  </a:lnTo>
                  <a:lnTo>
                    <a:pt x="2961" y="759"/>
                  </a:lnTo>
                  <a:lnTo>
                    <a:pt x="2965" y="755"/>
                  </a:lnTo>
                  <a:lnTo>
                    <a:pt x="2970" y="753"/>
                  </a:lnTo>
                  <a:lnTo>
                    <a:pt x="2981" y="751"/>
                  </a:lnTo>
                  <a:lnTo>
                    <a:pt x="2992" y="753"/>
                  </a:lnTo>
                  <a:lnTo>
                    <a:pt x="2992" y="753"/>
                  </a:lnTo>
                  <a:lnTo>
                    <a:pt x="2993" y="753"/>
                  </a:lnTo>
                  <a:lnTo>
                    <a:pt x="2988" y="741"/>
                  </a:lnTo>
                  <a:lnTo>
                    <a:pt x="2981" y="726"/>
                  </a:lnTo>
                  <a:lnTo>
                    <a:pt x="2972" y="709"/>
                  </a:lnTo>
                  <a:lnTo>
                    <a:pt x="2961" y="687"/>
                  </a:lnTo>
                  <a:lnTo>
                    <a:pt x="2948" y="660"/>
                  </a:lnTo>
                  <a:lnTo>
                    <a:pt x="2931" y="629"/>
                  </a:lnTo>
                  <a:close/>
                  <a:moveTo>
                    <a:pt x="772" y="607"/>
                  </a:moveTo>
                  <a:lnTo>
                    <a:pt x="769" y="609"/>
                  </a:lnTo>
                  <a:lnTo>
                    <a:pt x="764" y="610"/>
                  </a:lnTo>
                  <a:lnTo>
                    <a:pt x="759" y="614"/>
                  </a:lnTo>
                  <a:lnTo>
                    <a:pt x="753" y="615"/>
                  </a:lnTo>
                  <a:lnTo>
                    <a:pt x="747" y="615"/>
                  </a:lnTo>
                  <a:lnTo>
                    <a:pt x="680" y="678"/>
                  </a:lnTo>
                  <a:lnTo>
                    <a:pt x="616" y="746"/>
                  </a:lnTo>
                  <a:lnTo>
                    <a:pt x="557" y="815"/>
                  </a:lnTo>
                  <a:lnTo>
                    <a:pt x="500" y="887"/>
                  </a:lnTo>
                  <a:lnTo>
                    <a:pt x="449" y="963"/>
                  </a:lnTo>
                  <a:lnTo>
                    <a:pt x="402" y="1040"/>
                  </a:lnTo>
                  <a:lnTo>
                    <a:pt x="415" y="1027"/>
                  </a:lnTo>
                  <a:lnTo>
                    <a:pt x="431" y="1011"/>
                  </a:lnTo>
                  <a:lnTo>
                    <a:pt x="449" y="995"/>
                  </a:lnTo>
                  <a:lnTo>
                    <a:pt x="470" y="975"/>
                  </a:lnTo>
                  <a:lnTo>
                    <a:pt x="493" y="955"/>
                  </a:lnTo>
                  <a:lnTo>
                    <a:pt x="520" y="931"/>
                  </a:lnTo>
                  <a:lnTo>
                    <a:pt x="549" y="904"/>
                  </a:lnTo>
                  <a:lnTo>
                    <a:pt x="581" y="874"/>
                  </a:lnTo>
                  <a:lnTo>
                    <a:pt x="617" y="842"/>
                  </a:lnTo>
                  <a:lnTo>
                    <a:pt x="656" y="806"/>
                  </a:lnTo>
                  <a:lnTo>
                    <a:pt x="700" y="766"/>
                  </a:lnTo>
                  <a:lnTo>
                    <a:pt x="748" y="724"/>
                  </a:lnTo>
                  <a:lnTo>
                    <a:pt x="799" y="677"/>
                  </a:lnTo>
                  <a:lnTo>
                    <a:pt x="799" y="676"/>
                  </a:lnTo>
                  <a:lnTo>
                    <a:pt x="793" y="673"/>
                  </a:lnTo>
                  <a:lnTo>
                    <a:pt x="788" y="670"/>
                  </a:lnTo>
                  <a:lnTo>
                    <a:pt x="784" y="665"/>
                  </a:lnTo>
                  <a:lnTo>
                    <a:pt x="782" y="659"/>
                  </a:lnTo>
                  <a:lnTo>
                    <a:pt x="782" y="645"/>
                  </a:lnTo>
                  <a:lnTo>
                    <a:pt x="787" y="635"/>
                  </a:lnTo>
                  <a:lnTo>
                    <a:pt x="790" y="631"/>
                  </a:lnTo>
                  <a:lnTo>
                    <a:pt x="794" y="627"/>
                  </a:lnTo>
                  <a:lnTo>
                    <a:pt x="789" y="626"/>
                  </a:lnTo>
                  <a:lnTo>
                    <a:pt x="784" y="624"/>
                  </a:lnTo>
                  <a:lnTo>
                    <a:pt x="781" y="621"/>
                  </a:lnTo>
                  <a:lnTo>
                    <a:pt x="777" y="618"/>
                  </a:lnTo>
                  <a:lnTo>
                    <a:pt x="775" y="613"/>
                  </a:lnTo>
                  <a:lnTo>
                    <a:pt x="772" y="607"/>
                  </a:lnTo>
                  <a:close/>
                  <a:moveTo>
                    <a:pt x="1607" y="589"/>
                  </a:moveTo>
                  <a:lnTo>
                    <a:pt x="1605" y="613"/>
                  </a:lnTo>
                  <a:lnTo>
                    <a:pt x="1605" y="636"/>
                  </a:lnTo>
                  <a:lnTo>
                    <a:pt x="1608" y="656"/>
                  </a:lnTo>
                  <a:lnTo>
                    <a:pt x="1618" y="653"/>
                  </a:lnTo>
                  <a:lnTo>
                    <a:pt x="1631" y="648"/>
                  </a:lnTo>
                  <a:lnTo>
                    <a:pt x="1647" y="641"/>
                  </a:lnTo>
                  <a:lnTo>
                    <a:pt x="1647" y="641"/>
                  </a:lnTo>
                  <a:lnTo>
                    <a:pt x="1647" y="638"/>
                  </a:lnTo>
                  <a:lnTo>
                    <a:pt x="1646" y="636"/>
                  </a:lnTo>
                  <a:lnTo>
                    <a:pt x="1644" y="635"/>
                  </a:lnTo>
                  <a:lnTo>
                    <a:pt x="1642" y="636"/>
                  </a:lnTo>
                  <a:lnTo>
                    <a:pt x="1638" y="637"/>
                  </a:lnTo>
                  <a:lnTo>
                    <a:pt x="1635" y="637"/>
                  </a:lnTo>
                  <a:lnTo>
                    <a:pt x="1632" y="637"/>
                  </a:lnTo>
                  <a:lnTo>
                    <a:pt x="1621" y="633"/>
                  </a:lnTo>
                  <a:lnTo>
                    <a:pt x="1614" y="626"/>
                  </a:lnTo>
                  <a:lnTo>
                    <a:pt x="1609" y="615"/>
                  </a:lnTo>
                  <a:lnTo>
                    <a:pt x="1609" y="612"/>
                  </a:lnTo>
                  <a:lnTo>
                    <a:pt x="1607" y="589"/>
                  </a:lnTo>
                  <a:close/>
                  <a:moveTo>
                    <a:pt x="1538" y="577"/>
                  </a:moveTo>
                  <a:lnTo>
                    <a:pt x="1537" y="579"/>
                  </a:lnTo>
                  <a:lnTo>
                    <a:pt x="1535" y="583"/>
                  </a:lnTo>
                  <a:lnTo>
                    <a:pt x="1532" y="585"/>
                  </a:lnTo>
                  <a:lnTo>
                    <a:pt x="1523" y="592"/>
                  </a:lnTo>
                  <a:lnTo>
                    <a:pt x="1487" y="618"/>
                  </a:lnTo>
                  <a:lnTo>
                    <a:pt x="1453" y="636"/>
                  </a:lnTo>
                  <a:lnTo>
                    <a:pt x="1420" y="647"/>
                  </a:lnTo>
                  <a:lnTo>
                    <a:pt x="1423" y="647"/>
                  </a:lnTo>
                  <a:lnTo>
                    <a:pt x="1424" y="647"/>
                  </a:lnTo>
                  <a:lnTo>
                    <a:pt x="1426" y="647"/>
                  </a:lnTo>
                  <a:lnTo>
                    <a:pt x="1436" y="649"/>
                  </a:lnTo>
                  <a:lnTo>
                    <a:pt x="1445" y="655"/>
                  </a:lnTo>
                  <a:lnTo>
                    <a:pt x="1450" y="664"/>
                  </a:lnTo>
                  <a:lnTo>
                    <a:pt x="1459" y="664"/>
                  </a:lnTo>
                  <a:lnTo>
                    <a:pt x="1468" y="664"/>
                  </a:lnTo>
                  <a:lnTo>
                    <a:pt x="1475" y="664"/>
                  </a:lnTo>
                  <a:lnTo>
                    <a:pt x="1481" y="661"/>
                  </a:lnTo>
                  <a:lnTo>
                    <a:pt x="1487" y="656"/>
                  </a:lnTo>
                  <a:lnTo>
                    <a:pt x="1495" y="649"/>
                  </a:lnTo>
                  <a:lnTo>
                    <a:pt x="1503" y="638"/>
                  </a:lnTo>
                  <a:lnTo>
                    <a:pt x="1513" y="623"/>
                  </a:lnTo>
                  <a:lnTo>
                    <a:pt x="1524" y="602"/>
                  </a:lnTo>
                  <a:lnTo>
                    <a:pt x="1538" y="577"/>
                  </a:lnTo>
                  <a:close/>
                  <a:moveTo>
                    <a:pt x="1542" y="563"/>
                  </a:moveTo>
                  <a:lnTo>
                    <a:pt x="1542" y="566"/>
                  </a:lnTo>
                  <a:lnTo>
                    <a:pt x="1542" y="569"/>
                  </a:lnTo>
                  <a:lnTo>
                    <a:pt x="1541" y="572"/>
                  </a:lnTo>
                  <a:lnTo>
                    <a:pt x="1543" y="568"/>
                  </a:lnTo>
                  <a:lnTo>
                    <a:pt x="1545" y="563"/>
                  </a:lnTo>
                  <a:lnTo>
                    <a:pt x="1543" y="563"/>
                  </a:lnTo>
                  <a:lnTo>
                    <a:pt x="1542" y="563"/>
                  </a:lnTo>
                  <a:close/>
                  <a:moveTo>
                    <a:pt x="1584" y="533"/>
                  </a:moveTo>
                  <a:lnTo>
                    <a:pt x="1580" y="537"/>
                  </a:lnTo>
                  <a:lnTo>
                    <a:pt x="1576" y="542"/>
                  </a:lnTo>
                  <a:lnTo>
                    <a:pt x="1579" y="542"/>
                  </a:lnTo>
                  <a:lnTo>
                    <a:pt x="1581" y="542"/>
                  </a:lnTo>
                  <a:lnTo>
                    <a:pt x="1584" y="542"/>
                  </a:lnTo>
                  <a:lnTo>
                    <a:pt x="1593" y="546"/>
                  </a:lnTo>
                  <a:lnTo>
                    <a:pt x="1601" y="555"/>
                  </a:lnTo>
                  <a:lnTo>
                    <a:pt x="1605" y="565"/>
                  </a:lnTo>
                  <a:lnTo>
                    <a:pt x="1607" y="587"/>
                  </a:lnTo>
                  <a:lnTo>
                    <a:pt x="1607" y="568"/>
                  </a:lnTo>
                  <a:lnTo>
                    <a:pt x="1608" y="552"/>
                  </a:lnTo>
                  <a:lnTo>
                    <a:pt x="1612" y="540"/>
                  </a:lnTo>
                  <a:lnTo>
                    <a:pt x="1608" y="542"/>
                  </a:lnTo>
                  <a:lnTo>
                    <a:pt x="1605" y="542"/>
                  </a:lnTo>
                  <a:lnTo>
                    <a:pt x="1604" y="542"/>
                  </a:lnTo>
                  <a:lnTo>
                    <a:pt x="1599" y="542"/>
                  </a:lnTo>
                  <a:lnTo>
                    <a:pt x="1598" y="542"/>
                  </a:lnTo>
                  <a:lnTo>
                    <a:pt x="1595" y="540"/>
                  </a:lnTo>
                  <a:lnTo>
                    <a:pt x="1590" y="538"/>
                  </a:lnTo>
                  <a:lnTo>
                    <a:pt x="1586" y="536"/>
                  </a:lnTo>
                  <a:lnTo>
                    <a:pt x="1584" y="533"/>
                  </a:lnTo>
                  <a:close/>
                  <a:moveTo>
                    <a:pt x="2210" y="325"/>
                  </a:moveTo>
                  <a:lnTo>
                    <a:pt x="2221" y="328"/>
                  </a:lnTo>
                  <a:lnTo>
                    <a:pt x="2258" y="347"/>
                  </a:lnTo>
                  <a:lnTo>
                    <a:pt x="2263" y="350"/>
                  </a:lnTo>
                  <a:lnTo>
                    <a:pt x="2267" y="354"/>
                  </a:lnTo>
                  <a:lnTo>
                    <a:pt x="2271" y="359"/>
                  </a:lnTo>
                  <a:lnTo>
                    <a:pt x="2279" y="354"/>
                  </a:lnTo>
                  <a:lnTo>
                    <a:pt x="2289" y="354"/>
                  </a:lnTo>
                  <a:lnTo>
                    <a:pt x="2297" y="357"/>
                  </a:lnTo>
                  <a:lnTo>
                    <a:pt x="2305" y="363"/>
                  </a:lnTo>
                  <a:lnTo>
                    <a:pt x="2310" y="371"/>
                  </a:lnTo>
                  <a:lnTo>
                    <a:pt x="2312" y="380"/>
                  </a:lnTo>
                  <a:lnTo>
                    <a:pt x="2316" y="389"/>
                  </a:lnTo>
                  <a:lnTo>
                    <a:pt x="2323" y="405"/>
                  </a:lnTo>
                  <a:lnTo>
                    <a:pt x="2334" y="423"/>
                  </a:lnTo>
                  <a:lnTo>
                    <a:pt x="2347" y="445"/>
                  </a:lnTo>
                  <a:lnTo>
                    <a:pt x="2366" y="467"/>
                  </a:lnTo>
                  <a:lnTo>
                    <a:pt x="2388" y="488"/>
                  </a:lnTo>
                  <a:lnTo>
                    <a:pt x="2390" y="492"/>
                  </a:lnTo>
                  <a:lnTo>
                    <a:pt x="2393" y="496"/>
                  </a:lnTo>
                  <a:lnTo>
                    <a:pt x="2395" y="501"/>
                  </a:lnTo>
                  <a:lnTo>
                    <a:pt x="2397" y="508"/>
                  </a:lnTo>
                  <a:lnTo>
                    <a:pt x="2401" y="520"/>
                  </a:lnTo>
                  <a:lnTo>
                    <a:pt x="2406" y="532"/>
                  </a:lnTo>
                  <a:lnTo>
                    <a:pt x="2407" y="542"/>
                  </a:lnTo>
                  <a:lnTo>
                    <a:pt x="2405" y="551"/>
                  </a:lnTo>
                  <a:lnTo>
                    <a:pt x="2400" y="559"/>
                  </a:lnTo>
                  <a:lnTo>
                    <a:pt x="2399" y="560"/>
                  </a:lnTo>
                  <a:lnTo>
                    <a:pt x="2397" y="561"/>
                  </a:lnTo>
                  <a:lnTo>
                    <a:pt x="2402" y="568"/>
                  </a:lnTo>
                  <a:lnTo>
                    <a:pt x="2407" y="575"/>
                  </a:lnTo>
                  <a:lnTo>
                    <a:pt x="2411" y="584"/>
                  </a:lnTo>
                  <a:lnTo>
                    <a:pt x="2412" y="594"/>
                  </a:lnTo>
                  <a:lnTo>
                    <a:pt x="2408" y="602"/>
                  </a:lnTo>
                  <a:lnTo>
                    <a:pt x="2407" y="606"/>
                  </a:lnTo>
                  <a:lnTo>
                    <a:pt x="2403" y="609"/>
                  </a:lnTo>
                  <a:lnTo>
                    <a:pt x="2400" y="612"/>
                  </a:lnTo>
                  <a:lnTo>
                    <a:pt x="2401" y="613"/>
                  </a:lnTo>
                  <a:lnTo>
                    <a:pt x="2402" y="614"/>
                  </a:lnTo>
                  <a:lnTo>
                    <a:pt x="2403" y="616"/>
                  </a:lnTo>
                  <a:lnTo>
                    <a:pt x="2406" y="625"/>
                  </a:lnTo>
                  <a:lnTo>
                    <a:pt x="2405" y="635"/>
                  </a:lnTo>
                  <a:lnTo>
                    <a:pt x="2400" y="643"/>
                  </a:lnTo>
                  <a:lnTo>
                    <a:pt x="2369" y="678"/>
                  </a:lnTo>
                  <a:lnTo>
                    <a:pt x="2338" y="712"/>
                  </a:lnTo>
                  <a:lnTo>
                    <a:pt x="2304" y="741"/>
                  </a:lnTo>
                  <a:lnTo>
                    <a:pt x="2271" y="767"/>
                  </a:lnTo>
                  <a:lnTo>
                    <a:pt x="2238" y="790"/>
                  </a:lnTo>
                  <a:lnTo>
                    <a:pt x="2206" y="810"/>
                  </a:lnTo>
                  <a:lnTo>
                    <a:pt x="2178" y="825"/>
                  </a:lnTo>
                  <a:lnTo>
                    <a:pt x="2155" y="836"/>
                  </a:lnTo>
                  <a:lnTo>
                    <a:pt x="2154" y="847"/>
                  </a:lnTo>
                  <a:lnTo>
                    <a:pt x="2150" y="858"/>
                  </a:lnTo>
                  <a:lnTo>
                    <a:pt x="2144" y="868"/>
                  </a:lnTo>
                  <a:lnTo>
                    <a:pt x="2138" y="873"/>
                  </a:lnTo>
                  <a:lnTo>
                    <a:pt x="2131" y="877"/>
                  </a:lnTo>
                  <a:lnTo>
                    <a:pt x="2121" y="881"/>
                  </a:lnTo>
                  <a:lnTo>
                    <a:pt x="2109" y="883"/>
                  </a:lnTo>
                  <a:lnTo>
                    <a:pt x="2106" y="883"/>
                  </a:lnTo>
                  <a:lnTo>
                    <a:pt x="2088" y="881"/>
                  </a:lnTo>
                  <a:lnTo>
                    <a:pt x="2073" y="875"/>
                  </a:lnTo>
                  <a:lnTo>
                    <a:pt x="2060" y="867"/>
                  </a:lnTo>
                  <a:lnTo>
                    <a:pt x="2050" y="858"/>
                  </a:lnTo>
                  <a:lnTo>
                    <a:pt x="2044" y="854"/>
                  </a:lnTo>
                  <a:lnTo>
                    <a:pt x="2039" y="851"/>
                  </a:lnTo>
                  <a:lnTo>
                    <a:pt x="2034" y="847"/>
                  </a:lnTo>
                  <a:lnTo>
                    <a:pt x="2031" y="846"/>
                  </a:lnTo>
                  <a:lnTo>
                    <a:pt x="2021" y="841"/>
                  </a:lnTo>
                  <a:lnTo>
                    <a:pt x="2015" y="834"/>
                  </a:lnTo>
                  <a:lnTo>
                    <a:pt x="2011" y="824"/>
                  </a:lnTo>
                  <a:lnTo>
                    <a:pt x="2008" y="811"/>
                  </a:lnTo>
                  <a:lnTo>
                    <a:pt x="2001" y="796"/>
                  </a:lnTo>
                  <a:lnTo>
                    <a:pt x="1997" y="783"/>
                  </a:lnTo>
                  <a:lnTo>
                    <a:pt x="1992" y="769"/>
                  </a:lnTo>
                  <a:lnTo>
                    <a:pt x="1988" y="754"/>
                  </a:lnTo>
                  <a:lnTo>
                    <a:pt x="1988" y="736"/>
                  </a:lnTo>
                  <a:lnTo>
                    <a:pt x="1989" y="731"/>
                  </a:lnTo>
                  <a:lnTo>
                    <a:pt x="1990" y="726"/>
                  </a:lnTo>
                  <a:lnTo>
                    <a:pt x="1997" y="717"/>
                  </a:lnTo>
                  <a:lnTo>
                    <a:pt x="2009" y="691"/>
                  </a:lnTo>
                  <a:lnTo>
                    <a:pt x="2021" y="662"/>
                  </a:lnTo>
                  <a:lnTo>
                    <a:pt x="2004" y="641"/>
                  </a:lnTo>
                  <a:lnTo>
                    <a:pt x="1999" y="635"/>
                  </a:lnTo>
                  <a:lnTo>
                    <a:pt x="1998" y="626"/>
                  </a:lnTo>
                  <a:lnTo>
                    <a:pt x="1998" y="619"/>
                  </a:lnTo>
                  <a:lnTo>
                    <a:pt x="2001" y="606"/>
                  </a:lnTo>
                  <a:lnTo>
                    <a:pt x="2003" y="595"/>
                  </a:lnTo>
                  <a:lnTo>
                    <a:pt x="2003" y="587"/>
                  </a:lnTo>
                  <a:lnTo>
                    <a:pt x="1987" y="565"/>
                  </a:lnTo>
                  <a:lnTo>
                    <a:pt x="1972" y="545"/>
                  </a:lnTo>
                  <a:lnTo>
                    <a:pt x="1958" y="528"/>
                  </a:lnTo>
                  <a:lnTo>
                    <a:pt x="1943" y="523"/>
                  </a:lnTo>
                  <a:lnTo>
                    <a:pt x="1931" y="521"/>
                  </a:lnTo>
                  <a:lnTo>
                    <a:pt x="1922" y="520"/>
                  </a:lnTo>
                  <a:lnTo>
                    <a:pt x="1917" y="519"/>
                  </a:lnTo>
                  <a:lnTo>
                    <a:pt x="1914" y="517"/>
                  </a:lnTo>
                  <a:lnTo>
                    <a:pt x="1910" y="515"/>
                  </a:lnTo>
                  <a:lnTo>
                    <a:pt x="1906" y="511"/>
                  </a:lnTo>
                  <a:lnTo>
                    <a:pt x="1900" y="521"/>
                  </a:lnTo>
                  <a:lnTo>
                    <a:pt x="1894" y="526"/>
                  </a:lnTo>
                  <a:lnTo>
                    <a:pt x="1889" y="528"/>
                  </a:lnTo>
                  <a:lnTo>
                    <a:pt x="1882" y="531"/>
                  </a:lnTo>
                  <a:lnTo>
                    <a:pt x="1877" y="531"/>
                  </a:lnTo>
                  <a:lnTo>
                    <a:pt x="1872" y="530"/>
                  </a:lnTo>
                  <a:lnTo>
                    <a:pt x="1867" y="528"/>
                  </a:lnTo>
                  <a:lnTo>
                    <a:pt x="1863" y="525"/>
                  </a:lnTo>
                  <a:lnTo>
                    <a:pt x="1861" y="523"/>
                  </a:lnTo>
                  <a:lnTo>
                    <a:pt x="1860" y="523"/>
                  </a:lnTo>
                  <a:lnTo>
                    <a:pt x="1852" y="530"/>
                  </a:lnTo>
                  <a:lnTo>
                    <a:pt x="1839" y="534"/>
                  </a:lnTo>
                  <a:lnTo>
                    <a:pt x="1826" y="540"/>
                  </a:lnTo>
                  <a:lnTo>
                    <a:pt x="1808" y="546"/>
                  </a:lnTo>
                  <a:lnTo>
                    <a:pt x="1786" y="554"/>
                  </a:lnTo>
                  <a:lnTo>
                    <a:pt x="1781" y="555"/>
                  </a:lnTo>
                  <a:lnTo>
                    <a:pt x="1777" y="555"/>
                  </a:lnTo>
                  <a:lnTo>
                    <a:pt x="1771" y="554"/>
                  </a:lnTo>
                  <a:lnTo>
                    <a:pt x="1764" y="551"/>
                  </a:lnTo>
                  <a:lnTo>
                    <a:pt x="1754" y="546"/>
                  </a:lnTo>
                  <a:lnTo>
                    <a:pt x="1748" y="543"/>
                  </a:lnTo>
                  <a:lnTo>
                    <a:pt x="1743" y="540"/>
                  </a:lnTo>
                  <a:lnTo>
                    <a:pt x="1741" y="540"/>
                  </a:lnTo>
                  <a:lnTo>
                    <a:pt x="1729" y="536"/>
                  </a:lnTo>
                  <a:lnTo>
                    <a:pt x="1720" y="525"/>
                  </a:lnTo>
                  <a:lnTo>
                    <a:pt x="1718" y="513"/>
                  </a:lnTo>
                  <a:lnTo>
                    <a:pt x="1720" y="503"/>
                  </a:lnTo>
                  <a:lnTo>
                    <a:pt x="1726" y="496"/>
                  </a:lnTo>
                  <a:lnTo>
                    <a:pt x="1733" y="490"/>
                  </a:lnTo>
                  <a:lnTo>
                    <a:pt x="1744" y="488"/>
                  </a:lnTo>
                  <a:lnTo>
                    <a:pt x="1759" y="488"/>
                  </a:lnTo>
                  <a:lnTo>
                    <a:pt x="1771" y="486"/>
                  </a:lnTo>
                  <a:lnTo>
                    <a:pt x="1785" y="480"/>
                  </a:lnTo>
                  <a:lnTo>
                    <a:pt x="1799" y="473"/>
                  </a:lnTo>
                  <a:lnTo>
                    <a:pt x="1816" y="461"/>
                  </a:lnTo>
                  <a:lnTo>
                    <a:pt x="1837" y="446"/>
                  </a:lnTo>
                  <a:lnTo>
                    <a:pt x="1828" y="432"/>
                  </a:lnTo>
                  <a:lnTo>
                    <a:pt x="1824" y="418"/>
                  </a:lnTo>
                  <a:lnTo>
                    <a:pt x="1820" y="405"/>
                  </a:lnTo>
                  <a:lnTo>
                    <a:pt x="1820" y="394"/>
                  </a:lnTo>
                  <a:lnTo>
                    <a:pt x="1825" y="383"/>
                  </a:lnTo>
                  <a:lnTo>
                    <a:pt x="1835" y="377"/>
                  </a:lnTo>
                  <a:lnTo>
                    <a:pt x="1845" y="375"/>
                  </a:lnTo>
                  <a:lnTo>
                    <a:pt x="1853" y="374"/>
                  </a:lnTo>
                  <a:lnTo>
                    <a:pt x="1865" y="371"/>
                  </a:lnTo>
                  <a:lnTo>
                    <a:pt x="1880" y="369"/>
                  </a:lnTo>
                  <a:lnTo>
                    <a:pt x="1899" y="364"/>
                  </a:lnTo>
                  <a:lnTo>
                    <a:pt x="1920" y="360"/>
                  </a:lnTo>
                  <a:lnTo>
                    <a:pt x="1938" y="360"/>
                  </a:lnTo>
                  <a:lnTo>
                    <a:pt x="1943" y="358"/>
                  </a:lnTo>
                  <a:lnTo>
                    <a:pt x="1949" y="356"/>
                  </a:lnTo>
                  <a:lnTo>
                    <a:pt x="1961" y="356"/>
                  </a:lnTo>
                  <a:lnTo>
                    <a:pt x="1971" y="359"/>
                  </a:lnTo>
                  <a:lnTo>
                    <a:pt x="1980" y="364"/>
                  </a:lnTo>
                  <a:lnTo>
                    <a:pt x="1984" y="370"/>
                  </a:lnTo>
                  <a:lnTo>
                    <a:pt x="1988" y="374"/>
                  </a:lnTo>
                  <a:lnTo>
                    <a:pt x="1988" y="375"/>
                  </a:lnTo>
                  <a:lnTo>
                    <a:pt x="1989" y="377"/>
                  </a:lnTo>
                  <a:lnTo>
                    <a:pt x="1990" y="376"/>
                  </a:lnTo>
                  <a:lnTo>
                    <a:pt x="1992" y="375"/>
                  </a:lnTo>
                  <a:lnTo>
                    <a:pt x="1994" y="374"/>
                  </a:lnTo>
                  <a:lnTo>
                    <a:pt x="1995" y="372"/>
                  </a:lnTo>
                  <a:lnTo>
                    <a:pt x="1999" y="372"/>
                  </a:lnTo>
                  <a:lnTo>
                    <a:pt x="2004" y="372"/>
                  </a:lnTo>
                  <a:lnTo>
                    <a:pt x="2006" y="365"/>
                  </a:lnTo>
                  <a:lnTo>
                    <a:pt x="2010" y="357"/>
                  </a:lnTo>
                  <a:lnTo>
                    <a:pt x="2017" y="352"/>
                  </a:lnTo>
                  <a:lnTo>
                    <a:pt x="2025" y="348"/>
                  </a:lnTo>
                  <a:lnTo>
                    <a:pt x="2033" y="347"/>
                  </a:lnTo>
                  <a:lnTo>
                    <a:pt x="2040" y="350"/>
                  </a:lnTo>
                  <a:lnTo>
                    <a:pt x="2055" y="356"/>
                  </a:lnTo>
                  <a:lnTo>
                    <a:pt x="2066" y="360"/>
                  </a:lnTo>
                  <a:lnTo>
                    <a:pt x="2075" y="364"/>
                  </a:lnTo>
                  <a:lnTo>
                    <a:pt x="2081" y="365"/>
                  </a:lnTo>
                  <a:lnTo>
                    <a:pt x="2089" y="365"/>
                  </a:lnTo>
                  <a:lnTo>
                    <a:pt x="2096" y="365"/>
                  </a:lnTo>
                  <a:lnTo>
                    <a:pt x="2105" y="365"/>
                  </a:lnTo>
                  <a:lnTo>
                    <a:pt x="2111" y="365"/>
                  </a:lnTo>
                  <a:lnTo>
                    <a:pt x="2116" y="366"/>
                  </a:lnTo>
                  <a:lnTo>
                    <a:pt x="2121" y="366"/>
                  </a:lnTo>
                  <a:lnTo>
                    <a:pt x="2123" y="362"/>
                  </a:lnTo>
                  <a:lnTo>
                    <a:pt x="2127" y="357"/>
                  </a:lnTo>
                  <a:lnTo>
                    <a:pt x="2132" y="351"/>
                  </a:lnTo>
                  <a:lnTo>
                    <a:pt x="2143" y="346"/>
                  </a:lnTo>
                  <a:lnTo>
                    <a:pt x="2156" y="343"/>
                  </a:lnTo>
                  <a:lnTo>
                    <a:pt x="2157" y="343"/>
                  </a:lnTo>
                  <a:lnTo>
                    <a:pt x="2160" y="343"/>
                  </a:lnTo>
                  <a:lnTo>
                    <a:pt x="2163" y="343"/>
                  </a:lnTo>
                  <a:lnTo>
                    <a:pt x="2166" y="345"/>
                  </a:lnTo>
                  <a:lnTo>
                    <a:pt x="2167" y="345"/>
                  </a:lnTo>
                  <a:lnTo>
                    <a:pt x="2170" y="341"/>
                  </a:lnTo>
                  <a:lnTo>
                    <a:pt x="2173" y="337"/>
                  </a:lnTo>
                  <a:lnTo>
                    <a:pt x="2178" y="334"/>
                  </a:lnTo>
                  <a:lnTo>
                    <a:pt x="2184" y="331"/>
                  </a:lnTo>
                  <a:lnTo>
                    <a:pt x="2199" y="327"/>
                  </a:lnTo>
                  <a:lnTo>
                    <a:pt x="2210" y="325"/>
                  </a:lnTo>
                  <a:close/>
                  <a:moveTo>
                    <a:pt x="1894" y="178"/>
                  </a:moveTo>
                  <a:lnTo>
                    <a:pt x="1786" y="182"/>
                  </a:lnTo>
                  <a:lnTo>
                    <a:pt x="1679" y="191"/>
                  </a:lnTo>
                  <a:lnTo>
                    <a:pt x="1573" y="208"/>
                  </a:lnTo>
                  <a:lnTo>
                    <a:pt x="1469" y="231"/>
                  </a:lnTo>
                  <a:lnTo>
                    <a:pt x="1367" y="260"/>
                  </a:lnTo>
                  <a:lnTo>
                    <a:pt x="1267" y="295"/>
                  </a:lnTo>
                  <a:lnTo>
                    <a:pt x="1168" y="337"/>
                  </a:lnTo>
                  <a:lnTo>
                    <a:pt x="1073" y="386"/>
                  </a:lnTo>
                  <a:lnTo>
                    <a:pt x="981" y="440"/>
                  </a:lnTo>
                  <a:lnTo>
                    <a:pt x="984" y="441"/>
                  </a:lnTo>
                  <a:lnTo>
                    <a:pt x="1000" y="434"/>
                  </a:lnTo>
                  <a:lnTo>
                    <a:pt x="1011" y="428"/>
                  </a:lnTo>
                  <a:lnTo>
                    <a:pt x="1019" y="424"/>
                  </a:lnTo>
                  <a:lnTo>
                    <a:pt x="1028" y="420"/>
                  </a:lnTo>
                  <a:lnTo>
                    <a:pt x="1035" y="416"/>
                  </a:lnTo>
                  <a:lnTo>
                    <a:pt x="1044" y="411"/>
                  </a:lnTo>
                  <a:lnTo>
                    <a:pt x="1056" y="408"/>
                  </a:lnTo>
                  <a:lnTo>
                    <a:pt x="1067" y="410"/>
                  </a:lnTo>
                  <a:lnTo>
                    <a:pt x="1077" y="417"/>
                  </a:lnTo>
                  <a:lnTo>
                    <a:pt x="1082" y="428"/>
                  </a:lnTo>
                  <a:lnTo>
                    <a:pt x="1082" y="440"/>
                  </a:lnTo>
                  <a:lnTo>
                    <a:pt x="1085" y="443"/>
                  </a:lnTo>
                  <a:lnTo>
                    <a:pt x="1088" y="446"/>
                  </a:lnTo>
                  <a:lnTo>
                    <a:pt x="1090" y="450"/>
                  </a:lnTo>
                  <a:lnTo>
                    <a:pt x="1093" y="463"/>
                  </a:lnTo>
                  <a:lnTo>
                    <a:pt x="1089" y="475"/>
                  </a:lnTo>
                  <a:lnTo>
                    <a:pt x="1090" y="479"/>
                  </a:lnTo>
                  <a:lnTo>
                    <a:pt x="1091" y="482"/>
                  </a:lnTo>
                  <a:lnTo>
                    <a:pt x="1111" y="481"/>
                  </a:lnTo>
                  <a:lnTo>
                    <a:pt x="1127" y="481"/>
                  </a:lnTo>
                  <a:lnTo>
                    <a:pt x="1140" y="482"/>
                  </a:lnTo>
                  <a:lnTo>
                    <a:pt x="1151" y="486"/>
                  </a:lnTo>
                  <a:lnTo>
                    <a:pt x="1156" y="487"/>
                  </a:lnTo>
                  <a:lnTo>
                    <a:pt x="1160" y="491"/>
                  </a:lnTo>
                  <a:lnTo>
                    <a:pt x="1163" y="493"/>
                  </a:lnTo>
                  <a:lnTo>
                    <a:pt x="1167" y="497"/>
                  </a:lnTo>
                  <a:lnTo>
                    <a:pt x="1169" y="502"/>
                  </a:lnTo>
                  <a:lnTo>
                    <a:pt x="1171" y="514"/>
                  </a:lnTo>
                  <a:lnTo>
                    <a:pt x="1166" y="526"/>
                  </a:lnTo>
                  <a:lnTo>
                    <a:pt x="1155" y="542"/>
                  </a:lnTo>
                  <a:lnTo>
                    <a:pt x="1162" y="540"/>
                  </a:lnTo>
                  <a:lnTo>
                    <a:pt x="1172" y="537"/>
                  </a:lnTo>
                  <a:lnTo>
                    <a:pt x="1184" y="533"/>
                  </a:lnTo>
                  <a:lnTo>
                    <a:pt x="1191" y="531"/>
                  </a:lnTo>
                  <a:lnTo>
                    <a:pt x="1197" y="531"/>
                  </a:lnTo>
                  <a:lnTo>
                    <a:pt x="1203" y="532"/>
                  </a:lnTo>
                  <a:lnTo>
                    <a:pt x="1224" y="539"/>
                  </a:lnTo>
                  <a:lnTo>
                    <a:pt x="1245" y="546"/>
                  </a:lnTo>
                  <a:lnTo>
                    <a:pt x="1250" y="549"/>
                  </a:lnTo>
                  <a:lnTo>
                    <a:pt x="1255" y="552"/>
                  </a:lnTo>
                  <a:lnTo>
                    <a:pt x="1258" y="556"/>
                  </a:lnTo>
                  <a:lnTo>
                    <a:pt x="1261" y="560"/>
                  </a:lnTo>
                  <a:lnTo>
                    <a:pt x="1263" y="571"/>
                  </a:lnTo>
                  <a:lnTo>
                    <a:pt x="1262" y="580"/>
                  </a:lnTo>
                  <a:lnTo>
                    <a:pt x="1258" y="587"/>
                  </a:lnTo>
                  <a:lnTo>
                    <a:pt x="1262" y="589"/>
                  </a:lnTo>
                  <a:lnTo>
                    <a:pt x="1266" y="590"/>
                  </a:lnTo>
                  <a:lnTo>
                    <a:pt x="1269" y="591"/>
                  </a:lnTo>
                  <a:lnTo>
                    <a:pt x="1274" y="594"/>
                  </a:lnTo>
                  <a:lnTo>
                    <a:pt x="1278" y="594"/>
                  </a:lnTo>
                  <a:lnTo>
                    <a:pt x="1283" y="595"/>
                  </a:lnTo>
                  <a:lnTo>
                    <a:pt x="1288" y="596"/>
                  </a:lnTo>
                  <a:lnTo>
                    <a:pt x="1297" y="604"/>
                  </a:lnTo>
                  <a:lnTo>
                    <a:pt x="1301" y="616"/>
                  </a:lnTo>
                  <a:lnTo>
                    <a:pt x="1305" y="635"/>
                  </a:lnTo>
                  <a:lnTo>
                    <a:pt x="1312" y="637"/>
                  </a:lnTo>
                  <a:lnTo>
                    <a:pt x="1319" y="638"/>
                  </a:lnTo>
                  <a:lnTo>
                    <a:pt x="1323" y="639"/>
                  </a:lnTo>
                  <a:lnTo>
                    <a:pt x="1325" y="642"/>
                  </a:lnTo>
                  <a:lnTo>
                    <a:pt x="1337" y="636"/>
                  </a:lnTo>
                  <a:lnTo>
                    <a:pt x="1326" y="627"/>
                  </a:lnTo>
                  <a:lnTo>
                    <a:pt x="1317" y="618"/>
                  </a:lnTo>
                  <a:lnTo>
                    <a:pt x="1309" y="607"/>
                  </a:lnTo>
                  <a:lnTo>
                    <a:pt x="1307" y="596"/>
                  </a:lnTo>
                  <a:lnTo>
                    <a:pt x="1308" y="586"/>
                  </a:lnTo>
                  <a:lnTo>
                    <a:pt x="1311" y="581"/>
                  </a:lnTo>
                  <a:lnTo>
                    <a:pt x="1313" y="577"/>
                  </a:lnTo>
                  <a:lnTo>
                    <a:pt x="1318" y="573"/>
                  </a:lnTo>
                  <a:lnTo>
                    <a:pt x="1322" y="571"/>
                  </a:lnTo>
                  <a:lnTo>
                    <a:pt x="1337" y="566"/>
                  </a:lnTo>
                  <a:lnTo>
                    <a:pt x="1353" y="561"/>
                  </a:lnTo>
                  <a:lnTo>
                    <a:pt x="1353" y="560"/>
                  </a:lnTo>
                  <a:lnTo>
                    <a:pt x="1353" y="559"/>
                  </a:lnTo>
                  <a:lnTo>
                    <a:pt x="1353" y="556"/>
                  </a:lnTo>
                  <a:lnTo>
                    <a:pt x="1352" y="554"/>
                  </a:lnTo>
                  <a:lnTo>
                    <a:pt x="1352" y="552"/>
                  </a:lnTo>
                  <a:lnTo>
                    <a:pt x="1351" y="546"/>
                  </a:lnTo>
                  <a:lnTo>
                    <a:pt x="1351" y="540"/>
                  </a:lnTo>
                  <a:lnTo>
                    <a:pt x="1351" y="533"/>
                  </a:lnTo>
                  <a:lnTo>
                    <a:pt x="1353" y="519"/>
                  </a:lnTo>
                  <a:lnTo>
                    <a:pt x="1359" y="507"/>
                  </a:lnTo>
                  <a:lnTo>
                    <a:pt x="1367" y="498"/>
                  </a:lnTo>
                  <a:lnTo>
                    <a:pt x="1368" y="496"/>
                  </a:lnTo>
                  <a:lnTo>
                    <a:pt x="1369" y="493"/>
                  </a:lnTo>
                  <a:lnTo>
                    <a:pt x="1370" y="491"/>
                  </a:lnTo>
                  <a:lnTo>
                    <a:pt x="1372" y="490"/>
                  </a:lnTo>
                  <a:lnTo>
                    <a:pt x="1375" y="479"/>
                  </a:lnTo>
                  <a:lnTo>
                    <a:pt x="1384" y="470"/>
                  </a:lnTo>
                  <a:lnTo>
                    <a:pt x="1395" y="467"/>
                  </a:lnTo>
                  <a:lnTo>
                    <a:pt x="1406" y="467"/>
                  </a:lnTo>
                  <a:lnTo>
                    <a:pt x="1414" y="473"/>
                  </a:lnTo>
                  <a:lnTo>
                    <a:pt x="1425" y="484"/>
                  </a:lnTo>
                  <a:lnTo>
                    <a:pt x="1432" y="493"/>
                  </a:lnTo>
                  <a:lnTo>
                    <a:pt x="1436" y="503"/>
                  </a:lnTo>
                  <a:lnTo>
                    <a:pt x="1437" y="515"/>
                  </a:lnTo>
                  <a:lnTo>
                    <a:pt x="1445" y="521"/>
                  </a:lnTo>
                  <a:lnTo>
                    <a:pt x="1451" y="519"/>
                  </a:lnTo>
                  <a:lnTo>
                    <a:pt x="1456" y="517"/>
                  </a:lnTo>
                  <a:lnTo>
                    <a:pt x="1454" y="515"/>
                  </a:lnTo>
                  <a:lnTo>
                    <a:pt x="1453" y="511"/>
                  </a:lnTo>
                  <a:lnTo>
                    <a:pt x="1452" y="509"/>
                  </a:lnTo>
                  <a:lnTo>
                    <a:pt x="1447" y="507"/>
                  </a:lnTo>
                  <a:lnTo>
                    <a:pt x="1442" y="504"/>
                  </a:lnTo>
                  <a:lnTo>
                    <a:pt x="1439" y="501"/>
                  </a:lnTo>
                  <a:lnTo>
                    <a:pt x="1436" y="496"/>
                  </a:lnTo>
                  <a:lnTo>
                    <a:pt x="1434" y="491"/>
                  </a:lnTo>
                  <a:lnTo>
                    <a:pt x="1432" y="482"/>
                  </a:lnTo>
                  <a:lnTo>
                    <a:pt x="1431" y="472"/>
                  </a:lnTo>
                  <a:lnTo>
                    <a:pt x="1436" y="462"/>
                  </a:lnTo>
                  <a:lnTo>
                    <a:pt x="1443" y="455"/>
                  </a:lnTo>
                  <a:lnTo>
                    <a:pt x="1453" y="450"/>
                  </a:lnTo>
                  <a:lnTo>
                    <a:pt x="1464" y="444"/>
                  </a:lnTo>
                  <a:lnTo>
                    <a:pt x="1479" y="438"/>
                  </a:lnTo>
                  <a:lnTo>
                    <a:pt x="1499" y="430"/>
                  </a:lnTo>
                  <a:lnTo>
                    <a:pt x="1509" y="428"/>
                  </a:lnTo>
                  <a:lnTo>
                    <a:pt x="1519" y="430"/>
                  </a:lnTo>
                  <a:lnTo>
                    <a:pt x="1526" y="435"/>
                  </a:lnTo>
                  <a:lnTo>
                    <a:pt x="1532" y="435"/>
                  </a:lnTo>
                  <a:lnTo>
                    <a:pt x="1543" y="435"/>
                  </a:lnTo>
                  <a:lnTo>
                    <a:pt x="1552" y="437"/>
                  </a:lnTo>
                  <a:lnTo>
                    <a:pt x="1562" y="439"/>
                  </a:lnTo>
                  <a:lnTo>
                    <a:pt x="1569" y="445"/>
                  </a:lnTo>
                  <a:lnTo>
                    <a:pt x="1575" y="453"/>
                  </a:lnTo>
                  <a:lnTo>
                    <a:pt x="1577" y="464"/>
                  </a:lnTo>
                  <a:lnTo>
                    <a:pt x="1575" y="474"/>
                  </a:lnTo>
                  <a:lnTo>
                    <a:pt x="1580" y="475"/>
                  </a:lnTo>
                  <a:lnTo>
                    <a:pt x="1585" y="476"/>
                  </a:lnTo>
                  <a:lnTo>
                    <a:pt x="1588" y="478"/>
                  </a:lnTo>
                  <a:lnTo>
                    <a:pt x="1593" y="481"/>
                  </a:lnTo>
                  <a:lnTo>
                    <a:pt x="1596" y="476"/>
                  </a:lnTo>
                  <a:lnTo>
                    <a:pt x="1598" y="472"/>
                  </a:lnTo>
                  <a:lnTo>
                    <a:pt x="1601" y="468"/>
                  </a:lnTo>
                  <a:lnTo>
                    <a:pt x="1603" y="463"/>
                  </a:lnTo>
                  <a:lnTo>
                    <a:pt x="1607" y="459"/>
                  </a:lnTo>
                  <a:lnTo>
                    <a:pt x="1612" y="457"/>
                  </a:lnTo>
                  <a:lnTo>
                    <a:pt x="1614" y="456"/>
                  </a:lnTo>
                  <a:lnTo>
                    <a:pt x="1620" y="452"/>
                  </a:lnTo>
                  <a:lnTo>
                    <a:pt x="1631" y="449"/>
                  </a:lnTo>
                  <a:lnTo>
                    <a:pt x="1629" y="446"/>
                  </a:lnTo>
                  <a:lnTo>
                    <a:pt x="1626" y="445"/>
                  </a:lnTo>
                  <a:lnTo>
                    <a:pt x="1616" y="446"/>
                  </a:lnTo>
                  <a:lnTo>
                    <a:pt x="1603" y="449"/>
                  </a:lnTo>
                  <a:lnTo>
                    <a:pt x="1591" y="447"/>
                  </a:lnTo>
                  <a:lnTo>
                    <a:pt x="1580" y="441"/>
                  </a:lnTo>
                  <a:lnTo>
                    <a:pt x="1574" y="429"/>
                  </a:lnTo>
                  <a:lnTo>
                    <a:pt x="1574" y="417"/>
                  </a:lnTo>
                  <a:lnTo>
                    <a:pt x="1580" y="406"/>
                  </a:lnTo>
                  <a:lnTo>
                    <a:pt x="1591" y="399"/>
                  </a:lnTo>
                  <a:lnTo>
                    <a:pt x="1595" y="398"/>
                  </a:lnTo>
                  <a:lnTo>
                    <a:pt x="1597" y="397"/>
                  </a:lnTo>
                  <a:lnTo>
                    <a:pt x="1602" y="394"/>
                  </a:lnTo>
                  <a:lnTo>
                    <a:pt x="1607" y="392"/>
                  </a:lnTo>
                  <a:lnTo>
                    <a:pt x="1615" y="387"/>
                  </a:lnTo>
                  <a:lnTo>
                    <a:pt x="1626" y="381"/>
                  </a:lnTo>
                  <a:lnTo>
                    <a:pt x="1642" y="371"/>
                  </a:lnTo>
                  <a:lnTo>
                    <a:pt x="1662" y="359"/>
                  </a:lnTo>
                  <a:lnTo>
                    <a:pt x="1671" y="357"/>
                  </a:lnTo>
                  <a:lnTo>
                    <a:pt x="1682" y="356"/>
                  </a:lnTo>
                  <a:lnTo>
                    <a:pt x="1691" y="359"/>
                  </a:lnTo>
                  <a:lnTo>
                    <a:pt x="1698" y="366"/>
                  </a:lnTo>
                  <a:lnTo>
                    <a:pt x="1703" y="375"/>
                  </a:lnTo>
                  <a:lnTo>
                    <a:pt x="1704" y="383"/>
                  </a:lnTo>
                  <a:lnTo>
                    <a:pt x="1701" y="401"/>
                  </a:lnTo>
                  <a:lnTo>
                    <a:pt x="1697" y="415"/>
                  </a:lnTo>
                  <a:lnTo>
                    <a:pt x="1692" y="423"/>
                  </a:lnTo>
                  <a:lnTo>
                    <a:pt x="1683" y="432"/>
                  </a:lnTo>
                  <a:lnTo>
                    <a:pt x="1677" y="437"/>
                  </a:lnTo>
                  <a:lnTo>
                    <a:pt x="1674" y="439"/>
                  </a:lnTo>
                  <a:lnTo>
                    <a:pt x="1670" y="443"/>
                  </a:lnTo>
                  <a:lnTo>
                    <a:pt x="1666" y="445"/>
                  </a:lnTo>
                  <a:lnTo>
                    <a:pt x="1666" y="445"/>
                  </a:lnTo>
                  <a:lnTo>
                    <a:pt x="1676" y="453"/>
                  </a:lnTo>
                  <a:lnTo>
                    <a:pt x="1680" y="467"/>
                  </a:lnTo>
                  <a:lnTo>
                    <a:pt x="1679" y="481"/>
                  </a:lnTo>
                  <a:lnTo>
                    <a:pt x="1679" y="496"/>
                  </a:lnTo>
                  <a:lnTo>
                    <a:pt x="1677" y="501"/>
                  </a:lnTo>
                  <a:lnTo>
                    <a:pt x="1676" y="505"/>
                  </a:lnTo>
                  <a:lnTo>
                    <a:pt x="1672" y="509"/>
                  </a:lnTo>
                  <a:lnTo>
                    <a:pt x="1669" y="513"/>
                  </a:lnTo>
                  <a:lnTo>
                    <a:pt x="1666" y="515"/>
                  </a:lnTo>
                  <a:lnTo>
                    <a:pt x="1664" y="516"/>
                  </a:lnTo>
                  <a:lnTo>
                    <a:pt x="1662" y="519"/>
                  </a:lnTo>
                  <a:lnTo>
                    <a:pt x="1665" y="522"/>
                  </a:lnTo>
                  <a:lnTo>
                    <a:pt x="1668" y="527"/>
                  </a:lnTo>
                  <a:lnTo>
                    <a:pt x="1669" y="533"/>
                  </a:lnTo>
                  <a:lnTo>
                    <a:pt x="1669" y="545"/>
                  </a:lnTo>
                  <a:lnTo>
                    <a:pt x="1669" y="556"/>
                  </a:lnTo>
                  <a:lnTo>
                    <a:pt x="1677" y="552"/>
                  </a:lnTo>
                  <a:lnTo>
                    <a:pt x="1687" y="549"/>
                  </a:lnTo>
                  <a:lnTo>
                    <a:pt x="1701" y="544"/>
                  </a:lnTo>
                  <a:lnTo>
                    <a:pt x="1710" y="543"/>
                  </a:lnTo>
                  <a:lnTo>
                    <a:pt x="1720" y="545"/>
                  </a:lnTo>
                  <a:lnTo>
                    <a:pt x="1729" y="550"/>
                  </a:lnTo>
                  <a:lnTo>
                    <a:pt x="1730" y="551"/>
                  </a:lnTo>
                  <a:lnTo>
                    <a:pt x="1730" y="552"/>
                  </a:lnTo>
                  <a:lnTo>
                    <a:pt x="1739" y="549"/>
                  </a:lnTo>
                  <a:lnTo>
                    <a:pt x="1750" y="549"/>
                  </a:lnTo>
                  <a:lnTo>
                    <a:pt x="1757" y="551"/>
                  </a:lnTo>
                  <a:lnTo>
                    <a:pt x="1760" y="554"/>
                  </a:lnTo>
                  <a:lnTo>
                    <a:pt x="1764" y="559"/>
                  </a:lnTo>
                  <a:lnTo>
                    <a:pt x="1768" y="562"/>
                  </a:lnTo>
                  <a:lnTo>
                    <a:pt x="1774" y="578"/>
                  </a:lnTo>
                  <a:lnTo>
                    <a:pt x="1783" y="580"/>
                  </a:lnTo>
                  <a:lnTo>
                    <a:pt x="1794" y="583"/>
                  </a:lnTo>
                  <a:lnTo>
                    <a:pt x="1808" y="589"/>
                  </a:lnTo>
                  <a:lnTo>
                    <a:pt x="1821" y="594"/>
                  </a:lnTo>
                  <a:lnTo>
                    <a:pt x="1830" y="597"/>
                  </a:lnTo>
                  <a:lnTo>
                    <a:pt x="1836" y="600"/>
                  </a:lnTo>
                  <a:lnTo>
                    <a:pt x="1838" y="600"/>
                  </a:lnTo>
                  <a:lnTo>
                    <a:pt x="1848" y="602"/>
                  </a:lnTo>
                  <a:lnTo>
                    <a:pt x="1855" y="608"/>
                  </a:lnTo>
                  <a:lnTo>
                    <a:pt x="1860" y="616"/>
                  </a:lnTo>
                  <a:lnTo>
                    <a:pt x="1861" y="626"/>
                  </a:lnTo>
                  <a:lnTo>
                    <a:pt x="1861" y="630"/>
                  </a:lnTo>
                  <a:lnTo>
                    <a:pt x="1863" y="633"/>
                  </a:lnTo>
                  <a:lnTo>
                    <a:pt x="1865" y="638"/>
                  </a:lnTo>
                  <a:lnTo>
                    <a:pt x="1871" y="643"/>
                  </a:lnTo>
                  <a:lnTo>
                    <a:pt x="1880" y="650"/>
                  </a:lnTo>
                  <a:lnTo>
                    <a:pt x="1886" y="656"/>
                  </a:lnTo>
                  <a:lnTo>
                    <a:pt x="1889" y="665"/>
                  </a:lnTo>
                  <a:lnTo>
                    <a:pt x="1891" y="673"/>
                  </a:lnTo>
                  <a:lnTo>
                    <a:pt x="1891" y="680"/>
                  </a:lnTo>
                  <a:lnTo>
                    <a:pt x="1889" y="690"/>
                  </a:lnTo>
                  <a:lnTo>
                    <a:pt x="1891" y="700"/>
                  </a:lnTo>
                  <a:lnTo>
                    <a:pt x="1895" y="700"/>
                  </a:lnTo>
                  <a:lnTo>
                    <a:pt x="1900" y="702"/>
                  </a:lnTo>
                  <a:lnTo>
                    <a:pt x="1905" y="706"/>
                  </a:lnTo>
                  <a:lnTo>
                    <a:pt x="1910" y="712"/>
                  </a:lnTo>
                  <a:lnTo>
                    <a:pt x="1914" y="719"/>
                  </a:lnTo>
                  <a:lnTo>
                    <a:pt x="1914" y="728"/>
                  </a:lnTo>
                  <a:lnTo>
                    <a:pt x="1912" y="736"/>
                  </a:lnTo>
                  <a:lnTo>
                    <a:pt x="1908" y="757"/>
                  </a:lnTo>
                  <a:lnTo>
                    <a:pt x="1900" y="772"/>
                  </a:lnTo>
                  <a:lnTo>
                    <a:pt x="1892" y="787"/>
                  </a:lnTo>
                  <a:lnTo>
                    <a:pt x="1883" y="798"/>
                  </a:lnTo>
                  <a:lnTo>
                    <a:pt x="1876" y="806"/>
                  </a:lnTo>
                  <a:lnTo>
                    <a:pt x="1871" y="809"/>
                  </a:lnTo>
                  <a:lnTo>
                    <a:pt x="1866" y="811"/>
                  </a:lnTo>
                  <a:lnTo>
                    <a:pt x="1861" y="813"/>
                  </a:lnTo>
                  <a:lnTo>
                    <a:pt x="1856" y="815"/>
                  </a:lnTo>
                  <a:lnTo>
                    <a:pt x="1850" y="813"/>
                  </a:lnTo>
                  <a:lnTo>
                    <a:pt x="1845" y="812"/>
                  </a:lnTo>
                  <a:lnTo>
                    <a:pt x="1842" y="810"/>
                  </a:lnTo>
                  <a:lnTo>
                    <a:pt x="1837" y="807"/>
                  </a:lnTo>
                  <a:lnTo>
                    <a:pt x="1831" y="800"/>
                  </a:lnTo>
                  <a:lnTo>
                    <a:pt x="1822" y="793"/>
                  </a:lnTo>
                  <a:lnTo>
                    <a:pt x="1813" y="786"/>
                  </a:lnTo>
                  <a:lnTo>
                    <a:pt x="1804" y="783"/>
                  </a:lnTo>
                  <a:lnTo>
                    <a:pt x="1802" y="783"/>
                  </a:lnTo>
                  <a:lnTo>
                    <a:pt x="1798" y="786"/>
                  </a:lnTo>
                  <a:lnTo>
                    <a:pt x="1792" y="789"/>
                  </a:lnTo>
                  <a:lnTo>
                    <a:pt x="1785" y="796"/>
                  </a:lnTo>
                  <a:lnTo>
                    <a:pt x="1775" y="809"/>
                  </a:lnTo>
                  <a:lnTo>
                    <a:pt x="1764" y="825"/>
                  </a:lnTo>
                  <a:lnTo>
                    <a:pt x="1750" y="850"/>
                  </a:lnTo>
                  <a:lnTo>
                    <a:pt x="1746" y="857"/>
                  </a:lnTo>
                  <a:lnTo>
                    <a:pt x="1738" y="862"/>
                  </a:lnTo>
                  <a:lnTo>
                    <a:pt x="1729" y="863"/>
                  </a:lnTo>
                  <a:lnTo>
                    <a:pt x="1719" y="862"/>
                  </a:lnTo>
                  <a:lnTo>
                    <a:pt x="1710" y="857"/>
                  </a:lnTo>
                  <a:lnTo>
                    <a:pt x="1705" y="850"/>
                  </a:lnTo>
                  <a:lnTo>
                    <a:pt x="1682" y="807"/>
                  </a:lnTo>
                  <a:lnTo>
                    <a:pt x="1621" y="801"/>
                  </a:lnTo>
                  <a:lnTo>
                    <a:pt x="1609" y="798"/>
                  </a:lnTo>
                  <a:lnTo>
                    <a:pt x="1601" y="789"/>
                  </a:lnTo>
                  <a:lnTo>
                    <a:pt x="1597" y="777"/>
                  </a:lnTo>
                  <a:lnTo>
                    <a:pt x="1598" y="771"/>
                  </a:lnTo>
                  <a:lnTo>
                    <a:pt x="1601" y="766"/>
                  </a:lnTo>
                  <a:lnTo>
                    <a:pt x="1603" y="761"/>
                  </a:lnTo>
                  <a:lnTo>
                    <a:pt x="1590" y="755"/>
                  </a:lnTo>
                  <a:lnTo>
                    <a:pt x="1579" y="752"/>
                  </a:lnTo>
                  <a:lnTo>
                    <a:pt x="1570" y="751"/>
                  </a:lnTo>
                  <a:lnTo>
                    <a:pt x="1559" y="752"/>
                  </a:lnTo>
                  <a:lnTo>
                    <a:pt x="1547" y="757"/>
                  </a:lnTo>
                  <a:lnTo>
                    <a:pt x="1531" y="763"/>
                  </a:lnTo>
                  <a:lnTo>
                    <a:pt x="1513" y="772"/>
                  </a:lnTo>
                  <a:lnTo>
                    <a:pt x="1491" y="786"/>
                  </a:lnTo>
                  <a:lnTo>
                    <a:pt x="1464" y="801"/>
                  </a:lnTo>
                  <a:lnTo>
                    <a:pt x="1432" y="822"/>
                  </a:lnTo>
                  <a:lnTo>
                    <a:pt x="1396" y="845"/>
                  </a:lnTo>
                  <a:lnTo>
                    <a:pt x="1281" y="903"/>
                  </a:lnTo>
                  <a:lnTo>
                    <a:pt x="1286" y="932"/>
                  </a:lnTo>
                  <a:lnTo>
                    <a:pt x="1291" y="964"/>
                  </a:lnTo>
                  <a:lnTo>
                    <a:pt x="1300" y="998"/>
                  </a:lnTo>
                  <a:lnTo>
                    <a:pt x="1308" y="1031"/>
                  </a:lnTo>
                  <a:lnTo>
                    <a:pt x="1319" y="1059"/>
                  </a:lnTo>
                  <a:lnTo>
                    <a:pt x="1362" y="1016"/>
                  </a:lnTo>
                  <a:lnTo>
                    <a:pt x="1406" y="974"/>
                  </a:lnTo>
                  <a:lnTo>
                    <a:pt x="1443" y="938"/>
                  </a:lnTo>
                  <a:lnTo>
                    <a:pt x="1481" y="900"/>
                  </a:lnTo>
                  <a:lnTo>
                    <a:pt x="1517" y="862"/>
                  </a:lnTo>
                  <a:lnTo>
                    <a:pt x="1526" y="854"/>
                  </a:lnTo>
                  <a:lnTo>
                    <a:pt x="1538" y="853"/>
                  </a:lnTo>
                  <a:lnTo>
                    <a:pt x="1567" y="856"/>
                  </a:lnTo>
                  <a:lnTo>
                    <a:pt x="1568" y="831"/>
                  </a:lnTo>
                  <a:lnTo>
                    <a:pt x="1569" y="825"/>
                  </a:lnTo>
                  <a:lnTo>
                    <a:pt x="1570" y="821"/>
                  </a:lnTo>
                  <a:lnTo>
                    <a:pt x="1574" y="816"/>
                  </a:lnTo>
                  <a:lnTo>
                    <a:pt x="1577" y="812"/>
                  </a:lnTo>
                  <a:lnTo>
                    <a:pt x="1587" y="807"/>
                  </a:lnTo>
                  <a:lnTo>
                    <a:pt x="1598" y="807"/>
                  </a:lnTo>
                  <a:lnTo>
                    <a:pt x="1610" y="810"/>
                  </a:lnTo>
                  <a:lnTo>
                    <a:pt x="1620" y="812"/>
                  </a:lnTo>
                  <a:lnTo>
                    <a:pt x="1629" y="816"/>
                  </a:lnTo>
                  <a:lnTo>
                    <a:pt x="1636" y="822"/>
                  </a:lnTo>
                  <a:lnTo>
                    <a:pt x="1644" y="830"/>
                  </a:lnTo>
                  <a:lnTo>
                    <a:pt x="1653" y="842"/>
                  </a:lnTo>
                  <a:lnTo>
                    <a:pt x="1663" y="857"/>
                  </a:lnTo>
                  <a:lnTo>
                    <a:pt x="1675" y="876"/>
                  </a:lnTo>
                  <a:lnTo>
                    <a:pt x="1690" y="899"/>
                  </a:lnTo>
                  <a:lnTo>
                    <a:pt x="1714" y="897"/>
                  </a:lnTo>
                  <a:lnTo>
                    <a:pt x="1737" y="896"/>
                  </a:lnTo>
                  <a:lnTo>
                    <a:pt x="1758" y="899"/>
                  </a:lnTo>
                  <a:lnTo>
                    <a:pt x="1778" y="904"/>
                  </a:lnTo>
                  <a:lnTo>
                    <a:pt x="1798" y="912"/>
                  </a:lnTo>
                  <a:lnTo>
                    <a:pt x="1804" y="917"/>
                  </a:lnTo>
                  <a:lnTo>
                    <a:pt x="1809" y="922"/>
                  </a:lnTo>
                  <a:lnTo>
                    <a:pt x="1811" y="928"/>
                  </a:lnTo>
                  <a:lnTo>
                    <a:pt x="1813" y="939"/>
                  </a:lnTo>
                  <a:lnTo>
                    <a:pt x="1810" y="949"/>
                  </a:lnTo>
                  <a:lnTo>
                    <a:pt x="1804" y="960"/>
                  </a:lnTo>
                  <a:lnTo>
                    <a:pt x="1799" y="967"/>
                  </a:lnTo>
                  <a:lnTo>
                    <a:pt x="1797" y="973"/>
                  </a:lnTo>
                  <a:lnTo>
                    <a:pt x="1794" y="979"/>
                  </a:lnTo>
                  <a:lnTo>
                    <a:pt x="1792" y="986"/>
                  </a:lnTo>
                  <a:lnTo>
                    <a:pt x="1813" y="1025"/>
                  </a:lnTo>
                  <a:lnTo>
                    <a:pt x="1815" y="1036"/>
                  </a:lnTo>
                  <a:lnTo>
                    <a:pt x="1813" y="1048"/>
                  </a:lnTo>
                  <a:lnTo>
                    <a:pt x="1833" y="1043"/>
                  </a:lnTo>
                  <a:lnTo>
                    <a:pt x="1858" y="1042"/>
                  </a:lnTo>
                  <a:lnTo>
                    <a:pt x="1869" y="1043"/>
                  </a:lnTo>
                  <a:lnTo>
                    <a:pt x="1877" y="1049"/>
                  </a:lnTo>
                  <a:lnTo>
                    <a:pt x="1883" y="1057"/>
                  </a:lnTo>
                  <a:lnTo>
                    <a:pt x="1886" y="1068"/>
                  </a:lnTo>
                  <a:lnTo>
                    <a:pt x="1883" y="1078"/>
                  </a:lnTo>
                  <a:lnTo>
                    <a:pt x="1876" y="1086"/>
                  </a:lnTo>
                  <a:lnTo>
                    <a:pt x="1852" y="1108"/>
                  </a:lnTo>
                  <a:lnTo>
                    <a:pt x="1830" y="1126"/>
                  </a:lnTo>
                  <a:lnTo>
                    <a:pt x="1811" y="1141"/>
                  </a:lnTo>
                  <a:lnTo>
                    <a:pt x="1796" y="1154"/>
                  </a:lnTo>
                  <a:lnTo>
                    <a:pt x="1782" y="1164"/>
                  </a:lnTo>
                  <a:lnTo>
                    <a:pt x="1771" y="1172"/>
                  </a:lnTo>
                  <a:lnTo>
                    <a:pt x="1782" y="1175"/>
                  </a:lnTo>
                  <a:lnTo>
                    <a:pt x="1791" y="1178"/>
                  </a:lnTo>
                  <a:lnTo>
                    <a:pt x="1797" y="1184"/>
                  </a:lnTo>
                  <a:lnTo>
                    <a:pt x="1802" y="1191"/>
                  </a:lnTo>
                  <a:lnTo>
                    <a:pt x="1803" y="1201"/>
                  </a:lnTo>
                  <a:lnTo>
                    <a:pt x="1800" y="1210"/>
                  </a:lnTo>
                  <a:lnTo>
                    <a:pt x="1796" y="1217"/>
                  </a:lnTo>
                  <a:lnTo>
                    <a:pt x="1758" y="1260"/>
                  </a:lnTo>
                  <a:lnTo>
                    <a:pt x="1753" y="1264"/>
                  </a:lnTo>
                  <a:lnTo>
                    <a:pt x="1748" y="1266"/>
                  </a:lnTo>
                  <a:lnTo>
                    <a:pt x="1743" y="1269"/>
                  </a:lnTo>
                  <a:lnTo>
                    <a:pt x="1738" y="1269"/>
                  </a:lnTo>
                  <a:lnTo>
                    <a:pt x="1736" y="1269"/>
                  </a:lnTo>
                  <a:lnTo>
                    <a:pt x="1733" y="1269"/>
                  </a:lnTo>
                  <a:lnTo>
                    <a:pt x="1722" y="1263"/>
                  </a:lnTo>
                  <a:lnTo>
                    <a:pt x="1714" y="1253"/>
                  </a:lnTo>
                  <a:lnTo>
                    <a:pt x="1710" y="1248"/>
                  </a:lnTo>
                  <a:lnTo>
                    <a:pt x="1704" y="1240"/>
                  </a:lnTo>
                  <a:lnTo>
                    <a:pt x="1694" y="1230"/>
                  </a:lnTo>
                  <a:lnTo>
                    <a:pt x="1681" y="1218"/>
                  </a:lnTo>
                  <a:lnTo>
                    <a:pt x="1664" y="1204"/>
                  </a:lnTo>
                  <a:lnTo>
                    <a:pt x="1660" y="1201"/>
                  </a:lnTo>
                  <a:lnTo>
                    <a:pt x="1658" y="1199"/>
                  </a:lnTo>
                  <a:lnTo>
                    <a:pt x="1657" y="1195"/>
                  </a:lnTo>
                  <a:lnTo>
                    <a:pt x="1654" y="1191"/>
                  </a:lnTo>
                  <a:lnTo>
                    <a:pt x="1634" y="1191"/>
                  </a:lnTo>
                  <a:lnTo>
                    <a:pt x="1614" y="1193"/>
                  </a:lnTo>
                  <a:lnTo>
                    <a:pt x="1614" y="1193"/>
                  </a:lnTo>
                  <a:lnTo>
                    <a:pt x="1614" y="1201"/>
                  </a:lnTo>
                  <a:lnTo>
                    <a:pt x="1613" y="1210"/>
                  </a:lnTo>
                  <a:lnTo>
                    <a:pt x="1608" y="1217"/>
                  </a:lnTo>
                  <a:lnTo>
                    <a:pt x="1585" y="1242"/>
                  </a:lnTo>
                  <a:lnTo>
                    <a:pt x="1591" y="1247"/>
                  </a:lnTo>
                  <a:lnTo>
                    <a:pt x="1598" y="1251"/>
                  </a:lnTo>
                  <a:lnTo>
                    <a:pt x="1610" y="1253"/>
                  </a:lnTo>
                  <a:lnTo>
                    <a:pt x="1620" y="1258"/>
                  </a:lnTo>
                  <a:lnTo>
                    <a:pt x="1627" y="1266"/>
                  </a:lnTo>
                  <a:lnTo>
                    <a:pt x="1631" y="1277"/>
                  </a:lnTo>
                  <a:lnTo>
                    <a:pt x="1629" y="1288"/>
                  </a:lnTo>
                  <a:lnTo>
                    <a:pt x="1621" y="1298"/>
                  </a:lnTo>
                  <a:lnTo>
                    <a:pt x="1612" y="1303"/>
                  </a:lnTo>
                  <a:lnTo>
                    <a:pt x="1554" y="1318"/>
                  </a:lnTo>
                  <a:lnTo>
                    <a:pt x="1503" y="1333"/>
                  </a:lnTo>
                  <a:lnTo>
                    <a:pt x="1459" y="1344"/>
                  </a:lnTo>
                  <a:lnTo>
                    <a:pt x="1420" y="1354"/>
                  </a:lnTo>
                  <a:lnTo>
                    <a:pt x="1387" y="1364"/>
                  </a:lnTo>
                  <a:lnTo>
                    <a:pt x="1358" y="1373"/>
                  </a:lnTo>
                  <a:lnTo>
                    <a:pt x="1333" y="1380"/>
                  </a:lnTo>
                  <a:lnTo>
                    <a:pt x="1309" y="1387"/>
                  </a:lnTo>
                  <a:lnTo>
                    <a:pt x="1290" y="1393"/>
                  </a:lnTo>
                  <a:lnTo>
                    <a:pt x="1270" y="1400"/>
                  </a:lnTo>
                  <a:lnTo>
                    <a:pt x="1253" y="1406"/>
                  </a:lnTo>
                  <a:lnTo>
                    <a:pt x="1236" y="1412"/>
                  </a:lnTo>
                  <a:lnTo>
                    <a:pt x="1219" y="1420"/>
                  </a:lnTo>
                  <a:lnTo>
                    <a:pt x="1201" y="1427"/>
                  </a:lnTo>
                  <a:lnTo>
                    <a:pt x="1183" y="1435"/>
                  </a:lnTo>
                  <a:lnTo>
                    <a:pt x="1161" y="1445"/>
                  </a:lnTo>
                  <a:lnTo>
                    <a:pt x="1156" y="1450"/>
                  </a:lnTo>
                  <a:lnTo>
                    <a:pt x="1151" y="1456"/>
                  </a:lnTo>
                  <a:lnTo>
                    <a:pt x="1145" y="1461"/>
                  </a:lnTo>
                  <a:lnTo>
                    <a:pt x="1140" y="1467"/>
                  </a:lnTo>
                  <a:lnTo>
                    <a:pt x="1133" y="1474"/>
                  </a:lnTo>
                  <a:lnTo>
                    <a:pt x="1125" y="1484"/>
                  </a:lnTo>
                  <a:lnTo>
                    <a:pt x="1115" y="1497"/>
                  </a:lnTo>
                  <a:lnTo>
                    <a:pt x="1102" y="1512"/>
                  </a:lnTo>
                  <a:lnTo>
                    <a:pt x="1086" y="1531"/>
                  </a:lnTo>
                  <a:lnTo>
                    <a:pt x="1067" y="1555"/>
                  </a:lnTo>
                  <a:lnTo>
                    <a:pt x="1060" y="1561"/>
                  </a:lnTo>
                  <a:lnTo>
                    <a:pt x="1051" y="1563"/>
                  </a:lnTo>
                  <a:lnTo>
                    <a:pt x="1041" y="1563"/>
                  </a:lnTo>
                  <a:lnTo>
                    <a:pt x="1019" y="1560"/>
                  </a:lnTo>
                  <a:lnTo>
                    <a:pt x="999" y="1556"/>
                  </a:lnTo>
                  <a:lnTo>
                    <a:pt x="976" y="1555"/>
                  </a:lnTo>
                  <a:lnTo>
                    <a:pt x="950" y="1569"/>
                  </a:lnTo>
                  <a:lnTo>
                    <a:pt x="924" y="1582"/>
                  </a:lnTo>
                  <a:lnTo>
                    <a:pt x="896" y="1594"/>
                  </a:lnTo>
                  <a:lnTo>
                    <a:pt x="871" y="1609"/>
                  </a:lnTo>
                  <a:lnTo>
                    <a:pt x="866" y="1612"/>
                  </a:lnTo>
                  <a:lnTo>
                    <a:pt x="861" y="1613"/>
                  </a:lnTo>
                  <a:lnTo>
                    <a:pt x="855" y="1631"/>
                  </a:lnTo>
                  <a:lnTo>
                    <a:pt x="849" y="1648"/>
                  </a:lnTo>
                  <a:lnTo>
                    <a:pt x="871" y="1696"/>
                  </a:lnTo>
                  <a:lnTo>
                    <a:pt x="873" y="1707"/>
                  </a:lnTo>
                  <a:lnTo>
                    <a:pt x="871" y="1717"/>
                  </a:lnTo>
                  <a:lnTo>
                    <a:pt x="865" y="1727"/>
                  </a:lnTo>
                  <a:lnTo>
                    <a:pt x="782" y="1794"/>
                  </a:lnTo>
                  <a:lnTo>
                    <a:pt x="778" y="1797"/>
                  </a:lnTo>
                  <a:lnTo>
                    <a:pt x="775" y="1798"/>
                  </a:lnTo>
                  <a:lnTo>
                    <a:pt x="771" y="1799"/>
                  </a:lnTo>
                  <a:lnTo>
                    <a:pt x="773" y="1799"/>
                  </a:lnTo>
                  <a:lnTo>
                    <a:pt x="777" y="1798"/>
                  </a:lnTo>
                  <a:lnTo>
                    <a:pt x="779" y="1798"/>
                  </a:lnTo>
                  <a:lnTo>
                    <a:pt x="793" y="1799"/>
                  </a:lnTo>
                  <a:lnTo>
                    <a:pt x="805" y="1805"/>
                  </a:lnTo>
                  <a:lnTo>
                    <a:pt x="816" y="1813"/>
                  </a:lnTo>
                  <a:lnTo>
                    <a:pt x="826" y="1826"/>
                  </a:lnTo>
                  <a:lnTo>
                    <a:pt x="837" y="1840"/>
                  </a:lnTo>
                  <a:lnTo>
                    <a:pt x="846" y="1852"/>
                  </a:lnTo>
                  <a:lnTo>
                    <a:pt x="853" y="1859"/>
                  </a:lnTo>
                  <a:lnTo>
                    <a:pt x="856" y="1863"/>
                  </a:lnTo>
                  <a:lnTo>
                    <a:pt x="859" y="1865"/>
                  </a:lnTo>
                  <a:lnTo>
                    <a:pt x="868" y="1873"/>
                  </a:lnTo>
                  <a:lnTo>
                    <a:pt x="873" y="1885"/>
                  </a:lnTo>
                  <a:lnTo>
                    <a:pt x="872" y="1897"/>
                  </a:lnTo>
                  <a:lnTo>
                    <a:pt x="865" y="1908"/>
                  </a:lnTo>
                  <a:lnTo>
                    <a:pt x="846" y="1923"/>
                  </a:lnTo>
                  <a:lnTo>
                    <a:pt x="842" y="1927"/>
                  </a:lnTo>
                  <a:lnTo>
                    <a:pt x="836" y="1929"/>
                  </a:lnTo>
                  <a:lnTo>
                    <a:pt x="829" y="1931"/>
                  </a:lnTo>
                  <a:lnTo>
                    <a:pt x="826" y="1931"/>
                  </a:lnTo>
                  <a:lnTo>
                    <a:pt x="823" y="1929"/>
                  </a:lnTo>
                  <a:lnTo>
                    <a:pt x="798" y="1923"/>
                  </a:lnTo>
                  <a:lnTo>
                    <a:pt x="778" y="1917"/>
                  </a:lnTo>
                  <a:lnTo>
                    <a:pt x="762" y="1911"/>
                  </a:lnTo>
                  <a:lnTo>
                    <a:pt x="750" y="1904"/>
                  </a:lnTo>
                  <a:lnTo>
                    <a:pt x="739" y="1893"/>
                  </a:lnTo>
                  <a:lnTo>
                    <a:pt x="730" y="1880"/>
                  </a:lnTo>
                  <a:lnTo>
                    <a:pt x="719" y="1863"/>
                  </a:lnTo>
                  <a:lnTo>
                    <a:pt x="686" y="1852"/>
                  </a:lnTo>
                  <a:lnTo>
                    <a:pt x="659" y="1840"/>
                  </a:lnTo>
                  <a:lnTo>
                    <a:pt x="639" y="1828"/>
                  </a:lnTo>
                  <a:lnTo>
                    <a:pt x="625" y="1816"/>
                  </a:lnTo>
                  <a:lnTo>
                    <a:pt x="614" y="1805"/>
                  </a:lnTo>
                  <a:lnTo>
                    <a:pt x="605" y="1794"/>
                  </a:lnTo>
                  <a:lnTo>
                    <a:pt x="602" y="1784"/>
                  </a:lnTo>
                  <a:lnTo>
                    <a:pt x="602" y="1775"/>
                  </a:lnTo>
                  <a:lnTo>
                    <a:pt x="605" y="1766"/>
                  </a:lnTo>
                  <a:lnTo>
                    <a:pt x="613" y="1759"/>
                  </a:lnTo>
                  <a:lnTo>
                    <a:pt x="621" y="1756"/>
                  </a:lnTo>
                  <a:lnTo>
                    <a:pt x="631" y="1754"/>
                  </a:lnTo>
                  <a:lnTo>
                    <a:pt x="650" y="1757"/>
                  </a:lnTo>
                  <a:lnTo>
                    <a:pt x="669" y="1758"/>
                  </a:lnTo>
                  <a:lnTo>
                    <a:pt x="688" y="1759"/>
                  </a:lnTo>
                  <a:lnTo>
                    <a:pt x="698" y="1760"/>
                  </a:lnTo>
                  <a:lnTo>
                    <a:pt x="709" y="1763"/>
                  </a:lnTo>
                  <a:lnTo>
                    <a:pt x="721" y="1768"/>
                  </a:lnTo>
                  <a:lnTo>
                    <a:pt x="732" y="1776"/>
                  </a:lnTo>
                  <a:lnTo>
                    <a:pt x="743" y="1788"/>
                  </a:lnTo>
                  <a:lnTo>
                    <a:pt x="751" y="1804"/>
                  </a:lnTo>
                  <a:lnTo>
                    <a:pt x="756" y="1803"/>
                  </a:lnTo>
                  <a:lnTo>
                    <a:pt x="761" y="1801"/>
                  </a:lnTo>
                  <a:lnTo>
                    <a:pt x="766" y="1800"/>
                  </a:lnTo>
                  <a:lnTo>
                    <a:pt x="762" y="1800"/>
                  </a:lnTo>
                  <a:lnTo>
                    <a:pt x="758" y="1799"/>
                  </a:lnTo>
                  <a:lnTo>
                    <a:pt x="754" y="1798"/>
                  </a:lnTo>
                  <a:lnTo>
                    <a:pt x="745" y="1792"/>
                  </a:lnTo>
                  <a:lnTo>
                    <a:pt x="741" y="1783"/>
                  </a:lnTo>
                  <a:lnTo>
                    <a:pt x="739" y="1774"/>
                  </a:lnTo>
                  <a:lnTo>
                    <a:pt x="739" y="1733"/>
                  </a:lnTo>
                  <a:lnTo>
                    <a:pt x="736" y="1690"/>
                  </a:lnTo>
                  <a:lnTo>
                    <a:pt x="733" y="1646"/>
                  </a:lnTo>
                  <a:lnTo>
                    <a:pt x="732" y="1600"/>
                  </a:lnTo>
                  <a:lnTo>
                    <a:pt x="720" y="1601"/>
                  </a:lnTo>
                  <a:lnTo>
                    <a:pt x="705" y="1600"/>
                  </a:lnTo>
                  <a:lnTo>
                    <a:pt x="694" y="1597"/>
                  </a:lnTo>
                  <a:lnTo>
                    <a:pt x="687" y="1591"/>
                  </a:lnTo>
                  <a:lnTo>
                    <a:pt x="682" y="1582"/>
                  </a:lnTo>
                  <a:lnTo>
                    <a:pt x="676" y="1561"/>
                  </a:lnTo>
                  <a:lnTo>
                    <a:pt x="663" y="1568"/>
                  </a:lnTo>
                  <a:lnTo>
                    <a:pt x="652" y="1573"/>
                  </a:lnTo>
                  <a:lnTo>
                    <a:pt x="642" y="1577"/>
                  </a:lnTo>
                  <a:lnTo>
                    <a:pt x="632" y="1577"/>
                  </a:lnTo>
                  <a:lnTo>
                    <a:pt x="624" y="1572"/>
                  </a:lnTo>
                  <a:lnTo>
                    <a:pt x="606" y="1560"/>
                  </a:lnTo>
                  <a:lnTo>
                    <a:pt x="592" y="1551"/>
                  </a:lnTo>
                  <a:lnTo>
                    <a:pt x="578" y="1544"/>
                  </a:lnTo>
                  <a:lnTo>
                    <a:pt x="566" y="1539"/>
                  </a:lnTo>
                  <a:lnTo>
                    <a:pt x="552" y="1537"/>
                  </a:lnTo>
                  <a:lnTo>
                    <a:pt x="535" y="1534"/>
                  </a:lnTo>
                  <a:lnTo>
                    <a:pt x="514" y="1533"/>
                  </a:lnTo>
                  <a:lnTo>
                    <a:pt x="486" y="1532"/>
                  </a:lnTo>
                  <a:lnTo>
                    <a:pt x="472" y="1557"/>
                  </a:lnTo>
                  <a:lnTo>
                    <a:pt x="462" y="1578"/>
                  </a:lnTo>
                  <a:lnTo>
                    <a:pt x="452" y="1595"/>
                  </a:lnTo>
                  <a:lnTo>
                    <a:pt x="443" y="1608"/>
                  </a:lnTo>
                  <a:lnTo>
                    <a:pt x="436" y="1619"/>
                  </a:lnTo>
                  <a:lnTo>
                    <a:pt x="429" y="1627"/>
                  </a:lnTo>
                  <a:lnTo>
                    <a:pt x="423" y="1634"/>
                  </a:lnTo>
                  <a:lnTo>
                    <a:pt x="415" y="1638"/>
                  </a:lnTo>
                  <a:lnTo>
                    <a:pt x="408" y="1643"/>
                  </a:lnTo>
                  <a:lnTo>
                    <a:pt x="407" y="1676"/>
                  </a:lnTo>
                  <a:lnTo>
                    <a:pt x="407" y="1706"/>
                  </a:lnTo>
                  <a:lnTo>
                    <a:pt x="409" y="1735"/>
                  </a:lnTo>
                  <a:lnTo>
                    <a:pt x="412" y="1760"/>
                  </a:lnTo>
                  <a:lnTo>
                    <a:pt x="415" y="1781"/>
                  </a:lnTo>
                  <a:lnTo>
                    <a:pt x="419" y="1797"/>
                  </a:lnTo>
                  <a:lnTo>
                    <a:pt x="427" y="1800"/>
                  </a:lnTo>
                  <a:lnTo>
                    <a:pt x="437" y="1805"/>
                  </a:lnTo>
                  <a:lnTo>
                    <a:pt x="455" y="1786"/>
                  </a:lnTo>
                  <a:lnTo>
                    <a:pt x="475" y="1770"/>
                  </a:lnTo>
                  <a:lnTo>
                    <a:pt x="494" y="1760"/>
                  </a:lnTo>
                  <a:lnTo>
                    <a:pt x="515" y="1756"/>
                  </a:lnTo>
                  <a:lnTo>
                    <a:pt x="539" y="1754"/>
                  </a:lnTo>
                  <a:lnTo>
                    <a:pt x="544" y="1756"/>
                  </a:lnTo>
                  <a:lnTo>
                    <a:pt x="549" y="1758"/>
                  </a:lnTo>
                  <a:lnTo>
                    <a:pt x="554" y="1762"/>
                  </a:lnTo>
                  <a:lnTo>
                    <a:pt x="558" y="1765"/>
                  </a:lnTo>
                  <a:lnTo>
                    <a:pt x="563" y="1776"/>
                  </a:lnTo>
                  <a:lnTo>
                    <a:pt x="561" y="1787"/>
                  </a:lnTo>
                  <a:lnTo>
                    <a:pt x="555" y="1807"/>
                  </a:lnTo>
                  <a:lnTo>
                    <a:pt x="549" y="1823"/>
                  </a:lnTo>
                  <a:lnTo>
                    <a:pt x="542" y="1838"/>
                  </a:lnTo>
                  <a:lnTo>
                    <a:pt x="532" y="1852"/>
                  </a:lnTo>
                  <a:lnTo>
                    <a:pt x="519" y="1868"/>
                  </a:lnTo>
                  <a:lnTo>
                    <a:pt x="510" y="1942"/>
                  </a:lnTo>
                  <a:lnTo>
                    <a:pt x="516" y="1958"/>
                  </a:lnTo>
                  <a:lnTo>
                    <a:pt x="544" y="1978"/>
                  </a:lnTo>
                  <a:lnTo>
                    <a:pt x="569" y="1998"/>
                  </a:lnTo>
                  <a:lnTo>
                    <a:pt x="589" y="2020"/>
                  </a:lnTo>
                  <a:lnTo>
                    <a:pt x="606" y="2041"/>
                  </a:lnTo>
                  <a:lnTo>
                    <a:pt x="619" y="2060"/>
                  </a:lnTo>
                  <a:lnTo>
                    <a:pt x="627" y="2077"/>
                  </a:lnTo>
                  <a:lnTo>
                    <a:pt x="659" y="2097"/>
                  </a:lnTo>
                  <a:lnTo>
                    <a:pt x="684" y="2114"/>
                  </a:lnTo>
                  <a:lnTo>
                    <a:pt x="708" y="2129"/>
                  </a:lnTo>
                  <a:lnTo>
                    <a:pt x="727" y="2138"/>
                  </a:lnTo>
                  <a:lnTo>
                    <a:pt x="743" y="2144"/>
                  </a:lnTo>
                  <a:lnTo>
                    <a:pt x="756" y="2147"/>
                  </a:lnTo>
                  <a:lnTo>
                    <a:pt x="764" y="2146"/>
                  </a:lnTo>
                  <a:lnTo>
                    <a:pt x="771" y="2143"/>
                  </a:lnTo>
                  <a:lnTo>
                    <a:pt x="781" y="2138"/>
                  </a:lnTo>
                  <a:lnTo>
                    <a:pt x="792" y="2129"/>
                  </a:lnTo>
                  <a:lnTo>
                    <a:pt x="806" y="2117"/>
                  </a:lnTo>
                  <a:lnTo>
                    <a:pt x="816" y="2111"/>
                  </a:lnTo>
                  <a:lnTo>
                    <a:pt x="827" y="2109"/>
                  </a:lnTo>
                  <a:lnTo>
                    <a:pt x="838" y="2113"/>
                  </a:lnTo>
                  <a:lnTo>
                    <a:pt x="860" y="2128"/>
                  </a:lnTo>
                  <a:lnTo>
                    <a:pt x="879" y="2138"/>
                  </a:lnTo>
                  <a:lnTo>
                    <a:pt x="898" y="2150"/>
                  </a:lnTo>
                  <a:lnTo>
                    <a:pt x="918" y="2163"/>
                  </a:lnTo>
                  <a:lnTo>
                    <a:pt x="942" y="2176"/>
                  </a:lnTo>
                  <a:lnTo>
                    <a:pt x="988" y="2171"/>
                  </a:lnTo>
                  <a:lnTo>
                    <a:pt x="994" y="2171"/>
                  </a:lnTo>
                  <a:lnTo>
                    <a:pt x="999" y="2173"/>
                  </a:lnTo>
                  <a:lnTo>
                    <a:pt x="1041" y="2189"/>
                  </a:lnTo>
                  <a:lnTo>
                    <a:pt x="1082" y="2206"/>
                  </a:lnTo>
                  <a:lnTo>
                    <a:pt x="1122" y="2225"/>
                  </a:lnTo>
                  <a:lnTo>
                    <a:pt x="1160" y="2246"/>
                  </a:lnTo>
                  <a:lnTo>
                    <a:pt x="1196" y="2271"/>
                  </a:lnTo>
                  <a:lnTo>
                    <a:pt x="1230" y="2300"/>
                  </a:lnTo>
                  <a:lnTo>
                    <a:pt x="1253" y="2324"/>
                  </a:lnTo>
                  <a:lnTo>
                    <a:pt x="1258" y="2329"/>
                  </a:lnTo>
                  <a:lnTo>
                    <a:pt x="1259" y="2334"/>
                  </a:lnTo>
                  <a:lnTo>
                    <a:pt x="1268" y="2359"/>
                  </a:lnTo>
                  <a:lnTo>
                    <a:pt x="1275" y="2379"/>
                  </a:lnTo>
                  <a:lnTo>
                    <a:pt x="1283" y="2392"/>
                  </a:lnTo>
                  <a:lnTo>
                    <a:pt x="1291" y="2403"/>
                  </a:lnTo>
                  <a:lnTo>
                    <a:pt x="1302" y="2409"/>
                  </a:lnTo>
                  <a:lnTo>
                    <a:pt x="1317" y="2414"/>
                  </a:lnTo>
                  <a:lnTo>
                    <a:pt x="1337" y="2417"/>
                  </a:lnTo>
                  <a:lnTo>
                    <a:pt x="1364" y="2421"/>
                  </a:lnTo>
                  <a:lnTo>
                    <a:pt x="1380" y="2425"/>
                  </a:lnTo>
                  <a:lnTo>
                    <a:pt x="1396" y="2427"/>
                  </a:lnTo>
                  <a:lnTo>
                    <a:pt x="1409" y="2432"/>
                  </a:lnTo>
                  <a:lnTo>
                    <a:pt x="1422" y="2438"/>
                  </a:lnTo>
                  <a:lnTo>
                    <a:pt x="1434" y="2448"/>
                  </a:lnTo>
                  <a:lnTo>
                    <a:pt x="1446" y="2458"/>
                  </a:lnTo>
                  <a:lnTo>
                    <a:pt x="1457" y="2473"/>
                  </a:lnTo>
                  <a:lnTo>
                    <a:pt x="1470" y="2492"/>
                  </a:lnTo>
                  <a:lnTo>
                    <a:pt x="1484" y="2514"/>
                  </a:lnTo>
                  <a:lnTo>
                    <a:pt x="1498" y="2542"/>
                  </a:lnTo>
                  <a:lnTo>
                    <a:pt x="1515" y="2574"/>
                  </a:lnTo>
                  <a:lnTo>
                    <a:pt x="1519" y="2585"/>
                  </a:lnTo>
                  <a:lnTo>
                    <a:pt x="1517" y="2595"/>
                  </a:lnTo>
                  <a:lnTo>
                    <a:pt x="1512" y="2603"/>
                  </a:lnTo>
                  <a:lnTo>
                    <a:pt x="1492" y="2624"/>
                  </a:lnTo>
                  <a:lnTo>
                    <a:pt x="1501" y="2631"/>
                  </a:lnTo>
                  <a:lnTo>
                    <a:pt x="1529" y="2614"/>
                  </a:lnTo>
                  <a:lnTo>
                    <a:pt x="1552" y="2602"/>
                  </a:lnTo>
                  <a:lnTo>
                    <a:pt x="1574" y="2594"/>
                  </a:lnTo>
                  <a:lnTo>
                    <a:pt x="1592" y="2589"/>
                  </a:lnTo>
                  <a:lnTo>
                    <a:pt x="1607" y="2587"/>
                  </a:lnTo>
                  <a:lnTo>
                    <a:pt x="1620" y="2585"/>
                  </a:lnTo>
                  <a:lnTo>
                    <a:pt x="1627" y="2587"/>
                  </a:lnTo>
                  <a:lnTo>
                    <a:pt x="1635" y="2589"/>
                  </a:lnTo>
                  <a:lnTo>
                    <a:pt x="1641" y="2593"/>
                  </a:lnTo>
                  <a:lnTo>
                    <a:pt x="1679" y="2625"/>
                  </a:lnTo>
                  <a:lnTo>
                    <a:pt x="1720" y="2653"/>
                  </a:lnTo>
                  <a:lnTo>
                    <a:pt x="1763" y="2676"/>
                  </a:lnTo>
                  <a:lnTo>
                    <a:pt x="1805" y="2696"/>
                  </a:lnTo>
                  <a:lnTo>
                    <a:pt x="1849" y="2712"/>
                  </a:lnTo>
                  <a:lnTo>
                    <a:pt x="1892" y="2725"/>
                  </a:lnTo>
                  <a:lnTo>
                    <a:pt x="1931" y="2735"/>
                  </a:lnTo>
                  <a:lnTo>
                    <a:pt x="1969" y="2742"/>
                  </a:lnTo>
                  <a:lnTo>
                    <a:pt x="2001" y="2748"/>
                  </a:lnTo>
                  <a:lnTo>
                    <a:pt x="2029" y="2752"/>
                  </a:lnTo>
                  <a:lnTo>
                    <a:pt x="2051" y="2754"/>
                  </a:lnTo>
                  <a:lnTo>
                    <a:pt x="2066" y="2756"/>
                  </a:lnTo>
                  <a:lnTo>
                    <a:pt x="2072" y="2756"/>
                  </a:lnTo>
                  <a:lnTo>
                    <a:pt x="2082" y="2758"/>
                  </a:lnTo>
                  <a:lnTo>
                    <a:pt x="2090" y="2764"/>
                  </a:lnTo>
                  <a:lnTo>
                    <a:pt x="2095" y="2771"/>
                  </a:lnTo>
                  <a:lnTo>
                    <a:pt x="2098" y="2782"/>
                  </a:lnTo>
                  <a:lnTo>
                    <a:pt x="2096" y="2798"/>
                  </a:lnTo>
                  <a:lnTo>
                    <a:pt x="2095" y="2815"/>
                  </a:lnTo>
                  <a:lnTo>
                    <a:pt x="2094" y="2834"/>
                  </a:lnTo>
                  <a:lnTo>
                    <a:pt x="2093" y="2852"/>
                  </a:lnTo>
                  <a:lnTo>
                    <a:pt x="2090" y="2868"/>
                  </a:lnTo>
                  <a:lnTo>
                    <a:pt x="2087" y="2881"/>
                  </a:lnTo>
                  <a:lnTo>
                    <a:pt x="2082" y="2896"/>
                  </a:lnTo>
                  <a:lnTo>
                    <a:pt x="2075" y="2909"/>
                  </a:lnTo>
                  <a:lnTo>
                    <a:pt x="2066" y="2924"/>
                  </a:lnTo>
                  <a:lnTo>
                    <a:pt x="2054" y="2939"/>
                  </a:lnTo>
                  <a:lnTo>
                    <a:pt x="2039" y="2957"/>
                  </a:lnTo>
                  <a:lnTo>
                    <a:pt x="2021" y="2978"/>
                  </a:lnTo>
                  <a:lnTo>
                    <a:pt x="1999" y="3002"/>
                  </a:lnTo>
                  <a:lnTo>
                    <a:pt x="1973" y="3030"/>
                  </a:lnTo>
                  <a:lnTo>
                    <a:pt x="1980" y="3048"/>
                  </a:lnTo>
                  <a:lnTo>
                    <a:pt x="1984" y="3064"/>
                  </a:lnTo>
                  <a:lnTo>
                    <a:pt x="1986" y="3078"/>
                  </a:lnTo>
                  <a:lnTo>
                    <a:pt x="1984" y="3091"/>
                  </a:lnTo>
                  <a:lnTo>
                    <a:pt x="1980" y="3105"/>
                  </a:lnTo>
                  <a:lnTo>
                    <a:pt x="1972" y="3118"/>
                  </a:lnTo>
                  <a:lnTo>
                    <a:pt x="1960" y="3131"/>
                  </a:lnTo>
                  <a:lnTo>
                    <a:pt x="1944" y="3146"/>
                  </a:lnTo>
                  <a:lnTo>
                    <a:pt x="1923" y="3160"/>
                  </a:lnTo>
                  <a:lnTo>
                    <a:pt x="1899" y="3177"/>
                  </a:lnTo>
                  <a:lnTo>
                    <a:pt x="1870" y="3197"/>
                  </a:lnTo>
                  <a:lnTo>
                    <a:pt x="1835" y="3218"/>
                  </a:lnTo>
                  <a:lnTo>
                    <a:pt x="1794" y="3242"/>
                  </a:lnTo>
                  <a:lnTo>
                    <a:pt x="1798" y="3258"/>
                  </a:lnTo>
                  <a:lnTo>
                    <a:pt x="1800" y="3271"/>
                  </a:lnTo>
                  <a:lnTo>
                    <a:pt x="1802" y="3286"/>
                  </a:lnTo>
                  <a:lnTo>
                    <a:pt x="1803" y="3303"/>
                  </a:lnTo>
                  <a:lnTo>
                    <a:pt x="1803" y="3326"/>
                  </a:lnTo>
                  <a:lnTo>
                    <a:pt x="1802" y="3355"/>
                  </a:lnTo>
                  <a:lnTo>
                    <a:pt x="1799" y="3367"/>
                  </a:lnTo>
                  <a:lnTo>
                    <a:pt x="1792" y="3375"/>
                  </a:lnTo>
                  <a:lnTo>
                    <a:pt x="1761" y="3397"/>
                  </a:lnTo>
                  <a:lnTo>
                    <a:pt x="1750" y="3402"/>
                  </a:lnTo>
                  <a:lnTo>
                    <a:pt x="1739" y="3402"/>
                  </a:lnTo>
                  <a:lnTo>
                    <a:pt x="1731" y="3399"/>
                  </a:lnTo>
                  <a:lnTo>
                    <a:pt x="1722" y="3397"/>
                  </a:lnTo>
                  <a:lnTo>
                    <a:pt x="1699" y="3409"/>
                  </a:lnTo>
                  <a:lnTo>
                    <a:pt x="1676" y="3419"/>
                  </a:lnTo>
                  <a:lnTo>
                    <a:pt x="1652" y="3427"/>
                  </a:lnTo>
                  <a:lnTo>
                    <a:pt x="1648" y="3427"/>
                  </a:lnTo>
                  <a:lnTo>
                    <a:pt x="1644" y="3430"/>
                  </a:lnTo>
                  <a:lnTo>
                    <a:pt x="1646" y="3430"/>
                  </a:lnTo>
                  <a:lnTo>
                    <a:pt x="1647" y="3432"/>
                  </a:lnTo>
                  <a:lnTo>
                    <a:pt x="1649" y="3441"/>
                  </a:lnTo>
                  <a:lnTo>
                    <a:pt x="1649" y="3449"/>
                  </a:lnTo>
                  <a:lnTo>
                    <a:pt x="1647" y="3457"/>
                  </a:lnTo>
                  <a:lnTo>
                    <a:pt x="1640" y="3465"/>
                  </a:lnTo>
                  <a:lnTo>
                    <a:pt x="1631" y="3469"/>
                  </a:lnTo>
                  <a:lnTo>
                    <a:pt x="1624" y="3471"/>
                  </a:lnTo>
                  <a:lnTo>
                    <a:pt x="1603" y="3471"/>
                  </a:lnTo>
                  <a:lnTo>
                    <a:pt x="1603" y="3472"/>
                  </a:lnTo>
                  <a:lnTo>
                    <a:pt x="1602" y="3480"/>
                  </a:lnTo>
                  <a:lnTo>
                    <a:pt x="1601" y="3488"/>
                  </a:lnTo>
                  <a:lnTo>
                    <a:pt x="1602" y="3494"/>
                  </a:lnTo>
                  <a:lnTo>
                    <a:pt x="1604" y="3501"/>
                  </a:lnTo>
                  <a:lnTo>
                    <a:pt x="1610" y="3509"/>
                  </a:lnTo>
                  <a:lnTo>
                    <a:pt x="1618" y="3521"/>
                  </a:lnTo>
                  <a:lnTo>
                    <a:pt x="1647" y="3536"/>
                  </a:lnTo>
                  <a:lnTo>
                    <a:pt x="1651" y="3537"/>
                  </a:lnTo>
                  <a:lnTo>
                    <a:pt x="1654" y="3540"/>
                  </a:lnTo>
                  <a:lnTo>
                    <a:pt x="1657" y="3543"/>
                  </a:lnTo>
                  <a:lnTo>
                    <a:pt x="1665" y="3553"/>
                  </a:lnTo>
                  <a:lnTo>
                    <a:pt x="1668" y="3556"/>
                  </a:lnTo>
                  <a:lnTo>
                    <a:pt x="1670" y="3560"/>
                  </a:lnTo>
                  <a:lnTo>
                    <a:pt x="1671" y="3564"/>
                  </a:lnTo>
                  <a:lnTo>
                    <a:pt x="1782" y="3575"/>
                  </a:lnTo>
                  <a:lnTo>
                    <a:pt x="1894" y="3578"/>
                  </a:lnTo>
                  <a:lnTo>
                    <a:pt x="1994" y="3576"/>
                  </a:lnTo>
                  <a:lnTo>
                    <a:pt x="2094" y="3567"/>
                  </a:lnTo>
                  <a:lnTo>
                    <a:pt x="2194" y="3552"/>
                  </a:lnTo>
                  <a:lnTo>
                    <a:pt x="2291" y="3532"/>
                  </a:lnTo>
                  <a:lnTo>
                    <a:pt x="2388" y="3506"/>
                  </a:lnTo>
                  <a:lnTo>
                    <a:pt x="2481" y="3474"/>
                  </a:lnTo>
                  <a:lnTo>
                    <a:pt x="2574" y="3438"/>
                  </a:lnTo>
                  <a:lnTo>
                    <a:pt x="2664" y="3396"/>
                  </a:lnTo>
                  <a:lnTo>
                    <a:pt x="2751" y="3349"/>
                  </a:lnTo>
                  <a:lnTo>
                    <a:pt x="2836" y="3297"/>
                  </a:lnTo>
                  <a:lnTo>
                    <a:pt x="2918" y="3240"/>
                  </a:lnTo>
                  <a:lnTo>
                    <a:pt x="2996" y="3180"/>
                  </a:lnTo>
                  <a:lnTo>
                    <a:pt x="3071" y="3113"/>
                  </a:lnTo>
                  <a:lnTo>
                    <a:pt x="3142" y="3043"/>
                  </a:lnTo>
                  <a:lnTo>
                    <a:pt x="3209" y="2968"/>
                  </a:lnTo>
                  <a:lnTo>
                    <a:pt x="3272" y="2890"/>
                  </a:lnTo>
                  <a:lnTo>
                    <a:pt x="3276" y="2879"/>
                  </a:lnTo>
                  <a:lnTo>
                    <a:pt x="3309" y="2811"/>
                  </a:lnTo>
                  <a:lnTo>
                    <a:pt x="3344" y="2745"/>
                  </a:lnTo>
                  <a:lnTo>
                    <a:pt x="3383" y="2678"/>
                  </a:lnTo>
                  <a:lnTo>
                    <a:pt x="3401" y="2624"/>
                  </a:lnTo>
                  <a:lnTo>
                    <a:pt x="3417" y="2570"/>
                  </a:lnTo>
                  <a:lnTo>
                    <a:pt x="3422" y="2520"/>
                  </a:lnTo>
                  <a:lnTo>
                    <a:pt x="3424" y="2474"/>
                  </a:lnTo>
                  <a:lnTo>
                    <a:pt x="3428" y="2431"/>
                  </a:lnTo>
                  <a:lnTo>
                    <a:pt x="3430" y="2390"/>
                  </a:lnTo>
                  <a:lnTo>
                    <a:pt x="3432" y="2353"/>
                  </a:lnTo>
                  <a:lnTo>
                    <a:pt x="3432" y="2321"/>
                  </a:lnTo>
                  <a:lnTo>
                    <a:pt x="3430" y="2293"/>
                  </a:lnTo>
                  <a:lnTo>
                    <a:pt x="3428" y="2271"/>
                  </a:lnTo>
                  <a:lnTo>
                    <a:pt x="3423" y="2253"/>
                  </a:lnTo>
                  <a:lnTo>
                    <a:pt x="3417" y="2242"/>
                  </a:lnTo>
                  <a:lnTo>
                    <a:pt x="3417" y="2241"/>
                  </a:lnTo>
                  <a:lnTo>
                    <a:pt x="3415" y="2240"/>
                  </a:lnTo>
                  <a:lnTo>
                    <a:pt x="3413" y="2240"/>
                  </a:lnTo>
                  <a:lnTo>
                    <a:pt x="3410" y="2239"/>
                  </a:lnTo>
                  <a:lnTo>
                    <a:pt x="3405" y="2237"/>
                  </a:lnTo>
                  <a:lnTo>
                    <a:pt x="3400" y="2237"/>
                  </a:lnTo>
                  <a:lnTo>
                    <a:pt x="3384" y="2239"/>
                  </a:lnTo>
                  <a:lnTo>
                    <a:pt x="3365" y="2242"/>
                  </a:lnTo>
                  <a:lnTo>
                    <a:pt x="3343" y="2248"/>
                  </a:lnTo>
                  <a:lnTo>
                    <a:pt x="3317" y="2256"/>
                  </a:lnTo>
                  <a:lnTo>
                    <a:pt x="3289" y="2265"/>
                  </a:lnTo>
                  <a:lnTo>
                    <a:pt x="3195" y="2293"/>
                  </a:lnTo>
                  <a:lnTo>
                    <a:pt x="3097" y="2317"/>
                  </a:lnTo>
                  <a:lnTo>
                    <a:pt x="3070" y="2359"/>
                  </a:lnTo>
                  <a:lnTo>
                    <a:pt x="3061" y="2368"/>
                  </a:lnTo>
                  <a:lnTo>
                    <a:pt x="3052" y="2372"/>
                  </a:lnTo>
                  <a:lnTo>
                    <a:pt x="3041" y="2370"/>
                  </a:lnTo>
                  <a:lnTo>
                    <a:pt x="3031" y="2368"/>
                  </a:lnTo>
                  <a:lnTo>
                    <a:pt x="3022" y="2365"/>
                  </a:lnTo>
                  <a:lnTo>
                    <a:pt x="3014" y="2362"/>
                  </a:lnTo>
                  <a:lnTo>
                    <a:pt x="3007" y="2359"/>
                  </a:lnTo>
                  <a:lnTo>
                    <a:pt x="2998" y="2355"/>
                  </a:lnTo>
                  <a:lnTo>
                    <a:pt x="2988" y="2350"/>
                  </a:lnTo>
                  <a:lnTo>
                    <a:pt x="2979" y="2343"/>
                  </a:lnTo>
                  <a:lnTo>
                    <a:pt x="2968" y="2335"/>
                  </a:lnTo>
                  <a:lnTo>
                    <a:pt x="2954" y="2324"/>
                  </a:lnTo>
                  <a:lnTo>
                    <a:pt x="2940" y="2312"/>
                  </a:lnTo>
                  <a:lnTo>
                    <a:pt x="2922" y="2298"/>
                  </a:lnTo>
                  <a:lnTo>
                    <a:pt x="2902" y="2281"/>
                  </a:lnTo>
                  <a:lnTo>
                    <a:pt x="2879" y="2260"/>
                  </a:lnTo>
                  <a:lnTo>
                    <a:pt x="2852" y="2237"/>
                  </a:lnTo>
                  <a:lnTo>
                    <a:pt x="2820" y="2210"/>
                  </a:lnTo>
                  <a:lnTo>
                    <a:pt x="2786" y="2178"/>
                  </a:lnTo>
                  <a:lnTo>
                    <a:pt x="2746" y="2143"/>
                  </a:lnTo>
                  <a:lnTo>
                    <a:pt x="2740" y="2135"/>
                  </a:lnTo>
                  <a:lnTo>
                    <a:pt x="2737" y="2125"/>
                  </a:lnTo>
                  <a:lnTo>
                    <a:pt x="2740" y="2114"/>
                  </a:lnTo>
                  <a:lnTo>
                    <a:pt x="2746" y="2101"/>
                  </a:lnTo>
                  <a:lnTo>
                    <a:pt x="2751" y="2089"/>
                  </a:lnTo>
                  <a:lnTo>
                    <a:pt x="2754" y="2078"/>
                  </a:lnTo>
                  <a:lnTo>
                    <a:pt x="2757" y="2066"/>
                  </a:lnTo>
                  <a:lnTo>
                    <a:pt x="2758" y="2054"/>
                  </a:lnTo>
                  <a:lnTo>
                    <a:pt x="2759" y="2038"/>
                  </a:lnTo>
                  <a:lnTo>
                    <a:pt x="2758" y="2020"/>
                  </a:lnTo>
                  <a:lnTo>
                    <a:pt x="2756" y="1997"/>
                  </a:lnTo>
                  <a:lnTo>
                    <a:pt x="2752" y="1968"/>
                  </a:lnTo>
                  <a:lnTo>
                    <a:pt x="2747" y="1934"/>
                  </a:lnTo>
                  <a:lnTo>
                    <a:pt x="2741" y="1892"/>
                  </a:lnTo>
                  <a:lnTo>
                    <a:pt x="2703" y="1861"/>
                  </a:lnTo>
                  <a:lnTo>
                    <a:pt x="2696" y="1850"/>
                  </a:lnTo>
                  <a:lnTo>
                    <a:pt x="2693" y="1838"/>
                  </a:lnTo>
                  <a:lnTo>
                    <a:pt x="2698" y="1826"/>
                  </a:lnTo>
                  <a:lnTo>
                    <a:pt x="2735" y="1774"/>
                  </a:lnTo>
                  <a:lnTo>
                    <a:pt x="2767" y="1724"/>
                  </a:lnTo>
                  <a:lnTo>
                    <a:pt x="2795" y="1678"/>
                  </a:lnTo>
                  <a:lnTo>
                    <a:pt x="2820" y="1636"/>
                  </a:lnTo>
                  <a:lnTo>
                    <a:pt x="2842" y="1596"/>
                  </a:lnTo>
                  <a:lnTo>
                    <a:pt x="2860" y="1559"/>
                  </a:lnTo>
                  <a:lnTo>
                    <a:pt x="2879" y="1522"/>
                  </a:lnTo>
                  <a:lnTo>
                    <a:pt x="2893" y="1486"/>
                  </a:lnTo>
                  <a:lnTo>
                    <a:pt x="2908" y="1451"/>
                  </a:lnTo>
                  <a:lnTo>
                    <a:pt x="2922" y="1416"/>
                  </a:lnTo>
                  <a:lnTo>
                    <a:pt x="2936" y="1381"/>
                  </a:lnTo>
                  <a:lnTo>
                    <a:pt x="2940" y="1376"/>
                  </a:lnTo>
                  <a:lnTo>
                    <a:pt x="2944" y="1371"/>
                  </a:lnTo>
                  <a:lnTo>
                    <a:pt x="2949" y="1368"/>
                  </a:lnTo>
                  <a:lnTo>
                    <a:pt x="2955" y="1365"/>
                  </a:lnTo>
                  <a:lnTo>
                    <a:pt x="2966" y="1388"/>
                  </a:lnTo>
                  <a:lnTo>
                    <a:pt x="2965" y="1362"/>
                  </a:lnTo>
                  <a:lnTo>
                    <a:pt x="2966" y="1362"/>
                  </a:lnTo>
                  <a:lnTo>
                    <a:pt x="2968" y="1362"/>
                  </a:lnTo>
                  <a:lnTo>
                    <a:pt x="2970" y="1361"/>
                  </a:lnTo>
                  <a:lnTo>
                    <a:pt x="2968" y="1356"/>
                  </a:lnTo>
                  <a:lnTo>
                    <a:pt x="2968" y="1351"/>
                  </a:lnTo>
                  <a:lnTo>
                    <a:pt x="2969" y="1345"/>
                  </a:lnTo>
                  <a:lnTo>
                    <a:pt x="2971" y="1340"/>
                  </a:lnTo>
                  <a:lnTo>
                    <a:pt x="2974" y="1335"/>
                  </a:lnTo>
                  <a:lnTo>
                    <a:pt x="2977" y="1332"/>
                  </a:lnTo>
                  <a:lnTo>
                    <a:pt x="2982" y="1329"/>
                  </a:lnTo>
                  <a:lnTo>
                    <a:pt x="2987" y="1327"/>
                  </a:lnTo>
                  <a:lnTo>
                    <a:pt x="3037" y="1312"/>
                  </a:lnTo>
                  <a:lnTo>
                    <a:pt x="3082" y="1297"/>
                  </a:lnTo>
                  <a:lnTo>
                    <a:pt x="3122" y="1280"/>
                  </a:lnTo>
                  <a:lnTo>
                    <a:pt x="3158" y="1264"/>
                  </a:lnTo>
                  <a:lnTo>
                    <a:pt x="3188" y="1248"/>
                  </a:lnTo>
                  <a:lnTo>
                    <a:pt x="3212" y="1235"/>
                  </a:lnTo>
                  <a:lnTo>
                    <a:pt x="3233" y="1224"/>
                  </a:lnTo>
                  <a:lnTo>
                    <a:pt x="3244" y="1220"/>
                  </a:lnTo>
                  <a:lnTo>
                    <a:pt x="3255" y="1222"/>
                  </a:lnTo>
                  <a:lnTo>
                    <a:pt x="3265" y="1228"/>
                  </a:lnTo>
                  <a:lnTo>
                    <a:pt x="3288" y="1251"/>
                  </a:lnTo>
                  <a:lnTo>
                    <a:pt x="3311" y="1272"/>
                  </a:lnTo>
                  <a:lnTo>
                    <a:pt x="3335" y="1292"/>
                  </a:lnTo>
                  <a:lnTo>
                    <a:pt x="3359" y="1309"/>
                  </a:lnTo>
                  <a:lnTo>
                    <a:pt x="3378" y="1321"/>
                  </a:lnTo>
                  <a:lnTo>
                    <a:pt x="3382" y="1310"/>
                  </a:lnTo>
                  <a:lnTo>
                    <a:pt x="3383" y="1301"/>
                  </a:lnTo>
                  <a:lnTo>
                    <a:pt x="3383" y="1294"/>
                  </a:lnTo>
                  <a:lnTo>
                    <a:pt x="3382" y="1284"/>
                  </a:lnTo>
                  <a:lnTo>
                    <a:pt x="3383" y="1274"/>
                  </a:lnTo>
                  <a:lnTo>
                    <a:pt x="3389" y="1265"/>
                  </a:lnTo>
                  <a:lnTo>
                    <a:pt x="3399" y="1259"/>
                  </a:lnTo>
                  <a:lnTo>
                    <a:pt x="3426" y="1247"/>
                  </a:lnTo>
                  <a:lnTo>
                    <a:pt x="3448" y="1239"/>
                  </a:lnTo>
                  <a:lnTo>
                    <a:pt x="3465" y="1231"/>
                  </a:lnTo>
                  <a:lnTo>
                    <a:pt x="3478" y="1226"/>
                  </a:lnTo>
                  <a:lnTo>
                    <a:pt x="3439" y="1139"/>
                  </a:lnTo>
                  <a:lnTo>
                    <a:pt x="3438" y="1141"/>
                  </a:lnTo>
                  <a:lnTo>
                    <a:pt x="3437" y="1141"/>
                  </a:lnTo>
                  <a:lnTo>
                    <a:pt x="3434" y="1142"/>
                  </a:lnTo>
                  <a:lnTo>
                    <a:pt x="3426" y="1144"/>
                  </a:lnTo>
                  <a:lnTo>
                    <a:pt x="3416" y="1144"/>
                  </a:lnTo>
                  <a:lnTo>
                    <a:pt x="3406" y="1139"/>
                  </a:lnTo>
                  <a:lnTo>
                    <a:pt x="3406" y="1138"/>
                  </a:lnTo>
                  <a:lnTo>
                    <a:pt x="3405" y="1138"/>
                  </a:lnTo>
                  <a:lnTo>
                    <a:pt x="3405" y="1144"/>
                  </a:lnTo>
                  <a:lnTo>
                    <a:pt x="3404" y="1150"/>
                  </a:lnTo>
                  <a:lnTo>
                    <a:pt x="3402" y="1156"/>
                  </a:lnTo>
                  <a:lnTo>
                    <a:pt x="3400" y="1165"/>
                  </a:lnTo>
                  <a:lnTo>
                    <a:pt x="3395" y="1172"/>
                  </a:lnTo>
                  <a:lnTo>
                    <a:pt x="3387" y="1177"/>
                  </a:lnTo>
                  <a:lnTo>
                    <a:pt x="3373" y="1178"/>
                  </a:lnTo>
                  <a:lnTo>
                    <a:pt x="3361" y="1173"/>
                  </a:lnTo>
                  <a:lnTo>
                    <a:pt x="3329" y="1148"/>
                  </a:lnTo>
                  <a:lnTo>
                    <a:pt x="3303" y="1126"/>
                  </a:lnTo>
                  <a:lnTo>
                    <a:pt x="3315" y="1148"/>
                  </a:lnTo>
                  <a:lnTo>
                    <a:pt x="3317" y="1158"/>
                  </a:lnTo>
                  <a:lnTo>
                    <a:pt x="3317" y="1167"/>
                  </a:lnTo>
                  <a:lnTo>
                    <a:pt x="3312" y="1176"/>
                  </a:lnTo>
                  <a:lnTo>
                    <a:pt x="3306" y="1182"/>
                  </a:lnTo>
                  <a:lnTo>
                    <a:pt x="3296" y="1185"/>
                  </a:lnTo>
                  <a:lnTo>
                    <a:pt x="3288" y="1187"/>
                  </a:lnTo>
                  <a:lnTo>
                    <a:pt x="3279" y="1183"/>
                  </a:lnTo>
                  <a:lnTo>
                    <a:pt x="3272" y="1177"/>
                  </a:lnTo>
                  <a:lnTo>
                    <a:pt x="3264" y="1166"/>
                  </a:lnTo>
                  <a:lnTo>
                    <a:pt x="3256" y="1158"/>
                  </a:lnTo>
                  <a:lnTo>
                    <a:pt x="3251" y="1152"/>
                  </a:lnTo>
                  <a:lnTo>
                    <a:pt x="3248" y="1146"/>
                  </a:lnTo>
                  <a:lnTo>
                    <a:pt x="3237" y="1148"/>
                  </a:lnTo>
                  <a:lnTo>
                    <a:pt x="3226" y="1148"/>
                  </a:lnTo>
                  <a:lnTo>
                    <a:pt x="3214" y="1148"/>
                  </a:lnTo>
                  <a:lnTo>
                    <a:pt x="3203" y="1144"/>
                  </a:lnTo>
                  <a:lnTo>
                    <a:pt x="3192" y="1139"/>
                  </a:lnTo>
                  <a:lnTo>
                    <a:pt x="3180" y="1131"/>
                  </a:lnTo>
                  <a:lnTo>
                    <a:pt x="3166" y="1121"/>
                  </a:lnTo>
                  <a:lnTo>
                    <a:pt x="3151" y="1107"/>
                  </a:lnTo>
                  <a:lnTo>
                    <a:pt x="3134" y="1090"/>
                  </a:lnTo>
                  <a:lnTo>
                    <a:pt x="3114" y="1069"/>
                  </a:lnTo>
                  <a:lnTo>
                    <a:pt x="3106" y="1073"/>
                  </a:lnTo>
                  <a:lnTo>
                    <a:pt x="3099" y="1075"/>
                  </a:lnTo>
                  <a:lnTo>
                    <a:pt x="3093" y="1089"/>
                  </a:lnTo>
                  <a:lnTo>
                    <a:pt x="3088" y="1104"/>
                  </a:lnTo>
                  <a:lnTo>
                    <a:pt x="3086" y="1123"/>
                  </a:lnTo>
                  <a:lnTo>
                    <a:pt x="3082" y="1139"/>
                  </a:lnTo>
                  <a:lnTo>
                    <a:pt x="3078" y="1158"/>
                  </a:lnTo>
                  <a:lnTo>
                    <a:pt x="3071" y="1175"/>
                  </a:lnTo>
                  <a:lnTo>
                    <a:pt x="3061" y="1193"/>
                  </a:lnTo>
                  <a:lnTo>
                    <a:pt x="3091" y="1257"/>
                  </a:lnTo>
                  <a:lnTo>
                    <a:pt x="3092" y="1266"/>
                  </a:lnTo>
                  <a:lnTo>
                    <a:pt x="3091" y="1276"/>
                  </a:lnTo>
                  <a:lnTo>
                    <a:pt x="3086" y="1284"/>
                  </a:lnTo>
                  <a:lnTo>
                    <a:pt x="3077" y="1290"/>
                  </a:lnTo>
                  <a:lnTo>
                    <a:pt x="3060" y="1297"/>
                  </a:lnTo>
                  <a:lnTo>
                    <a:pt x="3047" y="1303"/>
                  </a:lnTo>
                  <a:lnTo>
                    <a:pt x="3035" y="1307"/>
                  </a:lnTo>
                  <a:lnTo>
                    <a:pt x="3022" y="1313"/>
                  </a:lnTo>
                  <a:lnTo>
                    <a:pt x="3009" y="1318"/>
                  </a:lnTo>
                  <a:lnTo>
                    <a:pt x="2994" y="1323"/>
                  </a:lnTo>
                  <a:lnTo>
                    <a:pt x="2976" y="1329"/>
                  </a:lnTo>
                  <a:lnTo>
                    <a:pt x="2955" y="1338"/>
                  </a:lnTo>
                  <a:lnTo>
                    <a:pt x="2930" y="1346"/>
                  </a:lnTo>
                  <a:lnTo>
                    <a:pt x="2898" y="1357"/>
                  </a:lnTo>
                  <a:lnTo>
                    <a:pt x="2888" y="1358"/>
                  </a:lnTo>
                  <a:lnTo>
                    <a:pt x="2879" y="1356"/>
                  </a:lnTo>
                  <a:lnTo>
                    <a:pt x="2874" y="1353"/>
                  </a:lnTo>
                  <a:lnTo>
                    <a:pt x="2870" y="1350"/>
                  </a:lnTo>
                  <a:lnTo>
                    <a:pt x="2868" y="1345"/>
                  </a:lnTo>
                  <a:lnTo>
                    <a:pt x="2865" y="1341"/>
                  </a:lnTo>
                  <a:lnTo>
                    <a:pt x="2865" y="1340"/>
                  </a:lnTo>
                  <a:lnTo>
                    <a:pt x="2864" y="1338"/>
                  </a:lnTo>
                  <a:lnTo>
                    <a:pt x="2863" y="1335"/>
                  </a:lnTo>
                  <a:lnTo>
                    <a:pt x="2862" y="1333"/>
                  </a:lnTo>
                  <a:lnTo>
                    <a:pt x="2862" y="1330"/>
                  </a:lnTo>
                  <a:lnTo>
                    <a:pt x="2860" y="1329"/>
                  </a:lnTo>
                  <a:lnTo>
                    <a:pt x="2848" y="1292"/>
                  </a:lnTo>
                  <a:lnTo>
                    <a:pt x="2846" y="1283"/>
                  </a:lnTo>
                  <a:lnTo>
                    <a:pt x="2848" y="1275"/>
                  </a:lnTo>
                  <a:lnTo>
                    <a:pt x="2853" y="1266"/>
                  </a:lnTo>
                  <a:lnTo>
                    <a:pt x="2825" y="1216"/>
                  </a:lnTo>
                  <a:lnTo>
                    <a:pt x="2806" y="1181"/>
                  </a:lnTo>
                  <a:lnTo>
                    <a:pt x="2788" y="1146"/>
                  </a:lnTo>
                  <a:lnTo>
                    <a:pt x="2786" y="1137"/>
                  </a:lnTo>
                  <a:lnTo>
                    <a:pt x="2786" y="1130"/>
                  </a:lnTo>
                  <a:lnTo>
                    <a:pt x="2790" y="1121"/>
                  </a:lnTo>
                  <a:lnTo>
                    <a:pt x="2798" y="1113"/>
                  </a:lnTo>
                  <a:lnTo>
                    <a:pt x="2810" y="1109"/>
                  </a:lnTo>
                  <a:lnTo>
                    <a:pt x="2842" y="1107"/>
                  </a:lnTo>
                  <a:lnTo>
                    <a:pt x="2869" y="1106"/>
                  </a:lnTo>
                  <a:lnTo>
                    <a:pt x="2891" y="1103"/>
                  </a:lnTo>
                  <a:lnTo>
                    <a:pt x="2908" y="1101"/>
                  </a:lnTo>
                  <a:lnTo>
                    <a:pt x="2921" y="1100"/>
                  </a:lnTo>
                  <a:lnTo>
                    <a:pt x="2907" y="1078"/>
                  </a:lnTo>
                  <a:lnTo>
                    <a:pt x="2896" y="1061"/>
                  </a:lnTo>
                  <a:lnTo>
                    <a:pt x="2886" y="1048"/>
                  </a:lnTo>
                  <a:lnTo>
                    <a:pt x="2879" y="1037"/>
                  </a:lnTo>
                  <a:lnTo>
                    <a:pt x="2873" y="1030"/>
                  </a:lnTo>
                  <a:lnTo>
                    <a:pt x="2868" y="1025"/>
                  </a:lnTo>
                  <a:lnTo>
                    <a:pt x="2864" y="1021"/>
                  </a:lnTo>
                  <a:lnTo>
                    <a:pt x="2860" y="1020"/>
                  </a:lnTo>
                  <a:lnTo>
                    <a:pt x="2858" y="1019"/>
                  </a:lnTo>
                  <a:lnTo>
                    <a:pt x="2854" y="1019"/>
                  </a:lnTo>
                  <a:lnTo>
                    <a:pt x="2848" y="1017"/>
                  </a:lnTo>
                  <a:lnTo>
                    <a:pt x="2843" y="1015"/>
                  </a:lnTo>
                  <a:lnTo>
                    <a:pt x="2838" y="1011"/>
                  </a:lnTo>
                  <a:lnTo>
                    <a:pt x="2836" y="1007"/>
                  </a:lnTo>
                  <a:lnTo>
                    <a:pt x="2832" y="1002"/>
                  </a:lnTo>
                  <a:lnTo>
                    <a:pt x="2831" y="995"/>
                  </a:lnTo>
                  <a:lnTo>
                    <a:pt x="2831" y="989"/>
                  </a:lnTo>
                  <a:lnTo>
                    <a:pt x="2825" y="981"/>
                  </a:lnTo>
                  <a:lnTo>
                    <a:pt x="2818" y="975"/>
                  </a:lnTo>
                  <a:lnTo>
                    <a:pt x="2814" y="970"/>
                  </a:lnTo>
                  <a:lnTo>
                    <a:pt x="2812" y="964"/>
                  </a:lnTo>
                  <a:lnTo>
                    <a:pt x="2810" y="957"/>
                  </a:lnTo>
                  <a:lnTo>
                    <a:pt x="2809" y="955"/>
                  </a:lnTo>
                  <a:lnTo>
                    <a:pt x="2808" y="958"/>
                  </a:lnTo>
                  <a:lnTo>
                    <a:pt x="2804" y="961"/>
                  </a:lnTo>
                  <a:lnTo>
                    <a:pt x="2802" y="963"/>
                  </a:lnTo>
                  <a:lnTo>
                    <a:pt x="2798" y="966"/>
                  </a:lnTo>
                  <a:lnTo>
                    <a:pt x="2796" y="967"/>
                  </a:lnTo>
                  <a:lnTo>
                    <a:pt x="2792" y="969"/>
                  </a:lnTo>
                  <a:lnTo>
                    <a:pt x="2790" y="974"/>
                  </a:lnTo>
                  <a:lnTo>
                    <a:pt x="2788" y="982"/>
                  </a:lnTo>
                  <a:lnTo>
                    <a:pt x="2787" y="995"/>
                  </a:lnTo>
                  <a:lnTo>
                    <a:pt x="2784" y="1005"/>
                  </a:lnTo>
                  <a:lnTo>
                    <a:pt x="2776" y="1014"/>
                  </a:lnTo>
                  <a:lnTo>
                    <a:pt x="2767" y="1019"/>
                  </a:lnTo>
                  <a:lnTo>
                    <a:pt x="2764" y="1019"/>
                  </a:lnTo>
                  <a:lnTo>
                    <a:pt x="2760" y="1019"/>
                  </a:lnTo>
                  <a:lnTo>
                    <a:pt x="2752" y="1017"/>
                  </a:lnTo>
                  <a:lnTo>
                    <a:pt x="2743" y="1013"/>
                  </a:lnTo>
                  <a:lnTo>
                    <a:pt x="2737" y="1005"/>
                  </a:lnTo>
                  <a:lnTo>
                    <a:pt x="2735" y="1001"/>
                  </a:lnTo>
                  <a:lnTo>
                    <a:pt x="2735" y="1001"/>
                  </a:lnTo>
                  <a:lnTo>
                    <a:pt x="2734" y="998"/>
                  </a:lnTo>
                  <a:lnTo>
                    <a:pt x="2732" y="995"/>
                  </a:lnTo>
                  <a:lnTo>
                    <a:pt x="2731" y="992"/>
                  </a:lnTo>
                  <a:lnTo>
                    <a:pt x="2731" y="992"/>
                  </a:lnTo>
                  <a:lnTo>
                    <a:pt x="2735" y="989"/>
                  </a:lnTo>
                  <a:lnTo>
                    <a:pt x="2736" y="984"/>
                  </a:lnTo>
                  <a:lnTo>
                    <a:pt x="2736" y="980"/>
                  </a:lnTo>
                  <a:lnTo>
                    <a:pt x="2726" y="984"/>
                  </a:lnTo>
                  <a:lnTo>
                    <a:pt x="2726" y="982"/>
                  </a:lnTo>
                  <a:lnTo>
                    <a:pt x="2725" y="981"/>
                  </a:lnTo>
                  <a:lnTo>
                    <a:pt x="2723" y="976"/>
                  </a:lnTo>
                  <a:lnTo>
                    <a:pt x="2721" y="975"/>
                  </a:lnTo>
                  <a:lnTo>
                    <a:pt x="2721" y="974"/>
                  </a:lnTo>
                  <a:lnTo>
                    <a:pt x="2720" y="973"/>
                  </a:lnTo>
                  <a:lnTo>
                    <a:pt x="2719" y="972"/>
                  </a:lnTo>
                  <a:lnTo>
                    <a:pt x="2718" y="969"/>
                  </a:lnTo>
                  <a:lnTo>
                    <a:pt x="2717" y="967"/>
                  </a:lnTo>
                  <a:lnTo>
                    <a:pt x="2717" y="966"/>
                  </a:lnTo>
                  <a:lnTo>
                    <a:pt x="2715" y="966"/>
                  </a:lnTo>
                  <a:lnTo>
                    <a:pt x="2736" y="949"/>
                  </a:lnTo>
                  <a:lnTo>
                    <a:pt x="2712" y="957"/>
                  </a:lnTo>
                  <a:lnTo>
                    <a:pt x="2710" y="956"/>
                  </a:lnTo>
                  <a:lnTo>
                    <a:pt x="2709" y="955"/>
                  </a:lnTo>
                  <a:lnTo>
                    <a:pt x="2708" y="952"/>
                  </a:lnTo>
                  <a:lnTo>
                    <a:pt x="2708" y="950"/>
                  </a:lnTo>
                  <a:lnTo>
                    <a:pt x="2707" y="947"/>
                  </a:lnTo>
                  <a:lnTo>
                    <a:pt x="2707" y="947"/>
                  </a:lnTo>
                  <a:lnTo>
                    <a:pt x="2726" y="931"/>
                  </a:lnTo>
                  <a:lnTo>
                    <a:pt x="2701" y="939"/>
                  </a:lnTo>
                  <a:lnTo>
                    <a:pt x="2698" y="929"/>
                  </a:lnTo>
                  <a:lnTo>
                    <a:pt x="2696" y="920"/>
                  </a:lnTo>
                  <a:lnTo>
                    <a:pt x="2698" y="911"/>
                  </a:lnTo>
                  <a:lnTo>
                    <a:pt x="2707" y="893"/>
                  </a:lnTo>
                  <a:lnTo>
                    <a:pt x="2717" y="876"/>
                  </a:lnTo>
                  <a:lnTo>
                    <a:pt x="2729" y="862"/>
                  </a:lnTo>
                  <a:lnTo>
                    <a:pt x="2742" y="852"/>
                  </a:lnTo>
                  <a:lnTo>
                    <a:pt x="2732" y="838"/>
                  </a:lnTo>
                  <a:lnTo>
                    <a:pt x="2726" y="825"/>
                  </a:lnTo>
                  <a:lnTo>
                    <a:pt x="2724" y="815"/>
                  </a:lnTo>
                  <a:lnTo>
                    <a:pt x="2723" y="806"/>
                  </a:lnTo>
                  <a:lnTo>
                    <a:pt x="2725" y="798"/>
                  </a:lnTo>
                  <a:lnTo>
                    <a:pt x="2731" y="790"/>
                  </a:lnTo>
                  <a:lnTo>
                    <a:pt x="2746" y="777"/>
                  </a:lnTo>
                  <a:lnTo>
                    <a:pt x="2763" y="765"/>
                  </a:lnTo>
                  <a:lnTo>
                    <a:pt x="2771" y="761"/>
                  </a:lnTo>
                  <a:lnTo>
                    <a:pt x="2781" y="761"/>
                  </a:lnTo>
                  <a:lnTo>
                    <a:pt x="2790" y="765"/>
                  </a:lnTo>
                  <a:lnTo>
                    <a:pt x="2797" y="771"/>
                  </a:lnTo>
                  <a:lnTo>
                    <a:pt x="2840" y="831"/>
                  </a:lnTo>
                  <a:lnTo>
                    <a:pt x="2841" y="831"/>
                  </a:lnTo>
                  <a:lnTo>
                    <a:pt x="2842" y="833"/>
                  </a:lnTo>
                  <a:lnTo>
                    <a:pt x="2843" y="834"/>
                  </a:lnTo>
                  <a:lnTo>
                    <a:pt x="2844" y="836"/>
                  </a:lnTo>
                  <a:lnTo>
                    <a:pt x="2848" y="838"/>
                  </a:lnTo>
                  <a:lnTo>
                    <a:pt x="2860" y="845"/>
                  </a:lnTo>
                  <a:lnTo>
                    <a:pt x="2871" y="851"/>
                  </a:lnTo>
                  <a:lnTo>
                    <a:pt x="2882" y="856"/>
                  </a:lnTo>
                  <a:lnTo>
                    <a:pt x="2898" y="862"/>
                  </a:lnTo>
                  <a:lnTo>
                    <a:pt x="2898" y="844"/>
                  </a:lnTo>
                  <a:lnTo>
                    <a:pt x="2901" y="831"/>
                  </a:lnTo>
                  <a:lnTo>
                    <a:pt x="2908" y="823"/>
                  </a:lnTo>
                  <a:lnTo>
                    <a:pt x="2909" y="822"/>
                  </a:lnTo>
                  <a:lnTo>
                    <a:pt x="2911" y="819"/>
                  </a:lnTo>
                  <a:lnTo>
                    <a:pt x="2897" y="802"/>
                  </a:lnTo>
                  <a:lnTo>
                    <a:pt x="2887" y="789"/>
                  </a:lnTo>
                  <a:lnTo>
                    <a:pt x="2880" y="778"/>
                  </a:lnTo>
                  <a:lnTo>
                    <a:pt x="2876" y="770"/>
                  </a:lnTo>
                  <a:lnTo>
                    <a:pt x="2874" y="761"/>
                  </a:lnTo>
                  <a:lnTo>
                    <a:pt x="2873" y="753"/>
                  </a:lnTo>
                  <a:lnTo>
                    <a:pt x="2874" y="743"/>
                  </a:lnTo>
                  <a:lnTo>
                    <a:pt x="2875" y="738"/>
                  </a:lnTo>
                  <a:lnTo>
                    <a:pt x="2877" y="735"/>
                  </a:lnTo>
                  <a:lnTo>
                    <a:pt x="2875" y="735"/>
                  </a:lnTo>
                  <a:lnTo>
                    <a:pt x="2870" y="734"/>
                  </a:lnTo>
                  <a:lnTo>
                    <a:pt x="2866" y="734"/>
                  </a:lnTo>
                  <a:lnTo>
                    <a:pt x="2863" y="731"/>
                  </a:lnTo>
                  <a:lnTo>
                    <a:pt x="2852" y="738"/>
                  </a:lnTo>
                  <a:lnTo>
                    <a:pt x="2841" y="743"/>
                  </a:lnTo>
                  <a:lnTo>
                    <a:pt x="2829" y="745"/>
                  </a:lnTo>
                  <a:lnTo>
                    <a:pt x="2818" y="740"/>
                  </a:lnTo>
                  <a:lnTo>
                    <a:pt x="2793" y="719"/>
                  </a:lnTo>
                  <a:lnTo>
                    <a:pt x="2773" y="702"/>
                  </a:lnTo>
                  <a:lnTo>
                    <a:pt x="2756" y="687"/>
                  </a:lnTo>
                  <a:lnTo>
                    <a:pt x="2743" y="674"/>
                  </a:lnTo>
                  <a:lnTo>
                    <a:pt x="2735" y="662"/>
                  </a:lnTo>
                  <a:lnTo>
                    <a:pt x="2730" y="650"/>
                  </a:lnTo>
                  <a:lnTo>
                    <a:pt x="2728" y="637"/>
                  </a:lnTo>
                  <a:lnTo>
                    <a:pt x="2728" y="624"/>
                  </a:lnTo>
                  <a:lnTo>
                    <a:pt x="2730" y="608"/>
                  </a:lnTo>
                  <a:lnTo>
                    <a:pt x="2720" y="590"/>
                  </a:lnTo>
                  <a:lnTo>
                    <a:pt x="2712" y="575"/>
                  </a:lnTo>
                  <a:lnTo>
                    <a:pt x="2703" y="562"/>
                  </a:lnTo>
                  <a:lnTo>
                    <a:pt x="2695" y="550"/>
                  </a:lnTo>
                  <a:lnTo>
                    <a:pt x="2686" y="537"/>
                  </a:lnTo>
                  <a:lnTo>
                    <a:pt x="2674" y="523"/>
                  </a:lnTo>
                  <a:lnTo>
                    <a:pt x="2661" y="508"/>
                  </a:lnTo>
                  <a:lnTo>
                    <a:pt x="2645" y="488"/>
                  </a:lnTo>
                  <a:lnTo>
                    <a:pt x="2624" y="464"/>
                  </a:lnTo>
                  <a:lnTo>
                    <a:pt x="2619" y="455"/>
                  </a:lnTo>
                  <a:lnTo>
                    <a:pt x="2618" y="443"/>
                  </a:lnTo>
                  <a:lnTo>
                    <a:pt x="2619" y="438"/>
                  </a:lnTo>
                  <a:lnTo>
                    <a:pt x="2622" y="433"/>
                  </a:lnTo>
                  <a:lnTo>
                    <a:pt x="2625" y="428"/>
                  </a:lnTo>
                  <a:lnTo>
                    <a:pt x="2630" y="426"/>
                  </a:lnTo>
                  <a:lnTo>
                    <a:pt x="2647" y="414"/>
                  </a:lnTo>
                  <a:lnTo>
                    <a:pt x="2662" y="403"/>
                  </a:lnTo>
                  <a:lnTo>
                    <a:pt x="2669" y="398"/>
                  </a:lnTo>
                  <a:lnTo>
                    <a:pt x="2679" y="395"/>
                  </a:lnTo>
                  <a:lnTo>
                    <a:pt x="2689" y="397"/>
                  </a:lnTo>
                  <a:lnTo>
                    <a:pt x="2714" y="406"/>
                  </a:lnTo>
                  <a:lnTo>
                    <a:pt x="2735" y="414"/>
                  </a:lnTo>
                  <a:lnTo>
                    <a:pt x="2749" y="417"/>
                  </a:lnTo>
                  <a:lnTo>
                    <a:pt x="2759" y="420"/>
                  </a:lnTo>
                  <a:lnTo>
                    <a:pt x="2760" y="418"/>
                  </a:lnTo>
                  <a:lnTo>
                    <a:pt x="2762" y="418"/>
                  </a:lnTo>
                  <a:lnTo>
                    <a:pt x="2764" y="417"/>
                  </a:lnTo>
                  <a:lnTo>
                    <a:pt x="2768" y="416"/>
                  </a:lnTo>
                  <a:lnTo>
                    <a:pt x="2679" y="366"/>
                  </a:lnTo>
                  <a:lnTo>
                    <a:pt x="2586" y="323"/>
                  </a:lnTo>
                  <a:lnTo>
                    <a:pt x="2492" y="284"/>
                  </a:lnTo>
                  <a:lnTo>
                    <a:pt x="2396" y="253"/>
                  </a:lnTo>
                  <a:lnTo>
                    <a:pt x="2299" y="226"/>
                  </a:lnTo>
                  <a:lnTo>
                    <a:pt x="2199" y="205"/>
                  </a:lnTo>
                  <a:lnTo>
                    <a:pt x="2099" y="190"/>
                  </a:lnTo>
                  <a:lnTo>
                    <a:pt x="1997" y="180"/>
                  </a:lnTo>
                  <a:lnTo>
                    <a:pt x="1894" y="178"/>
                  </a:lnTo>
                  <a:close/>
                  <a:moveTo>
                    <a:pt x="1894" y="0"/>
                  </a:moveTo>
                  <a:lnTo>
                    <a:pt x="2014" y="4"/>
                  </a:lnTo>
                  <a:lnTo>
                    <a:pt x="2131" y="15"/>
                  </a:lnTo>
                  <a:lnTo>
                    <a:pt x="2246" y="33"/>
                  </a:lnTo>
                  <a:lnTo>
                    <a:pt x="2360" y="58"/>
                  </a:lnTo>
                  <a:lnTo>
                    <a:pt x="2469" y="90"/>
                  </a:lnTo>
                  <a:lnTo>
                    <a:pt x="2578" y="127"/>
                  </a:lnTo>
                  <a:lnTo>
                    <a:pt x="2681" y="171"/>
                  </a:lnTo>
                  <a:lnTo>
                    <a:pt x="2782" y="222"/>
                  </a:lnTo>
                  <a:lnTo>
                    <a:pt x="2881" y="277"/>
                  </a:lnTo>
                  <a:lnTo>
                    <a:pt x="2975" y="337"/>
                  </a:lnTo>
                  <a:lnTo>
                    <a:pt x="3065" y="404"/>
                  </a:lnTo>
                  <a:lnTo>
                    <a:pt x="3150" y="475"/>
                  </a:lnTo>
                  <a:lnTo>
                    <a:pt x="3232" y="551"/>
                  </a:lnTo>
                  <a:lnTo>
                    <a:pt x="3309" y="632"/>
                  </a:lnTo>
                  <a:lnTo>
                    <a:pt x="3381" y="717"/>
                  </a:lnTo>
                  <a:lnTo>
                    <a:pt x="3448" y="806"/>
                  </a:lnTo>
                  <a:lnTo>
                    <a:pt x="3508" y="899"/>
                  </a:lnTo>
                  <a:lnTo>
                    <a:pt x="3564" y="996"/>
                  </a:lnTo>
                  <a:lnTo>
                    <a:pt x="3614" y="1097"/>
                  </a:lnTo>
                  <a:lnTo>
                    <a:pt x="3660" y="1200"/>
                  </a:lnTo>
                  <a:lnTo>
                    <a:pt x="3697" y="1307"/>
                  </a:lnTo>
                  <a:lnTo>
                    <a:pt x="3729" y="1416"/>
                  </a:lnTo>
                  <a:lnTo>
                    <a:pt x="3753" y="1528"/>
                  </a:lnTo>
                  <a:lnTo>
                    <a:pt x="3772" y="1643"/>
                  </a:lnTo>
                  <a:lnTo>
                    <a:pt x="3783" y="1759"/>
                  </a:lnTo>
                  <a:lnTo>
                    <a:pt x="3787" y="1879"/>
                  </a:lnTo>
                  <a:lnTo>
                    <a:pt x="3783" y="1997"/>
                  </a:lnTo>
                  <a:lnTo>
                    <a:pt x="3772" y="2113"/>
                  </a:lnTo>
                  <a:lnTo>
                    <a:pt x="3753" y="2228"/>
                  </a:lnTo>
                  <a:lnTo>
                    <a:pt x="3729" y="2340"/>
                  </a:lnTo>
                  <a:lnTo>
                    <a:pt x="3697" y="2449"/>
                  </a:lnTo>
                  <a:lnTo>
                    <a:pt x="3660" y="2555"/>
                  </a:lnTo>
                  <a:lnTo>
                    <a:pt x="3614" y="2659"/>
                  </a:lnTo>
                  <a:lnTo>
                    <a:pt x="3564" y="2759"/>
                  </a:lnTo>
                  <a:lnTo>
                    <a:pt x="3508" y="2856"/>
                  </a:lnTo>
                  <a:lnTo>
                    <a:pt x="3448" y="2950"/>
                  </a:lnTo>
                  <a:lnTo>
                    <a:pt x="3381" y="3038"/>
                  </a:lnTo>
                  <a:lnTo>
                    <a:pt x="3309" y="3124"/>
                  </a:lnTo>
                  <a:lnTo>
                    <a:pt x="3232" y="3205"/>
                  </a:lnTo>
                  <a:lnTo>
                    <a:pt x="3150" y="3281"/>
                  </a:lnTo>
                  <a:lnTo>
                    <a:pt x="3065" y="3352"/>
                  </a:lnTo>
                  <a:lnTo>
                    <a:pt x="2975" y="3419"/>
                  </a:lnTo>
                  <a:lnTo>
                    <a:pt x="2881" y="3479"/>
                  </a:lnTo>
                  <a:lnTo>
                    <a:pt x="2782" y="3535"/>
                  </a:lnTo>
                  <a:lnTo>
                    <a:pt x="2681" y="3584"/>
                  </a:lnTo>
                  <a:lnTo>
                    <a:pt x="2578" y="3629"/>
                  </a:lnTo>
                  <a:lnTo>
                    <a:pt x="2469" y="3666"/>
                  </a:lnTo>
                  <a:lnTo>
                    <a:pt x="2360" y="3698"/>
                  </a:lnTo>
                  <a:lnTo>
                    <a:pt x="2246" y="3722"/>
                  </a:lnTo>
                  <a:lnTo>
                    <a:pt x="2131" y="3740"/>
                  </a:lnTo>
                  <a:lnTo>
                    <a:pt x="2014" y="3751"/>
                  </a:lnTo>
                  <a:lnTo>
                    <a:pt x="1894" y="3755"/>
                  </a:lnTo>
                  <a:lnTo>
                    <a:pt x="1774" y="3751"/>
                  </a:lnTo>
                  <a:lnTo>
                    <a:pt x="1657" y="3740"/>
                  </a:lnTo>
                  <a:lnTo>
                    <a:pt x="1541" y="3722"/>
                  </a:lnTo>
                  <a:lnTo>
                    <a:pt x="1428" y="3698"/>
                  </a:lnTo>
                  <a:lnTo>
                    <a:pt x="1318" y="3666"/>
                  </a:lnTo>
                  <a:lnTo>
                    <a:pt x="1210" y="3629"/>
                  </a:lnTo>
                  <a:lnTo>
                    <a:pt x="1106" y="3584"/>
                  </a:lnTo>
                  <a:lnTo>
                    <a:pt x="1005" y="3535"/>
                  </a:lnTo>
                  <a:lnTo>
                    <a:pt x="906" y="3479"/>
                  </a:lnTo>
                  <a:lnTo>
                    <a:pt x="812" y="3419"/>
                  </a:lnTo>
                  <a:lnTo>
                    <a:pt x="722" y="3352"/>
                  </a:lnTo>
                  <a:lnTo>
                    <a:pt x="637" y="3281"/>
                  </a:lnTo>
                  <a:lnTo>
                    <a:pt x="555" y="3205"/>
                  </a:lnTo>
                  <a:lnTo>
                    <a:pt x="479" y="3124"/>
                  </a:lnTo>
                  <a:lnTo>
                    <a:pt x="407" y="3038"/>
                  </a:lnTo>
                  <a:lnTo>
                    <a:pt x="340" y="2950"/>
                  </a:lnTo>
                  <a:lnTo>
                    <a:pt x="279" y="2856"/>
                  </a:lnTo>
                  <a:lnTo>
                    <a:pt x="223" y="2759"/>
                  </a:lnTo>
                  <a:lnTo>
                    <a:pt x="172" y="2659"/>
                  </a:lnTo>
                  <a:lnTo>
                    <a:pt x="128" y="2555"/>
                  </a:lnTo>
                  <a:lnTo>
                    <a:pt x="90" y="2449"/>
                  </a:lnTo>
                  <a:lnTo>
                    <a:pt x="58" y="2340"/>
                  </a:lnTo>
                  <a:lnTo>
                    <a:pt x="33" y="2228"/>
                  </a:lnTo>
                  <a:lnTo>
                    <a:pt x="14" y="2113"/>
                  </a:lnTo>
                  <a:lnTo>
                    <a:pt x="3" y="1997"/>
                  </a:lnTo>
                  <a:lnTo>
                    <a:pt x="0" y="1879"/>
                  </a:lnTo>
                  <a:lnTo>
                    <a:pt x="0" y="1879"/>
                  </a:lnTo>
                  <a:lnTo>
                    <a:pt x="3" y="1759"/>
                  </a:lnTo>
                  <a:lnTo>
                    <a:pt x="14" y="1643"/>
                  </a:lnTo>
                  <a:lnTo>
                    <a:pt x="33" y="1528"/>
                  </a:lnTo>
                  <a:lnTo>
                    <a:pt x="58" y="1416"/>
                  </a:lnTo>
                  <a:lnTo>
                    <a:pt x="90" y="1307"/>
                  </a:lnTo>
                  <a:lnTo>
                    <a:pt x="128" y="1200"/>
                  </a:lnTo>
                  <a:lnTo>
                    <a:pt x="172" y="1097"/>
                  </a:lnTo>
                  <a:lnTo>
                    <a:pt x="223" y="996"/>
                  </a:lnTo>
                  <a:lnTo>
                    <a:pt x="279" y="899"/>
                  </a:lnTo>
                  <a:lnTo>
                    <a:pt x="340" y="806"/>
                  </a:lnTo>
                  <a:lnTo>
                    <a:pt x="407" y="717"/>
                  </a:lnTo>
                  <a:lnTo>
                    <a:pt x="479" y="632"/>
                  </a:lnTo>
                  <a:lnTo>
                    <a:pt x="555" y="551"/>
                  </a:lnTo>
                  <a:lnTo>
                    <a:pt x="637" y="475"/>
                  </a:lnTo>
                  <a:lnTo>
                    <a:pt x="722" y="404"/>
                  </a:lnTo>
                  <a:lnTo>
                    <a:pt x="812" y="337"/>
                  </a:lnTo>
                  <a:lnTo>
                    <a:pt x="906" y="277"/>
                  </a:lnTo>
                  <a:lnTo>
                    <a:pt x="1005" y="222"/>
                  </a:lnTo>
                  <a:lnTo>
                    <a:pt x="1106" y="171"/>
                  </a:lnTo>
                  <a:lnTo>
                    <a:pt x="1210" y="127"/>
                  </a:lnTo>
                  <a:lnTo>
                    <a:pt x="1318" y="90"/>
                  </a:lnTo>
                  <a:lnTo>
                    <a:pt x="1428" y="58"/>
                  </a:lnTo>
                  <a:lnTo>
                    <a:pt x="1541" y="33"/>
                  </a:lnTo>
                  <a:lnTo>
                    <a:pt x="1657" y="15"/>
                  </a:lnTo>
                  <a:lnTo>
                    <a:pt x="1774" y="4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50F6C00F-5A6A-40AC-AF3E-77C9F59214DD}"/>
              </a:ext>
            </a:extLst>
          </p:cNvPr>
          <p:cNvSpPr/>
          <p:nvPr/>
        </p:nvSpPr>
        <p:spPr>
          <a:xfrm>
            <a:off x="101880" y="4049884"/>
            <a:ext cx="6975270" cy="264346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16000"/>
                  <a:alpha val="71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Model 11">
                <a:extLst>
                  <a:ext uri="{FF2B5EF4-FFF2-40B4-BE49-F238E27FC236}">
                    <a16:creationId xmlns:a16="http://schemas.microsoft.com/office/drawing/2014/main" id="{EF6861BA-DF63-4E79-9ADF-2991B17A96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63917327"/>
                  </p:ext>
                </p:extLst>
              </p:nvPr>
            </p:nvGraphicFramePr>
            <p:xfrm>
              <a:off x="1629586" y="2361610"/>
              <a:ext cx="3413832" cy="3495626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413832" cy="3495626"/>
                    </a:xfrm>
                    <a:prstGeom prst="rect">
                      <a:avLst/>
                    </a:prstGeom>
                  </am3d:spPr>
                  <am3d:camera>
                    <am3d:pos x="0" y="0" z="797756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15649" d="1000000"/>
                    <am3d:preTrans dx="-58894233" dy="-16897086" dz="37428385"/>
                    <am3d:scale>
                      <am3d:sx n="1000000" d="1000000"/>
                      <am3d:sy n="1000000" d="1000000"/>
                      <am3d:sz n="1000000" d="1000000"/>
                    </am3d:scale>
                    <am3d:rot ax="5179381" ay="-704" az="-11389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9419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Model 11">
                <a:extLst>
                  <a:ext uri="{FF2B5EF4-FFF2-40B4-BE49-F238E27FC236}">
                    <a16:creationId xmlns:a16="http://schemas.microsoft.com/office/drawing/2014/main" id="{EF6861BA-DF63-4E79-9ADF-2991B17A96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9586" y="2361610"/>
                <a:ext cx="3413832" cy="34956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632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38" presetClass="emph" presetSubtype="128" accel="20000" de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1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6.9747"/>
                                          </p:val>
                                        </p:tav>
                                        <p:tav tm="6660">
                                          <p:val>
                                            <p:fltVal val="12.1039"/>
                                          </p:val>
                                        </p:tav>
                                        <p:tav tm="9990">
                                          <p:val>
                                            <p:fltVal val="15.6713"/>
                                          </p:val>
                                        </p:tav>
                                        <p:tav tm="13320">
                                          <p:val>
                                            <p:fltVal val="17.9604"/>
                                          </p:val>
                                        </p:tav>
                                        <p:tav tm="16650">
                                          <p:val>
                                            <p:fltVal val="19.2548"/>
                                          </p:val>
                                        </p:tav>
                                        <p:tav tm="19970">
                                          <p:val>
                                            <p:fltVal val="19.8371"/>
                                          </p:val>
                                        </p:tav>
                                        <p:tav tm="23290">
                                          <p:val>
                                            <p:fltVal val="19.9936"/>
                                          </p:val>
                                        </p:tav>
                                        <p:tav tm="26620">
                                          <p:val>
                                            <p:fltVal val="19.9945"/>
                                          </p:val>
                                        </p:tav>
                                        <p:tav tm="29950">
                                          <p:val>
                                            <p:fltVal val="19.8447"/>
                                          </p:val>
                                        </p:tav>
                                        <p:tav tm="33280">
                                          <p:val>
                                            <p:fltVal val="19.2733"/>
                                          </p:val>
                                        </p:tav>
                                        <p:tav tm="36610">
                                          <p:val>
                                            <p:fltVal val="17.9968"/>
                                          </p:val>
                                        </p:tav>
                                        <p:tav tm="39940">
                                          <p:val>
                                            <p:fltVal val="15.7316"/>
                                          </p:val>
                                        </p:tav>
                                        <p:tav tm="43270">
                                          <p:val>
                                            <p:fltVal val="12.194"/>
                                          </p:val>
                                        </p:tav>
                                        <p:tav tm="46600">
                                          <p:val>
                                            <p:fltVal val="7.1005"/>
                                          </p:val>
                                        </p:tav>
                                        <p:tav tm="49930">
                                          <p:val>
                                            <p:fltVal val="0.1675"/>
                                          </p:val>
                                        </p:tav>
                                        <p:tav tm="53250">
                                          <p:val>
                                            <p:fltVal val="-6.8299"/>
                                          </p:val>
                                        </p:tav>
                                        <p:tav tm="56580">
                                          <p:val>
                                            <p:fltVal val="-12.0002"/>
                                          </p:val>
                                        </p:tav>
                                        <p:tav tm="59900">
                                          <p:val>
                                            <p:fltVal val="-15.593"/>
                                          </p:val>
                                        </p:tav>
                                        <p:tav tm="63220">
                                          <p:val>
                                            <p:fltVal val="-17.9075"/>
                                          </p:val>
                                        </p:tav>
                                        <p:tav tm="66540">
                                          <p:val>
                                            <p:fltVal val="-19.2249"/>
                                          </p:val>
                                        </p:tav>
                                        <p:tav tm="69870">
                                          <p:val>
                                            <p:fltVal val="-19.8271"/>
                                          </p:val>
                                        </p:tav>
                                        <p:tav tm="73190">
                                          <p:val>
                                            <p:fltVal val="-19.9924"/>
                                          </p:val>
                                        </p:tav>
                                        <p:tav tm="76510">
                                          <p:val>
                                            <p:fltVal val="-19.9955"/>
                                          </p:val>
                                        </p:tav>
                                        <p:tav tm="79830">
                                          <p:val>
                                            <p:fltVal val="-19.8557"/>
                                          </p:val>
                                        </p:tav>
                                        <p:tav tm="83160">
                                          <p:val>
                                            <p:fltVal val="-19.3045"/>
                                          </p:val>
                                        </p:tav>
                                        <p:tav tm="86480">
                                          <p:val>
                                            <p:fltVal val="-18.0634"/>
                                          </p:val>
                                        </p:tav>
                                        <p:tav tm="89800">
                                          <p:val>
                                            <p:fltVal val="-15.8505"/>
                                          </p:val>
                                        </p:tav>
                                        <p:tav tm="93120">
                                          <p:val>
                                            <p:fltVal val="-12.3847"/>
                                          </p:val>
                                        </p:tav>
                                        <p:tav tm="96450">
                                          <p:val>
                                            <p:fltVal val="-7.3674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F0A50E"/>
      </a:accent2>
      <a:accent3>
        <a:srgbClr val="8BB74C"/>
      </a:accent3>
      <a:accent4>
        <a:srgbClr val="5FB7A2"/>
      </a:accent4>
      <a:accent5>
        <a:srgbClr val="3081AC"/>
      </a:accent5>
      <a:accent6>
        <a:srgbClr val="B5362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5799</TotalTime>
  <Words>230</Words>
  <Application>Microsoft Office PowerPoint</Application>
  <PresentationFormat>Custom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3D Business Blocks Infographic PowerPoint Template</vt:lpstr>
      <vt:lpstr>3D Business Blocks Infographic PowerPoint Template</vt:lpstr>
      <vt:lpstr>3D Business Blocks Infographic PowerPoint Template</vt:lpstr>
      <vt:lpstr>3D Business Blocks Infographic PowerPoint Template</vt:lpstr>
      <vt:lpstr>3D Business Blocks Infographic PowerPoint Template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Windows User</cp:lastModifiedBy>
  <cp:revision>123</cp:revision>
  <dcterms:created xsi:type="dcterms:W3CDTF">2013-09-12T13:05:01Z</dcterms:created>
  <dcterms:modified xsi:type="dcterms:W3CDTF">2019-01-15T16:58:47Z</dcterms:modified>
</cp:coreProperties>
</file>