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6" r:id="rId2"/>
    <p:sldId id="282" r:id="rId3"/>
    <p:sldId id="279" r:id="rId4"/>
    <p:sldId id="283" r:id="rId5"/>
    <p:sldId id="284" r:id="rId6"/>
    <p:sldId id="285" r:id="rId7"/>
    <p:sldId id="268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3D86"/>
    <a:srgbClr val="E4C077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5196" autoAdjust="0"/>
  </p:normalViewPr>
  <p:slideViewPr>
    <p:cSldViewPr>
      <p:cViewPr varScale="1">
        <p:scale>
          <a:sx n="78" d="100"/>
          <a:sy n="78" d="100"/>
        </p:scale>
        <p:origin x="586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43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21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43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34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04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19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17/06/relationships/model3d" Target="../media/model3d1.glb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.png"/><Relationship Id="rId9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17/06/relationships/model3d" Target="../media/model3d1.glb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0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val 70">
            <a:extLst>
              <a:ext uri="{FF2B5EF4-FFF2-40B4-BE49-F238E27FC236}">
                <a16:creationId xmlns:a16="http://schemas.microsoft.com/office/drawing/2014/main" id="{4FB916A2-73E2-4D53-B75C-1B9E5F30AFF5}"/>
              </a:ext>
            </a:extLst>
          </p:cNvPr>
          <p:cNvSpPr/>
          <p:nvPr/>
        </p:nvSpPr>
        <p:spPr>
          <a:xfrm>
            <a:off x="3033128" y="5072526"/>
            <a:ext cx="4339080" cy="149857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16000"/>
                  <a:alpha val="71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Business </a:t>
            </a:r>
            <a:r>
              <a:rPr lang="en-US"/>
              <a:t>Blocks Animated PowerPoint </a:t>
            </a:r>
            <a:r>
              <a:rPr lang="en-US" dirty="0"/>
              <a:t>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155696" y="2525995"/>
            <a:ext cx="23042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155697" y="202657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155696" y="5406315"/>
            <a:ext cx="23042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55697" y="490689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28872" y="2525995"/>
            <a:ext cx="23042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28873" y="202657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28872" y="5406315"/>
            <a:ext cx="23042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 Insert your desired text here.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28873" y="490689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" name="3D Model 4">
                <a:extLst>
                  <a:ext uri="{FF2B5EF4-FFF2-40B4-BE49-F238E27FC236}">
                    <a16:creationId xmlns:a16="http://schemas.microsoft.com/office/drawing/2014/main" id="{13B408DF-51D4-4ECE-AAD2-77E0B646B1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99982445"/>
                  </p:ext>
                </p:extLst>
              </p:nvPr>
            </p:nvGraphicFramePr>
            <p:xfrm>
              <a:off x="4179725" y="1296466"/>
              <a:ext cx="4146936" cy="4755584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146936" cy="4755584"/>
                    </a:xfrm>
                    <a:prstGeom prst="rect">
                      <a:avLst/>
                    </a:prstGeom>
                  </am3d:spPr>
                  <am3d:camera>
                    <am3d:pos x="0" y="0" z="6542829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8333745" d="1000000"/>
                    <am3d:preTrans dx="-130584732" dy="-18000000" dz="7861486"/>
                    <am3d:scale>
                      <am3d:sx n="1000000" d="1000000"/>
                      <am3d:sy n="1000000" d="1000000"/>
                      <am3d:sz n="1000000" d="1000000"/>
                    </am3d:scale>
                    <am3d:rot ax="-566998" ay="-2369586" az="362562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617321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" name="3D Model 4">
                <a:extLst>
                  <a:ext uri="{FF2B5EF4-FFF2-40B4-BE49-F238E27FC236}">
                    <a16:creationId xmlns:a16="http://schemas.microsoft.com/office/drawing/2014/main" id="{13B408DF-51D4-4ECE-AAD2-77E0B646B1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79725" y="1296466"/>
                <a:ext cx="4146936" cy="4755584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108">
            <a:extLst>
              <a:ext uri="{FF2B5EF4-FFF2-40B4-BE49-F238E27FC236}">
                <a16:creationId xmlns:a16="http://schemas.microsoft.com/office/drawing/2014/main" id="{ECD47CE1-7C16-4485-AF46-61AEB1AAFD11}"/>
              </a:ext>
            </a:extLst>
          </p:cNvPr>
          <p:cNvGrpSpPr/>
          <p:nvPr/>
        </p:nvGrpSpPr>
        <p:grpSpPr>
          <a:xfrm>
            <a:off x="2413813" y="1405540"/>
            <a:ext cx="535689" cy="461666"/>
            <a:chOff x="1438275" y="1068388"/>
            <a:chExt cx="873125" cy="752475"/>
          </a:xfrm>
          <a:solidFill>
            <a:schemeClr val="tx2"/>
          </a:solidFill>
        </p:grpSpPr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6B464E17-4620-4B4A-9A9F-8AD3674F7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75" y="1068388"/>
              <a:ext cx="873125" cy="530225"/>
            </a:xfrm>
            <a:custGeom>
              <a:avLst/>
              <a:gdLst/>
              <a:ahLst/>
              <a:cxnLst>
                <a:cxn ang="0">
                  <a:pos x="550" y="0"/>
                </a:cxn>
                <a:cxn ang="0">
                  <a:pos x="550" y="114"/>
                </a:cxn>
                <a:cxn ang="0">
                  <a:pos x="406" y="258"/>
                </a:cxn>
                <a:cxn ang="0">
                  <a:pos x="306" y="156"/>
                </a:cxn>
                <a:cxn ang="0">
                  <a:pos x="129" y="334"/>
                </a:cxn>
                <a:cxn ang="0">
                  <a:pos x="54" y="261"/>
                </a:cxn>
                <a:cxn ang="0">
                  <a:pos x="0" y="314"/>
                </a:cxn>
                <a:cxn ang="0">
                  <a:pos x="0" y="212"/>
                </a:cxn>
                <a:cxn ang="0">
                  <a:pos x="62" y="151"/>
                </a:cxn>
                <a:cxn ang="0">
                  <a:pos x="132" y="221"/>
                </a:cxn>
                <a:cxn ang="0">
                  <a:pos x="305" y="51"/>
                </a:cxn>
                <a:cxn ang="0">
                  <a:pos x="401" y="147"/>
                </a:cxn>
                <a:cxn ang="0">
                  <a:pos x="550" y="0"/>
                </a:cxn>
              </a:cxnLst>
              <a:rect l="0" t="0" r="r" b="b"/>
              <a:pathLst>
                <a:path w="550" h="334">
                  <a:moveTo>
                    <a:pt x="550" y="0"/>
                  </a:moveTo>
                  <a:lnTo>
                    <a:pt x="550" y="114"/>
                  </a:lnTo>
                  <a:lnTo>
                    <a:pt x="406" y="258"/>
                  </a:lnTo>
                  <a:lnTo>
                    <a:pt x="306" y="156"/>
                  </a:lnTo>
                  <a:lnTo>
                    <a:pt x="129" y="334"/>
                  </a:lnTo>
                  <a:lnTo>
                    <a:pt x="54" y="261"/>
                  </a:lnTo>
                  <a:lnTo>
                    <a:pt x="0" y="314"/>
                  </a:lnTo>
                  <a:lnTo>
                    <a:pt x="0" y="212"/>
                  </a:lnTo>
                  <a:lnTo>
                    <a:pt x="62" y="151"/>
                  </a:lnTo>
                  <a:lnTo>
                    <a:pt x="132" y="221"/>
                  </a:lnTo>
                  <a:lnTo>
                    <a:pt x="305" y="51"/>
                  </a:lnTo>
                  <a:lnTo>
                    <a:pt x="401" y="147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C629AFC8-BABC-42AC-A45B-5F59B33F6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75" y="1322388"/>
              <a:ext cx="873125" cy="498475"/>
            </a:xfrm>
            <a:custGeom>
              <a:avLst/>
              <a:gdLst/>
              <a:ahLst/>
              <a:cxnLst>
                <a:cxn ang="0">
                  <a:pos x="550" y="0"/>
                </a:cxn>
                <a:cxn ang="0">
                  <a:pos x="550" y="314"/>
                </a:cxn>
                <a:cxn ang="0">
                  <a:pos x="0" y="314"/>
                </a:cxn>
                <a:cxn ang="0">
                  <a:pos x="0" y="200"/>
                </a:cxn>
                <a:cxn ang="0">
                  <a:pos x="54" y="145"/>
                </a:cxn>
                <a:cxn ang="0">
                  <a:pos x="129" y="220"/>
                </a:cxn>
                <a:cxn ang="0">
                  <a:pos x="306" y="41"/>
                </a:cxn>
                <a:cxn ang="0">
                  <a:pos x="406" y="141"/>
                </a:cxn>
                <a:cxn ang="0">
                  <a:pos x="550" y="0"/>
                </a:cxn>
              </a:cxnLst>
              <a:rect l="0" t="0" r="r" b="b"/>
              <a:pathLst>
                <a:path w="550" h="314">
                  <a:moveTo>
                    <a:pt x="550" y="0"/>
                  </a:moveTo>
                  <a:lnTo>
                    <a:pt x="550" y="314"/>
                  </a:lnTo>
                  <a:lnTo>
                    <a:pt x="0" y="314"/>
                  </a:lnTo>
                  <a:lnTo>
                    <a:pt x="0" y="200"/>
                  </a:lnTo>
                  <a:lnTo>
                    <a:pt x="54" y="145"/>
                  </a:lnTo>
                  <a:lnTo>
                    <a:pt x="129" y="220"/>
                  </a:lnTo>
                  <a:lnTo>
                    <a:pt x="306" y="41"/>
                  </a:lnTo>
                  <a:lnTo>
                    <a:pt x="406" y="141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100">
            <a:extLst>
              <a:ext uri="{FF2B5EF4-FFF2-40B4-BE49-F238E27FC236}">
                <a16:creationId xmlns:a16="http://schemas.microsoft.com/office/drawing/2014/main" id="{13266697-E3E6-435F-91A6-E7691B910D74}"/>
              </a:ext>
            </a:extLst>
          </p:cNvPr>
          <p:cNvGrpSpPr/>
          <p:nvPr/>
        </p:nvGrpSpPr>
        <p:grpSpPr>
          <a:xfrm>
            <a:off x="9257051" y="1441111"/>
            <a:ext cx="581778" cy="477111"/>
            <a:chOff x="5513388" y="5051426"/>
            <a:chExt cx="1058863" cy="868363"/>
          </a:xfrm>
          <a:solidFill>
            <a:schemeClr val="accent1"/>
          </a:solidFill>
        </p:grpSpPr>
        <p:sp>
          <p:nvSpPr>
            <p:cNvPr id="37" name="Freeform 59">
              <a:extLst>
                <a:ext uri="{FF2B5EF4-FFF2-40B4-BE49-F238E27FC236}">
                  <a16:creationId xmlns:a16="http://schemas.microsoft.com/office/drawing/2014/main" id="{0D08C0F9-1AB9-4A9C-BA9E-308F649E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3388" y="5051426"/>
              <a:ext cx="1058863" cy="868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0"/>
                </a:cxn>
                <a:cxn ang="0">
                  <a:pos x="21" y="523"/>
                </a:cxn>
                <a:cxn ang="0">
                  <a:pos x="667" y="523"/>
                </a:cxn>
                <a:cxn ang="0">
                  <a:pos x="667" y="545"/>
                </a:cxn>
                <a:cxn ang="0">
                  <a:pos x="21" y="545"/>
                </a:cxn>
                <a:cxn ang="0">
                  <a:pos x="21" y="547"/>
                </a:cxn>
                <a:cxn ang="0">
                  <a:pos x="0" y="547"/>
                </a:cxn>
                <a:cxn ang="0">
                  <a:pos x="0" y="0"/>
                </a:cxn>
              </a:cxnLst>
              <a:rect l="0" t="0" r="r" b="b"/>
              <a:pathLst>
                <a:path w="667" h="547">
                  <a:moveTo>
                    <a:pt x="0" y="0"/>
                  </a:moveTo>
                  <a:lnTo>
                    <a:pt x="21" y="0"/>
                  </a:lnTo>
                  <a:lnTo>
                    <a:pt x="21" y="523"/>
                  </a:lnTo>
                  <a:lnTo>
                    <a:pt x="667" y="523"/>
                  </a:lnTo>
                  <a:lnTo>
                    <a:pt x="667" y="545"/>
                  </a:lnTo>
                  <a:lnTo>
                    <a:pt x="21" y="545"/>
                  </a:lnTo>
                  <a:lnTo>
                    <a:pt x="21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0">
              <a:extLst>
                <a:ext uri="{FF2B5EF4-FFF2-40B4-BE49-F238E27FC236}">
                  <a16:creationId xmlns:a16="http://schemas.microsoft.com/office/drawing/2014/main" id="{E0FE02C4-E4D8-497E-804D-6F4DE77B7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5000" y="5467351"/>
              <a:ext cx="157163" cy="15875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69" y="3"/>
                </a:cxn>
                <a:cxn ang="0">
                  <a:pos x="85" y="14"/>
                </a:cxn>
                <a:cxn ang="0">
                  <a:pos x="96" y="31"/>
                </a:cxn>
                <a:cxn ang="0">
                  <a:pos x="99" y="51"/>
                </a:cxn>
                <a:cxn ang="0">
                  <a:pos x="96" y="71"/>
                </a:cxn>
                <a:cxn ang="0">
                  <a:pos x="85" y="85"/>
                </a:cxn>
                <a:cxn ang="0">
                  <a:pos x="69" y="96"/>
                </a:cxn>
                <a:cxn ang="0">
                  <a:pos x="49" y="100"/>
                </a:cxn>
                <a:cxn ang="0">
                  <a:pos x="29" y="96"/>
                </a:cxn>
                <a:cxn ang="0">
                  <a:pos x="14" y="85"/>
                </a:cxn>
                <a:cxn ang="0">
                  <a:pos x="3" y="71"/>
                </a:cxn>
                <a:cxn ang="0">
                  <a:pos x="0" y="51"/>
                </a:cxn>
                <a:cxn ang="0">
                  <a:pos x="3" y="31"/>
                </a:cxn>
                <a:cxn ang="0">
                  <a:pos x="14" y="14"/>
                </a:cxn>
                <a:cxn ang="0">
                  <a:pos x="29" y="3"/>
                </a:cxn>
                <a:cxn ang="0">
                  <a:pos x="49" y="0"/>
                </a:cxn>
              </a:cxnLst>
              <a:rect l="0" t="0" r="r" b="b"/>
              <a:pathLst>
                <a:path w="99" h="100">
                  <a:moveTo>
                    <a:pt x="49" y="0"/>
                  </a:moveTo>
                  <a:lnTo>
                    <a:pt x="69" y="3"/>
                  </a:lnTo>
                  <a:lnTo>
                    <a:pt x="85" y="14"/>
                  </a:lnTo>
                  <a:lnTo>
                    <a:pt x="96" y="31"/>
                  </a:lnTo>
                  <a:lnTo>
                    <a:pt x="99" y="51"/>
                  </a:lnTo>
                  <a:lnTo>
                    <a:pt x="96" y="71"/>
                  </a:lnTo>
                  <a:lnTo>
                    <a:pt x="85" y="85"/>
                  </a:lnTo>
                  <a:lnTo>
                    <a:pt x="69" y="96"/>
                  </a:lnTo>
                  <a:lnTo>
                    <a:pt x="49" y="100"/>
                  </a:lnTo>
                  <a:lnTo>
                    <a:pt x="29" y="96"/>
                  </a:lnTo>
                  <a:lnTo>
                    <a:pt x="14" y="85"/>
                  </a:lnTo>
                  <a:lnTo>
                    <a:pt x="3" y="71"/>
                  </a:lnTo>
                  <a:lnTo>
                    <a:pt x="0" y="51"/>
                  </a:lnTo>
                  <a:lnTo>
                    <a:pt x="3" y="31"/>
                  </a:lnTo>
                  <a:lnTo>
                    <a:pt x="14" y="14"/>
                  </a:lnTo>
                  <a:lnTo>
                    <a:pt x="29" y="3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1">
              <a:extLst>
                <a:ext uri="{FF2B5EF4-FFF2-40B4-BE49-F238E27FC236}">
                  <a16:creationId xmlns:a16="http://schemas.microsoft.com/office/drawing/2014/main" id="{DDAA6292-F61D-45E5-9631-4F88A33B4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975" y="5175251"/>
              <a:ext cx="190500" cy="1905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84" y="4"/>
                </a:cxn>
                <a:cxn ang="0">
                  <a:pos x="102" y="17"/>
                </a:cxn>
                <a:cxn ang="0">
                  <a:pos x="114" y="37"/>
                </a:cxn>
                <a:cxn ang="0">
                  <a:pos x="120" y="60"/>
                </a:cxn>
                <a:cxn ang="0">
                  <a:pos x="114" y="84"/>
                </a:cxn>
                <a:cxn ang="0">
                  <a:pos x="102" y="102"/>
                </a:cxn>
                <a:cxn ang="0">
                  <a:pos x="84" y="115"/>
                </a:cxn>
                <a:cxn ang="0">
                  <a:pos x="60" y="120"/>
                </a:cxn>
                <a:cxn ang="0">
                  <a:pos x="36" y="115"/>
                </a:cxn>
                <a:cxn ang="0">
                  <a:pos x="18" y="102"/>
                </a:cxn>
                <a:cxn ang="0">
                  <a:pos x="6" y="84"/>
                </a:cxn>
                <a:cxn ang="0">
                  <a:pos x="0" y="60"/>
                </a:cxn>
                <a:cxn ang="0">
                  <a:pos x="6" y="37"/>
                </a:cxn>
                <a:cxn ang="0">
                  <a:pos x="18" y="17"/>
                </a:cxn>
                <a:cxn ang="0">
                  <a:pos x="36" y="4"/>
                </a:cxn>
                <a:cxn ang="0">
                  <a:pos x="60" y="0"/>
                </a:cxn>
              </a:cxnLst>
              <a:rect l="0" t="0" r="r" b="b"/>
              <a:pathLst>
                <a:path w="120" h="120">
                  <a:moveTo>
                    <a:pt x="60" y="0"/>
                  </a:moveTo>
                  <a:lnTo>
                    <a:pt x="84" y="4"/>
                  </a:lnTo>
                  <a:lnTo>
                    <a:pt x="102" y="17"/>
                  </a:lnTo>
                  <a:lnTo>
                    <a:pt x="114" y="37"/>
                  </a:lnTo>
                  <a:lnTo>
                    <a:pt x="120" y="60"/>
                  </a:lnTo>
                  <a:lnTo>
                    <a:pt x="114" y="84"/>
                  </a:lnTo>
                  <a:lnTo>
                    <a:pt x="102" y="102"/>
                  </a:lnTo>
                  <a:lnTo>
                    <a:pt x="84" y="115"/>
                  </a:lnTo>
                  <a:lnTo>
                    <a:pt x="60" y="120"/>
                  </a:lnTo>
                  <a:lnTo>
                    <a:pt x="36" y="115"/>
                  </a:lnTo>
                  <a:lnTo>
                    <a:pt x="18" y="102"/>
                  </a:lnTo>
                  <a:lnTo>
                    <a:pt x="6" y="84"/>
                  </a:lnTo>
                  <a:lnTo>
                    <a:pt x="0" y="60"/>
                  </a:lnTo>
                  <a:lnTo>
                    <a:pt x="6" y="37"/>
                  </a:lnTo>
                  <a:lnTo>
                    <a:pt x="18" y="17"/>
                  </a:lnTo>
                  <a:lnTo>
                    <a:pt x="36" y="4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2">
              <a:extLst>
                <a:ext uri="{FF2B5EF4-FFF2-40B4-BE49-F238E27FC236}">
                  <a16:creationId xmlns:a16="http://schemas.microsoft.com/office/drawing/2014/main" id="{5957299A-071E-4AAE-97C5-074AE4569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0763" y="5157788"/>
              <a:ext cx="330200" cy="331788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38" y="6"/>
                </a:cxn>
                <a:cxn ang="0">
                  <a:pos x="167" y="20"/>
                </a:cxn>
                <a:cxn ang="0">
                  <a:pos x="188" y="44"/>
                </a:cxn>
                <a:cxn ang="0">
                  <a:pos x="203" y="73"/>
                </a:cxn>
                <a:cxn ang="0">
                  <a:pos x="208" y="106"/>
                </a:cxn>
                <a:cxn ang="0">
                  <a:pos x="203" y="138"/>
                </a:cxn>
                <a:cxn ang="0">
                  <a:pos x="188" y="168"/>
                </a:cxn>
                <a:cxn ang="0">
                  <a:pos x="167" y="189"/>
                </a:cxn>
                <a:cxn ang="0">
                  <a:pos x="138" y="204"/>
                </a:cxn>
                <a:cxn ang="0">
                  <a:pos x="105" y="209"/>
                </a:cxn>
                <a:cxn ang="0">
                  <a:pos x="72" y="204"/>
                </a:cxn>
                <a:cxn ang="0">
                  <a:pos x="43" y="189"/>
                </a:cxn>
                <a:cxn ang="0">
                  <a:pos x="20" y="168"/>
                </a:cxn>
                <a:cxn ang="0">
                  <a:pos x="5" y="138"/>
                </a:cxn>
                <a:cxn ang="0">
                  <a:pos x="0" y="106"/>
                </a:cxn>
                <a:cxn ang="0">
                  <a:pos x="5" y="73"/>
                </a:cxn>
                <a:cxn ang="0">
                  <a:pos x="20" y="44"/>
                </a:cxn>
                <a:cxn ang="0">
                  <a:pos x="43" y="20"/>
                </a:cxn>
                <a:cxn ang="0">
                  <a:pos x="72" y="6"/>
                </a:cxn>
                <a:cxn ang="0">
                  <a:pos x="105" y="0"/>
                </a:cxn>
              </a:cxnLst>
              <a:rect l="0" t="0" r="r" b="b"/>
              <a:pathLst>
                <a:path w="208" h="209">
                  <a:moveTo>
                    <a:pt x="105" y="0"/>
                  </a:moveTo>
                  <a:lnTo>
                    <a:pt x="138" y="6"/>
                  </a:lnTo>
                  <a:lnTo>
                    <a:pt x="167" y="20"/>
                  </a:lnTo>
                  <a:lnTo>
                    <a:pt x="188" y="44"/>
                  </a:lnTo>
                  <a:lnTo>
                    <a:pt x="203" y="73"/>
                  </a:lnTo>
                  <a:lnTo>
                    <a:pt x="208" y="106"/>
                  </a:lnTo>
                  <a:lnTo>
                    <a:pt x="203" y="138"/>
                  </a:lnTo>
                  <a:lnTo>
                    <a:pt x="188" y="168"/>
                  </a:lnTo>
                  <a:lnTo>
                    <a:pt x="167" y="189"/>
                  </a:lnTo>
                  <a:lnTo>
                    <a:pt x="138" y="204"/>
                  </a:lnTo>
                  <a:lnTo>
                    <a:pt x="105" y="209"/>
                  </a:lnTo>
                  <a:lnTo>
                    <a:pt x="72" y="204"/>
                  </a:lnTo>
                  <a:lnTo>
                    <a:pt x="43" y="189"/>
                  </a:lnTo>
                  <a:lnTo>
                    <a:pt x="20" y="168"/>
                  </a:lnTo>
                  <a:lnTo>
                    <a:pt x="5" y="138"/>
                  </a:lnTo>
                  <a:lnTo>
                    <a:pt x="0" y="106"/>
                  </a:lnTo>
                  <a:lnTo>
                    <a:pt x="5" y="73"/>
                  </a:lnTo>
                  <a:lnTo>
                    <a:pt x="20" y="44"/>
                  </a:lnTo>
                  <a:lnTo>
                    <a:pt x="43" y="20"/>
                  </a:lnTo>
                  <a:lnTo>
                    <a:pt x="72" y="6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3">
              <a:extLst>
                <a:ext uri="{FF2B5EF4-FFF2-40B4-BE49-F238E27FC236}">
                  <a16:creationId xmlns:a16="http://schemas.microsoft.com/office/drawing/2014/main" id="{9F7599F8-BE00-4454-8C86-CF2D579B2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2975" y="5553076"/>
              <a:ext cx="173038" cy="176213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76" y="4"/>
                </a:cxn>
                <a:cxn ang="0">
                  <a:pos x="92" y="17"/>
                </a:cxn>
                <a:cxn ang="0">
                  <a:pos x="105" y="35"/>
                </a:cxn>
                <a:cxn ang="0">
                  <a:pos x="109" y="55"/>
                </a:cxn>
                <a:cxn ang="0">
                  <a:pos x="105" y="77"/>
                </a:cxn>
                <a:cxn ang="0">
                  <a:pos x="92" y="95"/>
                </a:cxn>
                <a:cxn ang="0">
                  <a:pos x="76" y="108"/>
                </a:cxn>
                <a:cxn ang="0">
                  <a:pos x="54" y="111"/>
                </a:cxn>
                <a:cxn ang="0">
                  <a:pos x="32" y="108"/>
                </a:cxn>
                <a:cxn ang="0">
                  <a:pos x="16" y="95"/>
                </a:cxn>
                <a:cxn ang="0">
                  <a:pos x="3" y="77"/>
                </a:cxn>
                <a:cxn ang="0">
                  <a:pos x="0" y="55"/>
                </a:cxn>
                <a:cxn ang="0">
                  <a:pos x="3" y="35"/>
                </a:cxn>
                <a:cxn ang="0">
                  <a:pos x="16" y="17"/>
                </a:cxn>
                <a:cxn ang="0">
                  <a:pos x="32" y="4"/>
                </a:cxn>
                <a:cxn ang="0">
                  <a:pos x="54" y="0"/>
                </a:cxn>
              </a:cxnLst>
              <a:rect l="0" t="0" r="r" b="b"/>
              <a:pathLst>
                <a:path w="109" h="111">
                  <a:moveTo>
                    <a:pt x="54" y="0"/>
                  </a:moveTo>
                  <a:lnTo>
                    <a:pt x="76" y="4"/>
                  </a:lnTo>
                  <a:lnTo>
                    <a:pt x="92" y="17"/>
                  </a:lnTo>
                  <a:lnTo>
                    <a:pt x="105" y="35"/>
                  </a:lnTo>
                  <a:lnTo>
                    <a:pt x="109" y="55"/>
                  </a:lnTo>
                  <a:lnTo>
                    <a:pt x="105" y="77"/>
                  </a:lnTo>
                  <a:lnTo>
                    <a:pt x="92" y="95"/>
                  </a:lnTo>
                  <a:lnTo>
                    <a:pt x="76" y="108"/>
                  </a:lnTo>
                  <a:lnTo>
                    <a:pt x="54" y="111"/>
                  </a:lnTo>
                  <a:lnTo>
                    <a:pt x="32" y="108"/>
                  </a:lnTo>
                  <a:lnTo>
                    <a:pt x="16" y="95"/>
                  </a:lnTo>
                  <a:lnTo>
                    <a:pt x="3" y="77"/>
                  </a:lnTo>
                  <a:lnTo>
                    <a:pt x="0" y="55"/>
                  </a:lnTo>
                  <a:lnTo>
                    <a:pt x="3" y="35"/>
                  </a:lnTo>
                  <a:lnTo>
                    <a:pt x="16" y="17"/>
                  </a:lnTo>
                  <a:lnTo>
                    <a:pt x="32" y="4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4" name="Graphic 43">
            <a:extLst>
              <a:ext uri="{FF2B5EF4-FFF2-40B4-BE49-F238E27FC236}">
                <a16:creationId xmlns:a16="http://schemas.microsoft.com/office/drawing/2014/main" id="{B8FC81E9-6EEA-479F-9749-4542253907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11586" y="4307004"/>
            <a:ext cx="540141" cy="540141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63E65343-71C9-491F-9D5C-0E1E88F9ADE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19296" y="4283603"/>
            <a:ext cx="507921" cy="507920"/>
          </a:xfrm>
          <a:prstGeom prst="rect">
            <a:avLst/>
          </a:prstGeom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D5EFE274-732A-4B16-A8A3-C55DB6D084DE}"/>
              </a:ext>
            </a:extLst>
          </p:cNvPr>
          <p:cNvCxnSpPr/>
          <p:nvPr/>
        </p:nvCxnSpPr>
        <p:spPr>
          <a:xfrm rot="10800000" flipV="1">
            <a:off x="3215312" y="4719514"/>
            <a:ext cx="862877" cy="437677"/>
          </a:xfrm>
          <a:prstGeom prst="curvedConnector3">
            <a:avLst/>
          </a:prstGeom>
          <a:ln w="15875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534E8C55-012B-40CA-BF95-BD213DDBDEEE}"/>
              </a:ext>
            </a:extLst>
          </p:cNvPr>
          <p:cNvCxnSpPr>
            <a:cxnSpLocks/>
          </p:cNvCxnSpPr>
          <p:nvPr/>
        </p:nvCxnSpPr>
        <p:spPr>
          <a:xfrm rot="10800000">
            <a:off x="3249338" y="2272850"/>
            <a:ext cx="1764955" cy="868118"/>
          </a:xfrm>
          <a:prstGeom prst="curvedConnector3">
            <a:avLst/>
          </a:prstGeom>
          <a:ln w="15875">
            <a:solidFill>
              <a:schemeClr val="tx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0FE693BF-D125-47E3-932C-56F3C079CD40}"/>
              </a:ext>
            </a:extLst>
          </p:cNvPr>
          <p:cNvCxnSpPr>
            <a:cxnSpLocks/>
          </p:cNvCxnSpPr>
          <p:nvPr/>
        </p:nvCxnSpPr>
        <p:spPr>
          <a:xfrm>
            <a:off x="7711553" y="4307004"/>
            <a:ext cx="1228000" cy="830723"/>
          </a:xfrm>
          <a:prstGeom prst="curvedConnector3">
            <a:avLst/>
          </a:prstGeom>
          <a:ln w="15875">
            <a:solidFill>
              <a:schemeClr val="accent4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FC8B35F3-7A83-4D01-93F5-EDCAD6104209}"/>
              </a:ext>
            </a:extLst>
          </p:cNvPr>
          <p:cNvCxnSpPr>
            <a:cxnSpLocks/>
          </p:cNvCxnSpPr>
          <p:nvPr/>
        </p:nvCxnSpPr>
        <p:spPr>
          <a:xfrm flipV="1">
            <a:off x="8060523" y="2204864"/>
            <a:ext cx="986217" cy="442306"/>
          </a:xfrm>
          <a:prstGeom prst="curvedConnector3">
            <a:avLst/>
          </a:prstGeom>
          <a:ln w="15875">
            <a:solidFill>
              <a:schemeClr val="accent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4" name="3D Model 13">
                <a:extLst>
                  <a:ext uri="{FF2B5EF4-FFF2-40B4-BE49-F238E27FC236}">
                    <a16:creationId xmlns:a16="http://schemas.microsoft.com/office/drawing/2014/main" id="{A142E500-4F66-4E51-8E24-7FE825AEDF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24162561"/>
                  </p:ext>
                </p:extLst>
              </p:nvPr>
            </p:nvGraphicFramePr>
            <p:xfrm>
              <a:off x="2481246" y="-5983612"/>
              <a:ext cx="6776287" cy="11481135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6776287" cy="11481135"/>
                    </a:xfrm>
                    <a:prstGeom prst="rect">
                      <a:avLst/>
                    </a:prstGeom>
                  </am3d:spPr>
                  <am3d:camera>
                    <am3d:pos x="0" y="0" z="6542829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8333745" d="1000000"/>
                    <am3d:preTrans dx="-130584732" dy="-18000000" dz="7861486"/>
                    <am3d:scale>
                      <am3d:sx n="1000000" d="1000000"/>
                      <am3d:sy n="1000000" d="1000000"/>
                      <am3d:sz n="1000000" d="1000000"/>
                    </am3d:scale>
                    <am3d:rot ax="-361171" ay="6839" az="-701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438277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4" name="3D Model 13">
                <a:extLst>
                  <a:ext uri="{FF2B5EF4-FFF2-40B4-BE49-F238E27FC236}">
                    <a16:creationId xmlns:a16="http://schemas.microsoft.com/office/drawing/2014/main" id="{A142E500-4F66-4E51-8E24-7FE825AEDF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1246" y="-5983612"/>
                <a:ext cx="6776287" cy="11481135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C9E983F-A6B2-46C3-80E4-6930D71E2A1B}"/>
              </a:ext>
            </a:extLst>
          </p:cNvPr>
          <p:cNvGrpSpPr/>
          <p:nvPr/>
        </p:nvGrpSpPr>
        <p:grpSpPr>
          <a:xfrm>
            <a:off x="6609896" y="1278934"/>
            <a:ext cx="3930327" cy="4216400"/>
            <a:chOff x="7341212" y="1779883"/>
            <a:chExt cx="3793760" cy="411930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3CB7DE-F241-4E95-8C4E-6B50F44868EB}"/>
                </a:ext>
              </a:extLst>
            </p:cNvPr>
            <p:cNvSpPr/>
            <p:nvPr/>
          </p:nvSpPr>
          <p:spPr>
            <a:xfrm>
              <a:off x="7341212" y="1779883"/>
              <a:ext cx="3793760" cy="41193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320C18-4FA1-4DE7-B6D6-2F49895DD60F}"/>
                </a:ext>
              </a:extLst>
            </p:cNvPr>
            <p:cNvSpPr/>
            <p:nvPr/>
          </p:nvSpPr>
          <p:spPr>
            <a:xfrm>
              <a:off x="7667377" y="2501294"/>
              <a:ext cx="3171723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 Insert your desired text here. This is a sample text.  Insert your desired text here.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41BA44-C88B-4CA4-8434-C0CD5B68DE6A}"/>
                </a:ext>
              </a:extLst>
            </p:cNvPr>
            <p:cNvSpPr/>
            <p:nvPr/>
          </p:nvSpPr>
          <p:spPr>
            <a:xfrm>
              <a:off x="7667377" y="1987005"/>
              <a:ext cx="317172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</p:grpSp>
      <p:pic>
        <p:nvPicPr>
          <p:cNvPr id="17" name="Graphic 16">
            <a:extLst>
              <a:ext uri="{FF2B5EF4-FFF2-40B4-BE49-F238E27FC236}">
                <a16:creationId xmlns:a16="http://schemas.microsoft.com/office/drawing/2014/main" id="{881DC6C7-59CF-4602-A1B0-315E5B07BD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02524" y="4365105"/>
            <a:ext cx="799482" cy="79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65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4" name="3D Model 13">
                <a:extLst>
                  <a:ext uri="{FF2B5EF4-FFF2-40B4-BE49-F238E27FC236}">
                    <a16:creationId xmlns:a16="http://schemas.microsoft.com/office/drawing/2014/main" id="{A142E500-4F66-4E51-8E24-7FE825AEDF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38888499"/>
                  </p:ext>
                </p:extLst>
              </p:nvPr>
            </p:nvGraphicFramePr>
            <p:xfrm>
              <a:off x="189756" y="-4851920"/>
              <a:ext cx="9957992" cy="12455116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9957992" cy="12455116"/>
                    </a:xfrm>
                    <a:prstGeom prst="rect">
                      <a:avLst/>
                    </a:prstGeom>
                  </am3d:spPr>
                  <am3d:camera>
                    <am3d:pos x="0" y="0" z="6542829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8333745" d="1000000"/>
                    <am3d:preTrans dx="-130584732" dy="-18000000" dz="7861486"/>
                    <am3d:scale>
                      <am3d:sx n="1000000" d="1000000"/>
                      <am3d:sy n="1000000" d="1000000"/>
                      <am3d:sz n="1000000" d="1000000"/>
                    </am3d:scale>
                    <am3d:rot ax="7828621" ay="-5381689" az="-7828628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639399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4" name="3D Model 13">
                <a:extLst>
                  <a:ext uri="{FF2B5EF4-FFF2-40B4-BE49-F238E27FC236}">
                    <a16:creationId xmlns:a16="http://schemas.microsoft.com/office/drawing/2014/main" id="{A142E500-4F66-4E51-8E24-7FE825AEDF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756" y="-4851920"/>
                <a:ext cx="9957992" cy="12455116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A29A65A-914C-4A0A-85E9-A4E71866F4FB}"/>
              </a:ext>
            </a:extLst>
          </p:cNvPr>
          <p:cNvGrpSpPr/>
          <p:nvPr/>
        </p:nvGrpSpPr>
        <p:grpSpPr>
          <a:xfrm>
            <a:off x="6609896" y="1278934"/>
            <a:ext cx="3930327" cy="4216400"/>
            <a:chOff x="7341212" y="1779883"/>
            <a:chExt cx="3793760" cy="4119307"/>
          </a:xfrm>
        </p:grpSpPr>
        <p:sp>
          <p:nvSpPr>
            <p:cNvPr id="45" name="Rectangle 44"/>
            <p:cNvSpPr/>
            <p:nvPr/>
          </p:nvSpPr>
          <p:spPr>
            <a:xfrm>
              <a:off x="7341212" y="1779883"/>
              <a:ext cx="3793760" cy="41193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67377" y="2501294"/>
              <a:ext cx="3171723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 Insert your desired text here. This is a sample text.  Insert your desired text here. 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67377" y="1987005"/>
              <a:ext cx="317172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4EB7F6DE-825A-49B1-8456-E49D0ED4C3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91404" y="4279643"/>
            <a:ext cx="936104" cy="93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06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4" name="3D Model 13">
                <a:extLst>
                  <a:ext uri="{FF2B5EF4-FFF2-40B4-BE49-F238E27FC236}">
                    <a16:creationId xmlns:a16="http://schemas.microsoft.com/office/drawing/2014/main" id="{A142E500-4F66-4E51-8E24-7FE825AEDF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3477069"/>
                  </p:ext>
                </p:extLst>
              </p:nvPr>
            </p:nvGraphicFramePr>
            <p:xfrm>
              <a:off x="1686093" y="-3444835"/>
              <a:ext cx="8227346" cy="15865289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8227346" cy="15865289"/>
                    </a:xfrm>
                    <a:prstGeom prst="rect">
                      <a:avLst/>
                    </a:prstGeom>
                  </am3d:spPr>
                  <am3d:camera>
                    <am3d:pos x="0" y="0" z="6542829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8333745" d="1000000"/>
                    <am3d:preTrans dx="-130584732" dy="-18000000" dz="7861486"/>
                    <am3d:scale>
                      <am3d:sx n="1000000" d="1000000"/>
                      <am3d:sy n="1000000" d="1000000"/>
                      <am3d:sz n="1000000" d="1000000"/>
                    </am3d:scale>
                    <am3d:rot ax="-4915" ay="100639" az="-121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873615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4" name="3D Model 13">
                <a:extLst>
                  <a:ext uri="{FF2B5EF4-FFF2-40B4-BE49-F238E27FC236}">
                    <a16:creationId xmlns:a16="http://schemas.microsoft.com/office/drawing/2014/main" id="{A142E500-4F66-4E51-8E24-7FE825AEDF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6093" y="-3444835"/>
                <a:ext cx="8227346" cy="15865289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A29A65A-914C-4A0A-85E9-A4E71866F4FB}"/>
              </a:ext>
            </a:extLst>
          </p:cNvPr>
          <p:cNvGrpSpPr/>
          <p:nvPr/>
        </p:nvGrpSpPr>
        <p:grpSpPr>
          <a:xfrm>
            <a:off x="6595284" y="1269507"/>
            <a:ext cx="3930327" cy="4323897"/>
            <a:chOff x="7341212" y="1779883"/>
            <a:chExt cx="3793760" cy="4119307"/>
          </a:xfrm>
        </p:grpSpPr>
        <p:sp>
          <p:nvSpPr>
            <p:cNvPr id="45" name="Rectangle 44"/>
            <p:cNvSpPr/>
            <p:nvPr/>
          </p:nvSpPr>
          <p:spPr>
            <a:xfrm>
              <a:off x="7341212" y="1779883"/>
              <a:ext cx="3793760" cy="41193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67377" y="2501294"/>
              <a:ext cx="3171723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 Insert your desired text here. This is a sample text.  Insert your desired text here. 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67377" y="1987005"/>
              <a:ext cx="317172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1A66E35-E6AC-40F3-A875-FBCA1702EF1B}"/>
              </a:ext>
            </a:extLst>
          </p:cNvPr>
          <p:cNvSpPr/>
          <p:nvPr/>
        </p:nvSpPr>
        <p:spPr>
          <a:xfrm>
            <a:off x="2275385" y="3968885"/>
            <a:ext cx="4319967" cy="1620355"/>
          </a:xfrm>
          <a:prstGeom prst="rect">
            <a:avLst/>
          </a:prstGeom>
          <a:solidFill>
            <a:srgbClr val="123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108">
            <a:extLst>
              <a:ext uri="{FF2B5EF4-FFF2-40B4-BE49-F238E27FC236}">
                <a16:creationId xmlns:a16="http://schemas.microsoft.com/office/drawing/2014/main" id="{D52720C5-3633-4BB3-965D-297C87A90BE4}"/>
              </a:ext>
            </a:extLst>
          </p:cNvPr>
          <p:cNvGrpSpPr/>
          <p:nvPr/>
        </p:nvGrpSpPr>
        <p:grpSpPr>
          <a:xfrm>
            <a:off x="7102524" y="4298100"/>
            <a:ext cx="864096" cy="744693"/>
            <a:chOff x="1438275" y="1068388"/>
            <a:chExt cx="873125" cy="752475"/>
          </a:xfrm>
          <a:solidFill>
            <a:schemeClr val="tx2"/>
          </a:solidFill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8F481477-45E1-45F5-ACA3-25BD9BC30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75" y="1068388"/>
              <a:ext cx="873125" cy="530225"/>
            </a:xfrm>
            <a:custGeom>
              <a:avLst/>
              <a:gdLst/>
              <a:ahLst/>
              <a:cxnLst>
                <a:cxn ang="0">
                  <a:pos x="550" y="0"/>
                </a:cxn>
                <a:cxn ang="0">
                  <a:pos x="550" y="114"/>
                </a:cxn>
                <a:cxn ang="0">
                  <a:pos x="406" y="258"/>
                </a:cxn>
                <a:cxn ang="0">
                  <a:pos x="306" y="156"/>
                </a:cxn>
                <a:cxn ang="0">
                  <a:pos x="129" y="334"/>
                </a:cxn>
                <a:cxn ang="0">
                  <a:pos x="54" y="261"/>
                </a:cxn>
                <a:cxn ang="0">
                  <a:pos x="0" y="314"/>
                </a:cxn>
                <a:cxn ang="0">
                  <a:pos x="0" y="212"/>
                </a:cxn>
                <a:cxn ang="0">
                  <a:pos x="62" y="151"/>
                </a:cxn>
                <a:cxn ang="0">
                  <a:pos x="132" y="221"/>
                </a:cxn>
                <a:cxn ang="0">
                  <a:pos x="305" y="51"/>
                </a:cxn>
                <a:cxn ang="0">
                  <a:pos x="401" y="147"/>
                </a:cxn>
                <a:cxn ang="0">
                  <a:pos x="550" y="0"/>
                </a:cxn>
              </a:cxnLst>
              <a:rect l="0" t="0" r="r" b="b"/>
              <a:pathLst>
                <a:path w="550" h="334">
                  <a:moveTo>
                    <a:pt x="550" y="0"/>
                  </a:moveTo>
                  <a:lnTo>
                    <a:pt x="550" y="114"/>
                  </a:lnTo>
                  <a:lnTo>
                    <a:pt x="406" y="258"/>
                  </a:lnTo>
                  <a:lnTo>
                    <a:pt x="306" y="156"/>
                  </a:lnTo>
                  <a:lnTo>
                    <a:pt x="129" y="334"/>
                  </a:lnTo>
                  <a:lnTo>
                    <a:pt x="54" y="261"/>
                  </a:lnTo>
                  <a:lnTo>
                    <a:pt x="0" y="314"/>
                  </a:lnTo>
                  <a:lnTo>
                    <a:pt x="0" y="212"/>
                  </a:lnTo>
                  <a:lnTo>
                    <a:pt x="62" y="151"/>
                  </a:lnTo>
                  <a:lnTo>
                    <a:pt x="132" y="221"/>
                  </a:lnTo>
                  <a:lnTo>
                    <a:pt x="305" y="51"/>
                  </a:lnTo>
                  <a:lnTo>
                    <a:pt x="401" y="147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E4A89DBB-B3B0-4B94-A25E-58D5B1AA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75" y="1322388"/>
              <a:ext cx="873125" cy="498475"/>
            </a:xfrm>
            <a:custGeom>
              <a:avLst/>
              <a:gdLst/>
              <a:ahLst/>
              <a:cxnLst>
                <a:cxn ang="0">
                  <a:pos x="550" y="0"/>
                </a:cxn>
                <a:cxn ang="0">
                  <a:pos x="550" y="314"/>
                </a:cxn>
                <a:cxn ang="0">
                  <a:pos x="0" y="314"/>
                </a:cxn>
                <a:cxn ang="0">
                  <a:pos x="0" y="200"/>
                </a:cxn>
                <a:cxn ang="0">
                  <a:pos x="54" y="145"/>
                </a:cxn>
                <a:cxn ang="0">
                  <a:pos x="129" y="220"/>
                </a:cxn>
                <a:cxn ang="0">
                  <a:pos x="306" y="41"/>
                </a:cxn>
                <a:cxn ang="0">
                  <a:pos x="406" y="141"/>
                </a:cxn>
                <a:cxn ang="0">
                  <a:pos x="550" y="0"/>
                </a:cxn>
              </a:cxnLst>
              <a:rect l="0" t="0" r="r" b="b"/>
              <a:pathLst>
                <a:path w="550" h="314">
                  <a:moveTo>
                    <a:pt x="550" y="0"/>
                  </a:moveTo>
                  <a:lnTo>
                    <a:pt x="550" y="314"/>
                  </a:lnTo>
                  <a:lnTo>
                    <a:pt x="0" y="314"/>
                  </a:lnTo>
                  <a:lnTo>
                    <a:pt x="0" y="200"/>
                  </a:lnTo>
                  <a:lnTo>
                    <a:pt x="54" y="145"/>
                  </a:lnTo>
                  <a:lnTo>
                    <a:pt x="129" y="220"/>
                  </a:lnTo>
                  <a:lnTo>
                    <a:pt x="306" y="41"/>
                  </a:lnTo>
                  <a:lnTo>
                    <a:pt x="406" y="141"/>
                  </a:lnTo>
                  <a:lnTo>
                    <a:pt x="5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9013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4" name="3D Model 13">
                <a:extLst>
                  <a:ext uri="{FF2B5EF4-FFF2-40B4-BE49-F238E27FC236}">
                    <a16:creationId xmlns:a16="http://schemas.microsoft.com/office/drawing/2014/main" id="{A142E500-4F66-4E51-8E24-7FE825AEDF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49012133"/>
                  </p:ext>
                </p:extLst>
              </p:nvPr>
            </p:nvGraphicFramePr>
            <p:xfrm>
              <a:off x="-2718502" y="1362667"/>
              <a:ext cx="9497350" cy="1142737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9497350" cy="11427373"/>
                    </a:xfrm>
                    <a:prstGeom prst="rect">
                      <a:avLst/>
                    </a:prstGeom>
                  </am3d:spPr>
                  <am3d:camera>
                    <am3d:pos x="0" y="0" z="6542829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8333745" d="1000000"/>
                    <am3d:preTrans dx="-130584732" dy="-18000000" dz="7861486"/>
                    <am3d:scale>
                      <am3d:sx n="1000000" d="1000000"/>
                      <am3d:sy n="1000000" d="1000000"/>
                      <am3d:sz n="1000000" d="1000000"/>
                    </am3d:scale>
                    <am3d:rot ax="6606949" ay="-4986012" az="-6615035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531349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4" name="3D Model 13">
                <a:extLst>
                  <a:ext uri="{FF2B5EF4-FFF2-40B4-BE49-F238E27FC236}">
                    <a16:creationId xmlns:a16="http://schemas.microsoft.com/office/drawing/2014/main" id="{A142E500-4F66-4E51-8E24-7FE825AEDF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718502" y="1362667"/>
                <a:ext cx="9497350" cy="11427373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A29A65A-914C-4A0A-85E9-A4E71866F4FB}"/>
              </a:ext>
            </a:extLst>
          </p:cNvPr>
          <p:cNvGrpSpPr/>
          <p:nvPr/>
        </p:nvGrpSpPr>
        <p:grpSpPr>
          <a:xfrm>
            <a:off x="6609896" y="1358020"/>
            <a:ext cx="3930327" cy="4092166"/>
            <a:chOff x="7341212" y="1779883"/>
            <a:chExt cx="3793760" cy="4119307"/>
          </a:xfrm>
        </p:grpSpPr>
        <p:sp>
          <p:nvSpPr>
            <p:cNvPr id="45" name="Rectangle 44"/>
            <p:cNvSpPr/>
            <p:nvPr/>
          </p:nvSpPr>
          <p:spPr>
            <a:xfrm>
              <a:off x="7341212" y="1779883"/>
              <a:ext cx="3793760" cy="41193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67377" y="2501294"/>
              <a:ext cx="3171723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 Insert your desired text here. This is a sample text.  Insert your desired text here. 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667377" y="1987005"/>
              <a:ext cx="317172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Sample Text</a:t>
              </a:r>
            </a:p>
          </p:txBody>
        </p:sp>
      </p:grpSp>
      <p:grpSp>
        <p:nvGrpSpPr>
          <p:cNvPr id="8" name="Group 100">
            <a:extLst>
              <a:ext uri="{FF2B5EF4-FFF2-40B4-BE49-F238E27FC236}">
                <a16:creationId xmlns:a16="http://schemas.microsoft.com/office/drawing/2014/main" id="{93431DC7-6A42-486F-B3F7-E2053F1661E3}"/>
              </a:ext>
            </a:extLst>
          </p:cNvPr>
          <p:cNvGrpSpPr/>
          <p:nvPr/>
        </p:nvGrpSpPr>
        <p:grpSpPr>
          <a:xfrm>
            <a:off x="7003631" y="4221006"/>
            <a:ext cx="1106912" cy="907769"/>
            <a:chOff x="5513388" y="5051426"/>
            <a:chExt cx="1058863" cy="868363"/>
          </a:xfrm>
          <a:solidFill>
            <a:schemeClr val="accent1"/>
          </a:solidFill>
        </p:grpSpPr>
        <p:sp>
          <p:nvSpPr>
            <p:cNvPr id="9" name="Freeform 59">
              <a:extLst>
                <a:ext uri="{FF2B5EF4-FFF2-40B4-BE49-F238E27FC236}">
                  <a16:creationId xmlns:a16="http://schemas.microsoft.com/office/drawing/2014/main" id="{08C3E815-7B89-4AE0-868A-C8785C487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3388" y="5051426"/>
              <a:ext cx="1058863" cy="868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0"/>
                </a:cxn>
                <a:cxn ang="0">
                  <a:pos x="21" y="523"/>
                </a:cxn>
                <a:cxn ang="0">
                  <a:pos x="667" y="523"/>
                </a:cxn>
                <a:cxn ang="0">
                  <a:pos x="667" y="545"/>
                </a:cxn>
                <a:cxn ang="0">
                  <a:pos x="21" y="545"/>
                </a:cxn>
                <a:cxn ang="0">
                  <a:pos x="21" y="547"/>
                </a:cxn>
                <a:cxn ang="0">
                  <a:pos x="0" y="547"/>
                </a:cxn>
                <a:cxn ang="0">
                  <a:pos x="0" y="0"/>
                </a:cxn>
              </a:cxnLst>
              <a:rect l="0" t="0" r="r" b="b"/>
              <a:pathLst>
                <a:path w="667" h="547">
                  <a:moveTo>
                    <a:pt x="0" y="0"/>
                  </a:moveTo>
                  <a:lnTo>
                    <a:pt x="21" y="0"/>
                  </a:lnTo>
                  <a:lnTo>
                    <a:pt x="21" y="523"/>
                  </a:lnTo>
                  <a:lnTo>
                    <a:pt x="667" y="523"/>
                  </a:lnTo>
                  <a:lnTo>
                    <a:pt x="667" y="545"/>
                  </a:lnTo>
                  <a:lnTo>
                    <a:pt x="21" y="545"/>
                  </a:lnTo>
                  <a:lnTo>
                    <a:pt x="21" y="547"/>
                  </a:lnTo>
                  <a:lnTo>
                    <a:pt x="0" y="54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0">
              <a:extLst>
                <a:ext uri="{FF2B5EF4-FFF2-40B4-BE49-F238E27FC236}">
                  <a16:creationId xmlns:a16="http://schemas.microsoft.com/office/drawing/2014/main" id="{D6EF8033-B7DA-4BCC-B8EC-78AE670AB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5000" y="5467351"/>
              <a:ext cx="157163" cy="158750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69" y="3"/>
                </a:cxn>
                <a:cxn ang="0">
                  <a:pos x="85" y="14"/>
                </a:cxn>
                <a:cxn ang="0">
                  <a:pos x="96" y="31"/>
                </a:cxn>
                <a:cxn ang="0">
                  <a:pos x="99" y="51"/>
                </a:cxn>
                <a:cxn ang="0">
                  <a:pos x="96" y="71"/>
                </a:cxn>
                <a:cxn ang="0">
                  <a:pos x="85" y="85"/>
                </a:cxn>
                <a:cxn ang="0">
                  <a:pos x="69" y="96"/>
                </a:cxn>
                <a:cxn ang="0">
                  <a:pos x="49" y="100"/>
                </a:cxn>
                <a:cxn ang="0">
                  <a:pos x="29" y="96"/>
                </a:cxn>
                <a:cxn ang="0">
                  <a:pos x="14" y="85"/>
                </a:cxn>
                <a:cxn ang="0">
                  <a:pos x="3" y="71"/>
                </a:cxn>
                <a:cxn ang="0">
                  <a:pos x="0" y="51"/>
                </a:cxn>
                <a:cxn ang="0">
                  <a:pos x="3" y="31"/>
                </a:cxn>
                <a:cxn ang="0">
                  <a:pos x="14" y="14"/>
                </a:cxn>
                <a:cxn ang="0">
                  <a:pos x="29" y="3"/>
                </a:cxn>
                <a:cxn ang="0">
                  <a:pos x="49" y="0"/>
                </a:cxn>
              </a:cxnLst>
              <a:rect l="0" t="0" r="r" b="b"/>
              <a:pathLst>
                <a:path w="99" h="100">
                  <a:moveTo>
                    <a:pt x="49" y="0"/>
                  </a:moveTo>
                  <a:lnTo>
                    <a:pt x="69" y="3"/>
                  </a:lnTo>
                  <a:lnTo>
                    <a:pt x="85" y="14"/>
                  </a:lnTo>
                  <a:lnTo>
                    <a:pt x="96" y="31"/>
                  </a:lnTo>
                  <a:lnTo>
                    <a:pt x="99" y="51"/>
                  </a:lnTo>
                  <a:lnTo>
                    <a:pt x="96" y="71"/>
                  </a:lnTo>
                  <a:lnTo>
                    <a:pt x="85" y="85"/>
                  </a:lnTo>
                  <a:lnTo>
                    <a:pt x="69" y="96"/>
                  </a:lnTo>
                  <a:lnTo>
                    <a:pt x="49" y="100"/>
                  </a:lnTo>
                  <a:lnTo>
                    <a:pt x="29" y="96"/>
                  </a:lnTo>
                  <a:lnTo>
                    <a:pt x="14" y="85"/>
                  </a:lnTo>
                  <a:lnTo>
                    <a:pt x="3" y="71"/>
                  </a:lnTo>
                  <a:lnTo>
                    <a:pt x="0" y="51"/>
                  </a:lnTo>
                  <a:lnTo>
                    <a:pt x="3" y="31"/>
                  </a:lnTo>
                  <a:lnTo>
                    <a:pt x="14" y="14"/>
                  </a:lnTo>
                  <a:lnTo>
                    <a:pt x="29" y="3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1">
              <a:extLst>
                <a:ext uri="{FF2B5EF4-FFF2-40B4-BE49-F238E27FC236}">
                  <a16:creationId xmlns:a16="http://schemas.microsoft.com/office/drawing/2014/main" id="{A2B8C945-F9B3-4906-8DC7-227493C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975" y="5175251"/>
              <a:ext cx="190500" cy="19050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84" y="4"/>
                </a:cxn>
                <a:cxn ang="0">
                  <a:pos x="102" y="17"/>
                </a:cxn>
                <a:cxn ang="0">
                  <a:pos x="114" y="37"/>
                </a:cxn>
                <a:cxn ang="0">
                  <a:pos x="120" y="60"/>
                </a:cxn>
                <a:cxn ang="0">
                  <a:pos x="114" y="84"/>
                </a:cxn>
                <a:cxn ang="0">
                  <a:pos x="102" y="102"/>
                </a:cxn>
                <a:cxn ang="0">
                  <a:pos x="84" y="115"/>
                </a:cxn>
                <a:cxn ang="0">
                  <a:pos x="60" y="120"/>
                </a:cxn>
                <a:cxn ang="0">
                  <a:pos x="36" y="115"/>
                </a:cxn>
                <a:cxn ang="0">
                  <a:pos x="18" y="102"/>
                </a:cxn>
                <a:cxn ang="0">
                  <a:pos x="6" y="84"/>
                </a:cxn>
                <a:cxn ang="0">
                  <a:pos x="0" y="60"/>
                </a:cxn>
                <a:cxn ang="0">
                  <a:pos x="6" y="37"/>
                </a:cxn>
                <a:cxn ang="0">
                  <a:pos x="18" y="17"/>
                </a:cxn>
                <a:cxn ang="0">
                  <a:pos x="36" y="4"/>
                </a:cxn>
                <a:cxn ang="0">
                  <a:pos x="60" y="0"/>
                </a:cxn>
              </a:cxnLst>
              <a:rect l="0" t="0" r="r" b="b"/>
              <a:pathLst>
                <a:path w="120" h="120">
                  <a:moveTo>
                    <a:pt x="60" y="0"/>
                  </a:moveTo>
                  <a:lnTo>
                    <a:pt x="84" y="4"/>
                  </a:lnTo>
                  <a:lnTo>
                    <a:pt x="102" y="17"/>
                  </a:lnTo>
                  <a:lnTo>
                    <a:pt x="114" y="37"/>
                  </a:lnTo>
                  <a:lnTo>
                    <a:pt x="120" y="60"/>
                  </a:lnTo>
                  <a:lnTo>
                    <a:pt x="114" y="84"/>
                  </a:lnTo>
                  <a:lnTo>
                    <a:pt x="102" y="102"/>
                  </a:lnTo>
                  <a:lnTo>
                    <a:pt x="84" y="115"/>
                  </a:lnTo>
                  <a:lnTo>
                    <a:pt x="60" y="120"/>
                  </a:lnTo>
                  <a:lnTo>
                    <a:pt x="36" y="115"/>
                  </a:lnTo>
                  <a:lnTo>
                    <a:pt x="18" y="102"/>
                  </a:lnTo>
                  <a:lnTo>
                    <a:pt x="6" y="84"/>
                  </a:lnTo>
                  <a:lnTo>
                    <a:pt x="0" y="60"/>
                  </a:lnTo>
                  <a:lnTo>
                    <a:pt x="6" y="37"/>
                  </a:lnTo>
                  <a:lnTo>
                    <a:pt x="18" y="17"/>
                  </a:lnTo>
                  <a:lnTo>
                    <a:pt x="36" y="4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2">
              <a:extLst>
                <a:ext uri="{FF2B5EF4-FFF2-40B4-BE49-F238E27FC236}">
                  <a16:creationId xmlns:a16="http://schemas.microsoft.com/office/drawing/2014/main" id="{8FFDBDE2-1E66-4C0B-9C5F-AFD47359D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0763" y="5157788"/>
              <a:ext cx="330200" cy="331788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38" y="6"/>
                </a:cxn>
                <a:cxn ang="0">
                  <a:pos x="167" y="20"/>
                </a:cxn>
                <a:cxn ang="0">
                  <a:pos x="188" y="44"/>
                </a:cxn>
                <a:cxn ang="0">
                  <a:pos x="203" y="73"/>
                </a:cxn>
                <a:cxn ang="0">
                  <a:pos x="208" y="106"/>
                </a:cxn>
                <a:cxn ang="0">
                  <a:pos x="203" y="138"/>
                </a:cxn>
                <a:cxn ang="0">
                  <a:pos x="188" y="168"/>
                </a:cxn>
                <a:cxn ang="0">
                  <a:pos x="167" y="189"/>
                </a:cxn>
                <a:cxn ang="0">
                  <a:pos x="138" y="204"/>
                </a:cxn>
                <a:cxn ang="0">
                  <a:pos x="105" y="209"/>
                </a:cxn>
                <a:cxn ang="0">
                  <a:pos x="72" y="204"/>
                </a:cxn>
                <a:cxn ang="0">
                  <a:pos x="43" y="189"/>
                </a:cxn>
                <a:cxn ang="0">
                  <a:pos x="20" y="168"/>
                </a:cxn>
                <a:cxn ang="0">
                  <a:pos x="5" y="138"/>
                </a:cxn>
                <a:cxn ang="0">
                  <a:pos x="0" y="106"/>
                </a:cxn>
                <a:cxn ang="0">
                  <a:pos x="5" y="73"/>
                </a:cxn>
                <a:cxn ang="0">
                  <a:pos x="20" y="44"/>
                </a:cxn>
                <a:cxn ang="0">
                  <a:pos x="43" y="20"/>
                </a:cxn>
                <a:cxn ang="0">
                  <a:pos x="72" y="6"/>
                </a:cxn>
                <a:cxn ang="0">
                  <a:pos x="105" y="0"/>
                </a:cxn>
              </a:cxnLst>
              <a:rect l="0" t="0" r="r" b="b"/>
              <a:pathLst>
                <a:path w="208" h="209">
                  <a:moveTo>
                    <a:pt x="105" y="0"/>
                  </a:moveTo>
                  <a:lnTo>
                    <a:pt x="138" y="6"/>
                  </a:lnTo>
                  <a:lnTo>
                    <a:pt x="167" y="20"/>
                  </a:lnTo>
                  <a:lnTo>
                    <a:pt x="188" y="44"/>
                  </a:lnTo>
                  <a:lnTo>
                    <a:pt x="203" y="73"/>
                  </a:lnTo>
                  <a:lnTo>
                    <a:pt x="208" y="106"/>
                  </a:lnTo>
                  <a:lnTo>
                    <a:pt x="203" y="138"/>
                  </a:lnTo>
                  <a:lnTo>
                    <a:pt x="188" y="168"/>
                  </a:lnTo>
                  <a:lnTo>
                    <a:pt x="167" y="189"/>
                  </a:lnTo>
                  <a:lnTo>
                    <a:pt x="138" y="204"/>
                  </a:lnTo>
                  <a:lnTo>
                    <a:pt x="105" y="209"/>
                  </a:lnTo>
                  <a:lnTo>
                    <a:pt x="72" y="204"/>
                  </a:lnTo>
                  <a:lnTo>
                    <a:pt x="43" y="189"/>
                  </a:lnTo>
                  <a:lnTo>
                    <a:pt x="20" y="168"/>
                  </a:lnTo>
                  <a:lnTo>
                    <a:pt x="5" y="138"/>
                  </a:lnTo>
                  <a:lnTo>
                    <a:pt x="0" y="106"/>
                  </a:lnTo>
                  <a:lnTo>
                    <a:pt x="5" y="73"/>
                  </a:lnTo>
                  <a:lnTo>
                    <a:pt x="20" y="44"/>
                  </a:lnTo>
                  <a:lnTo>
                    <a:pt x="43" y="20"/>
                  </a:lnTo>
                  <a:lnTo>
                    <a:pt x="72" y="6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3">
              <a:extLst>
                <a:ext uri="{FF2B5EF4-FFF2-40B4-BE49-F238E27FC236}">
                  <a16:creationId xmlns:a16="http://schemas.microsoft.com/office/drawing/2014/main" id="{2A685F47-0E09-49E8-A4B3-E7169EAD7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2975" y="5553076"/>
              <a:ext cx="173038" cy="176213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76" y="4"/>
                </a:cxn>
                <a:cxn ang="0">
                  <a:pos x="92" y="17"/>
                </a:cxn>
                <a:cxn ang="0">
                  <a:pos x="105" y="35"/>
                </a:cxn>
                <a:cxn ang="0">
                  <a:pos x="109" y="55"/>
                </a:cxn>
                <a:cxn ang="0">
                  <a:pos x="105" y="77"/>
                </a:cxn>
                <a:cxn ang="0">
                  <a:pos x="92" y="95"/>
                </a:cxn>
                <a:cxn ang="0">
                  <a:pos x="76" y="108"/>
                </a:cxn>
                <a:cxn ang="0">
                  <a:pos x="54" y="111"/>
                </a:cxn>
                <a:cxn ang="0">
                  <a:pos x="32" y="108"/>
                </a:cxn>
                <a:cxn ang="0">
                  <a:pos x="16" y="95"/>
                </a:cxn>
                <a:cxn ang="0">
                  <a:pos x="3" y="77"/>
                </a:cxn>
                <a:cxn ang="0">
                  <a:pos x="0" y="55"/>
                </a:cxn>
                <a:cxn ang="0">
                  <a:pos x="3" y="35"/>
                </a:cxn>
                <a:cxn ang="0">
                  <a:pos x="16" y="17"/>
                </a:cxn>
                <a:cxn ang="0">
                  <a:pos x="32" y="4"/>
                </a:cxn>
                <a:cxn ang="0">
                  <a:pos x="54" y="0"/>
                </a:cxn>
              </a:cxnLst>
              <a:rect l="0" t="0" r="r" b="b"/>
              <a:pathLst>
                <a:path w="109" h="111">
                  <a:moveTo>
                    <a:pt x="54" y="0"/>
                  </a:moveTo>
                  <a:lnTo>
                    <a:pt x="76" y="4"/>
                  </a:lnTo>
                  <a:lnTo>
                    <a:pt x="92" y="17"/>
                  </a:lnTo>
                  <a:lnTo>
                    <a:pt x="105" y="35"/>
                  </a:lnTo>
                  <a:lnTo>
                    <a:pt x="109" y="55"/>
                  </a:lnTo>
                  <a:lnTo>
                    <a:pt x="105" y="77"/>
                  </a:lnTo>
                  <a:lnTo>
                    <a:pt x="92" y="95"/>
                  </a:lnTo>
                  <a:lnTo>
                    <a:pt x="76" y="108"/>
                  </a:lnTo>
                  <a:lnTo>
                    <a:pt x="54" y="111"/>
                  </a:lnTo>
                  <a:lnTo>
                    <a:pt x="32" y="108"/>
                  </a:lnTo>
                  <a:lnTo>
                    <a:pt x="16" y="95"/>
                  </a:lnTo>
                  <a:lnTo>
                    <a:pt x="3" y="77"/>
                  </a:lnTo>
                  <a:lnTo>
                    <a:pt x="0" y="55"/>
                  </a:lnTo>
                  <a:lnTo>
                    <a:pt x="3" y="35"/>
                  </a:lnTo>
                  <a:lnTo>
                    <a:pt x="16" y="17"/>
                  </a:lnTo>
                  <a:lnTo>
                    <a:pt x="32" y="4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3973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68F23699-7D57-40C8-9352-82AC134C3947}"/>
              </a:ext>
            </a:extLst>
          </p:cNvPr>
          <p:cNvSpPr/>
          <p:nvPr/>
        </p:nvSpPr>
        <p:spPr>
          <a:xfrm>
            <a:off x="3268098" y="4355453"/>
            <a:ext cx="4339080" cy="262165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16000"/>
                  <a:alpha val="71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4" name="3D Model 13">
                <a:extLst>
                  <a:ext uri="{FF2B5EF4-FFF2-40B4-BE49-F238E27FC236}">
                    <a16:creationId xmlns:a16="http://schemas.microsoft.com/office/drawing/2014/main" id="{A142E500-4F66-4E51-8E24-7FE825AEDF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40897677"/>
                  </p:ext>
                </p:extLst>
              </p:nvPr>
            </p:nvGraphicFramePr>
            <p:xfrm>
              <a:off x="4456230" y="2077733"/>
              <a:ext cx="3276364" cy="4249521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3276364" cy="4249521"/>
                    </a:xfrm>
                    <a:prstGeom prst="rect">
                      <a:avLst/>
                    </a:prstGeom>
                  </am3d:spPr>
                  <am3d:camera>
                    <am3d:pos x="0" y="0" z="6542829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8333745" d="1000000"/>
                    <am3d:preTrans dx="-130584732" dy="-18000000" dz="7861486"/>
                    <am3d:scale>
                      <am3d:sx n="1000000" d="1000000"/>
                      <am3d:sy n="1000000" d="1000000"/>
                      <am3d:sz n="1000000" d="1000000"/>
                    </am3d:scale>
                    <am3d:rot ax="2679549" ay="-1894086" az="-1641185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513086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4" name="3D Model 13">
                <a:extLst>
                  <a:ext uri="{FF2B5EF4-FFF2-40B4-BE49-F238E27FC236}">
                    <a16:creationId xmlns:a16="http://schemas.microsoft.com/office/drawing/2014/main" id="{A142E500-4F66-4E51-8E24-7FE825AEDF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56230" y="2077733"/>
                <a:ext cx="3276364" cy="4249521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id="{E09E6FAB-8F8D-43A8-9C89-3D4A7C4A2D1A}"/>
              </a:ext>
            </a:extLst>
          </p:cNvPr>
          <p:cNvSpPr txBox="1">
            <a:spLocks/>
          </p:cNvSpPr>
          <p:nvPr/>
        </p:nvSpPr>
        <p:spPr>
          <a:xfrm>
            <a:off x="1803755" y="1126002"/>
            <a:ext cx="8581314" cy="677929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3D Business Blocks Animated PowerPoint Template</a:t>
            </a:r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ED9194-07BA-4169-A7E3-081890482C07}"/>
              </a:ext>
            </a:extLst>
          </p:cNvPr>
          <p:cNvGrpSpPr/>
          <p:nvPr/>
        </p:nvGrpSpPr>
        <p:grpSpPr>
          <a:xfrm>
            <a:off x="4377578" y="354615"/>
            <a:ext cx="3433669" cy="540141"/>
            <a:chOff x="5380124" y="354615"/>
            <a:chExt cx="3433669" cy="540141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3A1FE5EE-E841-4A47-86ED-39CF19970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80124" y="354615"/>
              <a:ext cx="540141" cy="540141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DE644EA1-5D87-4558-BE5A-5578C9B11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00780" y="370725"/>
              <a:ext cx="507921" cy="507920"/>
            </a:xfrm>
            <a:prstGeom prst="rect">
              <a:avLst/>
            </a:prstGeom>
          </p:spPr>
        </p:pic>
        <p:grpSp>
          <p:nvGrpSpPr>
            <p:cNvPr id="23" name="Group 100">
              <a:extLst>
                <a:ext uri="{FF2B5EF4-FFF2-40B4-BE49-F238E27FC236}">
                  <a16:creationId xmlns:a16="http://schemas.microsoft.com/office/drawing/2014/main" id="{6483C7A8-2608-46E3-A81B-2A741659A7D9}"/>
                </a:ext>
              </a:extLst>
            </p:cNvPr>
            <p:cNvGrpSpPr/>
            <p:nvPr/>
          </p:nvGrpSpPr>
          <p:grpSpPr>
            <a:xfrm>
              <a:off x="8232015" y="386130"/>
              <a:ext cx="581778" cy="477111"/>
              <a:chOff x="5513388" y="5051426"/>
              <a:chExt cx="1058863" cy="868363"/>
            </a:xfrm>
            <a:solidFill>
              <a:schemeClr val="bg1">
                <a:lumMod val="50000"/>
              </a:schemeClr>
            </a:solidFill>
          </p:grpSpPr>
          <p:sp>
            <p:nvSpPr>
              <p:cNvPr id="27" name="Freeform 59">
                <a:extLst>
                  <a:ext uri="{FF2B5EF4-FFF2-40B4-BE49-F238E27FC236}">
                    <a16:creationId xmlns:a16="http://schemas.microsoft.com/office/drawing/2014/main" id="{167EF1D8-1550-468E-82FF-191A0CBA9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3388" y="5051426"/>
                <a:ext cx="1058863" cy="868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" y="0"/>
                  </a:cxn>
                  <a:cxn ang="0">
                    <a:pos x="21" y="523"/>
                  </a:cxn>
                  <a:cxn ang="0">
                    <a:pos x="667" y="523"/>
                  </a:cxn>
                  <a:cxn ang="0">
                    <a:pos x="667" y="545"/>
                  </a:cxn>
                  <a:cxn ang="0">
                    <a:pos x="21" y="545"/>
                  </a:cxn>
                  <a:cxn ang="0">
                    <a:pos x="21" y="547"/>
                  </a:cxn>
                  <a:cxn ang="0">
                    <a:pos x="0" y="547"/>
                  </a:cxn>
                  <a:cxn ang="0">
                    <a:pos x="0" y="0"/>
                  </a:cxn>
                </a:cxnLst>
                <a:rect l="0" t="0" r="r" b="b"/>
                <a:pathLst>
                  <a:path w="667" h="547">
                    <a:moveTo>
                      <a:pt x="0" y="0"/>
                    </a:moveTo>
                    <a:lnTo>
                      <a:pt x="21" y="0"/>
                    </a:lnTo>
                    <a:lnTo>
                      <a:pt x="21" y="523"/>
                    </a:lnTo>
                    <a:lnTo>
                      <a:pt x="667" y="523"/>
                    </a:lnTo>
                    <a:lnTo>
                      <a:pt x="667" y="545"/>
                    </a:lnTo>
                    <a:lnTo>
                      <a:pt x="21" y="545"/>
                    </a:lnTo>
                    <a:lnTo>
                      <a:pt x="21" y="547"/>
                    </a:lnTo>
                    <a:lnTo>
                      <a:pt x="0" y="5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0">
                <a:extLst>
                  <a:ext uri="{FF2B5EF4-FFF2-40B4-BE49-F238E27FC236}">
                    <a16:creationId xmlns:a16="http://schemas.microsoft.com/office/drawing/2014/main" id="{0EFBAE0C-FA93-4C3E-B9C6-D8A658BE9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5000" y="5467351"/>
                <a:ext cx="157163" cy="158750"/>
              </a:xfrm>
              <a:custGeom>
                <a:avLst/>
                <a:gdLst/>
                <a:ahLst/>
                <a:cxnLst>
                  <a:cxn ang="0">
                    <a:pos x="49" y="0"/>
                  </a:cxn>
                  <a:cxn ang="0">
                    <a:pos x="69" y="3"/>
                  </a:cxn>
                  <a:cxn ang="0">
                    <a:pos x="85" y="14"/>
                  </a:cxn>
                  <a:cxn ang="0">
                    <a:pos x="96" y="31"/>
                  </a:cxn>
                  <a:cxn ang="0">
                    <a:pos x="99" y="51"/>
                  </a:cxn>
                  <a:cxn ang="0">
                    <a:pos x="96" y="71"/>
                  </a:cxn>
                  <a:cxn ang="0">
                    <a:pos x="85" y="85"/>
                  </a:cxn>
                  <a:cxn ang="0">
                    <a:pos x="69" y="96"/>
                  </a:cxn>
                  <a:cxn ang="0">
                    <a:pos x="49" y="100"/>
                  </a:cxn>
                  <a:cxn ang="0">
                    <a:pos x="29" y="96"/>
                  </a:cxn>
                  <a:cxn ang="0">
                    <a:pos x="14" y="85"/>
                  </a:cxn>
                  <a:cxn ang="0">
                    <a:pos x="3" y="71"/>
                  </a:cxn>
                  <a:cxn ang="0">
                    <a:pos x="0" y="51"/>
                  </a:cxn>
                  <a:cxn ang="0">
                    <a:pos x="3" y="31"/>
                  </a:cxn>
                  <a:cxn ang="0">
                    <a:pos x="14" y="14"/>
                  </a:cxn>
                  <a:cxn ang="0">
                    <a:pos x="29" y="3"/>
                  </a:cxn>
                  <a:cxn ang="0">
                    <a:pos x="49" y="0"/>
                  </a:cxn>
                </a:cxnLst>
                <a:rect l="0" t="0" r="r" b="b"/>
                <a:pathLst>
                  <a:path w="99" h="100">
                    <a:moveTo>
                      <a:pt x="49" y="0"/>
                    </a:moveTo>
                    <a:lnTo>
                      <a:pt x="69" y="3"/>
                    </a:lnTo>
                    <a:lnTo>
                      <a:pt x="85" y="14"/>
                    </a:lnTo>
                    <a:lnTo>
                      <a:pt x="96" y="31"/>
                    </a:lnTo>
                    <a:lnTo>
                      <a:pt x="99" y="51"/>
                    </a:lnTo>
                    <a:lnTo>
                      <a:pt x="96" y="71"/>
                    </a:lnTo>
                    <a:lnTo>
                      <a:pt x="85" y="85"/>
                    </a:lnTo>
                    <a:lnTo>
                      <a:pt x="69" y="96"/>
                    </a:lnTo>
                    <a:lnTo>
                      <a:pt x="49" y="100"/>
                    </a:lnTo>
                    <a:lnTo>
                      <a:pt x="29" y="96"/>
                    </a:lnTo>
                    <a:lnTo>
                      <a:pt x="14" y="85"/>
                    </a:lnTo>
                    <a:lnTo>
                      <a:pt x="3" y="71"/>
                    </a:lnTo>
                    <a:lnTo>
                      <a:pt x="0" y="51"/>
                    </a:lnTo>
                    <a:lnTo>
                      <a:pt x="3" y="31"/>
                    </a:lnTo>
                    <a:lnTo>
                      <a:pt x="14" y="14"/>
                    </a:lnTo>
                    <a:lnTo>
                      <a:pt x="29" y="3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1">
                <a:extLst>
                  <a:ext uri="{FF2B5EF4-FFF2-40B4-BE49-F238E27FC236}">
                    <a16:creationId xmlns:a16="http://schemas.microsoft.com/office/drawing/2014/main" id="{4181A07D-6D06-4A6A-AE37-3174F1F0C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8975" y="5175251"/>
                <a:ext cx="190500" cy="190500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84" y="4"/>
                  </a:cxn>
                  <a:cxn ang="0">
                    <a:pos x="102" y="17"/>
                  </a:cxn>
                  <a:cxn ang="0">
                    <a:pos x="114" y="37"/>
                  </a:cxn>
                  <a:cxn ang="0">
                    <a:pos x="120" y="60"/>
                  </a:cxn>
                  <a:cxn ang="0">
                    <a:pos x="114" y="84"/>
                  </a:cxn>
                  <a:cxn ang="0">
                    <a:pos x="102" y="102"/>
                  </a:cxn>
                  <a:cxn ang="0">
                    <a:pos x="84" y="115"/>
                  </a:cxn>
                  <a:cxn ang="0">
                    <a:pos x="60" y="120"/>
                  </a:cxn>
                  <a:cxn ang="0">
                    <a:pos x="36" y="115"/>
                  </a:cxn>
                  <a:cxn ang="0">
                    <a:pos x="18" y="102"/>
                  </a:cxn>
                  <a:cxn ang="0">
                    <a:pos x="6" y="84"/>
                  </a:cxn>
                  <a:cxn ang="0">
                    <a:pos x="0" y="60"/>
                  </a:cxn>
                  <a:cxn ang="0">
                    <a:pos x="6" y="37"/>
                  </a:cxn>
                  <a:cxn ang="0">
                    <a:pos x="18" y="17"/>
                  </a:cxn>
                  <a:cxn ang="0">
                    <a:pos x="36" y="4"/>
                  </a:cxn>
                  <a:cxn ang="0">
                    <a:pos x="60" y="0"/>
                  </a:cxn>
                </a:cxnLst>
                <a:rect l="0" t="0" r="r" b="b"/>
                <a:pathLst>
                  <a:path w="120" h="120">
                    <a:moveTo>
                      <a:pt x="60" y="0"/>
                    </a:moveTo>
                    <a:lnTo>
                      <a:pt x="84" y="4"/>
                    </a:lnTo>
                    <a:lnTo>
                      <a:pt x="102" y="17"/>
                    </a:lnTo>
                    <a:lnTo>
                      <a:pt x="114" y="37"/>
                    </a:lnTo>
                    <a:lnTo>
                      <a:pt x="120" y="60"/>
                    </a:lnTo>
                    <a:lnTo>
                      <a:pt x="114" y="84"/>
                    </a:lnTo>
                    <a:lnTo>
                      <a:pt x="102" y="102"/>
                    </a:lnTo>
                    <a:lnTo>
                      <a:pt x="84" y="115"/>
                    </a:lnTo>
                    <a:lnTo>
                      <a:pt x="60" y="120"/>
                    </a:lnTo>
                    <a:lnTo>
                      <a:pt x="36" y="115"/>
                    </a:lnTo>
                    <a:lnTo>
                      <a:pt x="18" y="102"/>
                    </a:lnTo>
                    <a:lnTo>
                      <a:pt x="6" y="84"/>
                    </a:lnTo>
                    <a:lnTo>
                      <a:pt x="0" y="60"/>
                    </a:lnTo>
                    <a:lnTo>
                      <a:pt x="6" y="37"/>
                    </a:lnTo>
                    <a:lnTo>
                      <a:pt x="18" y="17"/>
                    </a:lnTo>
                    <a:lnTo>
                      <a:pt x="36" y="4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9F3B2C45-8FD9-472D-94AE-3C813E66B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0763" y="5157788"/>
                <a:ext cx="330200" cy="331788"/>
              </a:xfrm>
              <a:custGeom>
                <a:avLst/>
                <a:gdLst/>
                <a:ahLst/>
                <a:cxnLst>
                  <a:cxn ang="0">
                    <a:pos x="105" y="0"/>
                  </a:cxn>
                  <a:cxn ang="0">
                    <a:pos x="138" y="6"/>
                  </a:cxn>
                  <a:cxn ang="0">
                    <a:pos x="167" y="20"/>
                  </a:cxn>
                  <a:cxn ang="0">
                    <a:pos x="188" y="44"/>
                  </a:cxn>
                  <a:cxn ang="0">
                    <a:pos x="203" y="73"/>
                  </a:cxn>
                  <a:cxn ang="0">
                    <a:pos x="208" y="106"/>
                  </a:cxn>
                  <a:cxn ang="0">
                    <a:pos x="203" y="138"/>
                  </a:cxn>
                  <a:cxn ang="0">
                    <a:pos x="188" y="168"/>
                  </a:cxn>
                  <a:cxn ang="0">
                    <a:pos x="167" y="189"/>
                  </a:cxn>
                  <a:cxn ang="0">
                    <a:pos x="138" y="204"/>
                  </a:cxn>
                  <a:cxn ang="0">
                    <a:pos x="105" y="209"/>
                  </a:cxn>
                  <a:cxn ang="0">
                    <a:pos x="72" y="204"/>
                  </a:cxn>
                  <a:cxn ang="0">
                    <a:pos x="43" y="189"/>
                  </a:cxn>
                  <a:cxn ang="0">
                    <a:pos x="20" y="168"/>
                  </a:cxn>
                  <a:cxn ang="0">
                    <a:pos x="5" y="138"/>
                  </a:cxn>
                  <a:cxn ang="0">
                    <a:pos x="0" y="106"/>
                  </a:cxn>
                  <a:cxn ang="0">
                    <a:pos x="5" y="73"/>
                  </a:cxn>
                  <a:cxn ang="0">
                    <a:pos x="20" y="44"/>
                  </a:cxn>
                  <a:cxn ang="0">
                    <a:pos x="43" y="20"/>
                  </a:cxn>
                  <a:cxn ang="0">
                    <a:pos x="72" y="6"/>
                  </a:cxn>
                  <a:cxn ang="0">
                    <a:pos x="105" y="0"/>
                  </a:cxn>
                </a:cxnLst>
                <a:rect l="0" t="0" r="r" b="b"/>
                <a:pathLst>
                  <a:path w="208" h="209">
                    <a:moveTo>
                      <a:pt x="105" y="0"/>
                    </a:moveTo>
                    <a:lnTo>
                      <a:pt x="138" y="6"/>
                    </a:lnTo>
                    <a:lnTo>
                      <a:pt x="167" y="20"/>
                    </a:lnTo>
                    <a:lnTo>
                      <a:pt x="188" y="44"/>
                    </a:lnTo>
                    <a:lnTo>
                      <a:pt x="203" y="73"/>
                    </a:lnTo>
                    <a:lnTo>
                      <a:pt x="208" y="106"/>
                    </a:lnTo>
                    <a:lnTo>
                      <a:pt x="203" y="138"/>
                    </a:lnTo>
                    <a:lnTo>
                      <a:pt x="188" y="168"/>
                    </a:lnTo>
                    <a:lnTo>
                      <a:pt x="167" y="189"/>
                    </a:lnTo>
                    <a:lnTo>
                      <a:pt x="138" y="204"/>
                    </a:lnTo>
                    <a:lnTo>
                      <a:pt x="105" y="209"/>
                    </a:lnTo>
                    <a:lnTo>
                      <a:pt x="72" y="204"/>
                    </a:lnTo>
                    <a:lnTo>
                      <a:pt x="43" y="189"/>
                    </a:lnTo>
                    <a:lnTo>
                      <a:pt x="20" y="168"/>
                    </a:lnTo>
                    <a:lnTo>
                      <a:pt x="5" y="138"/>
                    </a:lnTo>
                    <a:lnTo>
                      <a:pt x="0" y="106"/>
                    </a:lnTo>
                    <a:lnTo>
                      <a:pt x="5" y="73"/>
                    </a:lnTo>
                    <a:lnTo>
                      <a:pt x="20" y="44"/>
                    </a:lnTo>
                    <a:lnTo>
                      <a:pt x="43" y="20"/>
                    </a:lnTo>
                    <a:lnTo>
                      <a:pt x="72" y="6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3">
                <a:extLst>
                  <a:ext uri="{FF2B5EF4-FFF2-40B4-BE49-F238E27FC236}">
                    <a16:creationId xmlns:a16="http://schemas.microsoft.com/office/drawing/2014/main" id="{98FC12E4-1A86-4271-AA92-C60B9E90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2975" y="5553076"/>
                <a:ext cx="173038" cy="176213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76" y="4"/>
                  </a:cxn>
                  <a:cxn ang="0">
                    <a:pos x="92" y="17"/>
                  </a:cxn>
                  <a:cxn ang="0">
                    <a:pos x="105" y="35"/>
                  </a:cxn>
                  <a:cxn ang="0">
                    <a:pos x="109" y="55"/>
                  </a:cxn>
                  <a:cxn ang="0">
                    <a:pos x="105" y="77"/>
                  </a:cxn>
                  <a:cxn ang="0">
                    <a:pos x="92" y="95"/>
                  </a:cxn>
                  <a:cxn ang="0">
                    <a:pos x="76" y="108"/>
                  </a:cxn>
                  <a:cxn ang="0">
                    <a:pos x="54" y="111"/>
                  </a:cxn>
                  <a:cxn ang="0">
                    <a:pos x="32" y="108"/>
                  </a:cxn>
                  <a:cxn ang="0">
                    <a:pos x="16" y="95"/>
                  </a:cxn>
                  <a:cxn ang="0">
                    <a:pos x="3" y="77"/>
                  </a:cxn>
                  <a:cxn ang="0">
                    <a:pos x="0" y="55"/>
                  </a:cxn>
                  <a:cxn ang="0">
                    <a:pos x="3" y="35"/>
                  </a:cxn>
                  <a:cxn ang="0">
                    <a:pos x="16" y="17"/>
                  </a:cxn>
                  <a:cxn ang="0">
                    <a:pos x="32" y="4"/>
                  </a:cxn>
                  <a:cxn ang="0">
                    <a:pos x="54" y="0"/>
                  </a:cxn>
                </a:cxnLst>
                <a:rect l="0" t="0" r="r" b="b"/>
                <a:pathLst>
                  <a:path w="109" h="111">
                    <a:moveTo>
                      <a:pt x="54" y="0"/>
                    </a:moveTo>
                    <a:lnTo>
                      <a:pt x="76" y="4"/>
                    </a:lnTo>
                    <a:lnTo>
                      <a:pt x="92" y="17"/>
                    </a:lnTo>
                    <a:lnTo>
                      <a:pt x="105" y="35"/>
                    </a:lnTo>
                    <a:lnTo>
                      <a:pt x="109" y="55"/>
                    </a:lnTo>
                    <a:lnTo>
                      <a:pt x="105" y="77"/>
                    </a:lnTo>
                    <a:lnTo>
                      <a:pt x="92" y="95"/>
                    </a:lnTo>
                    <a:lnTo>
                      <a:pt x="76" y="108"/>
                    </a:lnTo>
                    <a:lnTo>
                      <a:pt x="54" y="111"/>
                    </a:lnTo>
                    <a:lnTo>
                      <a:pt x="32" y="108"/>
                    </a:lnTo>
                    <a:lnTo>
                      <a:pt x="16" y="95"/>
                    </a:lnTo>
                    <a:lnTo>
                      <a:pt x="3" y="77"/>
                    </a:lnTo>
                    <a:lnTo>
                      <a:pt x="0" y="55"/>
                    </a:lnTo>
                    <a:lnTo>
                      <a:pt x="3" y="35"/>
                    </a:lnTo>
                    <a:lnTo>
                      <a:pt x="16" y="17"/>
                    </a:lnTo>
                    <a:lnTo>
                      <a:pt x="32" y="4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108">
              <a:extLst>
                <a:ext uri="{FF2B5EF4-FFF2-40B4-BE49-F238E27FC236}">
                  <a16:creationId xmlns:a16="http://schemas.microsoft.com/office/drawing/2014/main" id="{5CB42291-3B7F-4115-A7DD-16D0AB69876A}"/>
                </a:ext>
              </a:extLst>
            </p:cNvPr>
            <p:cNvGrpSpPr/>
            <p:nvPr/>
          </p:nvGrpSpPr>
          <p:grpSpPr>
            <a:xfrm>
              <a:off x="7240826" y="393852"/>
              <a:ext cx="535689" cy="461666"/>
              <a:chOff x="1438275" y="1068388"/>
              <a:chExt cx="873125" cy="752475"/>
            </a:xfrm>
            <a:solidFill>
              <a:schemeClr val="bg1">
                <a:lumMod val="50000"/>
              </a:schemeClr>
            </a:solidFill>
          </p:grpSpPr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21C0A78-3728-4772-A266-28E4DDF5B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8275" y="1068388"/>
                <a:ext cx="873125" cy="530225"/>
              </a:xfrm>
              <a:custGeom>
                <a:avLst/>
                <a:gdLst/>
                <a:ahLst/>
                <a:cxnLst>
                  <a:cxn ang="0">
                    <a:pos x="550" y="0"/>
                  </a:cxn>
                  <a:cxn ang="0">
                    <a:pos x="550" y="114"/>
                  </a:cxn>
                  <a:cxn ang="0">
                    <a:pos x="406" y="258"/>
                  </a:cxn>
                  <a:cxn ang="0">
                    <a:pos x="306" y="156"/>
                  </a:cxn>
                  <a:cxn ang="0">
                    <a:pos x="129" y="334"/>
                  </a:cxn>
                  <a:cxn ang="0">
                    <a:pos x="54" y="261"/>
                  </a:cxn>
                  <a:cxn ang="0">
                    <a:pos x="0" y="314"/>
                  </a:cxn>
                  <a:cxn ang="0">
                    <a:pos x="0" y="212"/>
                  </a:cxn>
                  <a:cxn ang="0">
                    <a:pos x="62" y="151"/>
                  </a:cxn>
                  <a:cxn ang="0">
                    <a:pos x="132" y="221"/>
                  </a:cxn>
                  <a:cxn ang="0">
                    <a:pos x="305" y="51"/>
                  </a:cxn>
                  <a:cxn ang="0">
                    <a:pos x="401" y="147"/>
                  </a:cxn>
                  <a:cxn ang="0">
                    <a:pos x="550" y="0"/>
                  </a:cxn>
                </a:cxnLst>
                <a:rect l="0" t="0" r="r" b="b"/>
                <a:pathLst>
                  <a:path w="550" h="334">
                    <a:moveTo>
                      <a:pt x="550" y="0"/>
                    </a:moveTo>
                    <a:lnTo>
                      <a:pt x="550" y="114"/>
                    </a:lnTo>
                    <a:lnTo>
                      <a:pt x="406" y="258"/>
                    </a:lnTo>
                    <a:lnTo>
                      <a:pt x="306" y="156"/>
                    </a:lnTo>
                    <a:lnTo>
                      <a:pt x="129" y="334"/>
                    </a:lnTo>
                    <a:lnTo>
                      <a:pt x="54" y="261"/>
                    </a:lnTo>
                    <a:lnTo>
                      <a:pt x="0" y="314"/>
                    </a:lnTo>
                    <a:lnTo>
                      <a:pt x="0" y="212"/>
                    </a:lnTo>
                    <a:lnTo>
                      <a:pt x="62" y="151"/>
                    </a:lnTo>
                    <a:lnTo>
                      <a:pt x="132" y="221"/>
                    </a:lnTo>
                    <a:lnTo>
                      <a:pt x="305" y="51"/>
                    </a:lnTo>
                    <a:lnTo>
                      <a:pt x="401" y="147"/>
                    </a:lnTo>
                    <a:lnTo>
                      <a:pt x="5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477B05DF-3D52-4D93-9880-06183CE22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8275" y="1322388"/>
                <a:ext cx="873125" cy="498475"/>
              </a:xfrm>
              <a:custGeom>
                <a:avLst/>
                <a:gdLst/>
                <a:ahLst/>
                <a:cxnLst>
                  <a:cxn ang="0">
                    <a:pos x="550" y="0"/>
                  </a:cxn>
                  <a:cxn ang="0">
                    <a:pos x="550" y="314"/>
                  </a:cxn>
                  <a:cxn ang="0">
                    <a:pos x="0" y="314"/>
                  </a:cxn>
                  <a:cxn ang="0">
                    <a:pos x="0" y="200"/>
                  </a:cxn>
                  <a:cxn ang="0">
                    <a:pos x="54" y="145"/>
                  </a:cxn>
                  <a:cxn ang="0">
                    <a:pos x="129" y="220"/>
                  </a:cxn>
                  <a:cxn ang="0">
                    <a:pos x="306" y="41"/>
                  </a:cxn>
                  <a:cxn ang="0">
                    <a:pos x="406" y="141"/>
                  </a:cxn>
                  <a:cxn ang="0">
                    <a:pos x="550" y="0"/>
                  </a:cxn>
                </a:cxnLst>
                <a:rect l="0" t="0" r="r" b="b"/>
                <a:pathLst>
                  <a:path w="550" h="314">
                    <a:moveTo>
                      <a:pt x="550" y="0"/>
                    </a:moveTo>
                    <a:lnTo>
                      <a:pt x="550" y="314"/>
                    </a:lnTo>
                    <a:lnTo>
                      <a:pt x="0" y="314"/>
                    </a:lnTo>
                    <a:lnTo>
                      <a:pt x="0" y="200"/>
                    </a:lnTo>
                    <a:lnTo>
                      <a:pt x="54" y="145"/>
                    </a:lnTo>
                    <a:lnTo>
                      <a:pt x="129" y="220"/>
                    </a:lnTo>
                    <a:lnTo>
                      <a:pt x="306" y="41"/>
                    </a:lnTo>
                    <a:lnTo>
                      <a:pt x="406" y="141"/>
                    </a:lnTo>
                    <a:lnTo>
                      <a:pt x="5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299689E7-F97C-479E-AA8C-14BE80656C5D}"/>
              </a:ext>
            </a:extLst>
          </p:cNvPr>
          <p:cNvSpPr/>
          <p:nvPr/>
        </p:nvSpPr>
        <p:spPr>
          <a:xfrm>
            <a:off x="8470677" y="4638571"/>
            <a:ext cx="2736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9E265D-A920-44E5-8B58-A12F3F63C429}"/>
              </a:ext>
            </a:extLst>
          </p:cNvPr>
          <p:cNvSpPr/>
          <p:nvPr/>
        </p:nvSpPr>
        <p:spPr>
          <a:xfrm>
            <a:off x="8470677" y="4159632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C128D7-8DC4-4CDD-A634-209D3C042536}"/>
              </a:ext>
            </a:extLst>
          </p:cNvPr>
          <p:cNvSpPr/>
          <p:nvPr/>
        </p:nvSpPr>
        <p:spPr>
          <a:xfrm>
            <a:off x="981844" y="5316499"/>
            <a:ext cx="2736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A3877D2-CE10-47BF-B099-80100CB620F8}"/>
              </a:ext>
            </a:extLst>
          </p:cNvPr>
          <p:cNvSpPr/>
          <p:nvPr/>
        </p:nvSpPr>
        <p:spPr>
          <a:xfrm>
            <a:off x="981844" y="4837560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150024-B075-47A2-8475-F98509A656CD}"/>
              </a:ext>
            </a:extLst>
          </p:cNvPr>
          <p:cNvSpPr/>
          <p:nvPr/>
        </p:nvSpPr>
        <p:spPr>
          <a:xfrm>
            <a:off x="981844" y="3553875"/>
            <a:ext cx="2736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A38296-24A4-4FB9-88A9-AC13229A0A71}"/>
              </a:ext>
            </a:extLst>
          </p:cNvPr>
          <p:cNvSpPr/>
          <p:nvPr/>
        </p:nvSpPr>
        <p:spPr>
          <a:xfrm>
            <a:off x="981844" y="3074936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C3F4C52-7C0B-448D-BE9A-9E8251E4B6FC}"/>
              </a:ext>
            </a:extLst>
          </p:cNvPr>
          <p:cNvSpPr/>
          <p:nvPr/>
        </p:nvSpPr>
        <p:spPr>
          <a:xfrm>
            <a:off x="8470677" y="2741010"/>
            <a:ext cx="2736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This is a sample text.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348F71-FE61-4603-B13B-9CC1CED25DBE}"/>
              </a:ext>
            </a:extLst>
          </p:cNvPr>
          <p:cNvSpPr/>
          <p:nvPr/>
        </p:nvSpPr>
        <p:spPr>
          <a:xfrm>
            <a:off x="8470677" y="2262071"/>
            <a:ext cx="2736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Sample Text</a:t>
            </a:r>
          </a:p>
        </p:txBody>
      </p:sp>
    </p:spTree>
    <p:extLst>
      <p:ext uri="{BB962C8B-B14F-4D97-AF65-F5344CB8AC3E}">
        <p14:creationId xmlns:p14="http://schemas.microsoft.com/office/powerpoint/2010/main" val="2097189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F0A50E"/>
      </a:accent2>
      <a:accent3>
        <a:srgbClr val="8BB74C"/>
      </a:accent3>
      <a:accent4>
        <a:srgbClr val="5FB7A2"/>
      </a:accent4>
      <a:accent5>
        <a:srgbClr val="3081AC"/>
      </a:accent5>
      <a:accent6>
        <a:srgbClr val="B53621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5813</TotalTime>
  <Words>293</Words>
  <Application>Microsoft Office PowerPoint</Application>
  <PresentationFormat>Custom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3D Business Blocks Animated PowerPoint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J</cp:lastModifiedBy>
  <cp:revision>136</cp:revision>
  <dcterms:created xsi:type="dcterms:W3CDTF">2013-09-12T13:05:01Z</dcterms:created>
  <dcterms:modified xsi:type="dcterms:W3CDTF">2019-01-25T19:33:14Z</dcterms:modified>
</cp:coreProperties>
</file>